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23"/>
  </p:notesMasterIdLst>
  <p:sldIdLst>
    <p:sldId id="256" r:id="rId3"/>
    <p:sldId id="257" r:id="rId4"/>
    <p:sldId id="258" r:id="rId5"/>
    <p:sldId id="261" r:id="rId6"/>
    <p:sldId id="259" r:id="rId7"/>
    <p:sldId id="260" r:id="rId8"/>
    <p:sldId id="276" r:id="rId9"/>
    <p:sldId id="262" r:id="rId10"/>
    <p:sldId id="263" r:id="rId11"/>
    <p:sldId id="265" r:id="rId12"/>
    <p:sldId id="277" r:id="rId13"/>
    <p:sldId id="264" r:id="rId14"/>
    <p:sldId id="266" r:id="rId15"/>
    <p:sldId id="267" r:id="rId16"/>
    <p:sldId id="278" r:id="rId17"/>
    <p:sldId id="268" r:id="rId18"/>
    <p:sldId id="269" r:id="rId19"/>
    <p:sldId id="270" r:id="rId20"/>
    <p:sldId id="279" r:id="rId21"/>
    <p:sldId id="280" r:id="rId22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03BCA2"/>
    <a:srgbClr val="0083CE"/>
    <a:srgbClr val="517AE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6314" autoAdjust="0"/>
  </p:normalViewPr>
  <p:slideViewPr>
    <p:cSldViewPr snapToGrid="0">
      <p:cViewPr varScale="1">
        <p:scale>
          <a:sx n="108" d="100"/>
          <a:sy n="108" d="100"/>
        </p:scale>
        <p:origin x="666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heme" Target="theme/theme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F1F513E-560E-43DF-A2FA-78DAE9678F98}" type="datetimeFigureOut">
              <a:rPr lang="zh-CN" altLang="en-US" smtClean="0"/>
              <a:t>2022/2/11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D44C143-DDD0-4E8D-A1FF-B8EBB0E6519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875294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44C143-DDD0-4E8D-A1FF-B8EBB0E6519F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5663752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20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7776527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2022/2/11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  <p:pic>
        <p:nvPicPr>
          <p:cNvPr id="7" name="图片 6" descr="开学季海报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7145" y="-21590"/>
            <a:ext cx="12218035" cy="683387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2022/2/11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2022/2/11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32818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515497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275396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241502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994278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701535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449519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38055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2022/2/11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  <p:pic>
        <p:nvPicPr>
          <p:cNvPr id="7" name="图片 6" descr="开学季海报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7145" y="-21590"/>
            <a:ext cx="12218035" cy="683387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221024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962652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50374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2022/2/11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2022/2/11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2022/2/11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2022/2/11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2022/2/11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2022/2/11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2022/2/11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  <a:t>2022/2/11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05620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963295" y="-588645"/>
            <a:ext cx="3983355" cy="7967345"/>
          </a:xfrm>
          <a:prstGeom prst="rect">
            <a:avLst/>
          </a:prstGeom>
        </p:spPr>
      </p:pic>
      <p:pic>
        <p:nvPicPr>
          <p:cNvPr id="6" name="图片 5" descr="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53640" y="-405765"/>
            <a:ext cx="4381500" cy="1936750"/>
          </a:xfrm>
          <a:prstGeom prst="rect">
            <a:avLst/>
          </a:prstGeom>
        </p:spPr>
      </p:pic>
      <p:pic>
        <p:nvPicPr>
          <p:cNvPr id="7" name="图片 6" descr="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92060" y="-327660"/>
            <a:ext cx="1943100" cy="1543050"/>
          </a:xfrm>
          <a:prstGeom prst="rect">
            <a:avLst/>
          </a:prstGeom>
        </p:spPr>
      </p:pic>
      <p:pic>
        <p:nvPicPr>
          <p:cNvPr id="8" name="图片 7" descr="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283190" y="1950085"/>
            <a:ext cx="1682750" cy="1504950"/>
          </a:xfrm>
          <a:prstGeom prst="rect">
            <a:avLst/>
          </a:prstGeom>
        </p:spPr>
      </p:pic>
      <p:pic>
        <p:nvPicPr>
          <p:cNvPr id="9" name="图片 8" descr="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683115" y="-405765"/>
            <a:ext cx="2882900" cy="2355850"/>
          </a:xfrm>
          <a:prstGeom prst="rect">
            <a:avLst/>
          </a:prstGeom>
        </p:spPr>
      </p:pic>
      <p:pic>
        <p:nvPicPr>
          <p:cNvPr id="10" name="图片 9" descr="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116820" y="3431540"/>
            <a:ext cx="2907030" cy="3507105"/>
          </a:xfrm>
          <a:prstGeom prst="rect">
            <a:avLst/>
          </a:prstGeom>
        </p:spPr>
      </p:pic>
      <p:pic>
        <p:nvPicPr>
          <p:cNvPr id="11" name="图片 10" descr="10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214370" y="5624195"/>
            <a:ext cx="6631305" cy="1536700"/>
          </a:xfrm>
          <a:prstGeom prst="rect">
            <a:avLst/>
          </a:prstGeom>
        </p:spPr>
      </p:pic>
      <p:sp>
        <p:nvSpPr>
          <p:cNvPr id="13" name="文本框 12"/>
          <p:cNvSpPr txBox="1"/>
          <p:nvPr/>
        </p:nvSpPr>
        <p:spPr>
          <a:xfrm>
            <a:off x="3145473" y="4403090"/>
            <a:ext cx="584581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sz="2800">
                <a:solidFill>
                  <a:srgbClr val="0083CE"/>
                </a:solidFill>
                <a:effectLst/>
                <a:latin typeface="站酷快乐体2016修订版" panose="02010600030101010101" charset="-122"/>
                <a:ea typeface="站酷快乐体2016修订版" panose="02010600030101010101" charset="-122"/>
                <a:cs typeface="站酷快乐体2016修订版" panose="02010600030101010101" charset="-122"/>
              </a:rPr>
              <a:t>可爱卡通教育教学</a:t>
            </a:r>
            <a:r>
              <a:rPr lang="en-US" altLang="zh-CN" sz="2800">
                <a:solidFill>
                  <a:srgbClr val="0083CE"/>
                </a:solidFill>
                <a:effectLst/>
                <a:latin typeface="站酷快乐体2016修订版" panose="02010600030101010101" charset="-122"/>
                <a:ea typeface="站酷快乐体2016修订版" panose="02010600030101010101" charset="-122"/>
                <a:cs typeface="站酷快乐体2016修订版" panose="02010600030101010101" charset="-122"/>
              </a:rPr>
              <a:t>PPT</a:t>
            </a:r>
            <a:r>
              <a:rPr lang="zh-CN" sz="2800">
                <a:solidFill>
                  <a:srgbClr val="0083CE"/>
                </a:solidFill>
                <a:effectLst/>
                <a:latin typeface="站酷快乐体2016修订版" panose="02010600030101010101" charset="-122"/>
                <a:ea typeface="站酷快乐体2016修订版" panose="02010600030101010101" charset="-122"/>
                <a:cs typeface="站酷快乐体2016修订版" panose="02010600030101010101" charset="-122"/>
              </a:rPr>
              <a:t>模板</a:t>
            </a:r>
          </a:p>
        </p:txBody>
      </p:sp>
      <p:sp>
        <p:nvSpPr>
          <p:cNvPr id="65" name="TextBox 1210"/>
          <p:cNvSpPr/>
          <p:nvPr/>
        </p:nvSpPr>
        <p:spPr>
          <a:xfrm>
            <a:off x="3201035" y="4925060"/>
            <a:ext cx="5790565" cy="460375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square">
            <a:spAutoFit/>
          </a:bodyPr>
          <a:lstStyle/>
          <a:p>
            <a:pPr indent="0" algn="ctr" fontAlgn="auto">
              <a:lnSpc>
                <a:spcPct val="200000"/>
              </a:lnSpc>
            </a:pPr>
            <a:r>
              <a:rPr lang="zh-CN" altLang="en-US" sz="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Click here to enter your textClick here to enter your text</a:t>
            </a:r>
            <a:r>
              <a:rPr lang="en-US" altLang="zh-CN" sz="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endParaRPr lang="en-US" altLang="zh-CN" sz="60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uLnTx/>
              <a:uFillTx/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18" name="圆角矩形 17"/>
          <p:cNvSpPr/>
          <p:nvPr/>
        </p:nvSpPr>
        <p:spPr>
          <a:xfrm>
            <a:off x="5486400" y="5624195"/>
            <a:ext cx="1219835" cy="289560"/>
          </a:xfrm>
          <a:prstGeom prst="roundRect">
            <a:avLst>
              <a:gd name="adj" fmla="val 50000"/>
            </a:avLst>
          </a:prstGeom>
          <a:solidFill>
            <a:srgbClr val="03BCA2"/>
          </a:solidFill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400" dirty="0" smtClean="0">
                <a:latin typeface="微软雅黑" panose="020B0503020204020204" charset="-122"/>
                <a:ea typeface="微软雅黑" panose="020B0503020204020204" charset="-122"/>
              </a:rPr>
              <a:t>优品</a:t>
            </a:r>
            <a:r>
              <a:rPr lang="en-US" altLang="zh-CN" sz="1400" dirty="0" smtClean="0">
                <a:latin typeface="微软雅黑" panose="020B0503020204020204" charset="-122"/>
                <a:ea typeface="微软雅黑" panose="020B0503020204020204" charset="-122"/>
              </a:rPr>
              <a:t>PPT</a:t>
            </a:r>
            <a:endParaRPr lang="zh-CN" altLang="en-US" sz="14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20" name="图片 19" descr="11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020060" y="1399540"/>
            <a:ext cx="6153150" cy="2933700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01a693547c2fba729b5a90920a3ac77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61025" y="184150"/>
            <a:ext cx="6720205" cy="6720205"/>
          </a:xfrm>
          <a:prstGeom prst="rect">
            <a:avLst/>
          </a:prstGeom>
        </p:spPr>
      </p:pic>
      <p:sp>
        <p:nvSpPr>
          <p:cNvPr id="1585" name="Shape 1585"/>
          <p:cNvSpPr/>
          <p:nvPr/>
        </p:nvSpPr>
        <p:spPr>
          <a:xfrm>
            <a:off x="1250950" y="1259205"/>
            <a:ext cx="785495" cy="78613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rgbClr val="0083CE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>
              <a:defRPr sz="3200"/>
            </a:pPr>
            <a:endParaRPr sz="1800"/>
          </a:p>
        </p:txBody>
      </p:sp>
      <p:sp>
        <p:nvSpPr>
          <p:cNvPr id="1589" name="Shape 1589"/>
          <p:cNvSpPr/>
          <p:nvPr/>
        </p:nvSpPr>
        <p:spPr>
          <a:xfrm>
            <a:off x="1257300" y="2437130"/>
            <a:ext cx="785495" cy="78613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rgbClr val="03BCA2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>
              <a:defRPr sz="3200"/>
            </a:pPr>
            <a:endParaRPr sz="1800"/>
          </a:p>
        </p:txBody>
      </p:sp>
      <p:sp>
        <p:nvSpPr>
          <p:cNvPr id="1593" name="Shape 1593"/>
          <p:cNvSpPr/>
          <p:nvPr/>
        </p:nvSpPr>
        <p:spPr>
          <a:xfrm>
            <a:off x="1264285" y="3657600"/>
            <a:ext cx="785495" cy="78613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rgbClr val="0083CE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>
              <a:defRPr sz="3200"/>
            </a:pPr>
            <a:endParaRPr sz="1800"/>
          </a:p>
        </p:txBody>
      </p:sp>
      <p:sp>
        <p:nvSpPr>
          <p:cNvPr id="1597" name="Shape 1597"/>
          <p:cNvSpPr/>
          <p:nvPr/>
        </p:nvSpPr>
        <p:spPr>
          <a:xfrm>
            <a:off x="1257300" y="4923155"/>
            <a:ext cx="785495" cy="78613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rgbClr val="03BCA2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>
              <a:defRPr sz="3200"/>
            </a:pPr>
            <a:endParaRPr sz="1800"/>
          </a:p>
        </p:txBody>
      </p:sp>
      <p:sp>
        <p:nvSpPr>
          <p:cNvPr id="1601" name="Shape 1601"/>
          <p:cNvSpPr/>
          <p:nvPr/>
        </p:nvSpPr>
        <p:spPr>
          <a:xfrm>
            <a:off x="1464945" y="1471930"/>
            <a:ext cx="357505" cy="35814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401" y="13114"/>
                </a:moveTo>
                <a:lnTo>
                  <a:pt x="16725" y="15391"/>
                </a:lnTo>
                <a:cubicBezTo>
                  <a:pt x="16144" y="16799"/>
                  <a:pt x="14657" y="17854"/>
                  <a:pt x="12343" y="18247"/>
                </a:cubicBezTo>
                <a:lnTo>
                  <a:pt x="12343" y="6822"/>
                </a:lnTo>
                <a:cubicBezTo>
                  <a:pt x="13886" y="6233"/>
                  <a:pt x="14372" y="5013"/>
                  <a:pt x="14372" y="3600"/>
                </a:cubicBezTo>
                <a:cubicBezTo>
                  <a:pt x="14372" y="1612"/>
                  <a:pt x="12774" y="0"/>
                  <a:pt x="10786" y="0"/>
                </a:cubicBezTo>
                <a:cubicBezTo>
                  <a:pt x="8797" y="0"/>
                  <a:pt x="7221" y="1611"/>
                  <a:pt x="7221" y="3599"/>
                </a:cubicBezTo>
                <a:cubicBezTo>
                  <a:pt x="7221" y="5012"/>
                  <a:pt x="7714" y="6232"/>
                  <a:pt x="9257" y="6821"/>
                </a:cubicBezTo>
                <a:lnTo>
                  <a:pt x="9257" y="18247"/>
                </a:lnTo>
                <a:cubicBezTo>
                  <a:pt x="6943" y="17854"/>
                  <a:pt x="5457" y="16799"/>
                  <a:pt x="4875" y="15391"/>
                </a:cubicBezTo>
                <a:lnTo>
                  <a:pt x="7201" y="13114"/>
                </a:lnTo>
                <a:lnTo>
                  <a:pt x="0" y="13114"/>
                </a:lnTo>
                <a:lnTo>
                  <a:pt x="0" y="20164"/>
                </a:lnTo>
                <a:lnTo>
                  <a:pt x="2496" y="17665"/>
                </a:lnTo>
                <a:cubicBezTo>
                  <a:pt x="4066" y="20004"/>
                  <a:pt x="7194" y="21600"/>
                  <a:pt x="10800" y="21600"/>
                </a:cubicBezTo>
                <a:cubicBezTo>
                  <a:pt x="14406" y="21600"/>
                  <a:pt x="17534" y="20005"/>
                  <a:pt x="19104" y="17665"/>
                </a:cubicBezTo>
                <a:lnTo>
                  <a:pt x="21600" y="20164"/>
                </a:lnTo>
                <a:lnTo>
                  <a:pt x="21600" y="13114"/>
                </a:lnTo>
                <a:lnTo>
                  <a:pt x="14401" y="13114"/>
                </a:lnTo>
                <a:close/>
                <a:moveTo>
                  <a:pt x="10800" y="4800"/>
                </a:moveTo>
                <a:cubicBezTo>
                  <a:pt x="10139" y="4800"/>
                  <a:pt x="9600" y="4262"/>
                  <a:pt x="9600" y="3600"/>
                </a:cubicBezTo>
                <a:cubicBezTo>
                  <a:pt x="9600" y="2939"/>
                  <a:pt x="10139" y="2401"/>
                  <a:pt x="10800" y="2401"/>
                </a:cubicBezTo>
                <a:cubicBezTo>
                  <a:pt x="11461" y="2401"/>
                  <a:pt x="12001" y="2939"/>
                  <a:pt x="12001" y="3600"/>
                </a:cubicBezTo>
                <a:cubicBezTo>
                  <a:pt x="12001" y="4262"/>
                  <a:pt x="11461" y="4800"/>
                  <a:pt x="10800" y="4800"/>
                </a:cubicBezTo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lvl="0"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800"/>
          </a:p>
        </p:txBody>
      </p:sp>
      <p:grpSp>
        <p:nvGrpSpPr>
          <p:cNvPr id="1604" name="Group 1604"/>
          <p:cNvGrpSpPr/>
          <p:nvPr/>
        </p:nvGrpSpPr>
        <p:grpSpPr>
          <a:xfrm>
            <a:off x="1480185" y="2673350"/>
            <a:ext cx="353060" cy="353060"/>
            <a:chOff x="0" y="0"/>
            <a:chExt cx="700815" cy="700815"/>
          </a:xfrm>
        </p:grpSpPr>
        <p:sp>
          <p:nvSpPr>
            <p:cNvPr id="1602" name="Shape 1602"/>
            <p:cNvSpPr/>
            <p:nvPr/>
          </p:nvSpPr>
          <p:spPr>
            <a:xfrm>
              <a:off x="0" y="0"/>
              <a:ext cx="700816" cy="52561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161" y="0"/>
                  </a:moveTo>
                  <a:lnTo>
                    <a:pt x="1440" y="0"/>
                  </a:lnTo>
                  <a:cubicBezTo>
                    <a:pt x="645" y="0"/>
                    <a:pt x="0" y="866"/>
                    <a:pt x="0" y="1935"/>
                  </a:cubicBezTo>
                  <a:lnTo>
                    <a:pt x="0" y="19666"/>
                  </a:lnTo>
                  <a:cubicBezTo>
                    <a:pt x="0" y="20735"/>
                    <a:pt x="645" y="21600"/>
                    <a:pt x="1440" y="21600"/>
                  </a:cubicBezTo>
                  <a:lnTo>
                    <a:pt x="20161" y="21600"/>
                  </a:lnTo>
                  <a:cubicBezTo>
                    <a:pt x="20955" y="21600"/>
                    <a:pt x="21600" y="20735"/>
                    <a:pt x="21600" y="19666"/>
                  </a:cubicBezTo>
                  <a:lnTo>
                    <a:pt x="21600" y="1935"/>
                  </a:lnTo>
                  <a:cubicBezTo>
                    <a:pt x="21600" y="866"/>
                    <a:pt x="20955" y="0"/>
                    <a:pt x="20161" y="0"/>
                  </a:cubicBezTo>
                  <a:moveTo>
                    <a:pt x="20057" y="15429"/>
                  </a:moveTo>
                  <a:lnTo>
                    <a:pt x="1543" y="15429"/>
                  </a:lnTo>
                  <a:lnTo>
                    <a:pt x="1543" y="2057"/>
                  </a:lnTo>
                  <a:lnTo>
                    <a:pt x="20057" y="2057"/>
                  </a:lnTo>
                  <a:lnTo>
                    <a:pt x="20057" y="15429"/>
                  </a:ln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 defTabSz="45720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800"/>
            </a:p>
          </p:txBody>
        </p:sp>
        <p:sp>
          <p:nvSpPr>
            <p:cNvPr id="1603" name="Shape 1603"/>
            <p:cNvSpPr/>
            <p:nvPr/>
          </p:nvSpPr>
          <p:spPr>
            <a:xfrm>
              <a:off x="200233" y="550640"/>
              <a:ext cx="300350" cy="15017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6200" y="0"/>
                  </a:moveTo>
                  <a:lnTo>
                    <a:pt x="5400" y="0"/>
                  </a:lnTo>
                  <a:lnTo>
                    <a:pt x="5400" y="14400"/>
                  </a:lnTo>
                  <a:lnTo>
                    <a:pt x="0" y="14400"/>
                  </a:lnTo>
                  <a:lnTo>
                    <a:pt x="0" y="21600"/>
                  </a:lnTo>
                  <a:lnTo>
                    <a:pt x="5400" y="21600"/>
                  </a:lnTo>
                  <a:lnTo>
                    <a:pt x="16200" y="21600"/>
                  </a:lnTo>
                  <a:lnTo>
                    <a:pt x="21600" y="21600"/>
                  </a:lnTo>
                  <a:lnTo>
                    <a:pt x="21600" y="14400"/>
                  </a:lnTo>
                  <a:lnTo>
                    <a:pt x="16200" y="14400"/>
                  </a:ln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 defTabSz="45720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800"/>
            </a:p>
          </p:txBody>
        </p:sp>
      </p:grpSp>
      <p:sp>
        <p:nvSpPr>
          <p:cNvPr id="1605" name="Shape 1605"/>
          <p:cNvSpPr/>
          <p:nvPr/>
        </p:nvSpPr>
        <p:spPr>
          <a:xfrm>
            <a:off x="1480185" y="3874135"/>
            <a:ext cx="353060" cy="35306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786" h="21186" extrusionOk="0">
                <a:moveTo>
                  <a:pt x="2002" y="4158"/>
                </a:moveTo>
                <a:lnTo>
                  <a:pt x="2142" y="2597"/>
                </a:lnTo>
                <a:cubicBezTo>
                  <a:pt x="2140" y="2388"/>
                  <a:pt x="2192" y="2219"/>
                  <a:pt x="2399" y="2219"/>
                </a:cubicBezTo>
                <a:cubicBezTo>
                  <a:pt x="2982" y="2223"/>
                  <a:pt x="4927" y="7124"/>
                  <a:pt x="4927" y="7124"/>
                </a:cubicBezTo>
                <a:lnTo>
                  <a:pt x="7781" y="10036"/>
                </a:lnTo>
                <a:lnTo>
                  <a:pt x="9862" y="7916"/>
                </a:lnTo>
                <a:lnTo>
                  <a:pt x="3334" y="1263"/>
                </a:lnTo>
                <a:cubicBezTo>
                  <a:pt x="2749" y="668"/>
                  <a:pt x="747" y="-414"/>
                  <a:pt x="169" y="175"/>
                </a:cubicBezTo>
                <a:cubicBezTo>
                  <a:pt x="-408" y="763"/>
                  <a:pt x="634" y="2765"/>
                  <a:pt x="1218" y="3361"/>
                </a:cubicBezTo>
                <a:lnTo>
                  <a:pt x="2002" y="4158"/>
                </a:lnTo>
                <a:close/>
                <a:moveTo>
                  <a:pt x="20615" y="172"/>
                </a:moveTo>
                <a:cubicBezTo>
                  <a:pt x="20496" y="51"/>
                  <a:pt x="20320" y="0"/>
                  <a:pt x="20107" y="0"/>
                </a:cubicBezTo>
                <a:cubicBezTo>
                  <a:pt x="19288" y="0"/>
                  <a:pt x="17953" y="768"/>
                  <a:pt x="17489" y="1242"/>
                </a:cubicBezTo>
                <a:lnTo>
                  <a:pt x="16706" y="2040"/>
                </a:lnTo>
                <a:lnTo>
                  <a:pt x="18237" y="2182"/>
                </a:lnTo>
                <a:lnTo>
                  <a:pt x="18241" y="2182"/>
                </a:lnTo>
                <a:cubicBezTo>
                  <a:pt x="18444" y="2182"/>
                  <a:pt x="18608" y="2236"/>
                  <a:pt x="18608" y="2443"/>
                </a:cubicBezTo>
                <a:cubicBezTo>
                  <a:pt x="18605" y="3037"/>
                  <a:pt x="13796" y="5020"/>
                  <a:pt x="13796" y="5020"/>
                </a:cubicBezTo>
                <a:lnTo>
                  <a:pt x="6" y="19061"/>
                </a:lnTo>
                <a:lnTo>
                  <a:pt x="2097" y="21186"/>
                </a:lnTo>
                <a:lnTo>
                  <a:pt x="19545" y="3397"/>
                </a:lnTo>
                <a:cubicBezTo>
                  <a:pt x="20130" y="2803"/>
                  <a:pt x="21192" y="760"/>
                  <a:pt x="20615" y="172"/>
                </a:cubicBezTo>
                <a:moveTo>
                  <a:pt x="13032" y="11148"/>
                </a:moveTo>
                <a:lnTo>
                  <a:pt x="10950" y="13271"/>
                </a:lnTo>
                <a:lnTo>
                  <a:pt x="18702" y="21181"/>
                </a:lnTo>
                <a:lnTo>
                  <a:pt x="20786" y="19048"/>
                </a:lnTo>
                <a:lnTo>
                  <a:pt x="13032" y="11148"/>
                </a:lnTo>
                <a:close/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lvl="0"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800"/>
          </a:p>
        </p:txBody>
      </p:sp>
      <p:sp>
        <p:nvSpPr>
          <p:cNvPr id="1606" name="Shape 1606"/>
          <p:cNvSpPr/>
          <p:nvPr/>
        </p:nvSpPr>
        <p:spPr>
          <a:xfrm>
            <a:off x="1515745" y="5177155"/>
            <a:ext cx="281940" cy="28194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lnTo>
                  <a:pt x="14850" y="4050"/>
                </a:lnTo>
                <a:lnTo>
                  <a:pt x="6744" y="12150"/>
                </a:lnTo>
                <a:lnTo>
                  <a:pt x="9450" y="14891"/>
                </a:lnTo>
                <a:lnTo>
                  <a:pt x="17550" y="6750"/>
                </a:lnTo>
                <a:lnTo>
                  <a:pt x="21600" y="10800"/>
                </a:lnTo>
                <a:lnTo>
                  <a:pt x="21600" y="0"/>
                </a:lnTo>
                <a:lnTo>
                  <a:pt x="10800" y="0"/>
                </a:lnTo>
                <a:close/>
                <a:moveTo>
                  <a:pt x="15429" y="19286"/>
                </a:moveTo>
                <a:lnTo>
                  <a:pt x="2314" y="19286"/>
                </a:lnTo>
                <a:lnTo>
                  <a:pt x="2314" y="6171"/>
                </a:lnTo>
                <a:lnTo>
                  <a:pt x="7714" y="6171"/>
                </a:lnTo>
                <a:lnTo>
                  <a:pt x="7714" y="3857"/>
                </a:lnTo>
                <a:lnTo>
                  <a:pt x="0" y="3857"/>
                </a:lnTo>
                <a:lnTo>
                  <a:pt x="0" y="21600"/>
                </a:lnTo>
                <a:lnTo>
                  <a:pt x="17743" y="21600"/>
                </a:lnTo>
                <a:lnTo>
                  <a:pt x="17743" y="13886"/>
                </a:lnTo>
                <a:lnTo>
                  <a:pt x="15429" y="13886"/>
                </a:lnTo>
                <a:lnTo>
                  <a:pt x="15429" y="19286"/>
                </a:lnTo>
                <a:close/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lvl="0"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800"/>
          </a:p>
        </p:txBody>
      </p:sp>
      <p:sp>
        <p:nvSpPr>
          <p:cNvPr id="28" name="TextBox 1210"/>
          <p:cNvSpPr/>
          <p:nvPr/>
        </p:nvSpPr>
        <p:spPr>
          <a:xfrm>
            <a:off x="2272665" y="1165225"/>
            <a:ext cx="2882900" cy="306705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square">
            <a:spAutoFit/>
          </a:bodyPr>
          <a:lstStyle/>
          <a:p>
            <a:pPr algn="l"/>
            <a:r>
              <a:rPr lang="en-US" altLang="zh-CN" sz="140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uLnTx/>
                <a:uFillTx/>
                <a:latin typeface="站酷快乐体2016修订版" panose="02010600030101010101" charset="-122"/>
                <a:ea typeface="站酷快乐体2016修订版" panose="02010600030101010101" charset="-122"/>
                <a:sym typeface="+mn-ea"/>
              </a:rPr>
              <a:t>ADD YOUR TEXT HERE</a:t>
            </a:r>
          </a:p>
        </p:txBody>
      </p:sp>
      <p:sp>
        <p:nvSpPr>
          <p:cNvPr id="29" name="TextBox 1210"/>
          <p:cNvSpPr/>
          <p:nvPr/>
        </p:nvSpPr>
        <p:spPr>
          <a:xfrm>
            <a:off x="2272665" y="1523365"/>
            <a:ext cx="4507230" cy="52197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square">
            <a:spAutoFit/>
          </a:bodyPr>
          <a:lstStyle/>
          <a:p>
            <a:pPr indent="0" algn="l" fontAlgn="auto">
              <a:lnSpc>
                <a:spcPct val="200000"/>
              </a:lnSpc>
            </a:pPr>
            <a:r>
              <a:rPr lang="zh-CN" altLang="en-US" sz="7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7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7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7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7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7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7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7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7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7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7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sym typeface="Arial" panose="020B0604020202020204" pitchFamily="34" charset="0"/>
              </a:rPr>
              <a:t>Click here to enter your textClick here to enter your text</a:t>
            </a:r>
            <a:r>
              <a:rPr lang="en-US" altLang="zh-CN" sz="7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7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7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endParaRPr lang="zh-CN" altLang="en-US" sz="70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uLnTx/>
              <a:uFillTx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8" name="TextBox 1210"/>
          <p:cNvSpPr/>
          <p:nvPr/>
        </p:nvSpPr>
        <p:spPr>
          <a:xfrm>
            <a:off x="2272665" y="2299970"/>
            <a:ext cx="2882900" cy="306705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square">
            <a:spAutoFit/>
          </a:bodyPr>
          <a:lstStyle/>
          <a:p>
            <a:pPr algn="l"/>
            <a:r>
              <a:rPr lang="en-US" altLang="zh-CN" sz="140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uLnTx/>
                <a:uFillTx/>
                <a:latin typeface="站酷快乐体2016修订版" panose="02010600030101010101" charset="-122"/>
                <a:ea typeface="站酷快乐体2016修订版" panose="02010600030101010101" charset="-122"/>
                <a:sym typeface="+mn-ea"/>
              </a:rPr>
              <a:t>ADD YOUR TEXT HERE</a:t>
            </a:r>
          </a:p>
        </p:txBody>
      </p:sp>
      <p:sp>
        <p:nvSpPr>
          <p:cNvPr id="9" name="TextBox 1210"/>
          <p:cNvSpPr/>
          <p:nvPr/>
        </p:nvSpPr>
        <p:spPr>
          <a:xfrm>
            <a:off x="2272665" y="2658110"/>
            <a:ext cx="4507230" cy="52197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square">
            <a:spAutoFit/>
          </a:bodyPr>
          <a:lstStyle/>
          <a:p>
            <a:pPr indent="0" algn="l" fontAlgn="auto">
              <a:lnSpc>
                <a:spcPct val="200000"/>
              </a:lnSpc>
            </a:pPr>
            <a:r>
              <a:rPr lang="zh-CN" altLang="en-US" sz="7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7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7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7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7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7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7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7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7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7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7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sym typeface="Arial" panose="020B0604020202020204" pitchFamily="34" charset="0"/>
              </a:rPr>
              <a:t>Click here to enter your textClick here to enter your text</a:t>
            </a:r>
            <a:r>
              <a:rPr lang="en-US" altLang="zh-CN" sz="7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7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7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endParaRPr lang="zh-CN" altLang="en-US" sz="70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uLnTx/>
              <a:uFillTx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10" name="TextBox 1210"/>
          <p:cNvSpPr/>
          <p:nvPr/>
        </p:nvSpPr>
        <p:spPr>
          <a:xfrm>
            <a:off x="2272665" y="3545205"/>
            <a:ext cx="2882900" cy="306705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square">
            <a:spAutoFit/>
          </a:bodyPr>
          <a:lstStyle/>
          <a:p>
            <a:pPr algn="l"/>
            <a:r>
              <a:rPr lang="en-US" altLang="zh-CN" sz="140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uLnTx/>
                <a:uFillTx/>
                <a:latin typeface="站酷快乐体2016修订版" panose="02010600030101010101" charset="-122"/>
                <a:ea typeface="站酷快乐体2016修订版" panose="02010600030101010101" charset="-122"/>
                <a:sym typeface="+mn-ea"/>
              </a:rPr>
              <a:t>ADD YOUR TEXT HERE</a:t>
            </a:r>
          </a:p>
        </p:txBody>
      </p:sp>
      <p:sp>
        <p:nvSpPr>
          <p:cNvPr id="11" name="TextBox 1210"/>
          <p:cNvSpPr/>
          <p:nvPr/>
        </p:nvSpPr>
        <p:spPr>
          <a:xfrm>
            <a:off x="2272665" y="3903345"/>
            <a:ext cx="4507230" cy="52197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square">
            <a:spAutoFit/>
          </a:bodyPr>
          <a:lstStyle/>
          <a:p>
            <a:pPr indent="0" algn="l" fontAlgn="auto">
              <a:lnSpc>
                <a:spcPct val="200000"/>
              </a:lnSpc>
            </a:pPr>
            <a:r>
              <a:rPr lang="zh-CN" altLang="en-US" sz="7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7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7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7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7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7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7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7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7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7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7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sym typeface="Arial" panose="020B0604020202020204" pitchFamily="34" charset="0"/>
              </a:rPr>
              <a:t>Click here to enter your textClick here to enter your text</a:t>
            </a:r>
            <a:r>
              <a:rPr lang="en-US" altLang="zh-CN" sz="7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7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7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endParaRPr lang="zh-CN" altLang="en-US" sz="70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uLnTx/>
              <a:uFillTx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12" name="TextBox 1210"/>
          <p:cNvSpPr/>
          <p:nvPr/>
        </p:nvSpPr>
        <p:spPr>
          <a:xfrm>
            <a:off x="2272665" y="4870450"/>
            <a:ext cx="2882900" cy="306705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square">
            <a:spAutoFit/>
          </a:bodyPr>
          <a:lstStyle/>
          <a:p>
            <a:pPr algn="l"/>
            <a:r>
              <a:rPr lang="en-US" altLang="zh-CN" sz="140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uLnTx/>
                <a:uFillTx/>
                <a:latin typeface="站酷快乐体2016修订版" panose="02010600030101010101" charset="-122"/>
                <a:ea typeface="站酷快乐体2016修订版" panose="02010600030101010101" charset="-122"/>
                <a:sym typeface="+mn-ea"/>
              </a:rPr>
              <a:t>ADD YOUR TEXT HERE</a:t>
            </a:r>
          </a:p>
        </p:txBody>
      </p:sp>
      <p:sp>
        <p:nvSpPr>
          <p:cNvPr id="13" name="TextBox 1210"/>
          <p:cNvSpPr/>
          <p:nvPr/>
        </p:nvSpPr>
        <p:spPr>
          <a:xfrm>
            <a:off x="2272665" y="5228590"/>
            <a:ext cx="4507230" cy="52197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square">
            <a:spAutoFit/>
          </a:bodyPr>
          <a:lstStyle/>
          <a:p>
            <a:pPr indent="0" algn="l" fontAlgn="auto">
              <a:lnSpc>
                <a:spcPct val="200000"/>
              </a:lnSpc>
            </a:pPr>
            <a:r>
              <a:rPr lang="zh-CN" altLang="en-US" sz="7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7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7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7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7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7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7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7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7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7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7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sym typeface="Arial" panose="020B0604020202020204" pitchFamily="34" charset="0"/>
              </a:rPr>
              <a:t>Click here to enter your textClick here to enter your text</a:t>
            </a:r>
            <a:r>
              <a:rPr lang="en-US" altLang="zh-CN" sz="7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7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7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endParaRPr lang="zh-CN" altLang="en-US" sz="70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uLnTx/>
              <a:uFillTx/>
              <a:ea typeface="微软雅黑" panose="020B050302020402020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963295" y="-588645"/>
            <a:ext cx="3983355" cy="7967345"/>
          </a:xfrm>
          <a:prstGeom prst="rect">
            <a:avLst/>
          </a:prstGeom>
        </p:spPr>
      </p:pic>
      <p:pic>
        <p:nvPicPr>
          <p:cNvPr id="4" name="图片 3" descr="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53640" y="-405765"/>
            <a:ext cx="4381500" cy="1936750"/>
          </a:xfrm>
          <a:prstGeom prst="rect">
            <a:avLst/>
          </a:prstGeom>
        </p:spPr>
      </p:pic>
      <p:pic>
        <p:nvPicPr>
          <p:cNvPr id="7" name="图片 6" descr="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92060" y="-327660"/>
            <a:ext cx="1943100" cy="1543050"/>
          </a:xfrm>
          <a:prstGeom prst="rect">
            <a:avLst/>
          </a:prstGeom>
        </p:spPr>
      </p:pic>
      <p:pic>
        <p:nvPicPr>
          <p:cNvPr id="8" name="图片 7" descr="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283190" y="1950085"/>
            <a:ext cx="1682750" cy="1504950"/>
          </a:xfrm>
          <a:prstGeom prst="rect">
            <a:avLst/>
          </a:prstGeom>
        </p:spPr>
      </p:pic>
      <p:pic>
        <p:nvPicPr>
          <p:cNvPr id="9" name="图片 8" descr="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683115" y="-405765"/>
            <a:ext cx="2882900" cy="2355850"/>
          </a:xfrm>
          <a:prstGeom prst="rect">
            <a:avLst/>
          </a:prstGeom>
        </p:spPr>
      </p:pic>
      <p:pic>
        <p:nvPicPr>
          <p:cNvPr id="10" name="图片 9" descr="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116820" y="3431540"/>
            <a:ext cx="2907030" cy="3507105"/>
          </a:xfrm>
          <a:prstGeom prst="rect">
            <a:avLst/>
          </a:prstGeom>
        </p:spPr>
      </p:pic>
      <p:pic>
        <p:nvPicPr>
          <p:cNvPr id="11" name="图片 10" descr="10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214370" y="5624195"/>
            <a:ext cx="6631305" cy="1536700"/>
          </a:xfrm>
          <a:prstGeom prst="rect">
            <a:avLst/>
          </a:prstGeom>
        </p:spPr>
      </p:pic>
      <p:sp>
        <p:nvSpPr>
          <p:cNvPr id="12" name="文本框 11"/>
          <p:cNvSpPr txBox="1"/>
          <p:nvPr/>
        </p:nvSpPr>
        <p:spPr>
          <a:xfrm>
            <a:off x="2400300" y="1986280"/>
            <a:ext cx="7392035" cy="144526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sz="8800" b="1">
                <a:ln>
                  <a:solidFill>
                    <a:schemeClr val="bg1"/>
                  </a:solidFill>
                </a:ln>
                <a:solidFill>
                  <a:srgbClr val="0083C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站酷快乐体2016修订版" panose="02010600030101010101" charset="-122"/>
                <a:ea typeface="站酷快乐体2016修订版" panose="02010600030101010101" charset="-122"/>
              </a:rPr>
              <a:t>第三部分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3135948" y="3598545"/>
            <a:ext cx="592074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>
                <a:solidFill>
                  <a:srgbClr val="0083CE"/>
                </a:solidFill>
                <a:effectLst/>
                <a:latin typeface="站酷快乐体2016修订版" panose="02010600030101010101" charset="-122"/>
                <a:ea typeface="站酷快乐体2016修订版" panose="02010600030101010101" charset="-122"/>
              </a:rPr>
              <a:t>单击此处输入您的文本</a:t>
            </a:r>
          </a:p>
        </p:txBody>
      </p:sp>
      <p:sp>
        <p:nvSpPr>
          <p:cNvPr id="14" name="文本框 34"/>
          <p:cNvSpPr txBox="1"/>
          <p:nvPr/>
        </p:nvSpPr>
        <p:spPr>
          <a:xfrm>
            <a:off x="3378518" y="4182110"/>
            <a:ext cx="543560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 defTabSz="1216025" fontAlgn="auto">
              <a:lnSpc>
                <a:spcPct val="200000"/>
              </a:lnSpc>
              <a:spcBef>
                <a:spcPts val="0"/>
              </a:spcBef>
            </a:pPr>
            <a:r>
              <a:rPr lang="zh-CN" alt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.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7dc42e8894b6a3a915294279d61ed504"/>
          <p:cNvPicPr>
            <a:picLocks noChangeAspect="1"/>
          </p:cNvPicPr>
          <p:nvPr/>
        </p:nvPicPr>
        <p:blipFill>
          <a:blip r:embed="rId2"/>
          <a:srcRect t="30111" b="29172"/>
          <a:stretch>
            <a:fillRect/>
          </a:stretch>
        </p:blipFill>
        <p:spPr>
          <a:xfrm>
            <a:off x="2134235" y="516255"/>
            <a:ext cx="8167370" cy="3307715"/>
          </a:xfrm>
          <a:prstGeom prst="rect">
            <a:avLst/>
          </a:prstGeom>
        </p:spPr>
      </p:pic>
      <p:sp>
        <p:nvSpPr>
          <p:cNvPr id="13" name="文本框 12"/>
          <p:cNvSpPr txBox="1"/>
          <p:nvPr/>
        </p:nvSpPr>
        <p:spPr>
          <a:xfrm>
            <a:off x="879475" y="4090670"/>
            <a:ext cx="10191115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0" algn="ctr" fontAlgn="auto">
              <a:lnSpc>
                <a:spcPct val="20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cs typeface="+mn-lt"/>
                <a:sym typeface="Arial" panose="020B0604020202020204" pitchFamily="34" charset="0"/>
              </a:rPr>
              <a:t>Click here to enter your text</a:t>
            </a:r>
            <a:endParaRPr lang="en-US" altLang="zh-CN" sz="900" kern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uLnTx/>
              <a:uFillTx/>
              <a:ea typeface="微软雅黑" panose="020B0503020204020204" charset="-122"/>
              <a:cs typeface="+mn-lt"/>
              <a:sym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6b7ee036041a40b44a50ee0144de782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8515" y="1388110"/>
            <a:ext cx="4081780" cy="4081780"/>
          </a:xfrm>
          <a:prstGeom prst="rect">
            <a:avLst/>
          </a:prstGeom>
        </p:spPr>
      </p:pic>
      <p:grpSp>
        <p:nvGrpSpPr>
          <p:cNvPr id="8" name="组合 7"/>
          <p:cNvGrpSpPr/>
          <p:nvPr/>
        </p:nvGrpSpPr>
        <p:grpSpPr>
          <a:xfrm>
            <a:off x="5362575" y="1162685"/>
            <a:ext cx="806450" cy="806450"/>
            <a:chOff x="2743" y="6163"/>
            <a:chExt cx="760" cy="760"/>
          </a:xfrm>
        </p:grpSpPr>
        <p:sp>
          <p:nvSpPr>
            <p:cNvPr id="5" name="椭圆 4"/>
            <p:cNvSpPr/>
            <p:nvPr/>
          </p:nvSpPr>
          <p:spPr>
            <a:xfrm>
              <a:off x="2743" y="6163"/>
              <a:ext cx="760" cy="760"/>
            </a:xfrm>
            <a:prstGeom prst="ellipse">
              <a:avLst/>
            </a:prstGeom>
            <a:solidFill>
              <a:srgbClr val="0083C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" name="Freeform 20"/>
            <p:cNvSpPr>
              <a:spLocks noEditPoints="1"/>
            </p:cNvSpPr>
            <p:nvPr/>
          </p:nvSpPr>
          <p:spPr bwMode="auto">
            <a:xfrm>
              <a:off x="2963" y="6408"/>
              <a:ext cx="337" cy="269"/>
            </a:xfrm>
            <a:custGeom>
              <a:avLst/>
              <a:gdLst>
                <a:gd name="T0" fmla="*/ 166 w 184"/>
                <a:gd name="T1" fmla="*/ 4 h 146"/>
                <a:gd name="T2" fmla="*/ 136 w 184"/>
                <a:gd name="T3" fmla="*/ 35 h 146"/>
                <a:gd name="T4" fmla="*/ 136 w 184"/>
                <a:gd name="T5" fmla="*/ 17 h 146"/>
                <a:gd name="T6" fmla="*/ 120 w 184"/>
                <a:gd name="T7" fmla="*/ 1 h 146"/>
                <a:gd name="T8" fmla="*/ 16 w 184"/>
                <a:gd name="T9" fmla="*/ 1 h 146"/>
                <a:gd name="T10" fmla="*/ 0 w 184"/>
                <a:gd name="T11" fmla="*/ 17 h 146"/>
                <a:gd name="T12" fmla="*/ 0 w 184"/>
                <a:gd name="T13" fmla="*/ 129 h 146"/>
                <a:gd name="T14" fmla="*/ 16 w 184"/>
                <a:gd name="T15" fmla="*/ 145 h 146"/>
                <a:gd name="T16" fmla="*/ 120 w 184"/>
                <a:gd name="T17" fmla="*/ 145 h 146"/>
                <a:gd name="T18" fmla="*/ 136 w 184"/>
                <a:gd name="T19" fmla="*/ 129 h 146"/>
                <a:gd name="T20" fmla="*/ 136 w 184"/>
                <a:gd name="T21" fmla="*/ 110 h 146"/>
                <a:gd name="T22" fmla="*/ 166 w 184"/>
                <a:gd name="T23" fmla="*/ 142 h 146"/>
                <a:gd name="T24" fmla="*/ 184 w 184"/>
                <a:gd name="T25" fmla="*/ 142 h 146"/>
                <a:gd name="T26" fmla="*/ 184 w 184"/>
                <a:gd name="T27" fmla="*/ 4 h 146"/>
                <a:gd name="T28" fmla="*/ 166 w 184"/>
                <a:gd name="T29" fmla="*/ 4 h 146"/>
                <a:gd name="T30" fmla="*/ 128 w 184"/>
                <a:gd name="T31" fmla="*/ 92 h 146"/>
                <a:gd name="T32" fmla="*/ 128 w 184"/>
                <a:gd name="T33" fmla="*/ 129 h 146"/>
                <a:gd name="T34" fmla="*/ 120 w 184"/>
                <a:gd name="T35" fmla="*/ 137 h 146"/>
                <a:gd name="T36" fmla="*/ 16 w 184"/>
                <a:gd name="T37" fmla="*/ 137 h 146"/>
                <a:gd name="T38" fmla="*/ 8 w 184"/>
                <a:gd name="T39" fmla="*/ 129 h 146"/>
                <a:gd name="T40" fmla="*/ 8 w 184"/>
                <a:gd name="T41" fmla="*/ 17 h 146"/>
                <a:gd name="T42" fmla="*/ 16 w 184"/>
                <a:gd name="T43" fmla="*/ 9 h 146"/>
                <a:gd name="T44" fmla="*/ 120 w 184"/>
                <a:gd name="T45" fmla="*/ 9 h 146"/>
                <a:gd name="T46" fmla="*/ 128 w 184"/>
                <a:gd name="T47" fmla="*/ 17 h 146"/>
                <a:gd name="T48" fmla="*/ 128 w 184"/>
                <a:gd name="T49" fmla="*/ 54 h 146"/>
                <a:gd name="T50" fmla="*/ 176 w 184"/>
                <a:gd name="T51" fmla="*/ 7 h 146"/>
                <a:gd name="T52" fmla="*/ 176 w 184"/>
                <a:gd name="T53" fmla="*/ 139 h 146"/>
                <a:gd name="T54" fmla="*/ 128 w 184"/>
                <a:gd name="T55" fmla="*/ 92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84" h="146">
                  <a:moveTo>
                    <a:pt x="166" y="4"/>
                  </a:moveTo>
                  <a:cubicBezTo>
                    <a:pt x="136" y="35"/>
                    <a:pt x="136" y="35"/>
                    <a:pt x="136" y="35"/>
                  </a:cubicBezTo>
                  <a:cubicBezTo>
                    <a:pt x="136" y="17"/>
                    <a:pt x="136" y="17"/>
                    <a:pt x="136" y="17"/>
                  </a:cubicBezTo>
                  <a:cubicBezTo>
                    <a:pt x="136" y="8"/>
                    <a:pt x="129" y="1"/>
                    <a:pt x="120" y="1"/>
                  </a:cubicBezTo>
                  <a:cubicBezTo>
                    <a:pt x="16" y="1"/>
                    <a:pt x="16" y="1"/>
                    <a:pt x="16" y="1"/>
                  </a:cubicBezTo>
                  <a:cubicBezTo>
                    <a:pt x="7" y="1"/>
                    <a:pt x="0" y="8"/>
                    <a:pt x="0" y="17"/>
                  </a:cubicBezTo>
                  <a:cubicBezTo>
                    <a:pt x="0" y="129"/>
                    <a:pt x="0" y="129"/>
                    <a:pt x="0" y="129"/>
                  </a:cubicBezTo>
                  <a:cubicBezTo>
                    <a:pt x="0" y="138"/>
                    <a:pt x="7" y="145"/>
                    <a:pt x="16" y="145"/>
                  </a:cubicBezTo>
                  <a:cubicBezTo>
                    <a:pt x="120" y="145"/>
                    <a:pt x="120" y="145"/>
                    <a:pt x="120" y="145"/>
                  </a:cubicBezTo>
                  <a:cubicBezTo>
                    <a:pt x="129" y="145"/>
                    <a:pt x="136" y="138"/>
                    <a:pt x="136" y="129"/>
                  </a:cubicBezTo>
                  <a:cubicBezTo>
                    <a:pt x="136" y="110"/>
                    <a:pt x="136" y="110"/>
                    <a:pt x="136" y="110"/>
                  </a:cubicBezTo>
                  <a:cubicBezTo>
                    <a:pt x="166" y="142"/>
                    <a:pt x="166" y="142"/>
                    <a:pt x="166" y="142"/>
                  </a:cubicBezTo>
                  <a:cubicBezTo>
                    <a:pt x="171" y="146"/>
                    <a:pt x="179" y="146"/>
                    <a:pt x="184" y="142"/>
                  </a:cubicBezTo>
                  <a:cubicBezTo>
                    <a:pt x="184" y="4"/>
                    <a:pt x="184" y="4"/>
                    <a:pt x="184" y="4"/>
                  </a:cubicBezTo>
                  <a:cubicBezTo>
                    <a:pt x="179" y="0"/>
                    <a:pt x="171" y="0"/>
                    <a:pt x="166" y="4"/>
                  </a:cubicBezTo>
                  <a:close/>
                  <a:moveTo>
                    <a:pt x="128" y="92"/>
                  </a:moveTo>
                  <a:cubicBezTo>
                    <a:pt x="128" y="129"/>
                    <a:pt x="128" y="129"/>
                    <a:pt x="128" y="129"/>
                  </a:cubicBezTo>
                  <a:cubicBezTo>
                    <a:pt x="128" y="133"/>
                    <a:pt x="124" y="137"/>
                    <a:pt x="120" y="137"/>
                  </a:cubicBezTo>
                  <a:cubicBezTo>
                    <a:pt x="16" y="137"/>
                    <a:pt x="16" y="137"/>
                    <a:pt x="16" y="137"/>
                  </a:cubicBezTo>
                  <a:cubicBezTo>
                    <a:pt x="12" y="137"/>
                    <a:pt x="8" y="133"/>
                    <a:pt x="8" y="129"/>
                  </a:cubicBezTo>
                  <a:cubicBezTo>
                    <a:pt x="8" y="17"/>
                    <a:pt x="8" y="17"/>
                    <a:pt x="8" y="17"/>
                  </a:cubicBezTo>
                  <a:cubicBezTo>
                    <a:pt x="8" y="13"/>
                    <a:pt x="12" y="9"/>
                    <a:pt x="16" y="9"/>
                  </a:cubicBezTo>
                  <a:cubicBezTo>
                    <a:pt x="120" y="9"/>
                    <a:pt x="120" y="9"/>
                    <a:pt x="120" y="9"/>
                  </a:cubicBezTo>
                  <a:cubicBezTo>
                    <a:pt x="124" y="9"/>
                    <a:pt x="128" y="13"/>
                    <a:pt x="128" y="17"/>
                  </a:cubicBezTo>
                  <a:cubicBezTo>
                    <a:pt x="128" y="54"/>
                    <a:pt x="128" y="54"/>
                    <a:pt x="128" y="54"/>
                  </a:cubicBezTo>
                  <a:cubicBezTo>
                    <a:pt x="140" y="42"/>
                    <a:pt x="161" y="22"/>
                    <a:pt x="176" y="7"/>
                  </a:cubicBezTo>
                  <a:cubicBezTo>
                    <a:pt x="176" y="7"/>
                    <a:pt x="176" y="139"/>
                    <a:pt x="176" y="139"/>
                  </a:cubicBezTo>
                  <a:cubicBezTo>
                    <a:pt x="161" y="125"/>
                    <a:pt x="140" y="104"/>
                    <a:pt x="128" y="9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5365115" y="4732020"/>
            <a:ext cx="806450" cy="806450"/>
            <a:chOff x="6113" y="6163"/>
            <a:chExt cx="760" cy="760"/>
          </a:xfrm>
        </p:grpSpPr>
        <p:sp>
          <p:nvSpPr>
            <p:cNvPr id="6" name="椭圆 5"/>
            <p:cNvSpPr/>
            <p:nvPr/>
          </p:nvSpPr>
          <p:spPr>
            <a:xfrm>
              <a:off x="6113" y="6163"/>
              <a:ext cx="760" cy="760"/>
            </a:xfrm>
            <a:prstGeom prst="ellipse">
              <a:avLst/>
            </a:prstGeom>
            <a:solidFill>
              <a:srgbClr val="0083C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97" name="组合 196"/>
            <p:cNvGrpSpPr/>
            <p:nvPr/>
          </p:nvGrpSpPr>
          <p:grpSpPr>
            <a:xfrm>
              <a:off x="6331" y="6393"/>
              <a:ext cx="324" cy="285"/>
              <a:chOff x="5992" y="2789"/>
              <a:chExt cx="1132" cy="993"/>
            </a:xfrm>
            <a:solidFill>
              <a:schemeClr val="bg1"/>
            </a:solidFill>
          </p:grpSpPr>
          <p:sp>
            <p:nvSpPr>
              <p:cNvPr id="198" name="Freeform 98"/>
              <p:cNvSpPr/>
              <p:nvPr/>
            </p:nvSpPr>
            <p:spPr bwMode="auto">
              <a:xfrm>
                <a:off x="6434" y="3634"/>
                <a:ext cx="295" cy="148"/>
              </a:xfrm>
              <a:custGeom>
                <a:avLst/>
                <a:gdLst>
                  <a:gd name="T0" fmla="*/ 25 w 50"/>
                  <a:gd name="T1" fmla="*/ 25 h 25"/>
                  <a:gd name="T2" fmla="*/ 23 w 50"/>
                  <a:gd name="T3" fmla="*/ 24 h 25"/>
                  <a:gd name="T4" fmla="*/ 3 w 50"/>
                  <a:gd name="T5" fmla="*/ 8 h 25"/>
                  <a:gd name="T6" fmla="*/ 2 w 50"/>
                  <a:gd name="T7" fmla="*/ 3 h 25"/>
                  <a:gd name="T8" fmla="*/ 7 w 50"/>
                  <a:gd name="T9" fmla="*/ 2 h 25"/>
                  <a:gd name="T10" fmla="*/ 25 w 50"/>
                  <a:gd name="T11" fmla="*/ 16 h 25"/>
                  <a:gd name="T12" fmla="*/ 43 w 50"/>
                  <a:gd name="T13" fmla="*/ 2 h 25"/>
                  <a:gd name="T14" fmla="*/ 48 w 50"/>
                  <a:gd name="T15" fmla="*/ 3 h 25"/>
                  <a:gd name="T16" fmla="*/ 47 w 50"/>
                  <a:gd name="T17" fmla="*/ 8 h 25"/>
                  <a:gd name="T18" fmla="*/ 27 w 50"/>
                  <a:gd name="T19" fmla="*/ 24 h 25"/>
                  <a:gd name="T20" fmla="*/ 25 w 50"/>
                  <a:gd name="T21" fmla="*/ 25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0" h="25">
                    <a:moveTo>
                      <a:pt x="25" y="25"/>
                    </a:moveTo>
                    <a:cubicBezTo>
                      <a:pt x="24" y="25"/>
                      <a:pt x="23" y="25"/>
                      <a:pt x="23" y="24"/>
                    </a:cubicBezTo>
                    <a:cubicBezTo>
                      <a:pt x="3" y="8"/>
                      <a:pt x="3" y="8"/>
                      <a:pt x="3" y="8"/>
                    </a:cubicBezTo>
                    <a:cubicBezTo>
                      <a:pt x="1" y="7"/>
                      <a:pt x="0" y="4"/>
                      <a:pt x="2" y="3"/>
                    </a:cubicBezTo>
                    <a:cubicBezTo>
                      <a:pt x="3" y="1"/>
                      <a:pt x="6" y="0"/>
                      <a:pt x="7" y="2"/>
                    </a:cubicBezTo>
                    <a:cubicBezTo>
                      <a:pt x="25" y="16"/>
                      <a:pt x="25" y="16"/>
                      <a:pt x="25" y="16"/>
                    </a:cubicBezTo>
                    <a:cubicBezTo>
                      <a:pt x="43" y="2"/>
                      <a:pt x="43" y="2"/>
                      <a:pt x="43" y="2"/>
                    </a:cubicBezTo>
                    <a:cubicBezTo>
                      <a:pt x="44" y="0"/>
                      <a:pt x="47" y="1"/>
                      <a:pt x="48" y="3"/>
                    </a:cubicBezTo>
                    <a:cubicBezTo>
                      <a:pt x="50" y="4"/>
                      <a:pt x="49" y="7"/>
                      <a:pt x="47" y="8"/>
                    </a:cubicBezTo>
                    <a:cubicBezTo>
                      <a:pt x="27" y="24"/>
                      <a:pt x="27" y="24"/>
                      <a:pt x="27" y="24"/>
                    </a:cubicBezTo>
                    <a:cubicBezTo>
                      <a:pt x="27" y="25"/>
                      <a:pt x="26" y="25"/>
                      <a:pt x="25" y="2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99" name="Freeform 99"/>
              <p:cNvSpPr/>
              <p:nvPr/>
            </p:nvSpPr>
            <p:spPr bwMode="auto">
              <a:xfrm>
                <a:off x="6559" y="3261"/>
                <a:ext cx="45" cy="498"/>
              </a:xfrm>
              <a:custGeom>
                <a:avLst/>
                <a:gdLst>
                  <a:gd name="T0" fmla="*/ 4 w 8"/>
                  <a:gd name="T1" fmla="*/ 84 h 84"/>
                  <a:gd name="T2" fmla="*/ 0 w 8"/>
                  <a:gd name="T3" fmla="*/ 80 h 84"/>
                  <a:gd name="T4" fmla="*/ 0 w 8"/>
                  <a:gd name="T5" fmla="*/ 4 h 84"/>
                  <a:gd name="T6" fmla="*/ 4 w 8"/>
                  <a:gd name="T7" fmla="*/ 0 h 84"/>
                  <a:gd name="T8" fmla="*/ 8 w 8"/>
                  <a:gd name="T9" fmla="*/ 4 h 84"/>
                  <a:gd name="T10" fmla="*/ 8 w 8"/>
                  <a:gd name="T11" fmla="*/ 80 h 84"/>
                  <a:gd name="T12" fmla="*/ 4 w 8"/>
                  <a:gd name="T13" fmla="*/ 84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" h="84">
                    <a:moveTo>
                      <a:pt x="4" y="84"/>
                    </a:moveTo>
                    <a:cubicBezTo>
                      <a:pt x="2" y="84"/>
                      <a:pt x="0" y="82"/>
                      <a:pt x="0" y="80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2"/>
                      <a:pt x="2" y="0"/>
                      <a:pt x="4" y="0"/>
                    </a:cubicBezTo>
                    <a:cubicBezTo>
                      <a:pt x="6" y="0"/>
                      <a:pt x="8" y="2"/>
                      <a:pt x="8" y="4"/>
                    </a:cubicBezTo>
                    <a:cubicBezTo>
                      <a:pt x="8" y="80"/>
                      <a:pt x="8" y="80"/>
                      <a:pt x="8" y="80"/>
                    </a:cubicBezTo>
                    <a:cubicBezTo>
                      <a:pt x="8" y="82"/>
                      <a:pt x="6" y="84"/>
                      <a:pt x="4" y="8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00" name="Freeform 100"/>
              <p:cNvSpPr/>
              <p:nvPr/>
            </p:nvSpPr>
            <p:spPr bwMode="auto">
              <a:xfrm>
                <a:off x="5992" y="2789"/>
                <a:ext cx="1133" cy="803"/>
              </a:xfrm>
              <a:custGeom>
                <a:avLst/>
                <a:gdLst>
                  <a:gd name="T0" fmla="*/ 157 w 192"/>
                  <a:gd name="T1" fmla="*/ 136 h 136"/>
                  <a:gd name="T2" fmla="*/ 120 w 192"/>
                  <a:gd name="T3" fmla="*/ 136 h 136"/>
                  <a:gd name="T4" fmla="*/ 116 w 192"/>
                  <a:gd name="T5" fmla="*/ 132 h 136"/>
                  <a:gd name="T6" fmla="*/ 120 w 192"/>
                  <a:gd name="T7" fmla="*/ 128 h 136"/>
                  <a:gd name="T8" fmla="*/ 157 w 192"/>
                  <a:gd name="T9" fmla="*/ 128 h 136"/>
                  <a:gd name="T10" fmla="*/ 184 w 192"/>
                  <a:gd name="T11" fmla="*/ 100 h 136"/>
                  <a:gd name="T12" fmla="*/ 171 w 192"/>
                  <a:gd name="T13" fmla="*/ 74 h 136"/>
                  <a:gd name="T14" fmla="*/ 169 w 192"/>
                  <a:gd name="T15" fmla="*/ 71 h 136"/>
                  <a:gd name="T16" fmla="*/ 169 w 192"/>
                  <a:gd name="T17" fmla="*/ 66 h 136"/>
                  <a:gd name="T18" fmla="*/ 108 w 192"/>
                  <a:gd name="T19" fmla="*/ 8 h 136"/>
                  <a:gd name="T20" fmla="*/ 51 w 192"/>
                  <a:gd name="T21" fmla="*/ 51 h 136"/>
                  <a:gd name="T22" fmla="*/ 47 w 192"/>
                  <a:gd name="T23" fmla="*/ 54 h 136"/>
                  <a:gd name="T24" fmla="*/ 46 w 192"/>
                  <a:gd name="T25" fmla="*/ 54 h 136"/>
                  <a:gd name="T26" fmla="*/ 45 w 192"/>
                  <a:gd name="T27" fmla="*/ 54 h 136"/>
                  <a:gd name="T28" fmla="*/ 8 w 192"/>
                  <a:gd name="T29" fmla="*/ 92 h 136"/>
                  <a:gd name="T30" fmla="*/ 45 w 192"/>
                  <a:gd name="T31" fmla="*/ 128 h 136"/>
                  <a:gd name="T32" fmla="*/ 80 w 192"/>
                  <a:gd name="T33" fmla="*/ 128 h 136"/>
                  <a:gd name="T34" fmla="*/ 84 w 192"/>
                  <a:gd name="T35" fmla="*/ 132 h 136"/>
                  <a:gd name="T36" fmla="*/ 80 w 192"/>
                  <a:gd name="T37" fmla="*/ 136 h 136"/>
                  <a:gd name="T38" fmla="*/ 45 w 192"/>
                  <a:gd name="T39" fmla="*/ 136 h 136"/>
                  <a:gd name="T40" fmla="*/ 0 w 192"/>
                  <a:gd name="T41" fmla="*/ 92 h 136"/>
                  <a:gd name="T42" fmla="*/ 44 w 192"/>
                  <a:gd name="T43" fmla="*/ 46 h 136"/>
                  <a:gd name="T44" fmla="*/ 108 w 192"/>
                  <a:gd name="T45" fmla="*/ 0 h 136"/>
                  <a:gd name="T46" fmla="*/ 177 w 192"/>
                  <a:gd name="T47" fmla="*/ 66 h 136"/>
                  <a:gd name="T48" fmla="*/ 177 w 192"/>
                  <a:gd name="T49" fmla="*/ 69 h 136"/>
                  <a:gd name="T50" fmla="*/ 192 w 192"/>
                  <a:gd name="T51" fmla="*/ 100 h 136"/>
                  <a:gd name="T52" fmla="*/ 157 w 192"/>
                  <a:gd name="T53" fmla="*/ 136 h 1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92" h="136">
                    <a:moveTo>
                      <a:pt x="157" y="136"/>
                    </a:moveTo>
                    <a:cubicBezTo>
                      <a:pt x="120" y="136"/>
                      <a:pt x="120" y="136"/>
                      <a:pt x="120" y="136"/>
                    </a:cubicBezTo>
                    <a:cubicBezTo>
                      <a:pt x="118" y="136"/>
                      <a:pt x="116" y="134"/>
                      <a:pt x="116" y="132"/>
                    </a:cubicBezTo>
                    <a:cubicBezTo>
                      <a:pt x="116" y="130"/>
                      <a:pt x="118" y="128"/>
                      <a:pt x="120" y="128"/>
                    </a:cubicBezTo>
                    <a:cubicBezTo>
                      <a:pt x="157" y="128"/>
                      <a:pt x="157" y="128"/>
                      <a:pt x="157" y="128"/>
                    </a:cubicBezTo>
                    <a:cubicBezTo>
                      <a:pt x="173" y="128"/>
                      <a:pt x="184" y="116"/>
                      <a:pt x="184" y="100"/>
                    </a:cubicBezTo>
                    <a:cubicBezTo>
                      <a:pt x="184" y="89"/>
                      <a:pt x="179" y="79"/>
                      <a:pt x="171" y="74"/>
                    </a:cubicBezTo>
                    <a:cubicBezTo>
                      <a:pt x="170" y="74"/>
                      <a:pt x="169" y="72"/>
                      <a:pt x="169" y="71"/>
                    </a:cubicBezTo>
                    <a:cubicBezTo>
                      <a:pt x="169" y="69"/>
                      <a:pt x="169" y="68"/>
                      <a:pt x="169" y="66"/>
                    </a:cubicBezTo>
                    <a:cubicBezTo>
                      <a:pt x="169" y="34"/>
                      <a:pt x="142" y="8"/>
                      <a:pt x="108" y="8"/>
                    </a:cubicBezTo>
                    <a:cubicBezTo>
                      <a:pt x="80" y="8"/>
                      <a:pt x="58" y="25"/>
                      <a:pt x="51" y="51"/>
                    </a:cubicBezTo>
                    <a:cubicBezTo>
                      <a:pt x="51" y="53"/>
                      <a:pt x="49" y="54"/>
                      <a:pt x="47" y="54"/>
                    </a:cubicBezTo>
                    <a:cubicBezTo>
                      <a:pt x="47" y="54"/>
                      <a:pt x="46" y="54"/>
                      <a:pt x="46" y="54"/>
                    </a:cubicBezTo>
                    <a:cubicBezTo>
                      <a:pt x="46" y="54"/>
                      <a:pt x="46" y="54"/>
                      <a:pt x="45" y="54"/>
                    </a:cubicBezTo>
                    <a:cubicBezTo>
                      <a:pt x="26" y="54"/>
                      <a:pt x="8" y="72"/>
                      <a:pt x="8" y="92"/>
                    </a:cubicBezTo>
                    <a:cubicBezTo>
                      <a:pt x="8" y="112"/>
                      <a:pt x="25" y="128"/>
                      <a:pt x="45" y="128"/>
                    </a:cubicBezTo>
                    <a:cubicBezTo>
                      <a:pt x="80" y="128"/>
                      <a:pt x="80" y="128"/>
                      <a:pt x="80" y="128"/>
                    </a:cubicBezTo>
                    <a:cubicBezTo>
                      <a:pt x="82" y="128"/>
                      <a:pt x="84" y="130"/>
                      <a:pt x="84" y="132"/>
                    </a:cubicBezTo>
                    <a:cubicBezTo>
                      <a:pt x="84" y="134"/>
                      <a:pt x="82" y="136"/>
                      <a:pt x="80" y="136"/>
                    </a:cubicBezTo>
                    <a:cubicBezTo>
                      <a:pt x="45" y="136"/>
                      <a:pt x="45" y="136"/>
                      <a:pt x="45" y="136"/>
                    </a:cubicBezTo>
                    <a:cubicBezTo>
                      <a:pt x="21" y="136"/>
                      <a:pt x="0" y="116"/>
                      <a:pt x="0" y="92"/>
                    </a:cubicBezTo>
                    <a:cubicBezTo>
                      <a:pt x="0" y="68"/>
                      <a:pt x="21" y="47"/>
                      <a:pt x="44" y="46"/>
                    </a:cubicBezTo>
                    <a:cubicBezTo>
                      <a:pt x="53" y="18"/>
                      <a:pt x="78" y="0"/>
                      <a:pt x="108" y="0"/>
                    </a:cubicBezTo>
                    <a:cubicBezTo>
                      <a:pt x="146" y="0"/>
                      <a:pt x="177" y="30"/>
                      <a:pt x="177" y="66"/>
                    </a:cubicBezTo>
                    <a:cubicBezTo>
                      <a:pt x="177" y="67"/>
                      <a:pt x="177" y="68"/>
                      <a:pt x="177" y="69"/>
                    </a:cubicBezTo>
                    <a:cubicBezTo>
                      <a:pt x="186" y="75"/>
                      <a:pt x="192" y="87"/>
                      <a:pt x="192" y="100"/>
                    </a:cubicBezTo>
                    <a:cubicBezTo>
                      <a:pt x="192" y="120"/>
                      <a:pt x="177" y="136"/>
                      <a:pt x="157" y="13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</p:grpSp>
      </p:grpSp>
      <p:grpSp>
        <p:nvGrpSpPr>
          <p:cNvPr id="3" name="组合 2"/>
          <p:cNvGrpSpPr/>
          <p:nvPr/>
        </p:nvGrpSpPr>
        <p:grpSpPr>
          <a:xfrm>
            <a:off x="5372100" y="2961005"/>
            <a:ext cx="806450" cy="806450"/>
            <a:chOff x="9405" y="6163"/>
            <a:chExt cx="760" cy="760"/>
          </a:xfrm>
        </p:grpSpPr>
        <p:sp>
          <p:nvSpPr>
            <p:cNvPr id="7" name="椭圆 6"/>
            <p:cNvSpPr/>
            <p:nvPr/>
          </p:nvSpPr>
          <p:spPr>
            <a:xfrm>
              <a:off x="9405" y="6163"/>
              <a:ext cx="760" cy="760"/>
            </a:xfrm>
            <a:prstGeom prst="ellipse">
              <a:avLst/>
            </a:prstGeom>
            <a:solidFill>
              <a:srgbClr val="03BCA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Freeform 21"/>
            <p:cNvSpPr>
              <a:spLocks noEditPoints="1"/>
            </p:cNvSpPr>
            <p:nvPr/>
          </p:nvSpPr>
          <p:spPr bwMode="auto">
            <a:xfrm>
              <a:off x="9646" y="6374"/>
              <a:ext cx="278" cy="339"/>
            </a:xfrm>
            <a:custGeom>
              <a:avLst/>
              <a:gdLst>
                <a:gd name="T0" fmla="*/ 76 w 152"/>
                <a:gd name="T1" fmla="*/ 0 h 184"/>
                <a:gd name="T2" fmla="*/ 0 w 152"/>
                <a:gd name="T3" fmla="*/ 76 h 184"/>
                <a:gd name="T4" fmla="*/ 76 w 152"/>
                <a:gd name="T5" fmla="*/ 184 h 184"/>
                <a:gd name="T6" fmla="*/ 152 w 152"/>
                <a:gd name="T7" fmla="*/ 76 h 184"/>
                <a:gd name="T8" fmla="*/ 76 w 152"/>
                <a:gd name="T9" fmla="*/ 0 h 184"/>
                <a:gd name="T10" fmla="*/ 76 w 152"/>
                <a:gd name="T11" fmla="*/ 176 h 184"/>
                <a:gd name="T12" fmla="*/ 8 w 152"/>
                <a:gd name="T13" fmla="*/ 76 h 184"/>
                <a:gd name="T14" fmla="*/ 76 w 152"/>
                <a:gd name="T15" fmla="*/ 8 h 184"/>
                <a:gd name="T16" fmla="*/ 144 w 152"/>
                <a:gd name="T17" fmla="*/ 76 h 184"/>
                <a:gd name="T18" fmla="*/ 76 w 152"/>
                <a:gd name="T19" fmla="*/ 176 h 184"/>
                <a:gd name="T20" fmla="*/ 76 w 152"/>
                <a:gd name="T21" fmla="*/ 48 h 184"/>
                <a:gd name="T22" fmla="*/ 48 w 152"/>
                <a:gd name="T23" fmla="*/ 76 h 184"/>
                <a:gd name="T24" fmla="*/ 76 w 152"/>
                <a:gd name="T25" fmla="*/ 104 h 184"/>
                <a:gd name="T26" fmla="*/ 104 w 152"/>
                <a:gd name="T27" fmla="*/ 76 h 184"/>
                <a:gd name="T28" fmla="*/ 76 w 152"/>
                <a:gd name="T29" fmla="*/ 48 h 184"/>
                <a:gd name="T30" fmla="*/ 76 w 152"/>
                <a:gd name="T31" fmla="*/ 96 h 184"/>
                <a:gd name="T32" fmla="*/ 56 w 152"/>
                <a:gd name="T33" fmla="*/ 76 h 184"/>
                <a:gd name="T34" fmla="*/ 76 w 152"/>
                <a:gd name="T35" fmla="*/ 56 h 184"/>
                <a:gd name="T36" fmla="*/ 96 w 152"/>
                <a:gd name="T37" fmla="*/ 76 h 184"/>
                <a:gd name="T38" fmla="*/ 76 w 152"/>
                <a:gd name="T39" fmla="*/ 96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52" h="184">
                  <a:moveTo>
                    <a:pt x="76" y="0"/>
                  </a:moveTo>
                  <a:cubicBezTo>
                    <a:pt x="34" y="0"/>
                    <a:pt x="0" y="34"/>
                    <a:pt x="0" y="76"/>
                  </a:cubicBezTo>
                  <a:cubicBezTo>
                    <a:pt x="0" y="118"/>
                    <a:pt x="56" y="184"/>
                    <a:pt x="76" y="184"/>
                  </a:cubicBezTo>
                  <a:cubicBezTo>
                    <a:pt x="96" y="184"/>
                    <a:pt x="152" y="118"/>
                    <a:pt x="152" y="76"/>
                  </a:cubicBezTo>
                  <a:cubicBezTo>
                    <a:pt x="152" y="34"/>
                    <a:pt x="118" y="0"/>
                    <a:pt x="76" y="0"/>
                  </a:cubicBezTo>
                  <a:close/>
                  <a:moveTo>
                    <a:pt x="76" y="176"/>
                  </a:moveTo>
                  <a:cubicBezTo>
                    <a:pt x="63" y="176"/>
                    <a:pt x="8" y="114"/>
                    <a:pt x="8" y="76"/>
                  </a:cubicBezTo>
                  <a:cubicBezTo>
                    <a:pt x="8" y="38"/>
                    <a:pt x="38" y="8"/>
                    <a:pt x="76" y="8"/>
                  </a:cubicBezTo>
                  <a:cubicBezTo>
                    <a:pt x="114" y="8"/>
                    <a:pt x="144" y="38"/>
                    <a:pt x="144" y="76"/>
                  </a:cubicBezTo>
                  <a:cubicBezTo>
                    <a:pt x="144" y="114"/>
                    <a:pt x="89" y="176"/>
                    <a:pt x="76" y="176"/>
                  </a:cubicBezTo>
                  <a:close/>
                  <a:moveTo>
                    <a:pt x="76" y="48"/>
                  </a:moveTo>
                  <a:cubicBezTo>
                    <a:pt x="61" y="48"/>
                    <a:pt x="48" y="61"/>
                    <a:pt x="48" y="76"/>
                  </a:cubicBezTo>
                  <a:cubicBezTo>
                    <a:pt x="48" y="91"/>
                    <a:pt x="61" y="104"/>
                    <a:pt x="76" y="104"/>
                  </a:cubicBezTo>
                  <a:cubicBezTo>
                    <a:pt x="91" y="104"/>
                    <a:pt x="104" y="91"/>
                    <a:pt x="104" y="76"/>
                  </a:cubicBezTo>
                  <a:cubicBezTo>
                    <a:pt x="104" y="61"/>
                    <a:pt x="91" y="48"/>
                    <a:pt x="76" y="48"/>
                  </a:cubicBezTo>
                  <a:close/>
                  <a:moveTo>
                    <a:pt x="76" y="96"/>
                  </a:moveTo>
                  <a:cubicBezTo>
                    <a:pt x="65" y="96"/>
                    <a:pt x="56" y="87"/>
                    <a:pt x="56" y="76"/>
                  </a:cubicBezTo>
                  <a:cubicBezTo>
                    <a:pt x="56" y="65"/>
                    <a:pt x="65" y="56"/>
                    <a:pt x="76" y="56"/>
                  </a:cubicBezTo>
                  <a:cubicBezTo>
                    <a:pt x="87" y="56"/>
                    <a:pt x="96" y="65"/>
                    <a:pt x="96" y="76"/>
                  </a:cubicBezTo>
                  <a:cubicBezTo>
                    <a:pt x="96" y="87"/>
                    <a:pt x="87" y="96"/>
                    <a:pt x="76" y="9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sp>
        <p:nvSpPr>
          <p:cNvPr id="9" name="TextBox 1210"/>
          <p:cNvSpPr/>
          <p:nvPr/>
        </p:nvSpPr>
        <p:spPr>
          <a:xfrm>
            <a:off x="6527800" y="1089660"/>
            <a:ext cx="2882900" cy="306705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square">
            <a:spAutoFit/>
          </a:bodyPr>
          <a:lstStyle/>
          <a:p>
            <a:pPr algn="l"/>
            <a:r>
              <a:rPr lang="en-US" altLang="zh-CN" sz="140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uLnTx/>
                <a:uFillTx/>
                <a:latin typeface="站酷快乐体2016修订版" panose="02010600030101010101" charset="-122"/>
                <a:ea typeface="站酷快乐体2016修订版" panose="02010600030101010101" charset="-122"/>
                <a:sym typeface="+mn-ea"/>
              </a:rPr>
              <a:t>ADD YOUR TEXT HERE</a:t>
            </a:r>
          </a:p>
        </p:txBody>
      </p:sp>
      <p:sp>
        <p:nvSpPr>
          <p:cNvPr id="29" name="TextBox 1210"/>
          <p:cNvSpPr/>
          <p:nvPr/>
        </p:nvSpPr>
        <p:spPr>
          <a:xfrm>
            <a:off x="6527800" y="1447800"/>
            <a:ext cx="4507230" cy="52197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square">
            <a:spAutoFit/>
          </a:bodyPr>
          <a:lstStyle/>
          <a:p>
            <a:pPr indent="0" algn="l" fontAlgn="auto">
              <a:lnSpc>
                <a:spcPct val="200000"/>
              </a:lnSpc>
            </a:pPr>
            <a:r>
              <a:rPr lang="zh-CN" altLang="en-US" sz="7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7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7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7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7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7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7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7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7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7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7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sym typeface="Arial" panose="020B0604020202020204" pitchFamily="34" charset="0"/>
              </a:rPr>
              <a:t>Click here to enter your textClick here to enter your text</a:t>
            </a:r>
            <a:r>
              <a:rPr lang="en-US" altLang="zh-CN" sz="7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7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7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endParaRPr lang="zh-CN" altLang="en-US" sz="70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uLnTx/>
              <a:uFillTx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11" name="TextBox 1210"/>
          <p:cNvSpPr/>
          <p:nvPr/>
        </p:nvSpPr>
        <p:spPr>
          <a:xfrm>
            <a:off x="6527800" y="2878455"/>
            <a:ext cx="2882900" cy="306705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square">
            <a:spAutoFit/>
          </a:bodyPr>
          <a:lstStyle/>
          <a:p>
            <a:pPr algn="l"/>
            <a:r>
              <a:rPr lang="en-US" altLang="zh-CN" sz="140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uLnTx/>
                <a:uFillTx/>
                <a:latin typeface="站酷快乐体2016修订版" panose="02010600030101010101" charset="-122"/>
                <a:ea typeface="站酷快乐体2016修订版" panose="02010600030101010101" charset="-122"/>
                <a:sym typeface="+mn-ea"/>
              </a:rPr>
              <a:t>ADD YOUR TEXT HERE</a:t>
            </a:r>
          </a:p>
        </p:txBody>
      </p:sp>
      <p:sp>
        <p:nvSpPr>
          <p:cNvPr id="12" name="TextBox 1210"/>
          <p:cNvSpPr/>
          <p:nvPr/>
        </p:nvSpPr>
        <p:spPr>
          <a:xfrm>
            <a:off x="6527800" y="3236595"/>
            <a:ext cx="4507230" cy="52197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square">
            <a:spAutoFit/>
          </a:bodyPr>
          <a:lstStyle/>
          <a:p>
            <a:pPr indent="0" algn="l" fontAlgn="auto">
              <a:lnSpc>
                <a:spcPct val="200000"/>
              </a:lnSpc>
            </a:pPr>
            <a:r>
              <a:rPr lang="zh-CN" altLang="en-US" sz="7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7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7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7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7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7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7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7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7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7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7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sym typeface="Arial" panose="020B0604020202020204" pitchFamily="34" charset="0"/>
              </a:rPr>
              <a:t>Click here to enter your textClick here to enter your text</a:t>
            </a:r>
            <a:r>
              <a:rPr lang="en-US" altLang="zh-CN" sz="7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7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7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endParaRPr lang="zh-CN" altLang="en-US" sz="70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uLnTx/>
              <a:uFillTx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13" name="TextBox 1210"/>
          <p:cNvSpPr/>
          <p:nvPr/>
        </p:nvSpPr>
        <p:spPr>
          <a:xfrm>
            <a:off x="6527800" y="4658360"/>
            <a:ext cx="2882900" cy="306705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square">
            <a:spAutoFit/>
          </a:bodyPr>
          <a:lstStyle/>
          <a:p>
            <a:pPr algn="l"/>
            <a:r>
              <a:rPr lang="en-US" altLang="zh-CN" sz="140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uLnTx/>
                <a:uFillTx/>
                <a:latin typeface="站酷快乐体2016修订版" panose="02010600030101010101" charset="-122"/>
                <a:ea typeface="站酷快乐体2016修订版" panose="02010600030101010101" charset="-122"/>
                <a:sym typeface="+mn-ea"/>
              </a:rPr>
              <a:t>ADD YOUR TEXT HERE</a:t>
            </a:r>
          </a:p>
        </p:txBody>
      </p:sp>
      <p:sp>
        <p:nvSpPr>
          <p:cNvPr id="14" name="TextBox 1210"/>
          <p:cNvSpPr/>
          <p:nvPr/>
        </p:nvSpPr>
        <p:spPr>
          <a:xfrm>
            <a:off x="6527800" y="5016500"/>
            <a:ext cx="4507230" cy="52197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square">
            <a:spAutoFit/>
          </a:bodyPr>
          <a:lstStyle/>
          <a:p>
            <a:pPr indent="0" algn="l" fontAlgn="auto">
              <a:lnSpc>
                <a:spcPct val="200000"/>
              </a:lnSpc>
            </a:pPr>
            <a:r>
              <a:rPr lang="zh-CN" altLang="en-US" sz="7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7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7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7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7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7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7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7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7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7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7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sym typeface="Arial" panose="020B0604020202020204" pitchFamily="34" charset="0"/>
              </a:rPr>
              <a:t>Click here to enter your textClick here to enter your text</a:t>
            </a:r>
            <a:r>
              <a:rPr lang="en-US" altLang="zh-CN" sz="7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7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7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endParaRPr lang="zh-CN" altLang="en-US" sz="70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uLnTx/>
              <a:uFillTx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cxnSp>
        <p:nvCxnSpPr>
          <p:cNvPr id="15" name="直接连接符 14"/>
          <p:cNvCxnSpPr/>
          <p:nvPr/>
        </p:nvCxnSpPr>
        <p:spPr>
          <a:xfrm>
            <a:off x="5561330" y="2330450"/>
            <a:ext cx="5553710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连接符 15"/>
          <p:cNvCxnSpPr/>
          <p:nvPr/>
        </p:nvCxnSpPr>
        <p:spPr>
          <a:xfrm>
            <a:off x="5561330" y="4111625"/>
            <a:ext cx="5553710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连接符 16"/>
          <p:cNvCxnSpPr/>
          <p:nvPr/>
        </p:nvCxnSpPr>
        <p:spPr>
          <a:xfrm>
            <a:off x="5561330" y="5688330"/>
            <a:ext cx="5553710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ed612b2c62fa501fc54bed29b884eb1c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47105" y="488950"/>
            <a:ext cx="6096000" cy="6096000"/>
          </a:xfrm>
          <a:prstGeom prst="rect">
            <a:avLst/>
          </a:prstGeom>
        </p:spPr>
      </p:pic>
      <p:sp>
        <p:nvSpPr>
          <p:cNvPr id="28" name="TextBox 1210"/>
          <p:cNvSpPr/>
          <p:nvPr/>
        </p:nvSpPr>
        <p:spPr>
          <a:xfrm>
            <a:off x="800100" y="2016125"/>
            <a:ext cx="5246370" cy="706755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square">
            <a:spAutoFit/>
          </a:bodyPr>
          <a:lstStyle/>
          <a:p>
            <a:pPr algn="l"/>
            <a:r>
              <a:rPr lang="en-US" altLang="zh-CN" sz="400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uLnTx/>
                <a:uFillTx/>
                <a:latin typeface="微软雅黑" panose="020B0503020204020204" charset="-122"/>
                <a:ea typeface="微软雅黑" panose="020B0503020204020204" charset="-122"/>
                <a:sym typeface="+mn-ea"/>
              </a:rPr>
              <a:t>BACK TO SCHOOL</a:t>
            </a:r>
          </a:p>
        </p:txBody>
      </p:sp>
      <p:sp>
        <p:nvSpPr>
          <p:cNvPr id="29" name="TextBox 1210"/>
          <p:cNvSpPr/>
          <p:nvPr/>
        </p:nvSpPr>
        <p:spPr>
          <a:xfrm>
            <a:off x="800100" y="3116580"/>
            <a:ext cx="5247005" cy="1599565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square">
            <a:spAutoFit/>
          </a:bodyPr>
          <a:lstStyle/>
          <a:p>
            <a:pPr indent="0" algn="l" fontAlgn="auto">
              <a:lnSpc>
                <a:spcPct val="200000"/>
              </a:lnSpc>
            </a:pPr>
            <a:r>
              <a:rPr lang="zh-CN" altLang="en-US" sz="7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7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7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7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7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7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7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7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7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7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7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sym typeface="Arial" panose="020B0604020202020204" pitchFamily="34" charset="0"/>
              </a:rPr>
              <a:t>Click here to enter your textClick here to enter your text</a:t>
            </a:r>
            <a:r>
              <a:rPr lang="en-US" altLang="zh-CN" sz="7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7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7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7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7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7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7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7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7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7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7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7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7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7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sym typeface="Arial" panose="020B0604020202020204" pitchFamily="34" charset="0"/>
              </a:rPr>
              <a:t>Click here to enter your textClick here to enter your text</a:t>
            </a:r>
            <a:r>
              <a:rPr lang="en-US" altLang="zh-CN" sz="7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7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7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7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7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7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7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7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7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7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7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7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7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7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sym typeface="Arial" panose="020B0604020202020204" pitchFamily="34" charset="0"/>
              </a:rPr>
              <a:t>Click here to enter your textClick here to enter your text</a:t>
            </a:r>
            <a:r>
              <a:rPr lang="en-US" altLang="zh-CN" sz="7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7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7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7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7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7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7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7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7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7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7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7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7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7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sym typeface="Arial" panose="020B0604020202020204" pitchFamily="34" charset="0"/>
              </a:rPr>
              <a:t>Click here to enter your textClick here to enter your text</a:t>
            </a:r>
            <a:r>
              <a:rPr lang="en-US" altLang="zh-CN" sz="7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7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7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endParaRPr lang="zh-CN" altLang="en-US" sz="70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uLnTx/>
              <a:uFillTx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9" name="TextBox 1210"/>
          <p:cNvSpPr/>
          <p:nvPr/>
        </p:nvSpPr>
        <p:spPr>
          <a:xfrm>
            <a:off x="908050" y="2722880"/>
            <a:ext cx="4545330" cy="22987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square">
            <a:spAutoFit/>
          </a:bodyPr>
          <a:lstStyle/>
          <a:p>
            <a:pPr algn="dist"/>
            <a:r>
              <a:rPr lang="en-US" altLang="zh-CN" sz="90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uLnTx/>
                <a:uFillTx/>
                <a:ea typeface="站酷快乐体2016修订版" panose="02010600030101010101" charset="-122"/>
                <a:cs typeface="+mn-lt"/>
                <a:sym typeface="+mn-ea"/>
              </a:rPr>
              <a:t>ADD YOUR TEXT HERE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963295" y="-588645"/>
            <a:ext cx="3983355" cy="7967345"/>
          </a:xfrm>
          <a:prstGeom prst="rect">
            <a:avLst/>
          </a:prstGeom>
        </p:spPr>
      </p:pic>
      <p:pic>
        <p:nvPicPr>
          <p:cNvPr id="4" name="图片 3" descr="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53640" y="-405765"/>
            <a:ext cx="4381500" cy="1936750"/>
          </a:xfrm>
          <a:prstGeom prst="rect">
            <a:avLst/>
          </a:prstGeom>
        </p:spPr>
      </p:pic>
      <p:pic>
        <p:nvPicPr>
          <p:cNvPr id="7" name="图片 6" descr="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92060" y="-327660"/>
            <a:ext cx="1943100" cy="1543050"/>
          </a:xfrm>
          <a:prstGeom prst="rect">
            <a:avLst/>
          </a:prstGeom>
        </p:spPr>
      </p:pic>
      <p:pic>
        <p:nvPicPr>
          <p:cNvPr id="8" name="图片 7" descr="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283190" y="1950085"/>
            <a:ext cx="1682750" cy="1504950"/>
          </a:xfrm>
          <a:prstGeom prst="rect">
            <a:avLst/>
          </a:prstGeom>
        </p:spPr>
      </p:pic>
      <p:pic>
        <p:nvPicPr>
          <p:cNvPr id="9" name="图片 8" descr="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683115" y="-405765"/>
            <a:ext cx="2882900" cy="2355850"/>
          </a:xfrm>
          <a:prstGeom prst="rect">
            <a:avLst/>
          </a:prstGeom>
        </p:spPr>
      </p:pic>
      <p:pic>
        <p:nvPicPr>
          <p:cNvPr id="10" name="图片 9" descr="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116820" y="3431540"/>
            <a:ext cx="2907030" cy="3507105"/>
          </a:xfrm>
          <a:prstGeom prst="rect">
            <a:avLst/>
          </a:prstGeom>
        </p:spPr>
      </p:pic>
      <p:pic>
        <p:nvPicPr>
          <p:cNvPr id="11" name="图片 10" descr="10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214370" y="5624195"/>
            <a:ext cx="6631305" cy="1536700"/>
          </a:xfrm>
          <a:prstGeom prst="rect">
            <a:avLst/>
          </a:prstGeom>
        </p:spPr>
      </p:pic>
      <p:sp>
        <p:nvSpPr>
          <p:cNvPr id="12" name="文本框 11"/>
          <p:cNvSpPr txBox="1"/>
          <p:nvPr/>
        </p:nvSpPr>
        <p:spPr>
          <a:xfrm>
            <a:off x="2400300" y="1986280"/>
            <a:ext cx="7392035" cy="144526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sz="8800" b="1">
                <a:ln>
                  <a:solidFill>
                    <a:schemeClr val="bg1"/>
                  </a:solidFill>
                </a:ln>
                <a:solidFill>
                  <a:srgbClr val="0083C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站酷快乐体2016修订版" panose="02010600030101010101" charset="-122"/>
                <a:ea typeface="站酷快乐体2016修订版" panose="02010600030101010101" charset="-122"/>
              </a:rPr>
              <a:t>第四部分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3135948" y="3598545"/>
            <a:ext cx="592074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>
                <a:solidFill>
                  <a:srgbClr val="0083CE"/>
                </a:solidFill>
                <a:effectLst/>
                <a:latin typeface="站酷快乐体2016修订版" panose="02010600030101010101" charset="-122"/>
                <a:ea typeface="站酷快乐体2016修订版" panose="02010600030101010101" charset="-122"/>
              </a:rPr>
              <a:t>单击此处输入您的文本</a:t>
            </a:r>
          </a:p>
        </p:txBody>
      </p:sp>
      <p:sp>
        <p:nvSpPr>
          <p:cNvPr id="14" name="文本框 34"/>
          <p:cNvSpPr txBox="1"/>
          <p:nvPr/>
        </p:nvSpPr>
        <p:spPr>
          <a:xfrm>
            <a:off x="3378518" y="4182110"/>
            <a:ext cx="543560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 defTabSz="1216025" fontAlgn="auto">
              <a:lnSpc>
                <a:spcPct val="200000"/>
              </a:lnSpc>
              <a:spcBef>
                <a:spcPts val="0"/>
              </a:spcBef>
            </a:pPr>
            <a:r>
              <a:rPr lang="zh-CN" alt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.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Freeform 7"/>
          <p:cNvSpPr/>
          <p:nvPr/>
        </p:nvSpPr>
        <p:spPr bwMode="auto">
          <a:xfrm>
            <a:off x="5555833" y="2359788"/>
            <a:ext cx="3006725" cy="1362075"/>
          </a:xfrm>
          <a:custGeom>
            <a:avLst/>
            <a:gdLst>
              <a:gd name="T0" fmla="*/ 951 w 951"/>
              <a:gd name="T1" fmla="*/ 238 h 431"/>
              <a:gd name="T2" fmla="*/ 757 w 951"/>
              <a:gd name="T3" fmla="*/ 431 h 431"/>
              <a:gd name="T4" fmla="*/ 193 w 951"/>
              <a:gd name="T5" fmla="*/ 430 h 431"/>
              <a:gd name="T6" fmla="*/ 0 w 951"/>
              <a:gd name="T7" fmla="*/ 237 h 431"/>
              <a:gd name="T8" fmla="*/ 951 w 951"/>
              <a:gd name="T9" fmla="*/ 238 h 4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51" h="431">
                <a:moveTo>
                  <a:pt x="951" y="238"/>
                </a:moveTo>
                <a:cubicBezTo>
                  <a:pt x="757" y="431"/>
                  <a:pt x="757" y="431"/>
                  <a:pt x="757" y="431"/>
                </a:cubicBezTo>
                <a:cubicBezTo>
                  <a:pt x="593" y="299"/>
                  <a:pt x="357" y="299"/>
                  <a:pt x="193" y="430"/>
                </a:cubicBezTo>
                <a:cubicBezTo>
                  <a:pt x="0" y="237"/>
                  <a:pt x="0" y="237"/>
                  <a:pt x="0" y="237"/>
                </a:cubicBezTo>
                <a:cubicBezTo>
                  <a:pt x="272" y="0"/>
                  <a:pt x="679" y="1"/>
                  <a:pt x="951" y="238"/>
                </a:cubicBezTo>
              </a:path>
            </a:pathLst>
          </a:custGeom>
          <a:solidFill>
            <a:srgbClr val="03BC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2" name="Freeform 8"/>
          <p:cNvSpPr/>
          <p:nvPr/>
        </p:nvSpPr>
        <p:spPr bwMode="auto">
          <a:xfrm>
            <a:off x="3098383" y="3159888"/>
            <a:ext cx="3006725" cy="1362075"/>
          </a:xfrm>
          <a:custGeom>
            <a:avLst/>
            <a:gdLst>
              <a:gd name="T0" fmla="*/ 951 w 951"/>
              <a:gd name="T1" fmla="*/ 193 h 431"/>
              <a:gd name="T2" fmla="*/ 758 w 951"/>
              <a:gd name="T3" fmla="*/ 0 h 431"/>
              <a:gd name="T4" fmla="*/ 193 w 951"/>
              <a:gd name="T5" fmla="*/ 1 h 431"/>
              <a:gd name="T6" fmla="*/ 0 w 951"/>
              <a:gd name="T7" fmla="*/ 194 h 431"/>
              <a:gd name="T8" fmla="*/ 951 w 951"/>
              <a:gd name="T9" fmla="*/ 193 h 4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51" h="431">
                <a:moveTo>
                  <a:pt x="951" y="193"/>
                </a:moveTo>
                <a:cubicBezTo>
                  <a:pt x="758" y="0"/>
                  <a:pt x="758" y="0"/>
                  <a:pt x="758" y="0"/>
                </a:cubicBezTo>
                <a:cubicBezTo>
                  <a:pt x="593" y="132"/>
                  <a:pt x="358" y="133"/>
                  <a:pt x="193" y="1"/>
                </a:cubicBezTo>
                <a:cubicBezTo>
                  <a:pt x="0" y="194"/>
                  <a:pt x="0" y="194"/>
                  <a:pt x="0" y="194"/>
                </a:cubicBezTo>
                <a:cubicBezTo>
                  <a:pt x="272" y="431"/>
                  <a:pt x="679" y="431"/>
                  <a:pt x="951" y="193"/>
                </a:cubicBezTo>
              </a:path>
            </a:pathLst>
          </a:custGeom>
          <a:solidFill>
            <a:srgbClr val="0083C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" name="Freeform 6"/>
          <p:cNvSpPr/>
          <p:nvPr/>
        </p:nvSpPr>
        <p:spPr bwMode="auto">
          <a:xfrm>
            <a:off x="642521" y="2359788"/>
            <a:ext cx="3006725" cy="1362075"/>
          </a:xfrm>
          <a:custGeom>
            <a:avLst/>
            <a:gdLst>
              <a:gd name="T0" fmla="*/ 951 w 951"/>
              <a:gd name="T1" fmla="*/ 238 h 431"/>
              <a:gd name="T2" fmla="*/ 757 w 951"/>
              <a:gd name="T3" fmla="*/ 431 h 431"/>
              <a:gd name="T4" fmla="*/ 193 w 951"/>
              <a:gd name="T5" fmla="*/ 430 h 431"/>
              <a:gd name="T6" fmla="*/ 0 w 951"/>
              <a:gd name="T7" fmla="*/ 237 h 431"/>
              <a:gd name="T8" fmla="*/ 951 w 951"/>
              <a:gd name="T9" fmla="*/ 238 h 4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51" h="431">
                <a:moveTo>
                  <a:pt x="951" y="238"/>
                </a:moveTo>
                <a:cubicBezTo>
                  <a:pt x="757" y="431"/>
                  <a:pt x="757" y="431"/>
                  <a:pt x="757" y="431"/>
                </a:cubicBezTo>
                <a:cubicBezTo>
                  <a:pt x="593" y="299"/>
                  <a:pt x="358" y="299"/>
                  <a:pt x="193" y="430"/>
                </a:cubicBezTo>
                <a:cubicBezTo>
                  <a:pt x="0" y="237"/>
                  <a:pt x="0" y="237"/>
                  <a:pt x="0" y="237"/>
                </a:cubicBezTo>
                <a:cubicBezTo>
                  <a:pt x="272" y="0"/>
                  <a:pt x="679" y="1"/>
                  <a:pt x="951" y="238"/>
                </a:cubicBezTo>
                <a:close/>
              </a:path>
            </a:pathLst>
          </a:custGeom>
          <a:solidFill>
            <a:srgbClr val="03BC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7" name="TextBox 26"/>
          <p:cNvSpPr txBox="1"/>
          <p:nvPr/>
        </p:nvSpPr>
        <p:spPr>
          <a:xfrm>
            <a:off x="1833035" y="2647301"/>
            <a:ext cx="594360" cy="5835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dirty="0">
                <a:solidFill>
                  <a:schemeClr val="bg1"/>
                </a:solidFill>
                <a:ea typeface="Arial Unicode MS" panose="020B0604020202020204" charset="-122"/>
                <a:cs typeface="Arial Unicode MS" panose="020B0604020202020204" charset="-122"/>
              </a:rPr>
              <a:t>01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6753092" y="2616392"/>
            <a:ext cx="594360" cy="5835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dirty="0">
                <a:solidFill>
                  <a:schemeClr val="bg1"/>
                </a:solidFill>
                <a:ea typeface="Arial Unicode MS" panose="020B0604020202020204" charset="-122"/>
                <a:cs typeface="Arial Unicode MS" panose="020B0604020202020204" charset="-122"/>
              </a:rPr>
              <a:t>03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4293610" y="3561716"/>
            <a:ext cx="594360" cy="5835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dirty="0">
                <a:solidFill>
                  <a:schemeClr val="bg1"/>
                </a:solidFill>
                <a:ea typeface="Arial Unicode MS" panose="020B0604020202020204" charset="-122"/>
                <a:cs typeface="Arial Unicode MS" panose="020B0604020202020204" charset="-122"/>
              </a:rPr>
              <a:t>02</a:t>
            </a:r>
          </a:p>
        </p:txBody>
      </p:sp>
      <p:sp>
        <p:nvSpPr>
          <p:cNvPr id="25" name="TextBox 1210"/>
          <p:cNvSpPr/>
          <p:nvPr/>
        </p:nvSpPr>
        <p:spPr>
          <a:xfrm>
            <a:off x="1143635" y="4236297"/>
            <a:ext cx="1992630" cy="337185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>
            <a:spAutoFit/>
          </a:bodyPr>
          <a:lstStyle/>
          <a:p>
            <a:pPr lvl="0" algn="ctr"/>
            <a:r>
              <a:rPr lang="en-US" altLang="zh-CN" sz="160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uLnTx/>
                <a:uFillTx/>
                <a:ea typeface="方正舒体" panose="02010601030101010101" pitchFamily="2" charset="-122"/>
                <a:sym typeface="+mn-ea"/>
              </a:rPr>
              <a:t>ADD YOUR TEXT HERE</a:t>
            </a:r>
            <a:endParaRPr lang="zh-CN" altLang="en-US" sz="16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8" name="TextBox 1210"/>
          <p:cNvSpPr/>
          <p:nvPr/>
        </p:nvSpPr>
        <p:spPr>
          <a:xfrm>
            <a:off x="6064250" y="4236297"/>
            <a:ext cx="1992630" cy="337185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>
            <a:spAutoFit/>
          </a:bodyPr>
          <a:lstStyle/>
          <a:p>
            <a:pPr algn="l"/>
            <a:r>
              <a:rPr lang="en-US" altLang="zh-CN" sz="160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uLnTx/>
                <a:uFillTx/>
                <a:ea typeface="方正舒体" panose="02010601030101010101" pitchFamily="2" charset="-122"/>
                <a:sym typeface="+mn-ea"/>
              </a:rPr>
              <a:t>ADD YOUR TEXT HERE</a:t>
            </a:r>
            <a:endParaRPr lang="zh-CN" altLang="en-US" sz="16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13" name="Freeform 8"/>
          <p:cNvSpPr/>
          <p:nvPr/>
        </p:nvSpPr>
        <p:spPr bwMode="auto">
          <a:xfrm>
            <a:off x="8006298" y="3159888"/>
            <a:ext cx="3006725" cy="1362075"/>
          </a:xfrm>
          <a:custGeom>
            <a:avLst/>
            <a:gdLst>
              <a:gd name="T0" fmla="*/ 951 w 951"/>
              <a:gd name="T1" fmla="*/ 193 h 431"/>
              <a:gd name="T2" fmla="*/ 758 w 951"/>
              <a:gd name="T3" fmla="*/ 0 h 431"/>
              <a:gd name="T4" fmla="*/ 193 w 951"/>
              <a:gd name="T5" fmla="*/ 1 h 431"/>
              <a:gd name="T6" fmla="*/ 0 w 951"/>
              <a:gd name="T7" fmla="*/ 194 h 431"/>
              <a:gd name="T8" fmla="*/ 951 w 951"/>
              <a:gd name="T9" fmla="*/ 193 h 4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51" h="431">
                <a:moveTo>
                  <a:pt x="951" y="193"/>
                </a:moveTo>
                <a:cubicBezTo>
                  <a:pt x="758" y="0"/>
                  <a:pt x="758" y="0"/>
                  <a:pt x="758" y="0"/>
                </a:cubicBezTo>
                <a:cubicBezTo>
                  <a:pt x="593" y="132"/>
                  <a:pt x="358" y="133"/>
                  <a:pt x="193" y="1"/>
                </a:cubicBezTo>
                <a:cubicBezTo>
                  <a:pt x="0" y="194"/>
                  <a:pt x="0" y="194"/>
                  <a:pt x="0" y="194"/>
                </a:cubicBezTo>
                <a:cubicBezTo>
                  <a:pt x="272" y="431"/>
                  <a:pt x="679" y="431"/>
                  <a:pt x="951" y="193"/>
                </a:cubicBezTo>
              </a:path>
            </a:pathLst>
          </a:custGeom>
          <a:solidFill>
            <a:srgbClr val="0083C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4" name="TextBox 35"/>
          <p:cNvSpPr txBox="1"/>
          <p:nvPr/>
        </p:nvSpPr>
        <p:spPr>
          <a:xfrm>
            <a:off x="9216130" y="3548381"/>
            <a:ext cx="594360" cy="5835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dirty="0">
                <a:solidFill>
                  <a:schemeClr val="bg1"/>
                </a:solidFill>
                <a:ea typeface="Arial Unicode MS" panose="020B0604020202020204" charset="-122"/>
                <a:cs typeface="Arial Unicode MS" panose="020B0604020202020204" charset="-122"/>
              </a:rPr>
              <a:t>04</a:t>
            </a:r>
          </a:p>
        </p:txBody>
      </p:sp>
      <p:cxnSp>
        <p:nvCxnSpPr>
          <p:cNvPr id="17" name="直接连接符 16"/>
          <p:cNvCxnSpPr>
            <a:endCxn id="25" idx="0"/>
          </p:cNvCxnSpPr>
          <p:nvPr/>
        </p:nvCxnSpPr>
        <p:spPr>
          <a:xfrm flipH="1">
            <a:off x="2139950" y="3573145"/>
            <a:ext cx="635" cy="66294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连接符 17"/>
          <p:cNvCxnSpPr/>
          <p:nvPr/>
        </p:nvCxnSpPr>
        <p:spPr>
          <a:xfrm flipH="1">
            <a:off x="4601210" y="2712085"/>
            <a:ext cx="635" cy="66294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/>
          <p:cNvCxnSpPr/>
          <p:nvPr/>
        </p:nvCxnSpPr>
        <p:spPr>
          <a:xfrm flipH="1">
            <a:off x="9519285" y="2712085"/>
            <a:ext cx="635" cy="66294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/>
          <p:cNvCxnSpPr/>
          <p:nvPr/>
        </p:nvCxnSpPr>
        <p:spPr>
          <a:xfrm flipH="1">
            <a:off x="7059930" y="3506470"/>
            <a:ext cx="635" cy="66294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1210"/>
          <p:cNvSpPr/>
          <p:nvPr/>
        </p:nvSpPr>
        <p:spPr>
          <a:xfrm>
            <a:off x="3604895" y="2154767"/>
            <a:ext cx="1992630" cy="337185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>
            <a:spAutoFit/>
          </a:bodyPr>
          <a:lstStyle/>
          <a:p>
            <a:pPr algn="l"/>
            <a:r>
              <a:rPr lang="en-US" altLang="zh-CN" sz="160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uLnTx/>
                <a:uFillTx/>
                <a:ea typeface="方正舒体" panose="02010601030101010101" pitchFamily="2" charset="-122"/>
                <a:sym typeface="+mn-ea"/>
              </a:rPr>
              <a:t>ADD YOUR TEXT HERE</a:t>
            </a:r>
            <a:endParaRPr lang="zh-CN" altLang="en-US" sz="16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22" name="TextBox 1210"/>
          <p:cNvSpPr/>
          <p:nvPr/>
        </p:nvSpPr>
        <p:spPr>
          <a:xfrm>
            <a:off x="8512810" y="2154767"/>
            <a:ext cx="1992630" cy="337185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>
            <a:spAutoFit/>
          </a:bodyPr>
          <a:lstStyle/>
          <a:p>
            <a:pPr algn="l"/>
            <a:r>
              <a:rPr lang="en-US" altLang="zh-CN" sz="160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uLnTx/>
                <a:uFillTx/>
                <a:ea typeface="方正舒体" panose="02010601030101010101" pitchFamily="2" charset="-122"/>
                <a:sym typeface="+mn-ea"/>
              </a:rPr>
              <a:t>ADD YOUR TEXT HERE</a:t>
            </a:r>
            <a:endParaRPr lang="zh-CN" altLang="en-US" sz="16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61" name="文本框 60"/>
          <p:cNvSpPr txBox="1"/>
          <p:nvPr/>
        </p:nvSpPr>
        <p:spPr>
          <a:xfrm>
            <a:off x="2917190" y="1417320"/>
            <a:ext cx="3483610" cy="7372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0" algn="ctr" fontAlgn="auto">
              <a:lnSpc>
                <a:spcPct val="150000"/>
              </a:lnSpc>
            </a:pPr>
            <a:r>
              <a:rPr lang="zh-CN" altLang="en-US" sz="7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7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7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7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7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7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7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7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7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7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7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7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7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7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7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7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7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7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7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7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.</a:t>
            </a:r>
          </a:p>
        </p:txBody>
      </p:sp>
      <p:sp>
        <p:nvSpPr>
          <p:cNvPr id="23" name="文本框 22"/>
          <p:cNvSpPr txBox="1"/>
          <p:nvPr/>
        </p:nvSpPr>
        <p:spPr>
          <a:xfrm>
            <a:off x="398145" y="4573270"/>
            <a:ext cx="3483610" cy="7372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0" algn="ctr" fontAlgn="auto">
              <a:lnSpc>
                <a:spcPct val="150000"/>
              </a:lnSpc>
            </a:pPr>
            <a:r>
              <a:rPr lang="zh-CN" altLang="en-US" sz="7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7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7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7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7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7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7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7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7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7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7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7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7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7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7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7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7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7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7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7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.</a:t>
            </a:r>
          </a:p>
        </p:txBody>
      </p:sp>
      <p:sp>
        <p:nvSpPr>
          <p:cNvPr id="24" name="文本框 23"/>
          <p:cNvSpPr txBox="1"/>
          <p:nvPr/>
        </p:nvSpPr>
        <p:spPr>
          <a:xfrm>
            <a:off x="5308600" y="4521835"/>
            <a:ext cx="3483610" cy="7372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0" algn="ctr" fontAlgn="auto">
              <a:lnSpc>
                <a:spcPct val="150000"/>
              </a:lnSpc>
            </a:pPr>
            <a:r>
              <a:rPr lang="zh-CN" altLang="en-US" sz="7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7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7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7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7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7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7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7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7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7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7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7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7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7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7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7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7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7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7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7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.</a:t>
            </a:r>
          </a:p>
        </p:txBody>
      </p:sp>
      <p:sp>
        <p:nvSpPr>
          <p:cNvPr id="26" name="文本框 25"/>
          <p:cNvSpPr txBox="1"/>
          <p:nvPr/>
        </p:nvSpPr>
        <p:spPr>
          <a:xfrm>
            <a:off x="7767320" y="1417320"/>
            <a:ext cx="3483610" cy="7372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0" algn="ctr" fontAlgn="auto">
              <a:lnSpc>
                <a:spcPct val="150000"/>
              </a:lnSpc>
            </a:pPr>
            <a:r>
              <a:rPr lang="zh-CN" altLang="en-US" sz="7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7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7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7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7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7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7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7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7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7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7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7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7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7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7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7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7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7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7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7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.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6200000">
            <a:off x="3361055" y="-1600200"/>
            <a:ext cx="5307330" cy="10058400"/>
          </a:xfrm>
          <a:prstGeom prst="rect">
            <a:avLst/>
          </a:prstGeom>
        </p:spPr>
      </p:pic>
      <p:sp>
        <p:nvSpPr>
          <p:cNvPr id="9" name="TextBox 1210"/>
          <p:cNvSpPr/>
          <p:nvPr/>
        </p:nvSpPr>
        <p:spPr>
          <a:xfrm>
            <a:off x="1477010" y="2042795"/>
            <a:ext cx="4341495" cy="460375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square">
            <a:spAutoFit/>
          </a:bodyPr>
          <a:lstStyle/>
          <a:p>
            <a:pPr algn="ctr"/>
            <a:r>
              <a:rPr lang="en-US" altLang="zh-CN" sz="240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uLnTx/>
                <a:uFillTx/>
                <a:latin typeface="站酷快乐体2016修订版" panose="02010600030101010101" charset="-122"/>
                <a:ea typeface="站酷快乐体2016修订版" panose="02010600030101010101" charset="-122"/>
                <a:sym typeface="+mn-ea"/>
              </a:rPr>
              <a:t>ADD YOUR TEXT HERE</a:t>
            </a:r>
          </a:p>
        </p:txBody>
      </p:sp>
      <p:sp>
        <p:nvSpPr>
          <p:cNvPr id="29" name="TextBox 1210"/>
          <p:cNvSpPr/>
          <p:nvPr/>
        </p:nvSpPr>
        <p:spPr>
          <a:xfrm>
            <a:off x="1772285" y="2813685"/>
            <a:ext cx="3750945" cy="181483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square">
            <a:spAutoFit/>
          </a:bodyPr>
          <a:lstStyle/>
          <a:p>
            <a:pPr indent="0" algn="ctr" fontAlgn="auto">
              <a:lnSpc>
                <a:spcPct val="200000"/>
              </a:lnSpc>
            </a:pPr>
            <a:r>
              <a:rPr lang="zh-CN" altLang="en-US" sz="7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7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7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7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7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7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7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7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7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7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7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sym typeface="Arial" panose="020B0604020202020204" pitchFamily="34" charset="0"/>
              </a:rPr>
              <a:t>Click here to enter your textClick here to enter your text</a:t>
            </a:r>
            <a:r>
              <a:rPr lang="en-US" altLang="zh-CN" sz="7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7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7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7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7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7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7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7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7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7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7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7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7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7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sym typeface="Arial" panose="020B0604020202020204" pitchFamily="34" charset="0"/>
              </a:rPr>
              <a:t>Click here to enter your textClick here to enter your text</a:t>
            </a:r>
            <a:r>
              <a:rPr lang="en-US" altLang="zh-CN" sz="7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7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7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7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7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7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7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7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7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7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7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7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7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7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sym typeface="Arial" panose="020B0604020202020204" pitchFamily="34" charset="0"/>
              </a:rPr>
              <a:t>Click here to enter your textClick here to enter your text</a:t>
            </a:r>
            <a:r>
              <a:rPr lang="en-US" altLang="zh-CN" sz="7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7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7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endParaRPr lang="zh-CN" altLang="en-US" sz="70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uLnTx/>
              <a:uFillTx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3" name="TextBox 1210"/>
          <p:cNvSpPr/>
          <p:nvPr/>
        </p:nvSpPr>
        <p:spPr>
          <a:xfrm>
            <a:off x="6251575" y="2042795"/>
            <a:ext cx="4341495" cy="460375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square">
            <a:spAutoFit/>
          </a:bodyPr>
          <a:lstStyle/>
          <a:p>
            <a:pPr algn="ctr"/>
            <a:r>
              <a:rPr lang="en-US" altLang="zh-CN" sz="240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uLnTx/>
                <a:uFillTx/>
                <a:latin typeface="站酷快乐体2016修订版" panose="02010600030101010101" charset="-122"/>
                <a:ea typeface="站酷快乐体2016修订版" panose="02010600030101010101" charset="-122"/>
                <a:sym typeface="+mn-ea"/>
              </a:rPr>
              <a:t>ADD YOUR TEXT HERE</a:t>
            </a:r>
          </a:p>
        </p:txBody>
      </p:sp>
      <p:sp>
        <p:nvSpPr>
          <p:cNvPr id="4" name="TextBox 1210"/>
          <p:cNvSpPr/>
          <p:nvPr/>
        </p:nvSpPr>
        <p:spPr>
          <a:xfrm>
            <a:off x="6546850" y="2813685"/>
            <a:ext cx="3750945" cy="181483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square">
            <a:spAutoFit/>
          </a:bodyPr>
          <a:lstStyle/>
          <a:p>
            <a:pPr indent="0" algn="ctr" fontAlgn="auto">
              <a:lnSpc>
                <a:spcPct val="200000"/>
              </a:lnSpc>
            </a:pPr>
            <a:r>
              <a:rPr lang="zh-CN" altLang="en-US" sz="7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7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7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7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7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7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7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7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7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7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7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sym typeface="Arial" panose="020B0604020202020204" pitchFamily="34" charset="0"/>
              </a:rPr>
              <a:t>Click here to enter your textClick here to enter your text</a:t>
            </a:r>
            <a:r>
              <a:rPr lang="en-US" altLang="zh-CN" sz="7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7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7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7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7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7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7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7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7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7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7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7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7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7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sym typeface="Arial" panose="020B0604020202020204" pitchFamily="34" charset="0"/>
              </a:rPr>
              <a:t>Click here to enter your textClick here to enter your text</a:t>
            </a:r>
            <a:r>
              <a:rPr lang="en-US" altLang="zh-CN" sz="7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7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7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7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7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7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7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7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7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7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7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7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7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7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sym typeface="Arial" panose="020B0604020202020204" pitchFamily="34" charset="0"/>
              </a:rPr>
              <a:t>Click here to enter your textClick here to enter your text</a:t>
            </a:r>
            <a:r>
              <a:rPr lang="en-US" altLang="zh-CN" sz="7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7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7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endParaRPr lang="zh-CN" altLang="en-US" sz="70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uLnTx/>
              <a:uFillTx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pic>
        <p:nvPicPr>
          <p:cNvPr id="5" name="图片 4" descr="a79f5733d4c8b59c199653f3de1b3764"/>
          <p:cNvPicPr>
            <a:picLocks noChangeAspect="1"/>
          </p:cNvPicPr>
          <p:nvPr/>
        </p:nvPicPr>
        <p:blipFill>
          <a:blip r:embed="rId3"/>
          <a:srcRect l="64486" t="66375" r="16979" b="21541"/>
          <a:stretch>
            <a:fillRect/>
          </a:stretch>
        </p:blipFill>
        <p:spPr>
          <a:xfrm>
            <a:off x="8105140" y="4796790"/>
            <a:ext cx="635000" cy="621665"/>
          </a:xfrm>
          <a:prstGeom prst="rect">
            <a:avLst/>
          </a:prstGeom>
        </p:spPr>
      </p:pic>
      <p:pic>
        <p:nvPicPr>
          <p:cNvPr id="10" name="图片 9" descr="a79f5733d4c8b59c199653f3de1b3764"/>
          <p:cNvPicPr>
            <a:picLocks noChangeAspect="1"/>
          </p:cNvPicPr>
          <p:nvPr/>
        </p:nvPicPr>
        <p:blipFill>
          <a:blip r:embed="rId3"/>
          <a:srcRect l="35088" t="-1963" r="48360" b="90939"/>
          <a:stretch>
            <a:fillRect/>
          </a:stretch>
        </p:blipFill>
        <p:spPr>
          <a:xfrm>
            <a:off x="3364230" y="4851400"/>
            <a:ext cx="567055" cy="567055"/>
          </a:xfrm>
          <a:prstGeom prst="rect">
            <a:avLst/>
          </a:prstGeo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组合 11"/>
          <p:cNvGrpSpPr/>
          <p:nvPr/>
        </p:nvGrpSpPr>
        <p:grpSpPr>
          <a:xfrm>
            <a:off x="4745990" y="1901825"/>
            <a:ext cx="2699385" cy="2861310"/>
            <a:chOff x="6685" y="3392"/>
            <a:chExt cx="5256" cy="5571"/>
          </a:xfrm>
          <a:solidFill>
            <a:srgbClr val="0083CE"/>
          </a:solidFill>
        </p:grpSpPr>
        <p:sp>
          <p:nvSpPr>
            <p:cNvPr id="3" name="圆角矩形 2"/>
            <p:cNvSpPr/>
            <p:nvPr/>
          </p:nvSpPr>
          <p:spPr>
            <a:xfrm>
              <a:off x="7226" y="6877"/>
              <a:ext cx="4176" cy="902"/>
            </a:xfrm>
            <a:prstGeom prst="roundRect">
              <a:avLst>
                <a:gd name="adj" fmla="val 50000"/>
              </a:avLst>
            </a:prstGeom>
            <a:solidFill>
              <a:srgbClr val="03BCA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圆角矩形 4"/>
            <p:cNvSpPr/>
            <p:nvPr/>
          </p:nvSpPr>
          <p:spPr>
            <a:xfrm>
              <a:off x="6685" y="5765"/>
              <a:ext cx="5257" cy="902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圆角矩形 7"/>
            <p:cNvSpPr/>
            <p:nvPr/>
          </p:nvSpPr>
          <p:spPr>
            <a:xfrm>
              <a:off x="7225" y="4601"/>
              <a:ext cx="4176" cy="902"/>
            </a:xfrm>
            <a:prstGeom prst="roundRect">
              <a:avLst>
                <a:gd name="adj" fmla="val 50000"/>
              </a:avLst>
            </a:prstGeom>
            <a:solidFill>
              <a:srgbClr val="03BCA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圆角矩形 9"/>
            <p:cNvSpPr/>
            <p:nvPr/>
          </p:nvSpPr>
          <p:spPr>
            <a:xfrm>
              <a:off x="7882" y="8061"/>
              <a:ext cx="2865" cy="902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圆角矩形 10"/>
            <p:cNvSpPr/>
            <p:nvPr/>
          </p:nvSpPr>
          <p:spPr>
            <a:xfrm>
              <a:off x="7882" y="3392"/>
              <a:ext cx="2865" cy="902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9" name="文本框 18"/>
          <p:cNvSpPr txBox="1"/>
          <p:nvPr/>
        </p:nvSpPr>
        <p:spPr>
          <a:xfrm>
            <a:off x="7106285" y="1905000"/>
            <a:ext cx="341376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0" algn="l" fontAlgn="auto">
              <a:lnSpc>
                <a:spcPct val="150000"/>
              </a:lnSpc>
            </a:pPr>
            <a:r>
              <a:rPr lang="zh-CN" alt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..</a:t>
            </a:r>
          </a:p>
        </p:txBody>
      </p:sp>
      <p:sp>
        <p:nvSpPr>
          <p:cNvPr id="20" name="文本框 19"/>
          <p:cNvSpPr txBox="1"/>
          <p:nvPr/>
        </p:nvSpPr>
        <p:spPr>
          <a:xfrm>
            <a:off x="7106285" y="1489710"/>
            <a:ext cx="255397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zh-CN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uLnTx/>
                <a:uFillTx/>
                <a:ea typeface="方正舒体" panose="02010601030101010101" pitchFamily="2" charset="-122"/>
              </a:rPr>
              <a:t>KEYWORD</a:t>
            </a:r>
          </a:p>
        </p:txBody>
      </p:sp>
      <p:sp>
        <p:nvSpPr>
          <p:cNvPr id="15" name="文本框 14"/>
          <p:cNvSpPr txBox="1"/>
          <p:nvPr/>
        </p:nvSpPr>
        <p:spPr>
          <a:xfrm>
            <a:off x="7576820" y="3354070"/>
            <a:ext cx="341376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0" algn="l" fontAlgn="auto">
              <a:lnSpc>
                <a:spcPct val="150000"/>
              </a:lnSpc>
            </a:pPr>
            <a:r>
              <a:rPr lang="zh-CN" alt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..</a:t>
            </a:r>
          </a:p>
        </p:txBody>
      </p:sp>
      <p:sp>
        <p:nvSpPr>
          <p:cNvPr id="16" name="文本框 15"/>
          <p:cNvSpPr txBox="1"/>
          <p:nvPr/>
        </p:nvSpPr>
        <p:spPr>
          <a:xfrm>
            <a:off x="7576820" y="2938780"/>
            <a:ext cx="255397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zh-CN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uLnTx/>
                <a:uFillTx/>
                <a:ea typeface="方正舒体" panose="02010601030101010101" pitchFamily="2" charset="-122"/>
              </a:rPr>
              <a:t>KEYWORD</a:t>
            </a:r>
          </a:p>
        </p:txBody>
      </p:sp>
      <p:sp>
        <p:nvSpPr>
          <p:cNvPr id="17" name="文本框 16"/>
          <p:cNvSpPr txBox="1"/>
          <p:nvPr/>
        </p:nvSpPr>
        <p:spPr>
          <a:xfrm>
            <a:off x="7169150" y="4605020"/>
            <a:ext cx="341376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0" algn="l" fontAlgn="auto">
              <a:lnSpc>
                <a:spcPct val="150000"/>
              </a:lnSpc>
            </a:pPr>
            <a:r>
              <a:rPr lang="zh-CN" alt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..</a:t>
            </a:r>
          </a:p>
        </p:txBody>
      </p:sp>
      <p:sp>
        <p:nvSpPr>
          <p:cNvPr id="18" name="文本框 17"/>
          <p:cNvSpPr txBox="1"/>
          <p:nvPr/>
        </p:nvSpPr>
        <p:spPr>
          <a:xfrm>
            <a:off x="7169150" y="4189730"/>
            <a:ext cx="255397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zh-CN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uLnTx/>
                <a:uFillTx/>
                <a:ea typeface="方正舒体" panose="02010601030101010101" pitchFamily="2" charset="-122"/>
              </a:rPr>
              <a:t>KEYWORD</a:t>
            </a:r>
          </a:p>
        </p:txBody>
      </p:sp>
      <p:sp>
        <p:nvSpPr>
          <p:cNvPr id="21" name="文本框 20"/>
          <p:cNvSpPr txBox="1"/>
          <p:nvPr/>
        </p:nvSpPr>
        <p:spPr>
          <a:xfrm>
            <a:off x="1426210" y="1918970"/>
            <a:ext cx="341376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0" algn="r" fontAlgn="auto">
              <a:lnSpc>
                <a:spcPct val="150000"/>
              </a:lnSpc>
            </a:pPr>
            <a:r>
              <a:rPr lang="zh-CN" alt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..</a:t>
            </a:r>
          </a:p>
        </p:txBody>
      </p:sp>
      <p:sp>
        <p:nvSpPr>
          <p:cNvPr id="22" name="文本框 21"/>
          <p:cNvSpPr txBox="1"/>
          <p:nvPr/>
        </p:nvSpPr>
        <p:spPr>
          <a:xfrm>
            <a:off x="2286000" y="1503680"/>
            <a:ext cx="255397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uLnTx/>
                <a:uFillTx/>
                <a:ea typeface="方正舒体" panose="02010601030101010101" pitchFamily="2" charset="-122"/>
              </a:rPr>
              <a:t>KEYWORD</a:t>
            </a:r>
          </a:p>
        </p:txBody>
      </p:sp>
      <p:sp>
        <p:nvSpPr>
          <p:cNvPr id="23" name="文本框 22"/>
          <p:cNvSpPr txBox="1"/>
          <p:nvPr/>
        </p:nvSpPr>
        <p:spPr>
          <a:xfrm>
            <a:off x="1202055" y="3354070"/>
            <a:ext cx="341376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0" algn="r" fontAlgn="auto">
              <a:lnSpc>
                <a:spcPct val="150000"/>
              </a:lnSpc>
            </a:pPr>
            <a:r>
              <a:rPr lang="zh-CN" alt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..</a:t>
            </a:r>
          </a:p>
        </p:txBody>
      </p:sp>
      <p:sp>
        <p:nvSpPr>
          <p:cNvPr id="24" name="文本框 23"/>
          <p:cNvSpPr txBox="1"/>
          <p:nvPr/>
        </p:nvSpPr>
        <p:spPr>
          <a:xfrm>
            <a:off x="2061845" y="2938780"/>
            <a:ext cx="255397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uLnTx/>
                <a:uFillTx/>
                <a:ea typeface="方正舒体" panose="02010601030101010101" pitchFamily="2" charset="-122"/>
              </a:rPr>
              <a:t>KEYWORD</a:t>
            </a:r>
          </a:p>
        </p:txBody>
      </p:sp>
      <p:cxnSp>
        <p:nvCxnSpPr>
          <p:cNvPr id="26" name="直接连接符 25"/>
          <p:cNvCxnSpPr/>
          <p:nvPr/>
        </p:nvCxnSpPr>
        <p:spPr>
          <a:xfrm>
            <a:off x="7168515" y="1918970"/>
            <a:ext cx="957580" cy="0"/>
          </a:xfrm>
          <a:prstGeom prst="line">
            <a:avLst/>
          </a:prstGeom>
          <a:ln w="38100">
            <a:solidFill>
              <a:srgbClr val="03BCA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接连接符 26"/>
          <p:cNvCxnSpPr/>
          <p:nvPr/>
        </p:nvCxnSpPr>
        <p:spPr>
          <a:xfrm>
            <a:off x="7649845" y="3354070"/>
            <a:ext cx="957580" cy="0"/>
          </a:xfrm>
          <a:prstGeom prst="line">
            <a:avLst/>
          </a:prstGeom>
          <a:ln w="38100">
            <a:solidFill>
              <a:srgbClr val="0083C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接连接符 27"/>
          <p:cNvCxnSpPr/>
          <p:nvPr/>
        </p:nvCxnSpPr>
        <p:spPr>
          <a:xfrm>
            <a:off x="7248525" y="4605020"/>
            <a:ext cx="957580" cy="0"/>
          </a:xfrm>
          <a:prstGeom prst="line">
            <a:avLst/>
          </a:prstGeom>
          <a:ln w="38100">
            <a:solidFill>
              <a:srgbClr val="03BCA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接连接符 28"/>
          <p:cNvCxnSpPr/>
          <p:nvPr/>
        </p:nvCxnSpPr>
        <p:spPr>
          <a:xfrm>
            <a:off x="3752215" y="1932940"/>
            <a:ext cx="957580" cy="0"/>
          </a:xfrm>
          <a:prstGeom prst="line">
            <a:avLst/>
          </a:prstGeom>
          <a:ln w="38100">
            <a:solidFill>
              <a:srgbClr val="0083C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直接连接符 29"/>
          <p:cNvCxnSpPr/>
          <p:nvPr/>
        </p:nvCxnSpPr>
        <p:spPr>
          <a:xfrm>
            <a:off x="3528060" y="3368040"/>
            <a:ext cx="957580" cy="0"/>
          </a:xfrm>
          <a:prstGeom prst="line">
            <a:avLst/>
          </a:prstGeom>
          <a:ln w="38100">
            <a:solidFill>
              <a:srgbClr val="03BCA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文本框 30"/>
          <p:cNvSpPr txBox="1"/>
          <p:nvPr/>
        </p:nvSpPr>
        <p:spPr>
          <a:xfrm>
            <a:off x="1296035" y="4605020"/>
            <a:ext cx="341376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0" algn="r" fontAlgn="auto">
              <a:lnSpc>
                <a:spcPct val="150000"/>
              </a:lnSpc>
            </a:pPr>
            <a:r>
              <a:rPr lang="zh-CN" alt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..</a:t>
            </a:r>
          </a:p>
        </p:txBody>
      </p:sp>
      <p:sp>
        <p:nvSpPr>
          <p:cNvPr id="32" name="文本框 31"/>
          <p:cNvSpPr txBox="1"/>
          <p:nvPr/>
        </p:nvSpPr>
        <p:spPr>
          <a:xfrm>
            <a:off x="2155825" y="4189730"/>
            <a:ext cx="255397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uLnTx/>
                <a:uFillTx/>
                <a:ea typeface="方正舒体" panose="02010601030101010101" pitchFamily="2" charset="-122"/>
              </a:rPr>
              <a:t>KEYWORD</a:t>
            </a:r>
          </a:p>
        </p:txBody>
      </p:sp>
      <p:cxnSp>
        <p:nvCxnSpPr>
          <p:cNvPr id="33" name="直接连接符 32"/>
          <p:cNvCxnSpPr/>
          <p:nvPr/>
        </p:nvCxnSpPr>
        <p:spPr>
          <a:xfrm>
            <a:off x="3622040" y="4618990"/>
            <a:ext cx="957580" cy="0"/>
          </a:xfrm>
          <a:prstGeom prst="line">
            <a:avLst/>
          </a:prstGeom>
          <a:ln w="38100">
            <a:solidFill>
              <a:srgbClr val="0083C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963295" y="-588645"/>
            <a:ext cx="3983355" cy="7967345"/>
          </a:xfrm>
          <a:prstGeom prst="rect">
            <a:avLst/>
          </a:prstGeom>
        </p:spPr>
      </p:pic>
      <p:pic>
        <p:nvPicPr>
          <p:cNvPr id="4" name="图片 3" descr="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53640" y="-405765"/>
            <a:ext cx="4381500" cy="1936750"/>
          </a:xfrm>
          <a:prstGeom prst="rect">
            <a:avLst/>
          </a:prstGeom>
        </p:spPr>
      </p:pic>
      <p:pic>
        <p:nvPicPr>
          <p:cNvPr id="7" name="图片 6" descr="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92060" y="-327660"/>
            <a:ext cx="1943100" cy="1543050"/>
          </a:xfrm>
          <a:prstGeom prst="rect">
            <a:avLst/>
          </a:prstGeom>
        </p:spPr>
      </p:pic>
      <p:pic>
        <p:nvPicPr>
          <p:cNvPr id="8" name="图片 7" descr="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283190" y="1950085"/>
            <a:ext cx="1682750" cy="1504950"/>
          </a:xfrm>
          <a:prstGeom prst="rect">
            <a:avLst/>
          </a:prstGeom>
        </p:spPr>
      </p:pic>
      <p:pic>
        <p:nvPicPr>
          <p:cNvPr id="9" name="图片 8" descr="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683115" y="-405765"/>
            <a:ext cx="2882900" cy="2355850"/>
          </a:xfrm>
          <a:prstGeom prst="rect">
            <a:avLst/>
          </a:prstGeom>
        </p:spPr>
      </p:pic>
      <p:pic>
        <p:nvPicPr>
          <p:cNvPr id="10" name="图片 9" descr="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116820" y="3431540"/>
            <a:ext cx="2907030" cy="3507105"/>
          </a:xfrm>
          <a:prstGeom prst="rect">
            <a:avLst/>
          </a:prstGeom>
        </p:spPr>
      </p:pic>
      <p:pic>
        <p:nvPicPr>
          <p:cNvPr id="11" name="图片 10" descr="10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214370" y="5624195"/>
            <a:ext cx="6631305" cy="1536700"/>
          </a:xfrm>
          <a:prstGeom prst="rect">
            <a:avLst/>
          </a:prstGeom>
        </p:spPr>
      </p:pic>
      <p:sp>
        <p:nvSpPr>
          <p:cNvPr id="12" name="文本框 11"/>
          <p:cNvSpPr txBox="1"/>
          <p:nvPr/>
        </p:nvSpPr>
        <p:spPr>
          <a:xfrm>
            <a:off x="2400300" y="2432685"/>
            <a:ext cx="7392035" cy="144526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sz="8800" b="1">
                <a:ln>
                  <a:solidFill>
                    <a:schemeClr val="bg1"/>
                  </a:solidFill>
                </a:ln>
                <a:solidFill>
                  <a:srgbClr val="0083C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站酷快乐体2016修订版" panose="02010600030101010101" charset="-122"/>
                <a:ea typeface="站酷快乐体2016修订版" panose="02010600030101010101" charset="-122"/>
              </a:rPr>
              <a:t>谢谢观看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3838575" y="3877945"/>
            <a:ext cx="4516120" cy="2755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120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站酷快乐体2016修订版" panose="02010600030101010101" charset="-122"/>
                <a:ea typeface="站酷快乐体2016修订版" panose="02010600030101010101" charset="-122"/>
              </a:rPr>
              <a:t>THANKS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534795" y="-448310"/>
            <a:ext cx="3983355" cy="7967345"/>
          </a:xfrm>
          <a:prstGeom prst="rect">
            <a:avLst/>
          </a:prstGeom>
        </p:spPr>
      </p:pic>
      <p:pic>
        <p:nvPicPr>
          <p:cNvPr id="7" name="图片 6" descr="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75695" y="951865"/>
            <a:ext cx="1943100" cy="1543050"/>
          </a:xfrm>
          <a:prstGeom prst="rect">
            <a:avLst/>
          </a:prstGeom>
        </p:spPr>
      </p:pic>
      <p:pic>
        <p:nvPicPr>
          <p:cNvPr id="8" name="图片 7" descr="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283190" y="1950085"/>
            <a:ext cx="1682750" cy="1504950"/>
          </a:xfrm>
          <a:prstGeom prst="rect">
            <a:avLst/>
          </a:prstGeom>
        </p:spPr>
      </p:pic>
      <p:pic>
        <p:nvPicPr>
          <p:cNvPr id="9" name="图片 8" descr="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418955" y="-765810"/>
            <a:ext cx="2882900" cy="2355850"/>
          </a:xfrm>
          <a:prstGeom prst="rect">
            <a:avLst/>
          </a:prstGeom>
        </p:spPr>
      </p:pic>
      <p:pic>
        <p:nvPicPr>
          <p:cNvPr id="10" name="图片 9" descr="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392410" y="3455035"/>
            <a:ext cx="2907030" cy="3507105"/>
          </a:xfrm>
          <a:prstGeom prst="rect">
            <a:avLst/>
          </a:prstGeom>
        </p:spPr>
      </p:pic>
      <p:sp>
        <p:nvSpPr>
          <p:cNvPr id="18" name="圆角矩形 17"/>
          <p:cNvSpPr/>
          <p:nvPr/>
        </p:nvSpPr>
        <p:spPr>
          <a:xfrm>
            <a:off x="2026920" y="3336925"/>
            <a:ext cx="574675" cy="575945"/>
          </a:xfrm>
          <a:prstGeom prst="roundRect">
            <a:avLst>
              <a:gd name="adj" fmla="val 50000"/>
            </a:avLst>
          </a:prstGeom>
          <a:solidFill>
            <a:srgbClr val="03BCA2"/>
          </a:solidFill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400">
                <a:latin typeface="微软雅黑" panose="020B0503020204020204" charset="-122"/>
                <a:ea typeface="微软雅黑" panose="020B0503020204020204" charset="-122"/>
              </a:rPr>
              <a:t>01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4295140" y="1345565"/>
            <a:ext cx="3300095" cy="144526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sz="8800" b="1" dirty="0">
                <a:ln>
                  <a:solidFill>
                    <a:schemeClr val="bg1"/>
                  </a:solidFill>
                </a:ln>
                <a:solidFill>
                  <a:srgbClr val="0083C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站酷快乐体2016修订版" panose="02010600030101010101" charset="-122"/>
                <a:ea typeface="站酷快乐体2016修订版" panose="02010600030101010101" charset="-122"/>
              </a:rPr>
              <a:t>目录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4987925" y="2603500"/>
            <a:ext cx="1914525" cy="19875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dist"/>
            <a:r>
              <a:rPr lang="en-US" altLang="zh-CN" sz="700">
                <a:ln>
                  <a:noFill/>
                </a:ln>
                <a:solidFill>
                  <a:srgbClr val="0083CE"/>
                </a:solidFill>
                <a:effectLst/>
                <a:latin typeface="微软雅黑" panose="020B0503020204020204" charset="-122"/>
                <a:ea typeface="微软雅黑" panose="020B0503020204020204" charset="-122"/>
              </a:rPr>
              <a:t>CONTENTS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3020060" y="4225290"/>
            <a:ext cx="3221990" cy="713740"/>
          </a:xfrm>
          <a:prstGeom prst="rect">
            <a:avLst/>
          </a:prstGeom>
          <a:noFill/>
        </p:spPr>
        <p:txBody>
          <a:bodyPr anchor="ctr"/>
          <a:lstStyle/>
          <a:p>
            <a:pPr marL="0" marR="0" lvl="0" indent="0" algn="l" defTabSz="914400" rtl="0" eaLnBrk="1" fontAlgn="t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2000" kern="0" noProof="0" dirty="0">
                <a:ln>
                  <a:noFill/>
                </a:ln>
                <a:solidFill>
                  <a:srgbClr val="0083CE"/>
                </a:solidFill>
                <a:uLnTx/>
                <a:uFillTx/>
                <a:latin typeface="站酷快乐体2016修订版" panose="02010600030101010101" charset="-122"/>
                <a:ea typeface="站酷快乐体2016修订版" panose="02010600030101010101" charset="-122"/>
                <a:sym typeface="+mn-ea"/>
              </a:rPr>
              <a:t>在此输入您的标题</a:t>
            </a:r>
            <a:endParaRPr kumimoji="0" lang="zh-CN" altLang="en-US" sz="2000" i="0" u="none" strike="noStrike" kern="0" cap="none" spc="0" normalizeH="0" baseline="0" noProof="0" dirty="0">
              <a:ln>
                <a:noFill/>
              </a:ln>
              <a:solidFill>
                <a:srgbClr val="0083CE"/>
              </a:solidFill>
              <a:effectLst/>
              <a:uLnTx/>
              <a:uFillTx/>
              <a:latin typeface="站酷快乐体2016修订版" panose="02010600030101010101" charset="-122"/>
              <a:ea typeface="站酷快乐体2016修订版" panose="02010600030101010101" charset="-122"/>
              <a:sym typeface="+mn-ea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3020060" y="3178810"/>
            <a:ext cx="3221990" cy="713740"/>
          </a:xfrm>
          <a:prstGeom prst="rect">
            <a:avLst/>
          </a:prstGeom>
          <a:noFill/>
        </p:spPr>
        <p:txBody>
          <a:bodyPr anchor="ctr"/>
          <a:lstStyle/>
          <a:p>
            <a:pPr marL="0" marR="0" lvl="0" indent="0" algn="l" defTabSz="914400" rtl="0" eaLnBrk="1" fontAlgn="t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2000" kern="0" noProof="0" dirty="0">
                <a:ln>
                  <a:noFill/>
                </a:ln>
                <a:solidFill>
                  <a:srgbClr val="0083CE"/>
                </a:solidFill>
                <a:uLnTx/>
                <a:uFillTx/>
                <a:latin typeface="站酷快乐体2016修订版" panose="02010600030101010101" charset="-122"/>
                <a:ea typeface="站酷快乐体2016修订版" panose="02010600030101010101" charset="-122"/>
                <a:sym typeface="+mn-ea"/>
              </a:rPr>
              <a:t>在此输入您的标题</a:t>
            </a:r>
            <a:endParaRPr kumimoji="0" lang="zh-CN" altLang="en-US" sz="2000" i="0" u="none" strike="noStrike" kern="0" cap="none" spc="0" normalizeH="0" baseline="0" noProof="0" dirty="0">
              <a:ln>
                <a:noFill/>
              </a:ln>
              <a:solidFill>
                <a:srgbClr val="0083CE"/>
              </a:solidFill>
              <a:effectLst/>
              <a:uLnTx/>
              <a:uFillTx/>
              <a:latin typeface="站酷快乐体2016修订版" panose="02010600030101010101" charset="-122"/>
              <a:ea typeface="站酷快乐体2016修订版" panose="02010600030101010101" charset="-122"/>
              <a:sym typeface="+mn-ea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7320915" y="3242945"/>
            <a:ext cx="3221990" cy="713740"/>
          </a:xfrm>
          <a:prstGeom prst="rect">
            <a:avLst/>
          </a:prstGeom>
          <a:noFill/>
        </p:spPr>
        <p:txBody>
          <a:bodyPr anchor="ctr"/>
          <a:lstStyle/>
          <a:p>
            <a:pPr marL="0" marR="0" lvl="0" indent="0" algn="l" defTabSz="914400" rtl="0" eaLnBrk="1" fontAlgn="t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2000" kern="0" noProof="0" dirty="0">
                <a:ln>
                  <a:noFill/>
                </a:ln>
                <a:solidFill>
                  <a:srgbClr val="0083CE"/>
                </a:solidFill>
                <a:uLnTx/>
                <a:uFillTx/>
                <a:latin typeface="站酷快乐体2016修订版" panose="02010600030101010101" charset="-122"/>
                <a:ea typeface="站酷快乐体2016修订版" panose="02010600030101010101" charset="-122"/>
                <a:sym typeface="+mn-ea"/>
              </a:rPr>
              <a:t>在此输入您的标题</a:t>
            </a:r>
            <a:endParaRPr kumimoji="0" lang="zh-CN" altLang="en-US" sz="2000" i="0" u="none" strike="noStrike" kern="0" cap="none" spc="0" normalizeH="0" baseline="0" noProof="0" dirty="0">
              <a:ln>
                <a:noFill/>
              </a:ln>
              <a:solidFill>
                <a:srgbClr val="0083CE"/>
              </a:solidFill>
              <a:effectLst/>
              <a:uLnTx/>
              <a:uFillTx/>
              <a:latin typeface="站酷快乐体2016修订版" panose="02010600030101010101" charset="-122"/>
              <a:ea typeface="站酷快乐体2016修订版" panose="02010600030101010101" charset="-122"/>
              <a:sym typeface="+mn-ea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7320915" y="4339590"/>
            <a:ext cx="3221990" cy="713740"/>
          </a:xfrm>
          <a:prstGeom prst="rect">
            <a:avLst/>
          </a:prstGeom>
          <a:noFill/>
        </p:spPr>
        <p:txBody>
          <a:bodyPr anchor="ctr"/>
          <a:lstStyle/>
          <a:p>
            <a:pPr marL="0" marR="0" lvl="0" indent="0" algn="l" defTabSz="914400" rtl="0" eaLnBrk="1" fontAlgn="t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2000" kern="0" noProof="0" dirty="0">
                <a:ln>
                  <a:noFill/>
                </a:ln>
                <a:solidFill>
                  <a:srgbClr val="0083CE"/>
                </a:solidFill>
                <a:uLnTx/>
                <a:uFillTx/>
                <a:latin typeface="站酷快乐体2016修订版" panose="02010600030101010101" charset="-122"/>
                <a:ea typeface="站酷快乐体2016修订版" panose="02010600030101010101" charset="-122"/>
                <a:sym typeface="+mn-ea"/>
              </a:rPr>
              <a:t>在此输入您的标题</a:t>
            </a:r>
            <a:endParaRPr kumimoji="0" lang="zh-CN" altLang="en-US" sz="2000" i="0" u="none" strike="noStrike" kern="0" cap="none" spc="0" normalizeH="0" baseline="0" noProof="0" dirty="0">
              <a:ln>
                <a:noFill/>
              </a:ln>
              <a:solidFill>
                <a:srgbClr val="0083CE"/>
              </a:solidFill>
              <a:effectLst/>
              <a:uLnTx/>
              <a:uFillTx/>
              <a:latin typeface="站酷快乐体2016修订版" panose="02010600030101010101" charset="-122"/>
              <a:ea typeface="站酷快乐体2016修订版" panose="02010600030101010101" charset="-122"/>
              <a:sym typeface="+mn-ea"/>
            </a:endParaRPr>
          </a:p>
        </p:txBody>
      </p:sp>
      <p:sp>
        <p:nvSpPr>
          <p:cNvPr id="16" name="TextBox 1210"/>
          <p:cNvSpPr/>
          <p:nvPr/>
        </p:nvSpPr>
        <p:spPr>
          <a:xfrm>
            <a:off x="3020060" y="3637280"/>
            <a:ext cx="2848610" cy="27559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square">
            <a:spAutoFit/>
          </a:bodyPr>
          <a:lstStyle/>
          <a:p>
            <a:pPr indent="0" algn="l" fontAlgn="auto">
              <a:lnSpc>
                <a:spcPct val="150000"/>
              </a:lnSpc>
            </a:pPr>
            <a:r>
              <a:rPr lang="zh-CN" altLang="en-US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endParaRPr lang="en-US" altLang="zh-CN" sz="80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uLnTx/>
              <a:uFillTx/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17" name="TextBox 1210"/>
          <p:cNvSpPr/>
          <p:nvPr/>
        </p:nvSpPr>
        <p:spPr>
          <a:xfrm>
            <a:off x="3020060" y="4721860"/>
            <a:ext cx="2848610" cy="27559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square">
            <a:spAutoFit/>
          </a:bodyPr>
          <a:lstStyle/>
          <a:p>
            <a:pPr indent="0" algn="l" fontAlgn="auto">
              <a:lnSpc>
                <a:spcPct val="150000"/>
              </a:lnSpc>
            </a:pPr>
            <a:r>
              <a:rPr lang="zh-CN" altLang="en-US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endParaRPr lang="en-US" altLang="zh-CN" sz="80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uLnTx/>
              <a:uFillTx/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19" name="TextBox 1210"/>
          <p:cNvSpPr/>
          <p:nvPr/>
        </p:nvSpPr>
        <p:spPr>
          <a:xfrm>
            <a:off x="7320915" y="3749040"/>
            <a:ext cx="2848610" cy="27559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square">
            <a:spAutoFit/>
          </a:bodyPr>
          <a:lstStyle/>
          <a:p>
            <a:pPr indent="0" algn="l" fontAlgn="auto">
              <a:lnSpc>
                <a:spcPct val="150000"/>
              </a:lnSpc>
            </a:pPr>
            <a:r>
              <a:rPr lang="zh-CN" altLang="en-US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endParaRPr lang="en-US" altLang="zh-CN" sz="80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uLnTx/>
              <a:uFillTx/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20" name="TextBox 1210"/>
          <p:cNvSpPr/>
          <p:nvPr/>
        </p:nvSpPr>
        <p:spPr>
          <a:xfrm>
            <a:off x="7320915" y="4859020"/>
            <a:ext cx="2848610" cy="27559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square">
            <a:spAutoFit/>
          </a:bodyPr>
          <a:lstStyle/>
          <a:p>
            <a:pPr indent="0" algn="l" fontAlgn="auto">
              <a:lnSpc>
                <a:spcPct val="150000"/>
              </a:lnSpc>
            </a:pPr>
            <a:r>
              <a:rPr lang="zh-CN" altLang="en-US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endParaRPr lang="en-US" altLang="zh-CN" sz="80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uLnTx/>
              <a:uFillTx/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21" name="圆角矩形 20"/>
          <p:cNvSpPr/>
          <p:nvPr/>
        </p:nvSpPr>
        <p:spPr>
          <a:xfrm>
            <a:off x="6327775" y="3336925"/>
            <a:ext cx="574675" cy="575945"/>
          </a:xfrm>
          <a:prstGeom prst="roundRect">
            <a:avLst>
              <a:gd name="adj" fmla="val 50000"/>
            </a:avLst>
          </a:prstGeom>
          <a:solidFill>
            <a:srgbClr val="03BCA2"/>
          </a:solidFill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400">
                <a:latin typeface="微软雅黑" panose="020B0503020204020204" charset="-122"/>
                <a:ea typeface="微软雅黑" panose="020B0503020204020204" charset="-122"/>
              </a:rPr>
              <a:t>03</a:t>
            </a:r>
          </a:p>
        </p:txBody>
      </p:sp>
      <p:sp>
        <p:nvSpPr>
          <p:cNvPr id="22" name="圆角矩形 21"/>
          <p:cNvSpPr/>
          <p:nvPr/>
        </p:nvSpPr>
        <p:spPr>
          <a:xfrm>
            <a:off x="2026920" y="4340225"/>
            <a:ext cx="574675" cy="575945"/>
          </a:xfrm>
          <a:prstGeom prst="roundRect">
            <a:avLst>
              <a:gd name="adj" fmla="val 50000"/>
            </a:avLst>
          </a:prstGeom>
          <a:solidFill>
            <a:srgbClr val="03BCA2"/>
          </a:solidFill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400">
                <a:latin typeface="微软雅黑" panose="020B0503020204020204" charset="-122"/>
                <a:ea typeface="微软雅黑" panose="020B0503020204020204" charset="-122"/>
              </a:rPr>
              <a:t>02</a:t>
            </a:r>
          </a:p>
        </p:txBody>
      </p:sp>
      <p:sp>
        <p:nvSpPr>
          <p:cNvPr id="23" name="圆角矩形 22"/>
          <p:cNvSpPr/>
          <p:nvPr/>
        </p:nvSpPr>
        <p:spPr>
          <a:xfrm>
            <a:off x="6327775" y="4340225"/>
            <a:ext cx="574675" cy="575945"/>
          </a:xfrm>
          <a:prstGeom prst="roundRect">
            <a:avLst>
              <a:gd name="adj" fmla="val 50000"/>
            </a:avLst>
          </a:prstGeom>
          <a:solidFill>
            <a:srgbClr val="03BCA2"/>
          </a:solidFill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400">
                <a:latin typeface="微软雅黑" panose="020B0503020204020204" charset="-122"/>
                <a:ea typeface="微软雅黑" panose="020B0503020204020204" charset="-122"/>
              </a:rPr>
              <a:t>04</a:t>
            </a:r>
          </a:p>
        </p:txBody>
      </p:sp>
      <p:pic>
        <p:nvPicPr>
          <p:cNvPr id="25" name="图片 24" descr="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020060" y="-887095"/>
            <a:ext cx="4381500" cy="1936750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2317687" y="951865"/>
            <a:ext cx="214567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solidFill>
                  <a:srgbClr val="FFFFFF"/>
                </a:solidFill>
              </a:rPr>
              <a:t>https://www.ypppt.com/</a:t>
            </a:r>
            <a:endParaRPr lang="zh-CN" altLang="en-US" sz="1400" dirty="0"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28623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963295" y="-588645"/>
            <a:ext cx="3983355" cy="7967345"/>
          </a:xfrm>
          <a:prstGeom prst="rect">
            <a:avLst/>
          </a:prstGeom>
        </p:spPr>
      </p:pic>
      <p:pic>
        <p:nvPicPr>
          <p:cNvPr id="4" name="图片 3" descr="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53640" y="-405765"/>
            <a:ext cx="4381500" cy="1936750"/>
          </a:xfrm>
          <a:prstGeom prst="rect">
            <a:avLst/>
          </a:prstGeom>
        </p:spPr>
      </p:pic>
      <p:pic>
        <p:nvPicPr>
          <p:cNvPr id="7" name="图片 6" descr="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92060" y="-327660"/>
            <a:ext cx="1943100" cy="1543050"/>
          </a:xfrm>
          <a:prstGeom prst="rect">
            <a:avLst/>
          </a:prstGeom>
        </p:spPr>
      </p:pic>
      <p:pic>
        <p:nvPicPr>
          <p:cNvPr id="8" name="图片 7" descr="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283190" y="1950085"/>
            <a:ext cx="1682750" cy="1504950"/>
          </a:xfrm>
          <a:prstGeom prst="rect">
            <a:avLst/>
          </a:prstGeom>
        </p:spPr>
      </p:pic>
      <p:pic>
        <p:nvPicPr>
          <p:cNvPr id="9" name="图片 8" descr="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683115" y="-405765"/>
            <a:ext cx="2882900" cy="2355850"/>
          </a:xfrm>
          <a:prstGeom prst="rect">
            <a:avLst/>
          </a:prstGeom>
        </p:spPr>
      </p:pic>
      <p:pic>
        <p:nvPicPr>
          <p:cNvPr id="10" name="图片 9" descr="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116820" y="3431540"/>
            <a:ext cx="2907030" cy="3507105"/>
          </a:xfrm>
          <a:prstGeom prst="rect">
            <a:avLst/>
          </a:prstGeom>
        </p:spPr>
      </p:pic>
      <p:pic>
        <p:nvPicPr>
          <p:cNvPr id="11" name="图片 10" descr="10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214370" y="5624195"/>
            <a:ext cx="6631305" cy="1536700"/>
          </a:xfrm>
          <a:prstGeom prst="rect">
            <a:avLst/>
          </a:prstGeom>
        </p:spPr>
      </p:pic>
      <p:sp>
        <p:nvSpPr>
          <p:cNvPr id="12" name="文本框 11"/>
          <p:cNvSpPr txBox="1"/>
          <p:nvPr/>
        </p:nvSpPr>
        <p:spPr>
          <a:xfrm>
            <a:off x="2400300" y="1986280"/>
            <a:ext cx="7392035" cy="144526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sz="8800" b="1">
                <a:ln>
                  <a:solidFill>
                    <a:schemeClr val="bg1"/>
                  </a:solidFill>
                </a:ln>
                <a:solidFill>
                  <a:srgbClr val="0083C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站酷快乐体2016修订版" panose="02010600030101010101" charset="-122"/>
                <a:ea typeface="站酷快乐体2016修订版" panose="02010600030101010101" charset="-122"/>
              </a:rPr>
              <a:t>第一部分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3135948" y="3598545"/>
            <a:ext cx="592074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>
                <a:solidFill>
                  <a:srgbClr val="0083CE"/>
                </a:solidFill>
                <a:effectLst/>
                <a:latin typeface="站酷快乐体2016修订版" panose="02010600030101010101" charset="-122"/>
                <a:ea typeface="站酷快乐体2016修订版" panose="02010600030101010101" charset="-122"/>
              </a:rPr>
              <a:t>单击此处输入您的文本</a:t>
            </a:r>
          </a:p>
        </p:txBody>
      </p:sp>
      <p:sp>
        <p:nvSpPr>
          <p:cNvPr id="14" name="文本框 34"/>
          <p:cNvSpPr txBox="1"/>
          <p:nvPr/>
        </p:nvSpPr>
        <p:spPr>
          <a:xfrm>
            <a:off x="3378518" y="4182110"/>
            <a:ext cx="543560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 defTabSz="1216025" fontAlgn="auto">
              <a:lnSpc>
                <a:spcPct val="200000"/>
              </a:lnSpc>
              <a:spcBef>
                <a:spcPts val="0"/>
              </a:spcBef>
            </a:pPr>
            <a:r>
              <a:rPr lang="zh-CN" alt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83cd97cac2224472ad1115ff5cf1f0d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7700" y="680085"/>
            <a:ext cx="4677410" cy="4660900"/>
          </a:xfrm>
          <a:prstGeom prst="rect">
            <a:avLst/>
          </a:prstGeom>
        </p:spPr>
      </p:pic>
      <p:sp>
        <p:nvSpPr>
          <p:cNvPr id="26" name="TextBox 1210"/>
          <p:cNvSpPr/>
          <p:nvPr/>
        </p:nvSpPr>
        <p:spPr>
          <a:xfrm rot="360000">
            <a:off x="1454150" y="2287905"/>
            <a:ext cx="2882900" cy="306705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square">
            <a:spAutoFit/>
          </a:bodyPr>
          <a:lstStyle/>
          <a:p>
            <a:pPr algn="ctr"/>
            <a:r>
              <a:rPr lang="en-US" altLang="zh-CN" sz="140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uLnTx/>
                <a:uFillTx/>
                <a:latin typeface="站酷快乐体2016修订版" panose="02010600030101010101" charset="-122"/>
                <a:ea typeface="站酷快乐体2016修订版" panose="02010600030101010101" charset="-122"/>
                <a:sym typeface="+mn-ea"/>
              </a:rPr>
              <a:t>ADD YOUR TEXT HERE</a:t>
            </a:r>
          </a:p>
        </p:txBody>
      </p:sp>
      <p:sp>
        <p:nvSpPr>
          <p:cNvPr id="31" name="TextBox 1210"/>
          <p:cNvSpPr/>
          <p:nvPr/>
        </p:nvSpPr>
        <p:spPr>
          <a:xfrm rot="420000">
            <a:off x="1224915" y="2661920"/>
            <a:ext cx="2905760" cy="116840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square">
            <a:spAutoFit/>
          </a:bodyPr>
          <a:lstStyle/>
          <a:p>
            <a:pPr indent="0" algn="ctr" fontAlgn="auto">
              <a:lnSpc>
                <a:spcPct val="200000"/>
              </a:lnSpc>
            </a:pPr>
            <a:r>
              <a:rPr lang="zh-CN" altLang="en-US" sz="7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7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7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7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7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7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7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7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7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7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7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sym typeface="Arial" panose="020B0604020202020204" pitchFamily="34" charset="0"/>
              </a:rPr>
              <a:t>Click here to enter your textClick here to enter your text</a:t>
            </a:r>
            <a:r>
              <a:rPr lang="en-US" altLang="zh-CN" sz="7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7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7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7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7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7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7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7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endParaRPr lang="zh-CN" altLang="en-US" sz="70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uLnTx/>
              <a:uFillTx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pic>
        <p:nvPicPr>
          <p:cNvPr id="4" name="图片 3" descr="ef742f63937ab5395f9bf3571baf53a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66835" y="1154430"/>
            <a:ext cx="5007610" cy="7127875"/>
          </a:xfrm>
          <a:prstGeom prst="rect">
            <a:avLst/>
          </a:prstGeom>
        </p:spPr>
      </p:pic>
      <p:pic>
        <p:nvPicPr>
          <p:cNvPr id="5" name="图片 4" descr="83cd97cac2224472ad1115ff5cf1f0d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33290" y="1563370"/>
            <a:ext cx="4677410" cy="4660900"/>
          </a:xfrm>
          <a:prstGeom prst="rect">
            <a:avLst/>
          </a:prstGeom>
        </p:spPr>
      </p:pic>
      <p:sp>
        <p:nvSpPr>
          <p:cNvPr id="6" name="TextBox 1210"/>
          <p:cNvSpPr/>
          <p:nvPr/>
        </p:nvSpPr>
        <p:spPr>
          <a:xfrm rot="360000">
            <a:off x="5539740" y="3171190"/>
            <a:ext cx="2882900" cy="306705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square">
            <a:spAutoFit/>
          </a:bodyPr>
          <a:lstStyle/>
          <a:p>
            <a:pPr algn="ctr"/>
            <a:r>
              <a:rPr lang="en-US" altLang="zh-CN" sz="140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uLnTx/>
                <a:uFillTx/>
                <a:latin typeface="站酷快乐体2016修订版" panose="02010600030101010101" charset="-122"/>
                <a:ea typeface="站酷快乐体2016修订版" panose="02010600030101010101" charset="-122"/>
                <a:sym typeface="+mn-ea"/>
              </a:rPr>
              <a:t>ADD YOUR TEXT HERE</a:t>
            </a:r>
          </a:p>
        </p:txBody>
      </p:sp>
      <p:sp>
        <p:nvSpPr>
          <p:cNvPr id="7" name="TextBox 1210"/>
          <p:cNvSpPr/>
          <p:nvPr/>
        </p:nvSpPr>
        <p:spPr>
          <a:xfrm rot="420000">
            <a:off x="5310505" y="3545205"/>
            <a:ext cx="2905760" cy="116840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square">
            <a:spAutoFit/>
          </a:bodyPr>
          <a:lstStyle/>
          <a:p>
            <a:pPr indent="0" algn="ctr" fontAlgn="auto">
              <a:lnSpc>
                <a:spcPct val="200000"/>
              </a:lnSpc>
            </a:pPr>
            <a:r>
              <a:rPr lang="zh-CN" altLang="en-US" sz="7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7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7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7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7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7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7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7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7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7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7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sym typeface="Arial" panose="020B0604020202020204" pitchFamily="34" charset="0"/>
              </a:rPr>
              <a:t>Click here to enter your textClick here to enter your text</a:t>
            </a:r>
            <a:r>
              <a:rPr lang="en-US" altLang="zh-CN" sz="7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7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7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7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7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7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7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7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endParaRPr lang="zh-CN" altLang="en-US" sz="70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uLnTx/>
              <a:uFillTx/>
              <a:ea typeface="微软雅黑" panose="020B050302020402020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图片 24" descr="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781685" y="1271905"/>
            <a:ext cx="2625725" cy="3997325"/>
          </a:xfrm>
          <a:prstGeom prst="rect">
            <a:avLst/>
          </a:prstGeom>
        </p:spPr>
      </p:pic>
      <p:sp>
        <p:nvSpPr>
          <p:cNvPr id="26" name="TextBox 1210"/>
          <p:cNvSpPr/>
          <p:nvPr/>
        </p:nvSpPr>
        <p:spPr>
          <a:xfrm>
            <a:off x="3856990" y="1336040"/>
            <a:ext cx="2882900" cy="306705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square">
            <a:spAutoFit/>
          </a:bodyPr>
          <a:lstStyle/>
          <a:p>
            <a:pPr algn="l"/>
            <a:r>
              <a:rPr lang="en-US" altLang="zh-CN" sz="140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uLnTx/>
                <a:uFillTx/>
                <a:latin typeface="站酷快乐体2016修订版" panose="02010600030101010101" charset="-122"/>
                <a:ea typeface="站酷快乐体2016修订版" panose="02010600030101010101" charset="-122"/>
                <a:sym typeface="+mn-ea"/>
              </a:rPr>
              <a:t>ADD YOUR TEXT HERE</a:t>
            </a:r>
          </a:p>
        </p:txBody>
      </p:sp>
      <p:sp>
        <p:nvSpPr>
          <p:cNvPr id="27" name="TextBox 1210"/>
          <p:cNvSpPr/>
          <p:nvPr/>
        </p:nvSpPr>
        <p:spPr>
          <a:xfrm>
            <a:off x="3856990" y="1748790"/>
            <a:ext cx="3549015" cy="953135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square">
            <a:spAutoFit/>
          </a:bodyPr>
          <a:lstStyle/>
          <a:p>
            <a:pPr indent="0" algn="l" fontAlgn="auto">
              <a:lnSpc>
                <a:spcPct val="200000"/>
              </a:lnSpc>
            </a:pPr>
            <a:r>
              <a:rPr lang="zh-CN" altLang="en-US" sz="7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7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7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7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7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7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7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7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7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7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7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sym typeface="Arial" panose="020B0604020202020204" pitchFamily="34" charset="0"/>
              </a:rPr>
              <a:t>Click here to enter your textClick here to enter your text</a:t>
            </a:r>
            <a:r>
              <a:rPr lang="en-US" altLang="zh-CN" sz="7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7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7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7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7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7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7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7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endParaRPr lang="zh-CN" altLang="en-US" sz="70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uLnTx/>
              <a:uFillTx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28" name="TextBox 1210"/>
          <p:cNvSpPr/>
          <p:nvPr/>
        </p:nvSpPr>
        <p:spPr>
          <a:xfrm>
            <a:off x="8006080" y="1336040"/>
            <a:ext cx="2882900" cy="306705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square">
            <a:spAutoFit/>
          </a:bodyPr>
          <a:lstStyle/>
          <a:p>
            <a:pPr algn="l"/>
            <a:r>
              <a:rPr lang="en-US" altLang="zh-CN" sz="140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uLnTx/>
                <a:uFillTx/>
                <a:latin typeface="站酷快乐体2016修订版" panose="02010600030101010101" charset="-122"/>
                <a:ea typeface="站酷快乐体2016修订版" panose="02010600030101010101" charset="-122"/>
                <a:sym typeface="+mn-ea"/>
              </a:rPr>
              <a:t>ADD YOUR TEXT HERE</a:t>
            </a:r>
          </a:p>
        </p:txBody>
      </p:sp>
      <p:sp>
        <p:nvSpPr>
          <p:cNvPr id="29" name="TextBox 1210"/>
          <p:cNvSpPr/>
          <p:nvPr/>
        </p:nvSpPr>
        <p:spPr>
          <a:xfrm>
            <a:off x="8006080" y="1748790"/>
            <a:ext cx="3549015" cy="953135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square">
            <a:spAutoFit/>
          </a:bodyPr>
          <a:lstStyle/>
          <a:p>
            <a:pPr indent="0" algn="l" fontAlgn="auto">
              <a:lnSpc>
                <a:spcPct val="200000"/>
              </a:lnSpc>
            </a:pPr>
            <a:r>
              <a:rPr lang="zh-CN" altLang="en-US" sz="7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7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7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7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7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7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7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7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7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7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7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sym typeface="Arial" panose="020B0604020202020204" pitchFamily="34" charset="0"/>
              </a:rPr>
              <a:t>Click here to enter your textClick here to enter your text</a:t>
            </a:r>
            <a:r>
              <a:rPr lang="en-US" altLang="zh-CN" sz="7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7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7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7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7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7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7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7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endParaRPr lang="zh-CN" altLang="en-US" sz="70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uLnTx/>
              <a:uFillTx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30" name="TextBox 1210"/>
          <p:cNvSpPr/>
          <p:nvPr/>
        </p:nvSpPr>
        <p:spPr>
          <a:xfrm>
            <a:off x="3856990" y="3717290"/>
            <a:ext cx="2882900" cy="306705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square">
            <a:spAutoFit/>
          </a:bodyPr>
          <a:lstStyle/>
          <a:p>
            <a:pPr algn="l"/>
            <a:r>
              <a:rPr lang="en-US" altLang="zh-CN" sz="140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uLnTx/>
                <a:uFillTx/>
                <a:latin typeface="站酷快乐体2016修订版" panose="02010600030101010101" charset="-122"/>
                <a:ea typeface="站酷快乐体2016修订版" panose="02010600030101010101" charset="-122"/>
                <a:sym typeface="+mn-ea"/>
              </a:rPr>
              <a:t>ADD YOUR TEXT HERE</a:t>
            </a:r>
          </a:p>
        </p:txBody>
      </p:sp>
      <p:sp>
        <p:nvSpPr>
          <p:cNvPr id="31" name="TextBox 1210"/>
          <p:cNvSpPr/>
          <p:nvPr/>
        </p:nvSpPr>
        <p:spPr>
          <a:xfrm>
            <a:off x="3856990" y="4130040"/>
            <a:ext cx="3549015" cy="953135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square">
            <a:spAutoFit/>
          </a:bodyPr>
          <a:lstStyle/>
          <a:p>
            <a:pPr indent="0" algn="l" fontAlgn="auto">
              <a:lnSpc>
                <a:spcPct val="200000"/>
              </a:lnSpc>
            </a:pPr>
            <a:r>
              <a:rPr lang="zh-CN" altLang="en-US" sz="7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7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7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7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7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7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7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7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7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7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7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sym typeface="Arial" panose="020B0604020202020204" pitchFamily="34" charset="0"/>
              </a:rPr>
              <a:t>Click here to enter your textClick here to enter your text</a:t>
            </a:r>
            <a:r>
              <a:rPr lang="en-US" altLang="zh-CN" sz="7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7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7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7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7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7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7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7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endParaRPr lang="zh-CN" altLang="en-US" sz="70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uLnTx/>
              <a:uFillTx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32" name="TextBox 1210"/>
          <p:cNvSpPr/>
          <p:nvPr/>
        </p:nvSpPr>
        <p:spPr>
          <a:xfrm>
            <a:off x="8006080" y="3717290"/>
            <a:ext cx="2882900" cy="306705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square">
            <a:spAutoFit/>
          </a:bodyPr>
          <a:lstStyle/>
          <a:p>
            <a:pPr algn="l"/>
            <a:r>
              <a:rPr lang="en-US" altLang="zh-CN" sz="140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uLnTx/>
                <a:uFillTx/>
                <a:latin typeface="站酷快乐体2016修订版" panose="02010600030101010101" charset="-122"/>
                <a:ea typeface="站酷快乐体2016修订版" panose="02010600030101010101" charset="-122"/>
                <a:sym typeface="+mn-ea"/>
              </a:rPr>
              <a:t>ADD YOUR TEXT HERE</a:t>
            </a:r>
          </a:p>
        </p:txBody>
      </p:sp>
      <p:sp>
        <p:nvSpPr>
          <p:cNvPr id="33" name="TextBox 1210"/>
          <p:cNvSpPr/>
          <p:nvPr/>
        </p:nvSpPr>
        <p:spPr>
          <a:xfrm>
            <a:off x="8006080" y="4130040"/>
            <a:ext cx="3549015" cy="953135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square">
            <a:spAutoFit/>
          </a:bodyPr>
          <a:lstStyle/>
          <a:p>
            <a:pPr indent="0" algn="l" fontAlgn="auto">
              <a:lnSpc>
                <a:spcPct val="200000"/>
              </a:lnSpc>
            </a:pPr>
            <a:r>
              <a:rPr lang="zh-CN" altLang="en-US" sz="7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7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7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7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7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7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7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7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7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7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7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sym typeface="Arial" panose="020B0604020202020204" pitchFamily="34" charset="0"/>
              </a:rPr>
              <a:t>Click here to enter your textClick here to enter your text</a:t>
            </a:r>
            <a:r>
              <a:rPr lang="en-US" altLang="zh-CN" sz="7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7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7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7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7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7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7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7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endParaRPr lang="zh-CN" altLang="en-US" sz="70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uLnTx/>
              <a:uFillTx/>
              <a:ea typeface="微软雅黑" panose="020B050302020402020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832a59555184a622dca5aa34f94b3a4a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39285" y="1177290"/>
            <a:ext cx="3164840" cy="4223385"/>
          </a:xfrm>
          <a:prstGeom prst="rect">
            <a:avLst/>
          </a:prstGeom>
        </p:spPr>
      </p:pic>
      <p:sp>
        <p:nvSpPr>
          <p:cNvPr id="28" name="TextBox 1210"/>
          <p:cNvSpPr/>
          <p:nvPr/>
        </p:nvSpPr>
        <p:spPr>
          <a:xfrm>
            <a:off x="8090535" y="1251585"/>
            <a:ext cx="2882900" cy="306705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square">
            <a:spAutoFit/>
          </a:bodyPr>
          <a:lstStyle/>
          <a:p>
            <a:pPr algn="l"/>
            <a:r>
              <a:rPr lang="en-US" altLang="zh-CN" sz="140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uLnTx/>
                <a:uFillTx/>
                <a:latin typeface="站酷快乐体2016修订版" panose="02010600030101010101" charset="-122"/>
                <a:ea typeface="站酷快乐体2016修订版" panose="02010600030101010101" charset="-122"/>
                <a:sym typeface="+mn-ea"/>
              </a:rPr>
              <a:t>ADD YOUR TEXT HERE</a:t>
            </a:r>
          </a:p>
        </p:txBody>
      </p:sp>
      <p:sp>
        <p:nvSpPr>
          <p:cNvPr id="29" name="TextBox 1210"/>
          <p:cNvSpPr/>
          <p:nvPr/>
        </p:nvSpPr>
        <p:spPr>
          <a:xfrm>
            <a:off x="8090535" y="1664335"/>
            <a:ext cx="3549015" cy="953135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square">
            <a:spAutoFit/>
          </a:bodyPr>
          <a:lstStyle/>
          <a:p>
            <a:pPr indent="0" algn="l" fontAlgn="auto">
              <a:lnSpc>
                <a:spcPct val="200000"/>
              </a:lnSpc>
            </a:pPr>
            <a:r>
              <a:rPr lang="zh-CN" altLang="en-US" sz="7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7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7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7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7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7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7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7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7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7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7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sym typeface="Arial" panose="020B0604020202020204" pitchFamily="34" charset="0"/>
              </a:rPr>
              <a:t>Click here to enter your textClick here to enter your text</a:t>
            </a:r>
            <a:r>
              <a:rPr lang="en-US" altLang="zh-CN" sz="7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7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7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7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7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7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7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7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endParaRPr lang="zh-CN" altLang="en-US" sz="70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uLnTx/>
              <a:uFillTx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3" name="TextBox 1210"/>
          <p:cNvSpPr/>
          <p:nvPr/>
        </p:nvSpPr>
        <p:spPr>
          <a:xfrm>
            <a:off x="8090535" y="4034790"/>
            <a:ext cx="2882900" cy="306705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square">
            <a:spAutoFit/>
          </a:bodyPr>
          <a:lstStyle/>
          <a:p>
            <a:pPr algn="l"/>
            <a:r>
              <a:rPr lang="en-US" altLang="zh-CN" sz="140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uLnTx/>
                <a:uFillTx/>
                <a:latin typeface="站酷快乐体2016修订版" panose="02010600030101010101" charset="-122"/>
                <a:ea typeface="站酷快乐体2016修订版" panose="02010600030101010101" charset="-122"/>
                <a:sym typeface="+mn-ea"/>
              </a:rPr>
              <a:t>ADD YOUR TEXT HERE</a:t>
            </a:r>
          </a:p>
        </p:txBody>
      </p:sp>
      <p:sp>
        <p:nvSpPr>
          <p:cNvPr id="4" name="TextBox 1210"/>
          <p:cNvSpPr/>
          <p:nvPr/>
        </p:nvSpPr>
        <p:spPr>
          <a:xfrm>
            <a:off x="8090535" y="4447540"/>
            <a:ext cx="3549015" cy="953135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square">
            <a:spAutoFit/>
          </a:bodyPr>
          <a:lstStyle/>
          <a:p>
            <a:pPr indent="0" algn="l" fontAlgn="auto">
              <a:lnSpc>
                <a:spcPct val="200000"/>
              </a:lnSpc>
            </a:pPr>
            <a:r>
              <a:rPr lang="zh-CN" altLang="en-US" sz="7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7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7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7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7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7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7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7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7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7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7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sym typeface="Arial" panose="020B0604020202020204" pitchFamily="34" charset="0"/>
              </a:rPr>
              <a:t>Click here to enter your textClick here to enter your text</a:t>
            </a:r>
            <a:r>
              <a:rPr lang="en-US" altLang="zh-CN" sz="7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7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7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7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7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7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7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7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endParaRPr lang="zh-CN" altLang="en-US" sz="70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uLnTx/>
              <a:uFillTx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5" name="TextBox 1210"/>
          <p:cNvSpPr/>
          <p:nvPr/>
        </p:nvSpPr>
        <p:spPr>
          <a:xfrm>
            <a:off x="977265" y="1251585"/>
            <a:ext cx="2882900" cy="306705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square">
            <a:spAutoFit/>
          </a:bodyPr>
          <a:lstStyle/>
          <a:p>
            <a:pPr algn="r"/>
            <a:r>
              <a:rPr lang="en-US" altLang="zh-CN" sz="140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uLnTx/>
                <a:uFillTx/>
                <a:latin typeface="站酷快乐体2016修订版" panose="02010600030101010101" charset="-122"/>
                <a:ea typeface="站酷快乐体2016修订版" panose="02010600030101010101" charset="-122"/>
                <a:sym typeface="+mn-ea"/>
              </a:rPr>
              <a:t>ADD YOUR TEXT HERE</a:t>
            </a:r>
          </a:p>
        </p:txBody>
      </p:sp>
      <p:sp>
        <p:nvSpPr>
          <p:cNvPr id="6" name="TextBox 1210"/>
          <p:cNvSpPr/>
          <p:nvPr/>
        </p:nvSpPr>
        <p:spPr>
          <a:xfrm>
            <a:off x="311150" y="1664335"/>
            <a:ext cx="3549015" cy="953135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square">
            <a:spAutoFit/>
          </a:bodyPr>
          <a:lstStyle/>
          <a:p>
            <a:pPr indent="0" algn="r" fontAlgn="auto">
              <a:lnSpc>
                <a:spcPct val="200000"/>
              </a:lnSpc>
            </a:pPr>
            <a:r>
              <a:rPr lang="zh-CN" altLang="en-US" sz="7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7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7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7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7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7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7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7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7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7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7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sym typeface="Arial" panose="020B0604020202020204" pitchFamily="34" charset="0"/>
              </a:rPr>
              <a:t>Click here to enter your textClick here to enter your text</a:t>
            </a:r>
            <a:r>
              <a:rPr lang="en-US" altLang="zh-CN" sz="7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7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7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7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7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7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7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7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endParaRPr lang="zh-CN" altLang="en-US" sz="70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uLnTx/>
              <a:uFillTx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7" name="TextBox 1210"/>
          <p:cNvSpPr/>
          <p:nvPr/>
        </p:nvSpPr>
        <p:spPr>
          <a:xfrm>
            <a:off x="977265" y="4034790"/>
            <a:ext cx="2882900" cy="306705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square">
            <a:spAutoFit/>
          </a:bodyPr>
          <a:lstStyle/>
          <a:p>
            <a:pPr algn="r"/>
            <a:r>
              <a:rPr lang="en-US" altLang="zh-CN" sz="140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uLnTx/>
                <a:uFillTx/>
                <a:latin typeface="站酷快乐体2016修订版" panose="02010600030101010101" charset="-122"/>
                <a:ea typeface="站酷快乐体2016修订版" panose="02010600030101010101" charset="-122"/>
                <a:sym typeface="+mn-ea"/>
              </a:rPr>
              <a:t>ADD YOUR TEXT HERE</a:t>
            </a:r>
          </a:p>
        </p:txBody>
      </p:sp>
      <p:sp>
        <p:nvSpPr>
          <p:cNvPr id="8" name="TextBox 1210"/>
          <p:cNvSpPr/>
          <p:nvPr/>
        </p:nvSpPr>
        <p:spPr>
          <a:xfrm>
            <a:off x="311150" y="4447540"/>
            <a:ext cx="3549015" cy="953135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square">
            <a:spAutoFit/>
          </a:bodyPr>
          <a:lstStyle/>
          <a:p>
            <a:pPr indent="0" algn="r" fontAlgn="auto">
              <a:lnSpc>
                <a:spcPct val="200000"/>
              </a:lnSpc>
            </a:pPr>
            <a:r>
              <a:rPr lang="zh-CN" altLang="en-US" sz="7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7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7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7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7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7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7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7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7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7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7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sym typeface="Arial" panose="020B0604020202020204" pitchFamily="34" charset="0"/>
              </a:rPr>
              <a:t>Click here to enter your textClick here to enter your text</a:t>
            </a:r>
            <a:r>
              <a:rPr lang="en-US" altLang="zh-CN" sz="7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7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7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7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7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7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7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7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endParaRPr lang="zh-CN" altLang="en-US" sz="70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uLnTx/>
              <a:uFillTx/>
              <a:ea typeface="微软雅黑" panose="020B050302020402020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963295" y="-588645"/>
            <a:ext cx="3983355" cy="7967345"/>
          </a:xfrm>
          <a:prstGeom prst="rect">
            <a:avLst/>
          </a:prstGeom>
        </p:spPr>
      </p:pic>
      <p:pic>
        <p:nvPicPr>
          <p:cNvPr id="4" name="图片 3" descr="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53640" y="-405765"/>
            <a:ext cx="4381500" cy="1936750"/>
          </a:xfrm>
          <a:prstGeom prst="rect">
            <a:avLst/>
          </a:prstGeom>
        </p:spPr>
      </p:pic>
      <p:pic>
        <p:nvPicPr>
          <p:cNvPr id="7" name="图片 6" descr="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92060" y="-327660"/>
            <a:ext cx="1943100" cy="1543050"/>
          </a:xfrm>
          <a:prstGeom prst="rect">
            <a:avLst/>
          </a:prstGeom>
        </p:spPr>
      </p:pic>
      <p:pic>
        <p:nvPicPr>
          <p:cNvPr id="8" name="图片 7" descr="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283190" y="1950085"/>
            <a:ext cx="1682750" cy="1504950"/>
          </a:xfrm>
          <a:prstGeom prst="rect">
            <a:avLst/>
          </a:prstGeom>
        </p:spPr>
      </p:pic>
      <p:pic>
        <p:nvPicPr>
          <p:cNvPr id="9" name="图片 8" descr="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683115" y="-405765"/>
            <a:ext cx="2882900" cy="2355850"/>
          </a:xfrm>
          <a:prstGeom prst="rect">
            <a:avLst/>
          </a:prstGeom>
        </p:spPr>
      </p:pic>
      <p:pic>
        <p:nvPicPr>
          <p:cNvPr id="10" name="图片 9" descr="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116820" y="3431540"/>
            <a:ext cx="2907030" cy="3507105"/>
          </a:xfrm>
          <a:prstGeom prst="rect">
            <a:avLst/>
          </a:prstGeom>
        </p:spPr>
      </p:pic>
      <p:pic>
        <p:nvPicPr>
          <p:cNvPr id="11" name="图片 10" descr="10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214370" y="5624195"/>
            <a:ext cx="6631305" cy="1536700"/>
          </a:xfrm>
          <a:prstGeom prst="rect">
            <a:avLst/>
          </a:prstGeom>
        </p:spPr>
      </p:pic>
      <p:sp>
        <p:nvSpPr>
          <p:cNvPr id="12" name="文本框 11"/>
          <p:cNvSpPr txBox="1"/>
          <p:nvPr/>
        </p:nvSpPr>
        <p:spPr>
          <a:xfrm>
            <a:off x="2400300" y="1986280"/>
            <a:ext cx="7392035" cy="144526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sz="8800" b="1">
                <a:ln>
                  <a:solidFill>
                    <a:schemeClr val="bg1"/>
                  </a:solidFill>
                </a:ln>
                <a:solidFill>
                  <a:srgbClr val="0083C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站酷快乐体2016修订版" panose="02010600030101010101" charset="-122"/>
                <a:ea typeface="站酷快乐体2016修订版" panose="02010600030101010101" charset="-122"/>
              </a:rPr>
              <a:t>第二部分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3135948" y="3598545"/>
            <a:ext cx="592074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>
                <a:solidFill>
                  <a:srgbClr val="0083CE"/>
                </a:solidFill>
                <a:effectLst/>
                <a:latin typeface="站酷快乐体2016修订版" panose="02010600030101010101" charset="-122"/>
                <a:ea typeface="站酷快乐体2016修订版" panose="02010600030101010101" charset="-122"/>
              </a:rPr>
              <a:t>单击此处输入您的文本</a:t>
            </a:r>
          </a:p>
        </p:txBody>
      </p:sp>
      <p:sp>
        <p:nvSpPr>
          <p:cNvPr id="14" name="文本框 34"/>
          <p:cNvSpPr txBox="1"/>
          <p:nvPr/>
        </p:nvSpPr>
        <p:spPr>
          <a:xfrm>
            <a:off x="3378518" y="4182110"/>
            <a:ext cx="543560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 defTabSz="1216025" fontAlgn="auto">
              <a:lnSpc>
                <a:spcPct val="200000"/>
              </a:lnSpc>
              <a:spcBef>
                <a:spcPts val="0"/>
              </a:spcBef>
            </a:pPr>
            <a:r>
              <a:rPr lang="zh-CN" alt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a79f5733d4c8b59c199653f3de1b3764"/>
          <p:cNvPicPr>
            <a:picLocks noChangeAspect="1"/>
          </p:cNvPicPr>
          <p:nvPr/>
        </p:nvPicPr>
        <p:blipFill>
          <a:blip r:embed="rId2"/>
          <a:srcRect l="35088" t="-1963" r="48360" b="90939"/>
          <a:stretch>
            <a:fillRect/>
          </a:stretch>
        </p:blipFill>
        <p:spPr>
          <a:xfrm>
            <a:off x="2207895" y="1188720"/>
            <a:ext cx="567055" cy="567055"/>
          </a:xfrm>
          <a:prstGeom prst="rect">
            <a:avLst/>
          </a:prstGeom>
        </p:spPr>
      </p:pic>
      <p:pic>
        <p:nvPicPr>
          <p:cNvPr id="4" name="图片 3" descr="a79f5733d4c8b59c199653f3de1b3764"/>
          <p:cNvPicPr>
            <a:picLocks noChangeAspect="1"/>
          </p:cNvPicPr>
          <p:nvPr/>
        </p:nvPicPr>
        <p:blipFill>
          <a:blip r:embed="rId2"/>
          <a:srcRect l="29101" t="38279" r="52771" b="49907"/>
          <a:stretch>
            <a:fillRect/>
          </a:stretch>
        </p:blipFill>
        <p:spPr>
          <a:xfrm>
            <a:off x="9544685" y="1205865"/>
            <a:ext cx="621030" cy="607695"/>
          </a:xfrm>
          <a:prstGeom prst="rect">
            <a:avLst/>
          </a:prstGeom>
        </p:spPr>
      </p:pic>
      <p:pic>
        <p:nvPicPr>
          <p:cNvPr id="5" name="图片 4" descr="a79f5733d4c8b59c199653f3de1b3764"/>
          <p:cNvPicPr>
            <a:picLocks noChangeAspect="1"/>
          </p:cNvPicPr>
          <p:nvPr/>
        </p:nvPicPr>
        <p:blipFill>
          <a:blip r:embed="rId2"/>
          <a:srcRect l="64486" t="66375" r="16979" b="21541"/>
          <a:stretch>
            <a:fillRect/>
          </a:stretch>
        </p:blipFill>
        <p:spPr>
          <a:xfrm>
            <a:off x="5848985" y="1134110"/>
            <a:ext cx="635000" cy="621665"/>
          </a:xfrm>
          <a:prstGeom prst="rect">
            <a:avLst/>
          </a:prstGeom>
        </p:spPr>
      </p:pic>
      <p:sp>
        <p:nvSpPr>
          <p:cNvPr id="21" name="文本框 20"/>
          <p:cNvSpPr txBox="1"/>
          <p:nvPr/>
        </p:nvSpPr>
        <p:spPr>
          <a:xfrm>
            <a:off x="1078865" y="2150745"/>
            <a:ext cx="2825115" cy="7372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0" algn="ctr" fontAlgn="auto">
              <a:lnSpc>
                <a:spcPct val="200000"/>
              </a:lnSpc>
            </a:pPr>
            <a:r>
              <a:rPr lang="zh-CN" altLang="en-US" sz="7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charset="-122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7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charset="-122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7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charset="-122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7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charset="-122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7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charset="-122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7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charset="-122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7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charset="-122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7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charset="-122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7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charset="-122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7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charset="-122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7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charset="-122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7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charset="-122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7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charset="-122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7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charset="-122"/>
                <a:cs typeface="+mn-lt"/>
                <a:sym typeface="Arial" panose="020B0604020202020204" pitchFamily="34" charset="0"/>
              </a:rPr>
              <a:t>.</a:t>
            </a:r>
            <a:endParaRPr lang="en-US" altLang="zh-CN" sz="700" kern="0" dirty="0">
              <a:solidFill>
                <a:schemeClr val="tx1">
                  <a:lumMod val="85000"/>
                  <a:lumOff val="15000"/>
                </a:schemeClr>
              </a:solidFill>
              <a:ea typeface="微软雅黑" panose="020B0503020204020204" charset="-122"/>
              <a:cs typeface="+mn-lt"/>
              <a:sym typeface="Arial" panose="020B0604020202020204" pitchFamily="34" charset="0"/>
            </a:endParaRPr>
          </a:p>
        </p:txBody>
      </p:sp>
      <p:sp>
        <p:nvSpPr>
          <p:cNvPr id="22" name="TextBox 1210"/>
          <p:cNvSpPr/>
          <p:nvPr/>
        </p:nvSpPr>
        <p:spPr>
          <a:xfrm>
            <a:off x="1567815" y="1813360"/>
            <a:ext cx="1847215" cy="337185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square">
            <a:spAutoFit/>
          </a:bodyPr>
          <a:lstStyle/>
          <a:p>
            <a:pPr algn="ctr"/>
            <a:r>
              <a:rPr lang="en-US" altLang="zh-CN" sz="1600" spc="42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站酷快乐体2016修订版" panose="02010600030101010101" charset="-122"/>
                <a:ea typeface="站酷快乐体2016修订版" panose="02010600030101010101" charset="-122"/>
                <a:cs typeface="Oswald Light"/>
                <a:sym typeface="+mn-ea"/>
              </a:rPr>
              <a:t>KEYWORD</a:t>
            </a:r>
            <a:endParaRPr lang="en-US" altLang="zh-CN" sz="1600" b="1" spc="42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站酷快乐体2016修订版" panose="02010600030101010101" charset="-122"/>
              <a:ea typeface="站酷快乐体2016修订版" panose="02010600030101010101" charset="-122"/>
              <a:cs typeface="Oswald Light"/>
              <a:sym typeface="+mn-ea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4753610" y="2150745"/>
            <a:ext cx="2825115" cy="7372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0" algn="ctr" fontAlgn="auto">
              <a:lnSpc>
                <a:spcPct val="200000"/>
              </a:lnSpc>
            </a:pPr>
            <a:r>
              <a:rPr lang="zh-CN" altLang="en-US" sz="7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charset="-122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7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charset="-122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7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charset="-122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7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charset="-122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7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charset="-122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7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charset="-122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7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charset="-122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7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charset="-122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7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charset="-122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7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charset="-122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7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charset="-122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7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charset="-122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7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charset="-122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7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charset="-122"/>
                <a:cs typeface="+mn-lt"/>
                <a:sym typeface="Arial" panose="020B0604020202020204" pitchFamily="34" charset="0"/>
              </a:rPr>
              <a:t>.</a:t>
            </a:r>
            <a:endParaRPr lang="en-US" altLang="zh-CN" sz="700" kern="0" dirty="0">
              <a:solidFill>
                <a:schemeClr val="tx1">
                  <a:lumMod val="85000"/>
                  <a:lumOff val="15000"/>
                </a:schemeClr>
              </a:solidFill>
              <a:ea typeface="微软雅黑" panose="020B0503020204020204" charset="-122"/>
              <a:cs typeface="+mn-lt"/>
              <a:sym typeface="Arial" panose="020B0604020202020204" pitchFamily="34" charset="0"/>
            </a:endParaRPr>
          </a:p>
        </p:txBody>
      </p:sp>
      <p:sp>
        <p:nvSpPr>
          <p:cNvPr id="7" name="TextBox 1210"/>
          <p:cNvSpPr/>
          <p:nvPr/>
        </p:nvSpPr>
        <p:spPr>
          <a:xfrm>
            <a:off x="5242560" y="1813360"/>
            <a:ext cx="1847215" cy="337185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square">
            <a:spAutoFit/>
          </a:bodyPr>
          <a:lstStyle/>
          <a:p>
            <a:pPr algn="ctr"/>
            <a:r>
              <a:rPr lang="en-US" altLang="zh-CN" sz="1600" spc="42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站酷快乐体2016修订版" panose="02010600030101010101" charset="-122"/>
                <a:ea typeface="站酷快乐体2016修订版" panose="02010600030101010101" charset="-122"/>
                <a:cs typeface="Oswald Light"/>
                <a:sym typeface="+mn-ea"/>
              </a:rPr>
              <a:t>KEYWORD</a:t>
            </a:r>
            <a:endParaRPr lang="en-US" altLang="zh-CN" sz="1600" b="1" spc="42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站酷快乐体2016修订版" panose="02010600030101010101" charset="-122"/>
              <a:ea typeface="站酷快乐体2016修订版" panose="02010600030101010101" charset="-122"/>
              <a:cs typeface="Oswald Light"/>
              <a:sym typeface="+mn-ea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8442325" y="2150745"/>
            <a:ext cx="2825115" cy="7372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0" algn="ctr" fontAlgn="auto">
              <a:lnSpc>
                <a:spcPct val="200000"/>
              </a:lnSpc>
            </a:pPr>
            <a:r>
              <a:rPr lang="zh-CN" altLang="en-US" sz="7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charset="-122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7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charset="-122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7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charset="-122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7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charset="-122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7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charset="-122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7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charset="-122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7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charset="-122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7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charset="-122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7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charset="-122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7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charset="-122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7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charset="-122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7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charset="-122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7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charset="-122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7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charset="-122"/>
                <a:cs typeface="+mn-lt"/>
                <a:sym typeface="Arial" panose="020B0604020202020204" pitchFamily="34" charset="0"/>
              </a:rPr>
              <a:t>.</a:t>
            </a:r>
            <a:endParaRPr lang="en-US" altLang="zh-CN" sz="700" kern="0" dirty="0">
              <a:solidFill>
                <a:schemeClr val="tx1">
                  <a:lumMod val="85000"/>
                  <a:lumOff val="15000"/>
                </a:schemeClr>
              </a:solidFill>
              <a:ea typeface="微软雅黑" panose="020B0503020204020204" charset="-122"/>
              <a:cs typeface="+mn-lt"/>
              <a:sym typeface="Arial" panose="020B0604020202020204" pitchFamily="34" charset="0"/>
            </a:endParaRPr>
          </a:p>
        </p:txBody>
      </p:sp>
      <p:sp>
        <p:nvSpPr>
          <p:cNvPr id="9" name="TextBox 1210"/>
          <p:cNvSpPr/>
          <p:nvPr/>
        </p:nvSpPr>
        <p:spPr>
          <a:xfrm>
            <a:off x="8931275" y="1813360"/>
            <a:ext cx="1847215" cy="337185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square">
            <a:spAutoFit/>
          </a:bodyPr>
          <a:lstStyle/>
          <a:p>
            <a:pPr algn="ctr"/>
            <a:r>
              <a:rPr lang="en-US" altLang="zh-CN" sz="1600" spc="42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站酷快乐体2016修订版" panose="02010600030101010101" charset="-122"/>
                <a:ea typeface="站酷快乐体2016修订版" panose="02010600030101010101" charset="-122"/>
                <a:cs typeface="Oswald Light"/>
                <a:sym typeface="+mn-ea"/>
              </a:rPr>
              <a:t>KEYWORD</a:t>
            </a:r>
            <a:endParaRPr lang="en-US" altLang="zh-CN" sz="1600" b="1" spc="42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站酷快乐体2016修订版" panose="02010600030101010101" charset="-122"/>
              <a:ea typeface="站酷快乐体2016修订版" panose="02010600030101010101" charset="-122"/>
              <a:cs typeface="Oswald Light"/>
              <a:sym typeface="+mn-ea"/>
            </a:endParaRPr>
          </a:p>
        </p:txBody>
      </p:sp>
      <p:pic>
        <p:nvPicPr>
          <p:cNvPr id="10" name="图片 9" descr="a79f5733d4c8b59c199653f3de1b3764"/>
          <p:cNvPicPr>
            <a:picLocks noChangeAspect="1"/>
          </p:cNvPicPr>
          <p:nvPr/>
        </p:nvPicPr>
        <p:blipFill>
          <a:blip r:embed="rId2"/>
          <a:srcRect l="35088" t="-1963" r="48360" b="90939"/>
          <a:stretch>
            <a:fillRect/>
          </a:stretch>
        </p:blipFill>
        <p:spPr>
          <a:xfrm>
            <a:off x="2207895" y="3504565"/>
            <a:ext cx="567055" cy="567055"/>
          </a:xfrm>
          <a:prstGeom prst="rect">
            <a:avLst/>
          </a:prstGeom>
        </p:spPr>
      </p:pic>
      <p:pic>
        <p:nvPicPr>
          <p:cNvPr id="11" name="图片 10" descr="a79f5733d4c8b59c199653f3de1b3764"/>
          <p:cNvPicPr>
            <a:picLocks noChangeAspect="1"/>
          </p:cNvPicPr>
          <p:nvPr/>
        </p:nvPicPr>
        <p:blipFill>
          <a:blip r:embed="rId2"/>
          <a:srcRect l="29101" t="38279" r="52771" b="49907"/>
          <a:stretch>
            <a:fillRect/>
          </a:stretch>
        </p:blipFill>
        <p:spPr>
          <a:xfrm>
            <a:off x="9544685" y="3521710"/>
            <a:ext cx="621030" cy="607695"/>
          </a:xfrm>
          <a:prstGeom prst="rect">
            <a:avLst/>
          </a:prstGeom>
        </p:spPr>
      </p:pic>
      <p:pic>
        <p:nvPicPr>
          <p:cNvPr id="12" name="图片 11" descr="a79f5733d4c8b59c199653f3de1b3764"/>
          <p:cNvPicPr>
            <a:picLocks noChangeAspect="1"/>
          </p:cNvPicPr>
          <p:nvPr/>
        </p:nvPicPr>
        <p:blipFill>
          <a:blip r:embed="rId2"/>
          <a:srcRect l="64486" t="66375" r="16979" b="21541"/>
          <a:stretch>
            <a:fillRect/>
          </a:stretch>
        </p:blipFill>
        <p:spPr>
          <a:xfrm>
            <a:off x="5848985" y="3449955"/>
            <a:ext cx="635000" cy="621665"/>
          </a:xfrm>
          <a:prstGeom prst="rect">
            <a:avLst/>
          </a:prstGeom>
        </p:spPr>
      </p:pic>
      <p:sp>
        <p:nvSpPr>
          <p:cNvPr id="13" name="文本框 12"/>
          <p:cNvSpPr txBox="1"/>
          <p:nvPr/>
        </p:nvSpPr>
        <p:spPr>
          <a:xfrm>
            <a:off x="1078865" y="4466590"/>
            <a:ext cx="2825115" cy="7372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0" algn="ctr" fontAlgn="auto">
              <a:lnSpc>
                <a:spcPct val="200000"/>
              </a:lnSpc>
            </a:pPr>
            <a:r>
              <a:rPr lang="zh-CN" altLang="en-US" sz="7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charset="-122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7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charset="-122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7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charset="-122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7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charset="-122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7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charset="-122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7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charset="-122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7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charset="-122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7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charset="-122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7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charset="-122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7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charset="-122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7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charset="-122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7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charset="-122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7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charset="-122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7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charset="-122"/>
                <a:cs typeface="+mn-lt"/>
                <a:sym typeface="Arial" panose="020B0604020202020204" pitchFamily="34" charset="0"/>
              </a:rPr>
              <a:t>.</a:t>
            </a:r>
            <a:endParaRPr lang="en-US" altLang="zh-CN" sz="700" kern="0" dirty="0">
              <a:solidFill>
                <a:schemeClr val="tx1">
                  <a:lumMod val="85000"/>
                  <a:lumOff val="15000"/>
                </a:schemeClr>
              </a:solidFill>
              <a:ea typeface="微软雅黑" panose="020B0503020204020204" charset="-122"/>
              <a:cs typeface="+mn-lt"/>
              <a:sym typeface="Arial" panose="020B0604020202020204" pitchFamily="34" charset="0"/>
            </a:endParaRPr>
          </a:p>
        </p:txBody>
      </p:sp>
      <p:sp>
        <p:nvSpPr>
          <p:cNvPr id="14" name="TextBox 1210"/>
          <p:cNvSpPr/>
          <p:nvPr/>
        </p:nvSpPr>
        <p:spPr>
          <a:xfrm>
            <a:off x="1567815" y="4129205"/>
            <a:ext cx="1847215" cy="337185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square">
            <a:spAutoFit/>
          </a:bodyPr>
          <a:lstStyle/>
          <a:p>
            <a:pPr algn="ctr"/>
            <a:r>
              <a:rPr lang="en-US" altLang="zh-CN" sz="1600" spc="42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站酷快乐体2016修订版" panose="02010600030101010101" charset="-122"/>
                <a:ea typeface="站酷快乐体2016修订版" panose="02010600030101010101" charset="-122"/>
                <a:cs typeface="Oswald Light"/>
                <a:sym typeface="+mn-ea"/>
              </a:rPr>
              <a:t>KEYWORD</a:t>
            </a:r>
            <a:endParaRPr lang="en-US" altLang="zh-CN" sz="1600" b="1" spc="42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站酷快乐体2016修订版" panose="02010600030101010101" charset="-122"/>
              <a:ea typeface="站酷快乐体2016修订版" panose="02010600030101010101" charset="-122"/>
              <a:cs typeface="Oswald Light"/>
              <a:sym typeface="+mn-ea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4753610" y="4466590"/>
            <a:ext cx="2825115" cy="7372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0" algn="ctr" fontAlgn="auto">
              <a:lnSpc>
                <a:spcPct val="200000"/>
              </a:lnSpc>
            </a:pPr>
            <a:r>
              <a:rPr lang="zh-CN" altLang="en-US" sz="7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charset="-122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7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charset="-122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7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charset="-122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7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charset="-122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7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charset="-122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7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charset="-122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7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charset="-122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7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charset="-122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7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charset="-122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7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charset="-122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7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charset="-122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7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charset="-122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7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charset="-122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7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charset="-122"/>
                <a:cs typeface="+mn-lt"/>
                <a:sym typeface="Arial" panose="020B0604020202020204" pitchFamily="34" charset="0"/>
              </a:rPr>
              <a:t>.</a:t>
            </a:r>
            <a:endParaRPr lang="en-US" altLang="zh-CN" sz="700" kern="0" dirty="0">
              <a:solidFill>
                <a:schemeClr val="tx1">
                  <a:lumMod val="85000"/>
                  <a:lumOff val="15000"/>
                </a:schemeClr>
              </a:solidFill>
              <a:ea typeface="微软雅黑" panose="020B0503020204020204" charset="-122"/>
              <a:cs typeface="+mn-lt"/>
              <a:sym typeface="Arial" panose="020B0604020202020204" pitchFamily="34" charset="0"/>
            </a:endParaRPr>
          </a:p>
        </p:txBody>
      </p:sp>
      <p:sp>
        <p:nvSpPr>
          <p:cNvPr id="16" name="TextBox 1210"/>
          <p:cNvSpPr/>
          <p:nvPr/>
        </p:nvSpPr>
        <p:spPr>
          <a:xfrm>
            <a:off x="5242560" y="4129205"/>
            <a:ext cx="1847215" cy="337185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square">
            <a:spAutoFit/>
          </a:bodyPr>
          <a:lstStyle/>
          <a:p>
            <a:pPr algn="ctr"/>
            <a:r>
              <a:rPr lang="en-US" altLang="zh-CN" sz="1600" spc="42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站酷快乐体2016修订版" panose="02010600030101010101" charset="-122"/>
                <a:ea typeface="站酷快乐体2016修订版" panose="02010600030101010101" charset="-122"/>
                <a:cs typeface="Oswald Light"/>
                <a:sym typeface="+mn-ea"/>
              </a:rPr>
              <a:t>KEYWORD</a:t>
            </a:r>
            <a:endParaRPr lang="en-US" altLang="zh-CN" sz="1600" b="1" spc="42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站酷快乐体2016修订版" panose="02010600030101010101" charset="-122"/>
              <a:ea typeface="站酷快乐体2016修订版" panose="02010600030101010101" charset="-122"/>
              <a:cs typeface="Oswald Light"/>
              <a:sym typeface="+mn-ea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8442325" y="4466590"/>
            <a:ext cx="2825115" cy="7372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0" algn="ctr" fontAlgn="auto">
              <a:lnSpc>
                <a:spcPct val="200000"/>
              </a:lnSpc>
            </a:pPr>
            <a:r>
              <a:rPr lang="zh-CN" altLang="en-US" sz="7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charset="-122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7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charset="-122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7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charset="-122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7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charset="-122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7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charset="-122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7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charset="-122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7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charset="-122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7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charset="-122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7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charset="-122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7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charset="-122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7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charset="-122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7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charset="-122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7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charset="-122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7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charset="-122"/>
                <a:cs typeface="+mn-lt"/>
                <a:sym typeface="Arial" panose="020B0604020202020204" pitchFamily="34" charset="0"/>
              </a:rPr>
              <a:t>.</a:t>
            </a:r>
            <a:endParaRPr lang="en-US" altLang="zh-CN" sz="700" kern="0" dirty="0">
              <a:solidFill>
                <a:schemeClr val="tx1">
                  <a:lumMod val="85000"/>
                  <a:lumOff val="15000"/>
                </a:schemeClr>
              </a:solidFill>
              <a:ea typeface="微软雅黑" panose="020B0503020204020204" charset="-122"/>
              <a:cs typeface="+mn-lt"/>
              <a:sym typeface="Arial" panose="020B0604020202020204" pitchFamily="34" charset="0"/>
            </a:endParaRPr>
          </a:p>
        </p:txBody>
      </p:sp>
      <p:sp>
        <p:nvSpPr>
          <p:cNvPr id="18" name="TextBox 1210"/>
          <p:cNvSpPr/>
          <p:nvPr/>
        </p:nvSpPr>
        <p:spPr>
          <a:xfrm>
            <a:off x="8931275" y="4129205"/>
            <a:ext cx="1847215" cy="337185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square">
            <a:spAutoFit/>
          </a:bodyPr>
          <a:lstStyle/>
          <a:p>
            <a:pPr algn="ctr"/>
            <a:r>
              <a:rPr lang="en-US" altLang="zh-CN" sz="1600" spc="42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站酷快乐体2016修订版" panose="02010600030101010101" charset="-122"/>
                <a:ea typeface="站酷快乐体2016修订版" panose="02010600030101010101" charset="-122"/>
                <a:cs typeface="Oswald Light"/>
                <a:sym typeface="+mn-ea"/>
              </a:rPr>
              <a:t>KEYWORD</a:t>
            </a:r>
            <a:endParaRPr lang="en-US" altLang="zh-CN" sz="1600" b="1" spc="42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站酷快乐体2016修订版" panose="02010600030101010101" charset="-122"/>
              <a:ea typeface="站酷快乐体2016修订版" panose="02010600030101010101" charset="-122"/>
              <a:cs typeface="Oswald Light"/>
              <a:sym typeface="+mn-ea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6787ab3360c85496c102739ec16bd73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13935" y="1128395"/>
            <a:ext cx="2793365" cy="4601210"/>
          </a:xfrm>
          <a:prstGeom prst="rect">
            <a:avLst/>
          </a:prstGeom>
        </p:spPr>
      </p:pic>
      <p:sp>
        <p:nvSpPr>
          <p:cNvPr id="21" name="文本框 20"/>
          <p:cNvSpPr txBox="1"/>
          <p:nvPr/>
        </p:nvSpPr>
        <p:spPr>
          <a:xfrm>
            <a:off x="8310245" y="1198245"/>
            <a:ext cx="3392805" cy="7372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0" algn="l" fontAlgn="auto">
              <a:lnSpc>
                <a:spcPct val="200000"/>
              </a:lnSpc>
            </a:pPr>
            <a:r>
              <a:rPr lang="zh-CN" altLang="en-US" sz="7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charset="-122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7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charset="-122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7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charset="-122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7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charset="-122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7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charset="-122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7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charset="-122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7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charset="-122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7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charset="-122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7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charset="-122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7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charset="-122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7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charset="-122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7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charset="-122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7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charset="-122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7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charset="-122"/>
                <a:cs typeface="+mn-lt"/>
                <a:sym typeface="Arial" panose="020B0604020202020204" pitchFamily="34" charset="0"/>
              </a:rPr>
              <a:t>.</a:t>
            </a:r>
            <a:endParaRPr lang="en-US" altLang="zh-CN" sz="700" kern="0" dirty="0">
              <a:solidFill>
                <a:schemeClr val="tx1">
                  <a:lumMod val="85000"/>
                  <a:lumOff val="15000"/>
                </a:schemeClr>
              </a:solidFill>
              <a:ea typeface="微软雅黑" panose="020B0503020204020204" charset="-122"/>
              <a:cs typeface="+mn-lt"/>
              <a:sym typeface="Arial" panose="020B0604020202020204" pitchFamily="34" charset="0"/>
            </a:endParaRPr>
          </a:p>
        </p:txBody>
      </p:sp>
      <p:sp>
        <p:nvSpPr>
          <p:cNvPr id="22" name="TextBox 1210"/>
          <p:cNvSpPr/>
          <p:nvPr/>
        </p:nvSpPr>
        <p:spPr>
          <a:xfrm>
            <a:off x="8310245" y="860860"/>
            <a:ext cx="1847215" cy="337185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square">
            <a:spAutoFit/>
          </a:bodyPr>
          <a:lstStyle/>
          <a:p>
            <a:pPr algn="l"/>
            <a:r>
              <a:rPr lang="en-US" altLang="zh-CN" sz="1600" spc="42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站酷快乐体2016修订版" panose="02010600030101010101" charset="-122"/>
                <a:ea typeface="站酷快乐体2016修订版" panose="02010600030101010101" charset="-122"/>
                <a:cs typeface="Oswald Light"/>
                <a:sym typeface="+mn-ea"/>
              </a:rPr>
              <a:t>KEYWORD</a:t>
            </a:r>
            <a:endParaRPr lang="en-US" altLang="zh-CN" sz="1600" b="1" spc="42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站酷快乐体2016修订版" panose="02010600030101010101" charset="-122"/>
              <a:ea typeface="站酷快乐体2016修订版" panose="02010600030101010101" charset="-122"/>
              <a:cs typeface="Oswald Light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8310245" y="3041015"/>
            <a:ext cx="3392805" cy="7372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0" algn="l" fontAlgn="auto">
              <a:lnSpc>
                <a:spcPct val="200000"/>
              </a:lnSpc>
            </a:pPr>
            <a:r>
              <a:rPr lang="zh-CN" altLang="en-US" sz="7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charset="-122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7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charset="-122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7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charset="-122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7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charset="-122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7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charset="-122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7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charset="-122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7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charset="-122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7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charset="-122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7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charset="-122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7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charset="-122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7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charset="-122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7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charset="-122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7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charset="-122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7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charset="-122"/>
                <a:cs typeface="+mn-lt"/>
                <a:sym typeface="Arial" panose="020B0604020202020204" pitchFamily="34" charset="0"/>
              </a:rPr>
              <a:t>.</a:t>
            </a:r>
            <a:endParaRPr lang="en-US" altLang="zh-CN" sz="700" kern="0" dirty="0">
              <a:solidFill>
                <a:schemeClr val="tx1">
                  <a:lumMod val="85000"/>
                  <a:lumOff val="15000"/>
                </a:schemeClr>
              </a:solidFill>
              <a:ea typeface="微软雅黑" panose="020B0503020204020204" charset="-122"/>
              <a:cs typeface="+mn-lt"/>
              <a:sym typeface="Arial" panose="020B0604020202020204" pitchFamily="34" charset="0"/>
            </a:endParaRPr>
          </a:p>
        </p:txBody>
      </p:sp>
      <p:sp>
        <p:nvSpPr>
          <p:cNvPr id="4" name="TextBox 1210"/>
          <p:cNvSpPr/>
          <p:nvPr/>
        </p:nvSpPr>
        <p:spPr>
          <a:xfrm>
            <a:off x="8310245" y="2703630"/>
            <a:ext cx="1847215" cy="337185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square">
            <a:spAutoFit/>
          </a:bodyPr>
          <a:lstStyle/>
          <a:p>
            <a:pPr algn="l"/>
            <a:r>
              <a:rPr lang="en-US" altLang="zh-CN" sz="1600" spc="42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站酷快乐体2016修订版" panose="02010600030101010101" charset="-122"/>
                <a:ea typeface="站酷快乐体2016修订版" panose="02010600030101010101" charset="-122"/>
                <a:cs typeface="Oswald Light"/>
                <a:sym typeface="+mn-ea"/>
              </a:rPr>
              <a:t>KEYWORD</a:t>
            </a:r>
            <a:endParaRPr lang="en-US" altLang="zh-CN" sz="1600" b="1" spc="42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站酷快乐体2016修订版" panose="02010600030101010101" charset="-122"/>
              <a:ea typeface="站酷快乐体2016修订版" panose="02010600030101010101" charset="-122"/>
              <a:cs typeface="Oswald Light"/>
              <a:sym typeface="+mn-ea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8310245" y="4992370"/>
            <a:ext cx="3392805" cy="7372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0" algn="l" fontAlgn="auto">
              <a:lnSpc>
                <a:spcPct val="200000"/>
              </a:lnSpc>
            </a:pPr>
            <a:r>
              <a:rPr lang="zh-CN" altLang="en-US" sz="7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charset="-122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7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charset="-122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7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charset="-122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7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charset="-122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7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charset="-122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7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charset="-122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7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charset="-122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7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charset="-122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7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charset="-122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7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charset="-122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7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charset="-122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7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charset="-122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7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charset="-122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7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charset="-122"/>
                <a:cs typeface="+mn-lt"/>
                <a:sym typeface="Arial" panose="020B0604020202020204" pitchFamily="34" charset="0"/>
              </a:rPr>
              <a:t>.</a:t>
            </a:r>
            <a:endParaRPr lang="en-US" altLang="zh-CN" sz="700" kern="0" dirty="0">
              <a:solidFill>
                <a:schemeClr val="tx1">
                  <a:lumMod val="85000"/>
                  <a:lumOff val="15000"/>
                </a:schemeClr>
              </a:solidFill>
              <a:ea typeface="微软雅黑" panose="020B0503020204020204" charset="-122"/>
              <a:cs typeface="+mn-lt"/>
              <a:sym typeface="Arial" panose="020B0604020202020204" pitchFamily="34" charset="0"/>
            </a:endParaRPr>
          </a:p>
        </p:txBody>
      </p:sp>
      <p:sp>
        <p:nvSpPr>
          <p:cNvPr id="8" name="TextBox 1210"/>
          <p:cNvSpPr/>
          <p:nvPr/>
        </p:nvSpPr>
        <p:spPr>
          <a:xfrm>
            <a:off x="8310245" y="4654985"/>
            <a:ext cx="1847215" cy="337185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square">
            <a:spAutoFit/>
          </a:bodyPr>
          <a:lstStyle/>
          <a:p>
            <a:pPr algn="l"/>
            <a:r>
              <a:rPr lang="en-US" altLang="zh-CN" sz="1600" spc="42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站酷快乐体2016修订版" panose="02010600030101010101" charset="-122"/>
                <a:ea typeface="站酷快乐体2016修订版" panose="02010600030101010101" charset="-122"/>
                <a:cs typeface="Oswald Light"/>
                <a:sym typeface="+mn-ea"/>
              </a:rPr>
              <a:t>KEYWORD</a:t>
            </a:r>
            <a:endParaRPr lang="en-US" altLang="zh-CN" sz="1600" b="1" spc="42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站酷快乐体2016修订版" panose="02010600030101010101" charset="-122"/>
              <a:ea typeface="站酷快乐体2016修订版" panose="02010600030101010101" charset="-122"/>
              <a:cs typeface="Oswald Light"/>
              <a:sym typeface="+mn-ea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771525" y="1198245"/>
            <a:ext cx="3392805" cy="7372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0" algn="r" fontAlgn="auto">
              <a:lnSpc>
                <a:spcPct val="200000"/>
              </a:lnSpc>
            </a:pPr>
            <a:r>
              <a:rPr lang="zh-CN" altLang="en-US" sz="7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charset="-122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7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charset="-122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7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charset="-122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7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charset="-122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7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charset="-122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7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charset="-122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7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charset="-122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7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charset="-122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7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charset="-122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7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charset="-122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7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charset="-122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7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charset="-122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7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charset="-122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7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charset="-122"/>
                <a:cs typeface="+mn-lt"/>
                <a:sym typeface="Arial" panose="020B0604020202020204" pitchFamily="34" charset="0"/>
              </a:rPr>
              <a:t>.</a:t>
            </a:r>
            <a:endParaRPr lang="en-US" altLang="zh-CN" sz="700" kern="0" dirty="0">
              <a:solidFill>
                <a:schemeClr val="tx1">
                  <a:lumMod val="85000"/>
                  <a:lumOff val="15000"/>
                </a:schemeClr>
              </a:solidFill>
              <a:ea typeface="微软雅黑" panose="020B0503020204020204" charset="-122"/>
              <a:cs typeface="+mn-lt"/>
              <a:sym typeface="Arial" panose="020B0604020202020204" pitchFamily="34" charset="0"/>
            </a:endParaRPr>
          </a:p>
        </p:txBody>
      </p:sp>
      <p:sp>
        <p:nvSpPr>
          <p:cNvPr id="10" name="TextBox 1210"/>
          <p:cNvSpPr/>
          <p:nvPr/>
        </p:nvSpPr>
        <p:spPr>
          <a:xfrm>
            <a:off x="2317115" y="860860"/>
            <a:ext cx="1847215" cy="337185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square">
            <a:spAutoFit/>
          </a:bodyPr>
          <a:lstStyle/>
          <a:p>
            <a:pPr algn="r"/>
            <a:r>
              <a:rPr lang="en-US" altLang="zh-CN" sz="1600" spc="42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站酷快乐体2016修订版" panose="02010600030101010101" charset="-122"/>
                <a:ea typeface="站酷快乐体2016修订版" panose="02010600030101010101" charset="-122"/>
                <a:cs typeface="Oswald Light"/>
                <a:sym typeface="+mn-ea"/>
              </a:rPr>
              <a:t>KEYWORD</a:t>
            </a:r>
            <a:endParaRPr lang="en-US" altLang="zh-CN" sz="1600" b="1" spc="42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站酷快乐体2016修订版" panose="02010600030101010101" charset="-122"/>
              <a:ea typeface="站酷快乐体2016修订版" panose="02010600030101010101" charset="-122"/>
              <a:cs typeface="Oswald Light"/>
              <a:sym typeface="+mn-ea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771525" y="3041015"/>
            <a:ext cx="3392805" cy="7372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0" algn="r" fontAlgn="auto">
              <a:lnSpc>
                <a:spcPct val="200000"/>
              </a:lnSpc>
            </a:pPr>
            <a:r>
              <a:rPr lang="zh-CN" altLang="en-US" sz="7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charset="-122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7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charset="-122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7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charset="-122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7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charset="-122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7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charset="-122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7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charset="-122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7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charset="-122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7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charset="-122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7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charset="-122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7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charset="-122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7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charset="-122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7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charset="-122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7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charset="-122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7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charset="-122"/>
                <a:cs typeface="+mn-lt"/>
                <a:sym typeface="Arial" panose="020B0604020202020204" pitchFamily="34" charset="0"/>
              </a:rPr>
              <a:t>.</a:t>
            </a:r>
            <a:endParaRPr lang="en-US" altLang="zh-CN" sz="700" kern="0" dirty="0">
              <a:solidFill>
                <a:schemeClr val="tx1">
                  <a:lumMod val="85000"/>
                  <a:lumOff val="15000"/>
                </a:schemeClr>
              </a:solidFill>
              <a:ea typeface="微软雅黑" panose="020B0503020204020204" charset="-122"/>
              <a:cs typeface="+mn-lt"/>
              <a:sym typeface="Arial" panose="020B0604020202020204" pitchFamily="34" charset="0"/>
            </a:endParaRPr>
          </a:p>
        </p:txBody>
      </p:sp>
      <p:sp>
        <p:nvSpPr>
          <p:cNvPr id="12" name="TextBox 1210"/>
          <p:cNvSpPr/>
          <p:nvPr/>
        </p:nvSpPr>
        <p:spPr>
          <a:xfrm>
            <a:off x="2317115" y="2703630"/>
            <a:ext cx="1847215" cy="337185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square">
            <a:spAutoFit/>
          </a:bodyPr>
          <a:lstStyle/>
          <a:p>
            <a:pPr algn="r"/>
            <a:r>
              <a:rPr lang="en-US" altLang="zh-CN" sz="1600" spc="42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站酷快乐体2016修订版" panose="02010600030101010101" charset="-122"/>
                <a:ea typeface="站酷快乐体2016修订版" panose="02010600030101010101" charset="-122"/>
                <a:cs typeface="Oswald Light"/>
                <a:sym typeface="+mn-ea"/>
              </a:rPr>
              <a:t>KEYWORD</a:t>
            </a:r>
            <a:endParaRPr lang="en-US" altLang="zh-CN" sz="1600" b="1" spc="42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站酷快乐体2016修订版" panose="02010600030101010101" charset="-122"/>
              <a:ea typeface="站酷快乐体2016修订版" panose="02010600030101010101" charset="-122"/>
              <a:cs typeface="Oswald Light"/>
              <a:sym typeface="+mn-ea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771525" y="4992370"/>
            <a:ext cx="3392805" cy="7372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0" algn="r" fontAlgn="auto">
              <a:lnSpc>
                <a:spcPct val="200000"/>
              </a:lnSpc>
            </a:pPr>
            <a:r>
              <a:rPr lang="zh-CN" altLang="en-US" sz="7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charset="-122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7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charset="-122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7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charset="-122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7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charset="-122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7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charset="-122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7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charset="-122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7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charset="-122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7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charset="-122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7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charset="-122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7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charset="-122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7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charset="-122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7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charset="-122"/>
                <a:cs typeface="+mn-lt"/>
                <a:sym typeface="Arial" panose="020B0604020202020204" pitchFamily="34" charset="0"/>
              </a:rPr>
              <a:t>.</a:t>
            </a:r>
            <a:r>
              <a:rPr lang="zh-CN" altLang="en-US" sz="7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charset="-122"/>
                <a:cs typeface="+mn-lt"/>
                <a:sym typeface="Arial" panose="020B0604020202020204" pitchFamily="34" charset="0"/>
              </a:rPr>
              <a:t>Click here to enter your text</a:t>
            </a:r>
            <a:r>
              <a:rPr lang="en-US" altLang="zh-CN" sz="7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charset="-122"/>
                <a:cs typeface="+mn-lt"/>
                <a:sym typeface="Arial" panose="020B0604020202020204" pitchFamily="34" charset="0"/>
              </a:rPr>
              <a:t>.</a:t>
            </a:r>
            <a:endParaRPr lang="en-US" altLang="zh-CN" sz="700" kern="0" dirty="0">
              <a:solidFill>
                <a:schemeClr val="tx1">
                  <a:lumMod val="85000"/>
                  <a:lumOff val="15000"/>
                </a:schemeClr>
              </a:solidFill>
              <a:ea typeface="微软雅黑" panose="020B0503020204020204" charset="-122"/>
              <a:cs typeface="+mn-lt"/>
              <a:sym typeface="Arial" panose="020B0604020202020204" pitchFamily="34" charset="0"/>
            </a:endParaRPr>
          </a:p>
        </p:txBody>
      </p:sp>
      <p:sp>
        <p:nvSpPr>
          <p:cNvPr id="14" name="TextBox 1210"/>
          <p:cNvSpPr/>
          <p:nvPr/>
        </p:nvSpPr>
        <p:spPr>
          <a:xfrm>
            <a:off x="2317115" y="4654985"/>
            <a:ext cx="1847215" cy="337185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square">
            <a:spAutoFit/>
          </a:bodyPr>
          <a:lstStyle/>
          <a:p>
            <a:pPr algn="r"/>
            <a:r>
              <a:rPr lang="en-US" altLang="zh-CN" sz="1600" spc="42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站酷快乐体2016修订版" panose="02010600030101010101" charset="-122"/>
                <a:ea typeface="站酷快乐体2016修订版" panose="02010600030101010101" charset="-122"/>
                <a:cs typeface="Oswald Light"/>
                <a:sym typeface="+mn-ea"/>
              </a:rPr>
              <a:t>KEYWORD</a:t>
            </a:r>
            <a:endParaRPr lang="en-US" altLang="zh-CN" sz="1600" b="1" spc="42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站酷快乐体2016修订版" panose="02010600030101010101" charset="-122"/>
              <a:ea typeface="站酷快乐体2016修订版" panose="02010600030101010101" charset="-122"/>
              <a:cs typeface="Oswald Light"/>
              <a:sym typeface="+mn-ea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3466</Words>
  <Application>Microsoft Office PowerPoint</Application>
  <PresentationFormat>宽屏</PresentationFormat>
  <Paragraphs>133</Paragraphs>
  <Slides>20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20</vt:i4>
      </vt:variant>
    </vt:vector>
  </HeadingPairs>
  <TitlesOfParts>
    <vt:vector size="33" baseType="lpstr">
      <vt:lpstr>Arial Unicode MS</vt:lpstr>
      <vt:lpstr>Gill Sans</vt:lpstr>
      <vt:lpstr>Meiryo</vt:lpstr>
      <vt:lpstr>Oswald Light</vt:lpstr>
      <vt:lpstr>方正舒体</vt:lpstr>
      <vt:lpstr>宋体</vt:lpstr>
      <vt:lpstr>微软雅黑</vt:lpstr>
      <vt:lpstr>站酷快乐体2016修订版</vt:lpstr>
      <vt:lpstr>Arial</vt:lpstr>
      <vt:lpstr>Calibri</vt:lpstr>
      <vt:lpstr>Calibri Light</vt:lpstr>
      <vt:lpstr>Office 主题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lastModifiedBy>kan</cp:lastModifiedBy>
  <cp:revision>6</cp:revision>
  <dcterms:created xsi:type="dcterms:W3CDTF">2018-08-30T02:07:00Z</dcterms:created>
  <dcterms:modified xsi:type="dcterms:W3CDTF">2022-02-11T14:34:31Z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2052-10.1.0.7400</vt:lpwstr>
  </property>
</Properties>
</file>