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8.xml" ContentType="application/vnd.openxmlformats-officedocument.presentationml.tags+xml"/>
  <Override PartName="/ppt/notesSlides/notesSlide23.xml" ContentType="application/vnd.openxmlformats-officedocument.presentationml.notesSlide+xml"/>
  <Override PartName="/ppt/tags/tag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9"/>
  </p:notesMasterIdLst>
  <p:sldIdLst>
    <p:sldId id="289" r:id="rId3"/>
    <p:sldId id="256" r:id="rId4"/>
    <p:sldId id="259" r:id="rId5"/>
    <p:sldId id="267" r:id="rId6"/>
    <p:sldId id="274" r:id="rId7"/>
    <p:sldId id="273" r:id="rId8"/>
    <p:sldId id="262" r:id="rId9"/>
    <p:sldId id="282" r:id="rId10"/>
    <p:sldId id="261" r:id="rId11"/>
    <p:sldId id="260" r:id="rId12"/>
    <p:sldId id="265" r:id="rId13"/>
    <p:sldId id="283" r:id="rId14"/>
    <p:sldId id="279" r:id="rId15"/>
    <p:sldId id="280" r:id="rId16"/>
    <p:sldId id="269" r:id="rId17"/>
    <p:sldId id="284" r:id="rId18"/>
    <p:sldId id="263" r:id="rId19"/>
    <p:sldId id="264" r:id="rId20"/>
    <p:sldId id="270" r:id="rId21"/>
    <p:sldId id="285" r:id="rId22"/>
    <p:sldId id="268" r:id="rId23"/>
    <p:sldId id="271" r:id="rId24"/>
    <p:sldId id="272" r:id="rId25"/>
    <p:sldId id="281" r:id="rId26"/>
    <p:sldId id="286" r:id="rId27"/>
    <p:sldId id="29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464C"/>
    <a:srgbClr val="1A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60" autoAdjust="0"/>
    <p:restoredTop sz="94660"/>
  </p:normalViewPr>
  <p:slideViewPr>
    <p:cSldViewPr snapToGrid="0" showGuides="1">
      <p:cViewPr varScale="1">
        <p:scale>
          <a:sx n="106" d="100"/>
          <a:sy n="106" d="100"/>
        </p:scale>
        <p:origin x="972" y="156"/>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E6F0-DBCC-49DA-B3CC-4BBDB0CA33EE}"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8118D8-2021-4034-9AAA-DF79F864B3EA}" type="slidenum">
              <a:rPr lang="zh-CN" altLang="en-US" smtClean="0"/>
              <a:t>‹#›</a:t>
            </a:fld>
            <a:endParaRPr lang="zh-CN" altLang="en-US"/>
          </a:p>
        </p:txBody>
      </p:sp>
    </p:spTree>
    <p:extLst>
      <p:ext uri="{BB962C8B-B14F-4D97-AF65-F5344CB8AC3E}">
        <p14:creationId xmlns:p14="http://schemas.microsoft.com/office/powerpoint/2010/main" val="3471054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a:t>
            </a:fld>
            <a:endParaRPr lang="zh-CN" altLang="en-US"/>
          </a:p>
        </p:txBody>
      </p:sp>
    </p:spTree>
    <p:extLst>
      <p:ext uri="{BB962C8B-B14F-4D97-AF65-F5344CB8AC3E}">
        <p14:creationId xmlns:p14="http://schemas.microsoft.com/office/powerpoint/2010/main" val="1566960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10</a:t>
            </a:fld>
            <a:endParaRPr lang="en-US"/>
          </a:p>
        </p:txBody>
      </p:sp>
    </p:spTree>
    <p:extLst>
      <p:ext uri="{BB962C8B-B14F-4D97-AF65-F5344CB8AC3E}">
        <p14:creationId xmlns:p14="http://schemas.microsoft.com/office/powerpoint/2010/main" val="2812989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11</a:t>
            </a:fld>
            <a:endParaRPr lang="zh-CN" altLang="en-US"/>
          </a:p>
        </p:txBody>
      </p:sp>
    </p:spTree>
    <p:extLst>
      <p:ext uri="{BB962C8B-B14F-4D97-AF65-F5344CB8AC3E}">
        <p14:creationId xmlns:p14="http://schemas.microsoft.com/office/powerpoint/2010/main" val="3328295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12</a:t>
            </a:fld>
            <a:endParaRPr lang="zh-CN" altLang="en-US"/>
          </a:p>
        </p:txBody>
      </p:sp>
    </p:spTree>
    <p:extLst>
      <p:ext uri="{BB962C8B-B14F-4D97-AF65-F5344CB8AC3E}">
        <p14:creationId xmlns:p14="http://schemas.microsoft.com/office/powerpoint/2010/main" val="1788933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13</a:t>
            </a:fld>
            <a:endParaRPr lang="zh-CN" altLang="en-US"/>
          </a:p>
        </p:txBody>
      </p:sp>
    </p:spTree>
    <p:extLst>
      <p:ext uri="{BB962C8B-B14F-4D97-AF65-F5344CB8AC3E}">
        <p14:creationId xmlns:p14="http://schemas.microsoft.com/office/powerpoint/2010/main" val="1103257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14</a:t>
            </a:fld>
            <a:endParaRPr lang="zh-CN" altLang="en-US"/>
          </a:p>
        </p:txBody>
      </p:sp>
    </p:spTree>
    <p:extLst>
      <p:ext uri="{BB962C8B-B14F-4D97-AF65-F5344CB8AC3E}">
        <p14:creationId xmlns:p14="http://schemas.microsoft.com/office/powerpoint/2010/main" val="1564127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15</a:t>
            </a:fld>
            <a:endParaRPr lang="zh-CN" altLang="en-US"/>
          </a:p>
        </p:txBody>
      </p:sp>
    </p:spTree>
    <p:extLst>
      <p:ext uri="{BB962C8B-B14F-4D97-AF65-F5344CB8AC3E}">
        <p14:creationId xmlns:p14="http://schemas.microsoft.com/office/powerpoint/2010/main" val="1671524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16</a:t>
            </a:fld>
            <a:endParaRPr lang="zh-CN" altLang="en-US"/>
          </a:p>
        </p:txBody>
      </p:sp>
    </p:spTree>
    <p:extLst>
      <p:ext uri="{BB962C8B-B14F-4D97-AF65-F5344CB8AC3E}">
        <p14:creationId xmlns:p14="http://schemas.microsoft.com/office/powerpoint/2010/main" val="2208924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17</a:t>
            </a:fld>
            <a:endParaRPr lang="zh-CN" altLang="en-US"/>
          </a:p>
        </p:txBody>
      </p:sp>
    </p:spTree>
    <p:extLst>
      <p:ext uri="{BB962C8B-B14F-4D97-AF65-F5344CB8AC3E}">
        <p14:creationId xmlns:p14="http://schemas.microsoft.com/office/powerpoint/2010/main" val="1954509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18</a:t>
            </a:fld>
            <a:endParaRPr lang="zh-CN" altLang="en-US"/>
          </a:p>
        </p:txBody>
      </p:sp>
    </p:spTree>
    <p:extLst>
      <p:ext uri="{BB962C8B-B14F-4D97-AF65-F5344CB8AC3E}">
        <p14:creationId xmlns:p14="http://schemas.microsoft.com/office/powerpoint/2010/main" val="1415914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19</a:t>
            </a:fld>
            <a:endParaRPr lang="zh-CN" altLang="en-US"/>
          </a:p>
        </p:txBody>
      </p:sp>
    </p:spTree>
    <p:extLst>
      <p:ext uri="{BB962C8B-B14F-4D97-AF65-F5344CB8AC3E}">
        <p14:creationId xmlns:p14="http://schemas.microsoft.com/office/powerpoint/2010/main" val="1907781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a:t>
            </a:fld>
            <a:endParaRPr lang="zh-CN" altLang="en-US"/>
          </a:p>
        </p:txBody>
      </p:sp>
    </p:spTree>
    <p:extLst>
      <p:ext uri="{BB962C8B-B14F-4D97-AF65-F5344CB8AC3E}">
        <p14:creationId xmlns:p14="http://schemas.microsoft.com/office/powerpoint/2010/main" val="1692675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20</a:t>
            </a:fld>
            <a:endParaRPr lang="zh-CN" altLang="en-US"/>
          </a:p>
        </p:txBody>
      </p:sp>
    </p:spTree>
    <p:extLst>
      <p:ext uri="{BB962C8B-B14F-4D97-AF65-F5344CB8AC3E}">
        <p14:creationId xmlns:p14="http://schemas.microsoft.com/office/powerpoint/2010/main" val="636094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21</a:t>
            </a:fld>
            <a:endParaRPr lang="zh-CN" altLang="en-US"/>
          </a:p>
        </p:txBody>
      </p:sp>
    </p:spTree>
    <p:extLst>
      <p:ext uri="{BB962C8B-B14F-4D97-AF65-F5344CB8AC3E}">
        <p14:creationId xmlns:p14="http://schemas.microsoft.com/office/powerpoint/2010/main" val="42111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22</a:t>
            </a:fld>
            <a:endParaRPr lang="zh-CN" altLang="en-US"/>
          </a:p>
        </p:txBody>
      </p:sp>
    </p:spTree>
    <p:extLst>
      <p:ext uri="{BB962C8B-B14F-4D97-AF65-F5344CB8AC3E}">
        <p14:creationId xmlns:p14="http://schemas.microsoft.com/office/powerpoint/2010/main" val="523800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23</a:t>
            </a:fld>
            <a:endParaRPr lang="zh-CN" altLang="en-US"/>
          </a:p>
        </p:txBody>
      </p:sp>
    </p:spTree>
    <p:extLst>
      <p:ext uri="{BB962C8B-B14F-4D97-AF65-F5344CB8AC3E}">
        <p14:creationId xmlns:p14="http://schemas.microsoft.com/office/powerpoint/2010/main" val="3435566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24</a:t>
            </a:fld>
            <a:endParaRPr lang="zh-CN" altLang="en-US"/>
          </a:p>
        </p:txBody>
      </p:sp>
    </p:spTree>
    <p:extLst>
      <p:ext uri="{BB962C8B-B14F-4D97-AF65-F5344CB8AC3E}">
        <p14:creationId xmlns:p14="http://schemas.microsoft.com/office/powerpoint/2010/main" val="509136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25</a:t>
            </a:fld>
            <a:endParaRPr lang="zh-CN" altLang="en-US"/>
          </a:p>
        </p:txBody>
      </p:sp>
    </p:spTree>
    <p:extLst>
      <p:ext uri="{BB962C8B-B14F-4D97-AF65-F5344CB8AC3E}">
        <p14:creationId xmlns:p14="http://schemas.microsoft.com/office/powerpoint/2010/main" val="26849814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85107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3</a:t>
            </a:fld>
            <a:endParaRPr lang="zh-CN" altLang="en-US"/>
          </a:p>
        </p:txBody>
      </p:sp>
    </p:spTree>
    <p:extLst>
      <p:ext uri="{BB962C8B-B14F-4D97-AF65-F5344CB8AC3E}">
        <p14:creationId xmlns:p14="http://schemas.microsoft.com/office/powerpoint/2010/main" val="197117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4</a:t>
            </a:fld>
            <a:endParaRPr lang="zh-CN" altLang="en-US"/>
          </a:p>
        </p:txBody>
      </p:sp>
    </p:spTree>
    <p:extLst>
      <p:ext uri="{BB962C8B-B14F-4D97-AF65-F5344CB8AC3E}">
        <p14:creationId xmlns:p14="http://schemas.microsoft.com/office/powerpoint/2010/main" val="773569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5</a:t>
            </a:fld>
            <a:endParaRPr lang="zh-CN" altLang="en-US"/>
          </a:p>
        </p:txBody>
      </p:sp>
    </p:spTree>
    <p:extLst>
      <p:ext uri="{BB962C8B-B14F-4D97-AF65-F5344CB8AC3E}">
        <p14:creationId xmlns:p14="http://schemas.microsoft.com/office/powerpoint/2010/main" val="1589934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6</a:t>
            </a:fld>
            <a:endParaRPr lang="zh-CN" altLang="en-US"/>
          </a:p>
        </p:txBody>
      </p:sp>
    </p:spTree>
    <p:extLst>
      <p:ext uri="{BB962C8B-B14F-4D97-AF65-F5344CB8AC3E}">
        <p14:creationId xmlns:p14="http://schemas.microsoft.com/office/powerpoint/2010/main" val="1138819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BEB68F-CCEA-4511-BCBC-5CAC237B2445}" type="slidenum">
              <a:rPr lang="zh-CN" altLang="en-US" smtClean="0"/>
              <a:t>7</a:t>
            </a:fld>
            <a:endParaRPr lang="zh-CN" altLang="en-US"/>
          </a:p>
        </p:txBody>
      </p:sp>
    </p:spTree>
    <p:extLst>
      <p:ext uri="{BB962C8B-B14F-4D97-AF65-F5344CB8AC3E}">
        <p14:creationId xmlns:p14="http://schemas.microsoft.com/office/powerpoint/2010/main" val="3363651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8</a:t>
            </a:fld>
            <a:endParaRPr lang="zh-CN" altLang="en-US"/>
          </a:p>
        </p:txBody>
      </p:sp>
    </p:spTree>
    <p:extLst>
      <p:ext uri="{BB962C8B-B14F-4D97-AF65-F5344CB8AC3E}">
        <p14:creationId xmlns:p14="http://schemas.microsoft.com/office/powerpoint/2010/main" val="2208828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BEB68F-CCEA-4511-BCBC-5CAC237B2445}" type="slidenum">
              <a:rPr lang="zh-CN" altLang="en-US" smtClean="0"/>
              <a:t>9</a:t>
            </a:fld>
            <a:endParaRPr lang="zh-CN" altLang="en-US"/>
          </a:p>
        </p:txBody>
      </p:sp>
    </p:spTree>
    <p:extLst>
      <p:ext uri="{BB962C8B-B14F-4D97-AF65-F5344CB8AC3E}">
        <p14:creationId xmlns:p14="http://schemas.microsoft.com/office/powerpoint/2010/main" val="1225933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 y="1"/>
            <a:ext cx="7530051" cy="6858000"/>
          </a:xfrm>
          <a:custGeom>
            <a:avLst/>
            <a:gdLst>
              <a:gd name="connsiteX0" fmla="*/ 0 w 7530051"/>
              <a:gd name="connsiteY0" fmla="*/ 0 h 6858000"/>
              <a:gd name="connsiteX1" fmla="*/ 1755392 w 7530051"/>
              <a:gd name="connsiteY1" fmla="*/ 0 h 6858000"/>
              <a:gd name="connsiteX2" fmla="*/ 7530051 w 7530051"/>
              <a:gd name="connsiteY2" fmla="*/ 6858000 h 6858000"/>
              <a:gd name="connsiteX3" fmla="*/ 0 w 753005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30051" h="6858000">
                <a:moveTo>
                  <a:pt x="0" y="0"/>
                </a:moveTo>
                <a:lnTo>
                  <a:pt x="1755392" y="0"/>
                </a:lnTo>
                <a:lnTo>
                  <a:pt x="753005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960579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936751"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127263"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317775"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508286"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0897723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16621"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7639387"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4739541" y="3878161"/>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445234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1967956"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
        <p:nvSpPr>
          <p:cNvPr id="13" name="图片占位符 12"/>
          <p:cNvSpPr>
            <a:spLocks noGrp="1"/>
          </p:cNvSpPr>
          <p:nvPr>
            <p:ph type="pic" sz="quarter" idx="11"/>
          </p:nvPr>
        </p:nvSpPr>
        <p:spPr>
          <a:xfrm>
            <a:off x="5575793"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
        <p:nvSpPr>
          <p:cNvPr id="12" name="图片占位符 11"/>
          <p:cNvSpPr>
            <a:spLocks noGrp="1"/>
          </p:cNvSpPr>
          <p:nvPr>
            <p:ph type="pic" sz="quarter" idx="12"/>
          </p:nvPr>
        </p:nvSpPr>
        <p:spPr>
          <a:xfrm>
            <a:off x="9215931"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Tree>
    <p:extLst>
      <p:ext uri="{BB962C8B-B14F-4D97-AF65-F5344CB8AC3E}">
        <p14:creationId xmlns:p14="http://schemas.microsoft.com/office/powerpoint/2010/main" val="38766866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352286" y="2107431"/>
            <a:ext cx="2465518" cy="2459823"/>
          </a:xfrm>
          <a:custGeom>
            <a:avLst/>
            <a:gdLst>
              <a:gd name="connsiteX0" fmla="*/ 1231810 w 2465518"/>
              <a:gd name="connsiteY0" fmla="*/ 0 h 2459823"/>
              <a:gd name="connsiteX1" fmla="*/ 2465518 w 2465518"/>
              <a:gd name="connsiteY1" fmla="*/ 1229912 h 2459823"/>
              <a:gd name="connsiteX2" fmla="*/ 1231810 w 2465518"/>
              <a:gd name="connsiteY2" fmla="*/ 2459823 h 2459823"/>
              <a:gd name="connsiteX3" fmla="*/ 0 w 2465518"/>
              <a:gd name="connsiteY3" fmla="*/ 1229912 h 2459823"/>
            </a:gdLst>
            <a:ahLst/>
            <a:cxnLst>
              <a:cxn ang="0">
                <a:pos x="connsiteX0" y="connsiteY0"/>
              </a:cxn>
              <a:cxn ang="0">
                <a:pos x="connsiteX1" y="connsiteY1"/>
              </a:cxn>
              <a:cxn ang="0">
                <a:pos x="connsiteX2" y="connsiteY2"/>
              </a:cxn>
              <a:cxn ang="0">
                <a:pos x="connsiteX3" y="connsiteY3"/>
              </a:cxn>
            </a:cxnLst>
            <a:rect l="l" t="t" r="r" b="b"/>
            <a:pathLst>
              <a:path w="2465518" h="2459823">
                <a:moveTo>
                  <a:pt x="1231810" y="0"/>
                </a:moveTo>
                <a:lnTo>
                  <a:pt x="2465518" y="1229912"/>
                </a:lnTo>
                <a:lnTo>
                  <a:pt x="1231810" y="2459823"/>
                </a:lnTo>
                <a:lnTo>
                  <a:pt x="0" y="1229912"/>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374198" y="2107431"/>
            <a:ext cx="2465518" cy="2459823"/>
          </a:xfrm>
          <a:custGeom>
            <a:avLst/>
            <a:gdLst>
              <a:gd name="connsiteX0" fmla="*/ 1231810 w 2465518"/>
              <a:gd name="connsiteY0" fmla="*/ 0 h 2459823"/>
              <a:gd name="connsiteX1" fmla="*/ 2465518 w 2465518"/>
              <a:gd name="connsiteY1" fmla="*/ 1229912 h 2459823"/>
              <a:gd name="connsiteX2" fmla="*/ 1231810 w 2465518"/>
              <a:gd name="connsiteY2" fmla="*/ 2459823 h 2459823"/>
              <a:gd name="connsiteX3" fmla="*/ 0 w 2465518"/>
              <a:gd name="connsiteY3" fmla="*/ 1229912 h 2459823"/>
            </a:gdLst>
            <a:ahLst/>
            <a:cxnLst>
              <a:cxn ang="0">
                <a:pos x="connsiteX0" y="connsiteY0"/>
              </a:cxn>
              <a:cxn ang="0">
                <a:pos x="connsiteX1" y="connsiteY1"/>
              </a:cxn>
              <a:cxn ang="0">
                <a:pos x="connsiteX2" y="connsiteY2"/>
              </a:cxn>
              <a:cxn ang="0">
                <a:pos x="connsiteX3" y="connsiteY3"/>
              </a:cxn>
            </a:cxnLst>
            <a:rect l="l" t="t" r="r" b="b"/>
            <a:pathLst>
              <a:path w="2465518" h="2459823">
                <a:moveTo>
                  <a:pt x="1231810" y="0"/>
                </a:moveTo>
                <a:lnTo>
                  <a:pt x="2465518" y="1229912"/>
                </a:lnTo>
                <a:lnTo>
                  <a:pt x="1231810" y="2459823"/>
                </a:lnTo>
                <a:lnTo>
                  <a:pt x="0" y="122991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8922577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3944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319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18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4308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320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216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 y="0"/>
            <a:ext cx="6438901" cy="6858000"/>
          </a:xfrm>
          <a:custGeom>
            <a:avLst/>
            <a:gdLst>
              <a:gd name="connsiteX0" fmla="*/ 0 w 6438901"/>
              <a:gd name="connsiteY0" fmla="*/ 0 h 6858000"/>
              <a:gd name="connsiteX1" fmla="*/ 6438901 w 6438901"/>
              <a:gd name="connsiteY1" fmla="*/ 0 h 6858000"/>
              <a:gd name="connsiteX2" fmla="*/ 6438901 w 6438901"/>
              <a:gd name="connsiteY2" fmla="*/ 1 h 6858000"/>
              <a:gd name="connsiteX3" fmla="*/ 666751 w 6438901"/>
              <a:gd name="connsiteY3" fmla="*/ 6858000 h 6858000"/>
              <a:gd name="connsiteX4" fmla="*/ 0 w 643890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38901" h="6858000">
                <a:moveTo>
                  <a:pt x="0" y="0"/>
                </a:moveTo>
                <a:lnTo>
                  <a:pt x="6438901" y="0"/>
                </a:lnTo>
                <a:lnTo>
                  <a:pt x="6438901" y="1"/>
                </a:lnTo>
                <a:lnTo>
                  <a:pt x="66675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091009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8792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5255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2137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131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205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2246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65176" y="2146300"/>
            <a:ext cx="5216524" cy="2832100"/>
          </a:xfrm>
          <a:custGeom>
            <a:avLst/>
            <a:gdLst>
              <a:gd name="connsiteX0" fmla="*/ 0 w 5038725"/>
              <a:gd name="connsiteY0" fmla="*/ 0 h 2832100"/>
              <a:gd name="connsiteX1" fmla="*/ 5038725 w 5038725"/>
              <a:gd name="connsiteY1" fmla="*/ 0 h 2832100"/>
              <a:gd name="connsiteX2" fmla="*/ 5038725 w 5038725"/>
              <a:gd name="connsiteY2" fmla="*/ 2832100 h 2832100"/>
              <a:gd name="connsiteX3" fmla="*/ 0 w 5038725"/>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5038725" h="2832100">
                <a:moveTo>
                  <a:pt x="0" y="0"/>
                </a:moveTo>
                <a:lnTo>
                  <a:pt x="5038725" y="0"/>
                </a:lnTo>
                <a:lnTo>
                  <a:pt x="5038725" y="2832100"/>
                </a:lnTo>
                <a:lnTo>
                  <a:pt x="0" y="28321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604720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37306" y="3287032"/>
            <a:ext cx="2117388" cy="2117388"/>
          </a:xfrm>
          <a:custGeom>
            <a:avLst/>
            <a:gdLst>
              <a:gd name="connsiteX0" fmla="*/ 1058694 w 2117388"/>
              <a:gd name="connsiteY0" fmla="*/ 0 h 2117388"/>
              <a:gd name="connsiteX1" fmla="*/ 2117388 w 2117388"/>
              <a:gd name="connsiteY1" fmla="*/ 1058694 h 2117388"/>
              <a:gd name="connsiteX2" fmla="*/ 1058694 w 2117388"/>
              <a:gd name="connsiteY2" fmla="*/ 2117388 h 2117388"/>
              <a:gd name="connsiteX3" fmla="*/ 0 w 2117388"/>
              <a:gd name="connsiteY3" fmla="*/ 1058694 h 2117388"/>
              <a:gd name="connsiteX4" fmla="*/ 1058694 w 2117388"/>
              <a:gd name="connsiteY4" fmla="*/ 0 h 2117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388" h="2117388">
                <a:moveTo>
                  <a:pt x="1058694" y="0"/>
                </a:moveTo>
                <a:cubicBezTo>
                  <a:pt x="1643395" y="0"/>
                  <a:pt x="2117388" y="473993"/>
                  <a:pt x="2117388" y="1058694"/>
                </a:cubicBezTo>
                <a:cubicBezTo>
                  <a:pt x="2117388" y="1643395"/>
                  <a:pt x="1643395" y="2117388"/>
                  <a:pt x="1058694" y="2117388"/>
                </a:cubicBezTo>
                <a:cubicBezTo>
                  <a:pt x="473993" y="2117388"/>
                  <a:pt x="0" y="1643395"/>
                  <a:pt x="0" y="1058694"/>
                </a:cubicBezTo>
                <a:cubicBezTo>
                  <a:pt x="0" y="473993"/>
                  <a:pt x="473993" y="0"/>
                  <a:pt x="105869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9849511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asic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2532752"/>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877426" y="1232549"/>
            <a:ext cx="4653251" cy="1980000"/>
          </a:xfrm>
          <a:custGeom>
            <a:avLst/>
            <a:gdLst>
              <a:gd name="connsiteX0" fmla="*/ 0 w 4653251"/>
              <a:gd name="connsiteY0" fmla="*/ 0 h 1980000"/>
              <a:gd name="connsiteX1" fmla="*/ 4653251 w 4653251"/>
              <a:gd name="connsiteY1" fmla="*/ 0 h 1980000"/>
              <a:gd name="connsiteX2" fmla="*/ 4653251 w 4653251"/>
              <a:gd name="connsiteY2" fmla="*/ 1980000 h 1980000"/>
              <a:gd name="connsiteX3" fmla="*/ 0 w 4653251"/>
              <a:gd name="connsiteY3" fmla="*/ 1980000 h 1980000"/>
            </a:gdLst>
            <a:ahLst/>
            <a:cxnLst>
              <a:cxn ang="0">
                <a:pos x="connsiteX0" y="connsiteY0"/>
              </a:cxn>
              <a:cxn ang="0">
                <a:pos x="connsiteX1" y="connsiteY1"/>
              </a:cxn>
              <a:cxn ang="0">
                <a:pos x="connsiteX2" y="connsiteY2"/>
              </a:cxn>
              <a:cxn ang="0">
                <a:pos x="connsiteX3" y="connsiteY3"/>
              </a:cxn>
            </a:cxnLst>
            <a:rect l="l" t="t" r="r" b="b"/>
            <a:pathLst>
              <a:path w="4653251" h="1980000">
                <a:moveTo>
                  <a:pt x="0" y="0"/>
                </a:moveTo>
                <a:lnTo>
                  <a:pt x="4653251" y="0"/>
                </a:lnTo>
                <a:lnTo>
                  <a:pt x="4653251" y="1980000"/>
                </a:lnTo>
                <a:lnTo>
                  <a:pt x="0" y="1980000"/>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877426" y="3583106"/>
            <a:ext cx="4653251" cy="1980000"/>
          </a:xfrm>
          <a:custGeom>
            <a:avLst/>
            <a:gdLst>
              <a:gd name="connsiteX0" fmla="*/ 0 w 4653251"/>
              <a:gd name="connsiteY0" fmla="*/ 0 h 1980000"/>
              <a:gd name="connsiteX1" fmla="*/ 4653251 w 4653251"/>
              <a:gd name="connsiteY1" fmla="*/ 0 h 1980000"/>
              <a:gd name="connsiteX2" fmla="*/ 4653251 w 4653251"/>
              <a:gd name="connsiteY2" fmla="*/ 1980000 h 1980000"/>
              <a:gd name="connsiteX3" fmla="*/ 0 w 4653251"/>
              <a:gd name="connsiteY3" fmla="*/ 1980000 h 1980000"/>
            </a:gdLst>
            <a:ahLst/>
            <a:cxnLst>
              <a:cxn ang="0">
                <a:pos x="connsiteX0" y="connsiteY0"/>
              </a:cxn>
              <a:cxn ang="0">
                <a:pos x="connsiteX1" y="connsiteY1"/>
              </a:cxn>
              <a:cxn ang="0">
                <a:pos x="connsiteX2" y="connsiteY2"/>
              </a:cxn>
              <a:cxn ang="0">
                <a:pos x="connsiteX3" y="connsiteY3"/>
              </a:cxn>
            </a:cxnLst>
            <a:rect l="l" t="t" r="r" b="b"/>
            <a:pathLst>
              <a:path w="4653251" h="1980000">
                <a:moveTo>
                  <a:pt x="0" y="0"/>
                </a:moveTo>
                <a:lnTo>
                  <a:pt x="4653251" y="0"/>
                </a:lnTo>
                <a:lnTo>
                  <a:pt x="4653251" y="1980000"/>
                </a:lnTo>
                <a:lnTo>
                  <a:pt x="0" y="1980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26003462"/>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evices (9)">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675" y="2246601"/>
            <a:ext cx="4648200" cy="2940050"/>
          </a:xfrm>
          <a:prstGeom prst="rect">
            <a:avLst/>
          </a:prstGeom>
        </p:spPr>
        <p:txBody>
          <a:bodyPr/>
          <a:lstStyle/>
          <a:p>
            <a:endParaRPr lang="en-US"/>
          </a:p>
        </p:txBody>
      </p:sp>
    </p:spTree>
    <p:extLst>
      <p:ext uri="{BB962C8B-B14F-4D97-AF65-F5344CB8AC3E}">
        <p14:creationId xmlns:p14="http://schemas.microsoft.com/office/powerpoint/2010/main" val="715619370"/>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3" name="Picture Placeholder 13"/>
          <p:cNvSpPr>
            <a:spLocks noGrp="1"/>
          </p:cNvSpPr>
          <p:nvPr>
            <p:ph type="pic" sz="quarter" idx="10"/>
          </p:nvPr>
        </p:nvSpPr>
        <p:spPr>
          <a:xfrm>
            <a:off x="874713"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dirty="0"/>
          </a:p>
        </p:txBody>
      </p:sp>
      <p:sp>
        <p:nvSpPr>
          <p:cNvPr id="4" name="Picture Placeholder 15"/>
          <p:cNvSpPr>
            <a:spLocks noGrp="1"/>
          </p:cNvSpPr>
          <p:nvPr>
            <p:ph type="pic" sz="quarter" idx="11"/>
          </p:nvPr>
        </p:nvSpPr>
        <p:spPr>
          <a:xfrm>
            <a:off x="3390426"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dirty="0"/>
          </a:p>
        </p:txBody>
      </p:sp>
      <p:sp>
        <p:nvSpPr>
          <p:cNvPr id="5" name="Picture Placeholder 12"/>
          <p:cNvSpPr>
            <a:spLocks noGrp="1"/>
          </p:cNvSpPr>
          <p:nvPr>
            <p:ph type="pic" sz="quarter" idx="12"/>
          </p:nvPr>
        </p:nvSpPr>
        <p:spPr>
          <a:xfrm>
            <a:off x="5906140"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a:p>
        </p:txBody>
      </p:sp>
    </p:spTree>
    <p:extLst>
      <p:ext uri="{BB962C8B-B14F-4D97-AF65-F5344CB8AC3E}">
        <p14:creationId xmlns:p14="http://schemas.microsoft.com/office/powerpoint/2010/main" val="20027938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10865516" y="6105832"/>
            <a:ext cx="903543" cy="405786"/>
            <a:chOff x="3954857" y="-1233407"/>
            <a:chExt cx="903543" cy="405786"/>
          </a:xfrm>
        </p:grpSpPr>
        <p:sp>
          <p:nvSpPr>
            <p:cNvPr id="3" name="椭圆 5"/>
            <p:cNvSpPr/>
            <p:nvPr/>
          </p:nvSpPr>
          <p:spPr>
            <a:xfrm>
              <a:off x="3954857" y="-1233407"/>
              <a:ext cx="406400" cy="405786"/>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椭圆 29"/>
            <p:cNvSpPr/>
            <p:nvPr/>
          </p:nvSpPr>
          <p:spPr>
            <a:xfrm flipH="1">
              <a:off x="4452000" y="-1233407"/>
              <a:ext cx="406400" cy="405786"/>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 name="文本框 4"/>
          <p:cNvSpPr txBox="1"/>
          <p:nvPr userDrawn="1"/>
        </p:nvSpPr>
        <p:spPr>
          <a:xfrm>
            <a:off x="0" y="-229870"/>
            <a:ext cx="3556000" cy="2298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感谢您下载包图网平台上提供的</a:t>
            </a:r>
            <a:r>
              <a:rPr kumimoji="0" lang="en-US" altLang="zh-CN" sz="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PPT</a:t>
            </a:r>
            <a:r>
              <a:rPr kumimoji="0" lang="zh-CN" altLang="en-US" sz="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作品，为了您和包图网以及原创作者的利益，请勿复制、传播、销售，否则将承担法律责任！包图网将对作品进行维权，按照传播下载次数进行十倍的索取赔偿！</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ibaotu.com</a:t>
            </a:r>
          </a:p>
        </p:txBody>
      </p:sp>
    </p:spTree>
    <p:extLst>
      <p:ext uri="{BB962C8B-B14F-4D97-AF65-F5344CB8AC3E}">
        <p14:creationId xmlns:p14="http://schemas.microsoft.com/office/powerpoint/2010/main" val="340664905"/>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45185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11.xml"/><Relationship Id="rId1" Type="http://schemas.openxmlformats.org/officeDocument/2006/relationships/tags" Target="../tags/tag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6.xml"/><Relationship Id="rId7" Type="http://schemas.openxmlformats.org/officeDocument/2006/relationships/image" Target="../media/image17.jpeg"/><Relationship Id="rId2" Type="http://schemas.openxmlformats.org/officeDocument/2006/relationships/slideLayout" Target="../slideLayouts/slideLayout10.xml"/><Relationship Id="rId1" Type="http://schemas.openxmlformats.org/officeDocument/2006/relationships/tags" Target="../tags/tag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6107" y="0"/>
            <a:ext cx="5318043" cy="3531244"/>
          </a:xfrm>
          <a:prstGeom prst="rect">
            <a:avLst/>
          </a:prstGeom>
        </p:spPr>
      </p:pic>
      <p:pic>
        <p:nvPicPr>
          <p:cNvPr id="12" name="图片占位符 11"/>
          <p:cNvPicPr>
            <a:picLocks noGrp="1" noChangeAspect="1"/>
          </p:cNvPicPr>
          <p:nvPr>
            <p:ph type="pic" sz="quarter" idx="10"/>
          </p:nvPr>
        </p:nvPicPr>
        <p:blipFill>
          <a:blip r:embed="rId4"/>
          <a:srcRect l="10814" r="10814"/>
          <a:stretch>
            <a:fillRect/>
          </a:stretch>
        </p:blipFill>
        <p:spPr/>
      </p:pic>
      <p:pic>
        <p:nvPicPr>
          <p:cNvPr id="6" name="图片 5"/>
          <p:cNvPicPr>
            <a:picLocks noChangeAspect="1"/>
          </p:cNvPicPr>
          <p:nvPr/>
        </p:nvPicPr>
        <p:blipFill rotWithShape="1">
          <a:blip r:embed="rId5" cstate="print">
            <a:extLst>
              <a:ext uri="{28A0092B-C50C-407E-A947-70E740481C1C}">
                <a14:useLocalDpi xmlns:a14="http://schemas.microsoft.com/office/drawing/2010/main" val="0"/>
              </a:ext>
            </a:extLst>
          </a:blip>
          <a:srcRect l="-1" t="278" r="313" b="1"/>
          <a:stretch/>
        </p:blipFill>
        <p:spPr>
          <a:xfrm>
            <a:off x="0" y="0"/>
            <a:ext cx="12192000" cy="6858000"/>
          </a:xfrm>
          <a:prstGeom prst="rect">
            <a:avLst/>
          </a:prstGeom>
        </p:spPr>
      </p:pic>
      <p:sp>
        <p:nvSpPr>
          <p:cNvPr id="14" name="文本框 13"/>
          <p:cNvSpPr txBox="1"/>
          <p:nvPr/>
        </p:nvSpPr>
        <p:spPr>
          <a:xfrm>
            <a:off x="6576990" y="2949958"/>
            <a:ext cx="4665060"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dirty="0">
                <a:solidFill>
                  <a:schemeClr val="tx1">
                    <a:lumMod val="85000"/>
                    <a:lumOff val="15000"/>
                  </a:schemeClr>
                </a:solidFill>
              </a:rPr>
              <a:t>招商</a:t>
            </a:r>
            <a:r>
              <a:rPr lang="en-US" altLang="zh-CN" sz="4800" b="1" dirty="0">
                <a:solidFill>
                  <a:schemeClr val="tx1">
                    <a:lumMod val="85000"/>
                    <a:lumOff val="15000"/>
                  </a:schemeClr>
                </a:solidFill>
              </a:rPr>
              <a:t>/</a:t>
            </a:r>
            <a:r>
              <a:rPr lang="zh-CN" altLang="en-US" sz="4800" b="1" dirty="0">
                <a:solidFill>
                  <a:schemeClr val="tx1">
                    <a:lumMod val="85000"/>
                    <a:lumOff val="15000"/>
                  </a:schemeClr>
                </a:solidFill>
              </a:rPr>
              <a:t>商业计划书</a:t>
            </a:r>
          </a:p>
        </p:txBody>
      </p:sp>
      <p:sp>
        <p:nvSpPr>
          <p:cNvPr id="15" name="文本框 14"/>
          <p:cNvSpPr txBox="1"/>
          <p:nvPr/>
        </p:nvSpPr>
        <p:spPr>
          <a:xfrm>
            <a:off x="8293807" y="1594004"/>
            <a:ext cx="2948243" cy="144655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8800" b="1" i="0" u="none" strike="noStrike" kern="1200" cap="none" spc="0" normalizeH="0" baseline="0" noProof="0" dirty="0" smtClean="0">
                <a:ln>
                  <a:noFill/>
                </a:ln>
                <a:solidFill>
                  <a:srgbClr val="EE464C"/>
                </a:solidFill>
                <a:effectLst/>
                <a:uLnTx/>
                <a:uFillTx/>
                <a:latin typeface="Arial"/>
                <a:ea typeface="微软雅黑"/>
                <a:cs typeface="+mn-cs"/>
              </a:rPr>
              <a:t>20XX</a:t>
            </a:r>
            <a:endParaRPr kumimoji="0" lang="zh-CN" altLang="en-US" sz="8800" b="1" i="0" u="none" strike="noStrike" kern="1200" cap="none" spc="0" normalizeH="0" baseline="0" noProof="0" dirty="0" smtClean="0">
              <a:ln>
                <a:noFill/>
              </a:ln>
              <a:solidFill>
                <a:srgbClr val="EE464C"/>
              </a:solidFill>
              <a:effectLst/>
              <a:uLnTx/>
              <a:uFillTx/>
              <a:latin typeface="Arial"/>
              <a:ea typeface="微软雅黑"/>
              <a:cs typeface="+mn-cs"/>
            </a:endParaRPr>
          </a:p>
        </p:txBody>
      </p:sp>
      <p:sp>
        <p:nvSpPr>
          <p:cNvPr id="16" name="文本框 15"/>
          <p:cNvSpPr txBox="1"/>
          <p:nvPr/>
        </p:nvSpPr>
        <p:spPr>
          <a:xfrm>
            <a:off x="5648073" y="3868509"/>
            <a:ext cx="5593977" cy="430887"/>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schemeClr val="tx1">
                    <a:lumMod val="50000"/>
                    <a:lumOff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7036756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557" y="2024844"/>
            <a:ext cx="939882" cy="939882"/>
            <a:chOff x="767557" y="2024844"/>
            <a:chExt cx="939882" cy="939882"/>
          </a:xfrm>
        </p:grpSpPr>
        <p:sp>
          <p:nvSpPr>
            <p:cNvPr id="16" name="Rectangle 15"/>
            <p:cNvSpPr/>
            <p:nvPr/>
          </p:nvSpPr>
          <p:spPr>
            <a:xfrm>
              <a:off x="767557" y="2024844"/>
              <a:ext cx="939882" cy="9398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1" name="Group 30"/>
            <p:cNvGrpSpPr/>
            <p:nvPr/>
          </p:nvGrpSpPr>
          <p:grpSpPr>
            <a:xfrm>
              <a:off x="990821" y="2301144"/>
              <a:ext cx="493352" cy="387281"/>
              <a:chOff x="5348288" y="5818188"/>
              <a:chExt cx="1587500" cy="1246187"/>
            </a:xfrm>
          </p:grpSpPr>
          <p:sp>
            <p:nvSpPr>
              <p:cNvPr id="32" name="Freeform 31"/>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3" name="Freeform 32"/>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4" name="Freeform 33"/>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7" name="组合 6"/>
          <p:cNvGrpSpPr/>
          <p:nvPr/>
        </p:nvGrpSpPr>
        <p:grpSpPr>
          <a:xfrm>
            <a:off x="767557" y="4185084"/>
            <a:ext cx="939882" cy="939882"/>
            <a:chOff x="767557" y="4185084"/>
            <a:chExt cx="939882" cy="939882"/>
          </a:xfrm>
        </p:grpSpPr>
        <p:sp>
          <p:nvSpPr>
            <p:cNvPr id="11" name="Rectangle 10"/>
            <p:cNvSpPr/>
            <p:nvPr/>
          </p:nvSpPr>
          <p:spPr>
            <a:xfrm>
              <a:off x="767557" y="418508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5" name="Group 34"/>
            <p:cNvGrpSpPr/>
            <p:nvPr/>
          </p:nvGrpSpPr>
          <p:grpSpPr>
            <a:xfrm>
              <a:off x="990821" y="4461384"/>
              <a:ext cx="493352" cy="387281"/>
              <a:chOff x="8366125" y="5818188"/>
              <a:chExt cx="1587500" cy="1246187"/>
            </a:xfrm>
          </p:grpSpPr>
          <p:sp>
            <p:nvSpPr>
              <p:cNvPr id="36" name="Freeform 35"/>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7"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3" name="组合 2"/>
          <p:cNvGrpSpPr/>
          <p:nvPr/>
        </p:nvGrpSpPr>
        <p:grpSpPr>
          <a:xfrm>
            <a:off x="4583832" y="2024844"/>
            <a:ext cx="939882" cy="939882"/>
            <a:chOff x="4583832" y="2024844"/>
            <a:chExt cx="939882" cy="939882"/>
          </a:xfrm>
        </p:grpSpPr>
        <p:sp>
          <p:nvSpPr>
            <p:cNvPr id="14" name="Rectangle 13"/>
            <p:cNvSpPr/>
            <p:nvPr/>
          </p:nvSpPr>
          <p:spPr>
            <a:xfrm>
              <a:off x="4583832" y="202484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8" name="Group 37"/>
            <p:cNvGrpSpPr/>
            <p:nvPr/>
          </p:nvGrpSpPr>
          <p:grpSpPr>
            <a:xfrm>
              <a:off x="4807097" y="2301144"/>
              <a:ext cx="493352" cy="387281"/>
              <a:chOff x="11385550" y="5818188"/>
              <a:chExt cx="1587500" cy="1246187"/>
            </a:xfrm>
          </p:grpSpPr>
          <p:sp>
            <p:nvSpPr>
              <p:cNvPr id="39"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0"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1"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6" name="组合 5"/>
          <p:cNvGrpSpPr/>
          <p:nvPr/>
        </p:nvGrpSpPr>
        <p:grpSpPr>
          <a:xfrm>
            <a:off x="4583832" y="4185084"/>
            <a:ext cx="939882" cy="939882"/>
            <a:chOff x="4583832" y="4185084"/>
            <a:chExt cx="939882" cy="939882"/>
          </a:xfrm>
        </p:grpSpPr>
        <p:sp>
          <p:nvSpPr>
            <p:cNvPr id="19" name="Rectangle 18"/>
            <p:cNvSpPr/>
            <p:nvPr/>
          </p:nvSpPr>
          <p:spPr>
            <a:xfrm>
              <a:off x="4583832" y="4185084"/>
              <a:ext cx="939882" cy="9398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2" name="Group 41"/>
            <p:cNvGrpSpPr/>
            <p:nvPr/>
          </p:nvGrpSpPr>
          <p:grpSpPr>
            <a:xfrm>
              <a:off x="4807097" y="4461384"/>
              <a:ext cx="493352" cy="387281"/>
              <a:chOff x="14400213" y="5818188"/>
              <a:chExt cx="1587500" cy="1246187"/>
            </a:xfrm>
          </p:grpSpPr>
          <p:sp>
            <p:nvSpPr>
              <p:cNvPr id="43"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4"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4" name="组合 3"/>
          <p:cNvGrpSpPr/>
          <p:nvPr/>
        </p:nvGrpSpPr>
        <p:grpSpPr>
          <a:xfrm>
            <a:off x="8400405" y="2024844"/>
            <a:ext cx="939882" cy="939882"/>
            <a:chOff x="8400405" y="2024844"/>
            <a:chExt cx="939882" cy="939882"/>
          </a:xfrm>
        </p:grpSpPr>
        <p:sp>
          <p:nvSpPr>
            <p:cNvPr id="25" name="Rectangle 24"/>
            <p:cNvSpPr/>
            <p:nvPr/>
          </p:nvSpPr>
          <p:spPr>
            <a:xfrm>
              <a:off x="8400405" y="2024844"/>
              <a:ext cx="939882" cy="93988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5" name="Group 44"/>
            <p:cNvGrpSpPr/>
            <p:nvPr/>
          </p:nvGrpSpPr>
          <p:grpSpPr>
            <a:xfrm>
              <a:off x="8623669" y="2301144"/>
              <a:ext cx="493352" cy="387281"/>
              <a:chOff x="17418050" y="5818188"/>
              <a:chExt cx="1587500" cy="1246187"/>
            </a:xfrm>
          </p:grpSpPr>
          <p:sp>
            <p:nvSpPr>
              <p:cNvPr id="46"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7"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8"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9"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0"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5" name="组合 4"/>
          <p:cNvGrpSpPr/>
          <p:nvPr/>
        </p:nvGrpSpPr>
        <p:grpSpPr>
          <a:xfrm>
            <a:off x="8400405" y="4185084"/>
            <a:ext cx="939882" cy="939882"/>
            <a:chOff x="8400405" y="4185084"/>
            <a:chExt cx="939882" cy="939882"/>
          </a:xfrm>
        </p:grpSpPr>
        <p:sp>
          <p:nvSpPr>
            <p:cNvPr id="28" name="Rectangle 27"/>
            <p:cNvSpPr/>
            <p:nvPr/>
          </p:nvSpPr>
          <p:spPr>
            <a:xfrm>
              <a:off x="8400405" y="418508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51" name="Group 50"/>
            <p:cNvGrpSpPr/>
            <p:nvPr/>
          </p:nvGrpSpPr>
          <p:grpSpPr>
            <a:xfrm>
              <a:off x="8635807" y="4461384"/>
              <a:ext cx="493352" cy="387281"/>
              <a:chOff x="5348288" y="5818188"/>
              <a:chExt cx="1587500" cy="1246187"/>
            </a:xfrm>
          </p:grpSpPr>
          <p:sp>
            <p:nvSpPr>
              <p:cNvPr id="52" name="Freeform 51"/>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3" name="Freeform 52"/>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4" name="Freeform 53"/>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65" name="组合 64"/>
          <p:cNvGrpSpPr/>
          <p:nvPr/>
        </p:nvGrpSpPr>
        <p:grpSpPr>
          <a:xfrm>
            <a:off x="9434313" y="1910544"/>
            <a:ext cx="2062362" cy="1131889"/>
            <a:chOff x="7483989" y="3236385"/>
            <a:chExt cx="2062362" cy="1131889"/>
          </a:xfrm>
        </p:grpSpPr>
        <p:sp>
          <p:nvSpPr>
            <p:cNvPr id="66" name="矩形 65"/>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67" name="矩形 66"/>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介绍三</a:t>
              </a:r>
              <a:endParaRPr lang="zh-CN" altLang="en-US" sz="2000" b="1" dirty="0">
                <a:latin typeface="+mn-ea"/>
              </a:endParaRPr>
            </a:p>
          </p:txBody>
        </p:sp>
      </p:grpSp>
      <p:grpSp>
        <p:nvGrpSpPr>
          <p:cNvPr id="68" name="组合 67"/>
          <p:cNvGrpSpPr/>
          <p:nvPr/>
        </p:nvGrpSpPr>
        <p:grpSpPr>
          <a:xfrm>
            <a:off x="9434313" y="4117200"/>
            <a:ext cx="2062362" cy="1131889"/>
            <a:chOff x="7483989" y="3236385"/>
            <a:chExt cx="2062362" cy="1131889"/>
          </a:xfrm>
        </p:grpSpPr>
        <p:sp>
          <p:nvSpPr>
            <p:cNvPr id="69" name="矩形 68"/>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0" name="矩形 69"/>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介绍六</a:t>
              </a:r>
              <a:endParaRPr lang="zh-CN" altLang="en-US" sz="2000" b="1" dirty="0">
                <a:latin typeface="+mn-ea"/>
              </a:endParaRPr>
            </a:p>
          </p:txBody>
        </p:sp>
      </p:grpSp>
      <p:grpSp>
        <p:nvGrpSpPr>
          <p:cNvPr id="71" name="组合 70"/>
          <p:cNvGrpSpPr/>
          <p:nvPr/>
        </p:nvGrpSpPr>
        <p:grpSpPr>
          <a:xfrm>
            <a:off x="5625313" y="1910544"/>
            <a:ext cx="2062362" cy="1131889"/>
            <a:chOff x="7483989" y="3236385"/>
            <a:chExt cx="2062362" cy="1131889"/>
          </a:xfrm>
        </p:grpSpPr>
        <p:sp>
          <p:nvSpPr>
            <p:cNvPr id="72" name="矩形 71"/>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3" name="矩形 72"/>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介绍二</a:t>
              </a:r>
              <a:endParaRPr lang="zh-CN" altLang="en-US" sz="2000" b="1" dirty="0">
                <a:latin typeface="+mn-ea"/>
              </a:endParaRPr>
            </a:p>
          </p:txBody>
        </p:sp>
      </p:grpSp>
      <p:grpSp>
        <p:nvGrpSpPr>
          <p:cNvPr id="74" name="组合 73"/>
          <p:cNvGrpSpPr/>
          <p:nvPr/>
        </p:nvGrpSpPr>
        <p:grpSpPr>
          <a:xfrm>
            <a:off x="5625313" y="4117200"/>
            <a:ext cx="2062362" cy="1131889"/>
            <a:chOff x="7483989" y="3236385"/>
            <a:chExt cx="2062362" cy="1131889"/>
          </a:xfrm>
        </p:grpSpPr>
        <p:sp>
          <p:nvSpPr>
            <p:cNvPr id="75" name="矩形 74"/>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6" name="矩形 75"/>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介绍五</a:t>
              </a:r>
              <a:endParaRPr lang="zh-CN" altLang="en-US" sz="2000" b="1" dirty="0">
                <a:latin typeface="+mn-ea"/>
              </a:endParaRPr>
            </a:p>
          </p:txBody>
        </p:sp>
      </p:grpSp>
      <p:grpSp>
        <p:nvGrpSpPr>
          <p:cNvPr id="77" name="组合 76"/>
          <p:cNvGrpSpPr/>
          <p:nvPr/>
        </p:nvGrpSpPr>
        <p:grpSpPr>
          <a:xfrm>
            <a:off x="1805937" y="1910544"/>
            <a:ext cx="2062362" cy="1131889"/>
            <a:chOff x="7483989" y="3236385"/>
            <a:chExt cx="2062362" cy="1131889"/>
          </a:xfrm>
        </p:grpSpPr>
        <p:sp>
          <p:nvSpPr>
            <p:cNvPr id="78" name="矩形 77"/>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81" name="矩形 80"/>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a:t>
              </a:r>
              <a:r>
                <a:rPr lang="zh-CN" altLang="en-US" sz="2000" b="1" dirty="0">
                  <a:latin typeface="+mn-ea"/>
                </a:rPr>
                <a:t>一</a:t>
              </a:r>
            </a:p>
          </p:txBody>
        </p:sp>
      </p:grpSp>
      <p:grpSp>
        <p:nvGrpSpPr>
          <p:cNvPr id="82" name="组合 81"/>
          <p:cNvGrpSpPr/>
          <p:nvPr/>
        </p:nvGrpSpPr>
        <p:grpSpPr>
          <a:xfrm>
            <a:off x="1805937" y="4117200"/>
            <a:ext cx="2062362" cy="1131889"/>
            <a:chOff x="7483989" y="3236385"/>
            <a:chExt cx="2062362" cy="1131889"/>
          </a:xfrm>
        </p:grpSpPr>
        <p:sp>
          <p:nvSpPr>
            <p:cNvPr id="83" name="矩形 82"/>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84" name="矩形 83"/>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介绍四</a:t>
              </a:r>
              <a:endParaRPr lang="zh-CN" altLang="en-US" sz="2000" b="1" dirty="0">
                <a:latin typeface="+mn-ea"/>
              </a:endParaRPr>
            </a:p>
          </p:txBody>
        </p:sp>
      </p:grpSp>
      <p:grpSp>
        <p:nvGrpSpPr>
          <p:cNvPr id="56" name="组合 55"/>
          <p:cNvGrpSpPr/>
          <p:nvPr/>
        </p:nvGrpSpPr>
        <p:grpSpPr>
          <a:xfrm>
            <a:off x="0" y="-1"/>
            <a:ext cx="8338444" cy="1268413"/>
            <a:chOff x="0" y="-1"/>
            <a:chExt cx="8338444" cy="1268413"/>
          </a:xfrm>
        </p:grpSpPr>
        <p:pic>
          <p:nvPicPr>
            <p:cNvPr id="57" name="图片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58" name="直接连接符 5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60" name="文本框 5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6009076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p:tgtEl>
                                          <p:spTgt spid="77"/>
                                        </p:tgtEl>
                                        <p:attrNameLst>
                                          <p:attrName>ppt_x</p:attrName>
                                        </p:attrNameLst>
                                      </p:cBhvr>
                                      <p:tavLst>
                                        <p:tav tm="0">
                                          <p:val>
                                            <p:strVal val="#ppt_x-#ppt_w*1.125000"/>
                                          </p:val>
                                        </p:tav>
                                        <p:tav tm="100000">
                                          <p:val>
                                            <p:strVal val="#ppt_x"/>
                                          </p:val>
                                        </p:tav>
                                      </p:tavLst>
                                    </p:anim>
                                    <p:animEffect transition="in" filter="wipe(right)">
                                      <p:cBhvr>
                                        <p:cTn id="33" dur="500"/>
                                        <p:tgtEl>
                                          <p:spTgt spid="77"/>
                                        </p:tgtEl>
                                      </p:cBhvr>
                                    </p:animEffect>
                                  </p:childTnLst>
                                </p:cTn>
                              </p:par>
                              <p:par>
                                <p:cTn id="34" presetID="12" presetClass="entr" presetSubtype="8"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p:tgtEl>
                                          <p:spTgt spid="82"/>
                                        </p:tgtEl>
                                        <p:attrNameLst>
                                          <p:attrName>ppt_x</p:attrName>
                                        </p:attrNameLst>
                                      </p:cBhvr>
                                      <p:tavLst>
                                        <p:tav tm="0">
                                          <p:val>
                                            <p:strVal val="#ppt_x-#ppt_w*1.125000"/>
                                          </p:val>
                                        </p:tav>
                                        <p:tav tm="100000">
                                          <p:val>
                                            <p:strVal val="#ppt_x"/>
                                          </p:val>
                                        </p:tav>
                                      </p:tavLst>
                                    </p:anim>
                                    <p:animEffect transition="in" filter="wipe(right)">
                                      <p:cBhvr>
                                        <p:cTn id="37" dur="500"/>
                                        <p:tgtEl>
                                          <p:spTgt spid="82"/>
                                        </p:tgtEl>
                                      </p:cBhvr>
                                    </p:animEffect>
                                  </p:childTnLst>
                                </p:cTn>
                              </p:par>
                              <p:par>
                                <p:cTn id="38" presetID="12" presetClass="entr" presetSubtype="8" fill="hold" nodeType="withEffect">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500"/>
                                        <p:tgtEl>
                                          <p:spTgt spid="71"/>
                                        </p:tgtEl>
                                        <p:attrNameLst>
                                          <p:attrName>ppt_x</p:attrName>
                                        </p:attrNameLst>
                                      </p:cBhvr>
                                      <p:tavLst>
                                        <p:tav tm="0">
                                          <p:val>
                                            <p:strVal val="#ppt_x-#ppt_w*1.125000"/>
                                          </p:val>
                                        </p:tav>
                                        <p:tav tm="100000">
                                          <p:val>
                                            <p:strVal val="#ppt_x"/>
                                          </p:val>
                                        </p:tav>
                                      </p:tavLst>
                                    </p:anim>
                                    <p:animEffect transition="in" filter="wipe(right)">
                                      <p:cBhvr>
                                        <p:cTn id="41" dur="500"/>
                                        <p:tgtEl>
                                          <p:spTgt spid="71"/>
                                        </p:tgtEl>
                                      </p:cBhvr>
                                    </p:animEffect>
                                  </p:childTnLst>
                                </p:cTn>
                              </p:par>
                              <p:par>
                                <p:cTn id="42" presetID="12" presetClass="entr" presetSubtype="8" fill="hold" nodeType="withEffect">
                                  <p:stCondLst>
                                    <p:cond delay="0"/>
                                  </p:stCondLst>
                                  <p:childTnLst>
                                    <p:set>
                                      <p:cBhvr>
                                        <p:cTn id="43" dur="1" fill="hold">
                                          <p:stCondLst>
                                            <p:cond delay="0"/>
                                          </p:stCondLst>
                                        </p:cTn>
                                        <p:tgtEl>
                                          <p:spTgt spid="74"/>
                                        </p:tgtEl>
                                        <p:attrNameLst>
                                          <p:attrName>style.visibility</p:attrName>
                                        </p:attrNameLst>
                                      </p:cBhvr>
                                      <p:to>
                                        <p:strVal val="visible"/>
                                      </p:to>
                                    </p:set>
                                    <p:anim calcmode="lin" valueType="num">
                                      <p:cBhvr additive="base">
                                        <p:cTn id="44" dur="500"/>
                                        <p:tgtEl>
                                          <p:spTgt spid="74"/>
                                        </p:tgtEl>
                                        <p:attrNameLst>
                                          <p:attrName>ppt_x</p:attrName>
                                        </p:attrNameLst>
                                      </p:cBhvr>
                                      <p:tavLst>
                                        <p:tav tm="0">
                                          <p:val>
                                            <p:strVal val="#ppt_x-#ppt_w*1.125000"/>
                                          </p:val>
                                        </p:tav>
                                        <p:tav tm="100000">
                                          <p:val>
                                            <p:strVal val="#ppt_x"/>
                                          </p:val>
                                        </p:tav>
                                      </p:tavLst>
                                    </p:anim>
                                    <p:animEffect transition="in" filter="wipe(right)">
                                      <p:cBhvr>
                                        <p:cTn id="45" dur="500"/>
                                        <p:tgtEl>
                                          <p:spTgt spid="74"/>
                                        </p:tgtEl>
                                      </p:cBhvr>
                                    </p:animEffect>
                                  </p:childTnLst>
                                </p:cTn>
                              </p:par>
                              <p:par>
                                <p:cTn id="46" presetID="12" presetClass="entr" presetSubtype="8" fill="hold" nodeType="with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p:tgtEl>
                                          <p:spTgt spid="65"/>
                                        </p:tgtEl>
                                        <p:attrNameLst>
                                          <p:attrName>ppt_x</p:attrName>
                                        </p:attrNameLst>
                                      </p:cBhvr>
                                      <p:tavLst>
                                        <p:tav tm="0">
                                          <p:val>
                                            <p:strVal val="#ppt_x-#ppt_w*1.125000"/>
                                          </p:val>
                                        </p:tav>
                                        <p:tav tm="100000">
                                          <p:val>
                                            <p:strVal val="#ppt_x"/>
                                          </p:val>
                                        </p:tav>
                                      </p:tavLst>
                                    </p:anim>
                                    <p:animEffect transition="in" filter="wipe(right)">
                                      <p:cBhvr>
                                        <p:cTn id="49" dur="500"/>
                                        <p:tgtEl>
                                          <p:spTgt spid="65"/>
                                        </p:tgtEl>
                                      </p:cBhvr>
                                    </p:animEffect>
                                  </p:childTnLst>
                                </p:cTn>
                              </p:par>
                              <p:par>
                                <p:cTn id="50" presetID="12" presetClass="entr" presetSubtype="8" fill="hold"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p:tgtEl>
                                          <p:spTgt spid="68"/>
                                        </p:tgtEl>
                                        <p:attrNameLst>
                                          <p:attrName>ppt_x</p:attrName>
                                        </p:attrNameLst>
                                      </p:cBhvr>
                                      <p:tavLst>
                                        <p:tav tm="0">
                                          <p:val>
                                            <p:strVal val="#ppt_x-#ppt_w*1.125000"/>
                                          </p:val>
                                        </p:tav>
                                        <p:tav tm="100000">
                                          <p:val>
                                            <p:strVal val="#ppt_x"/>
                                          </p:val>
                                        </p:tav>
                                      </p:tavLst>
                                    </p:anim>
                                    <p:animEffect transition="in" filter="wipe(right)">
                                      <p:cBhvr>
                                        <p:cTn id="5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Notebook.png"/>
          <p:cNvPicPr>
            <a:picLocks noChangeAspect="1"/>
          </p:cNvPicPr>
          <p:nvPr/>
        </p:nvPicPr>
        <p:blipFill>
          <a:blip r:embed="rId3">
            <a:extLst/>
          </a:blip>
          <a:stretch>
            <a:fillRect/>
          </a:stretch>
        </p:blipFill>
        <p:spPr>
          <a:xfrm>
            <a:off x="5210008" y="2090065"/>
            <a:ext cx="6022646" cy="3454735"/>
          </a:xfrm>
          <a:prstGeom prst="rect">
            <a:avLst/>
          </a:prstGeom>
          <a:ln w="12700">
            <a:miter lim="400000"/>
          </a:ln>
        </p:spPr>
      </p:pic>
      <p:grpSp>
        <p:nvGrpSpPr>
          <p:cNvPr id="8" name="组合 7"/>
          <p:cNvGrpSpPr/>
          <p:nvPr/>
        </p:nvGrpSpPr>
        <p:grpSpPr>
          <a:xfrm>
            <a:off x="1743775" y="2218874"/>
            <a:ext cx="3437457" cy="784182"/>
            <a:chOff x="7483989" y="3284010"/>
            <a:chExt cx="3437457" cy="784182"/>
          </a:xfrm>
        </p:grpSpPr>
        <p:sp>
          <p:nvSpPr>
            <p:cNvPr id="9" name="矩形 8"/>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0" name="矩形 9"/>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本地市场</a:t>
              </a:r>
              <a:endParaRPr lang="zh-CN" altLang="en-US" b="1" dirty="0">
                <a:latin typeface="+mn-ea"/>
              </a:endParaRPr>
            </a:p>
          </p:txBody>
        </p:sp>
      </p:grpSp>
      <p:grpSp>
        <p:nvGrpSpPr>
          <p:cNvPr id="11" name="组合 10"/>
          <p:cNvGrpSpPr/>
          <p:nvPr/>
        </p:nvGrpSpPr>
        <p:grpSpPr>
          <a:xfrm>
            <a:off x="1743775" y="3372638"/>
            <a:ext cx="3437457" cy="784182"/>
            <a:chOff x="7483989" y="3284010"/>
            <a:chExt cx="3437457" cy="784182"/>
          </a:xfrm>
        </p:grpSpPr>
        <p:sp>
          <p:nvSpPr>
            <p:cNvPr id="12" name="矩形 11"/>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3" name="矩形 12"/>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周边市场</a:t>
              </a:r>
              <a:endParaRPr lang="zh-CN" altLang="en-US" b="1" dirty="0">
                <a:latin typeface="+mn-ea"/>
              </a:endParaRPr>
            </a:p>
          </p:txBody>
        </p:sp>
      </p:grpSp>
      <p:grpSp>
        <p:nvGrpSpPr>
          <p:cNvPr id="14" name="组合 13"/>
          <p:cNvGrpSpPr/>
          <p:nvPr/>
        </p:nvGrpSpPr>
        <p:grpSpPr>
          <a:xfrm>
            <a:off x="1743775" y="4526402"/>
            <a:ext cx="3437457" cy="784182"/>
            <a:chOff x="7483989" y="3284010"/>
            <a:chExt cx="3437457" cy="784182"/>
          </a:xfrm>
        </p:grpSpPr>
        <p:sp>
          <p:nvSpPr>
            <p:cNvPr id="15" name="矩形 14"/>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6" name="矩形 15"/>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高端市场</a:t>
              </a:r>
              <a:endParaRPr lang="zh-CN" altLang="en-US" b="1" dirty="0">
                <a:latin typeface="+mn-ea"/>
              </a:endParaRPr>
            </a:p>
          </p:txBody>
        </p:sp>
      </p:grpSp>
      <p:sp>
        <p:nvSpPr>
          <p:cNvPr id="20" name="椭圆 19"/>
          <p:cNvSpPr/>
          <p:nvPr/>
        </p:nvSpPr>
        <p:spPr>
          <a:xfrm>
            <a:off x="1059296" y="2344292"/>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椭圆 20"/>
          <p:cNvSpPr/>
          <p:nvPr/>
        </p:nvSpPr>
        <p:spPr>
          <a:xfrm>
            <a:off x="1059296" y="3498056"/>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椭圆 21"/>
          <p:cNvSpPr/>
          <p:nvPr/>
        </p:nvSpPr>
        <p:spPr>
          <a:xfrm>
            <a:off x="1059296" y="4651820"/>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9" name="椭圆 22"/>
          <p:cNvSpPr/>
          <p:nvPr/>
        </p:nvSpPr>
        <p:spPr>
          <a:xfrm>
            <a:off x="1166453" y="2458690"/>
            <a:ext cx="319034" cy="304550"/>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30" name="椭圆 23"/>
          <p:cNvSpPr/>
          <p:nvPr/>
        </p:nvSpPr>
        <p:spPr>
          <a:xfrm>
            <a:off x="1166453" y="3639516"/>
            <a:ext cx="319034" cy="250425"/>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31" name="椭圆 24"/>
          <p:cNvSpPr/>
          <p:nvPr/>
        </p:nvSpPr>
        <p:spPr>
          <a:xfrm>
            <a:off x="1166453" y="4759200"/>
            <a:ext cx="319034" cy="318586"/>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pic>
        <p:nvPicPr>
          <p:cNvPr id="28" name="图片占位符 27"/>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5908675" y="2248453"/>
            <a:ext cx="4648200" cy="2936346"/>
          </a:xfrm>
        </p:spPr>
      </p:pic>
      <p:grpSp>
        <p:nvGrpSpPr>
          <p:cNvPr id="19" name="组合 18"/>
          <p:cNvGrpSpPr/>
          <p:nvPr/>
        </p:nvGrpSpPr>
        <p:grpSpPr>
          <a:xfrm>
            <a:off x="0" y="-1"/>
            <a:ext cx="8338444" cy="1268413"/>
            <a:chOff x="0" y="-1"/>
            <a:chExt cx="8338444" cy="1268413"/>
          </a:xfrm>
        </p:grpSpPr>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4" name="直接连接符 2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26" name="文本框 25"/>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313677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0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2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l="18704" r="18704"/>
          <a:stretch>
            <a:fillRect/>
          </a:stretch>
        </p:blipFill>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产品运营</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PART03</a:t>
            </a:r>
            <a:endParaRPr lang="zh-CN" altLang="en-US" sz="4000" b="1" dirty="0">
              <a:solidFill>
                <a:schemeClr val="accent1"/>
              </a:solidFill>
            </a:endParaRPr>
          </a:p>
        </p:txBody>
      </p:sp>
    </p:spTree>
    <p:extLst>
      <p:ext uri="{BB962C8B-B14F-4D97-AF65-F5344CB8AC3E}">
        <p14:creationId xmlns:p14="http://schemas.microsoft.com/office/powerpoint/2010/main" val="3025011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i$liḋe-Elbow Connector 5"/>
          <p:cNvCxnSpPr>
            <a:cxnSpLocks/>
          </p:cNvCxnSpPr>
          <p:nvPr/>
        </p:nvCxnSpPr>
        <p:spPr>
          <a:xfrm flipH="1">
            <a:off x="1967956" y="3917088"/>
            <a:ext cx="8256087" cy="12700"/>
          </a:xfrm>
          <a:prstGeom prst="bentConnector5">
            <a:avLst>
              <a:gd name="adj1" fmla="val -2769"/>
              <a:gd name="adj2" fmla="val -11148071"/>
              <a:gd name="adj3" fmla="val 102769"/>
            </a:avLst>
          </a:prstGeom>
          <a:ln>
            <a:solidFill>
              <a:schemeClr val="tx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i$liḋe-Straight Connector 6"/>
          <p:cNvCxnSpPr/>
          <p:nvPr/>
        </p:nvCxnSpPr>
        <p:spPr>
          <a:xfrm>
            <a:off x="2976068" y="3917088"/>
            <a:ext cx="259972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 name="i$liḋe-Straight Connector 7"/>
          <p:cNvCxnSpPr>
            <a:cxnSpLocks/>
          </p:cNvCxnSpPr>
          <p:nvPr/>
        </p:nvCxnSpPr>
        <p:spPr>
          <a:xfrm>
            <a:off x="6583905" y="3917088"/>
            <a:ext cx="2632026"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9" name="i$liḋe-Shape 6065"/>
          <p:cNvSpPr/>
          <p:nvPr/>
        </p:nvSpPr>
        <p:spPr>
          <a:xfrm>
            <a:off x="7476381" y="3493551"/>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20" name="i$liḋe-Shape 6066"/>
          <p:cNvSpPr/>
          <p:nvPr/>
        </p:nvSpPr>
        <p:spPr>
          <a:xfrm>
            <a:off x="7691187" y="3732460"/>
            <a:ext cx="438717" cy="356482"/>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rgbClr val="FFFFFF"/>
          </a:solidFill>
          <a:ln w="12700" cap="flat">
            <a:noFill/>
            <a:miter lim="400000"/>
          </a:ln>
          <a:effectLst/>
        </p:spPr>
        <p:txBody>
          <a:bodyPr anchor="ctr"/>
          <a:lstStyle/>
          <a:p>
            <a:pPr algn="ctr"/>
            <a:endParaRPr/>
          </a:p>
        </p:txBody>
      </p:sp>
      <p:sp>
        <p:nvSpPr>
          <p:cNvPr id="17" name="i$liḋe-Shape 6068"/>
          <p:cNvSpPr/>
          <p:nvPr/>
        </p:nvSpPr>
        <p:spPr>
          <a:xfrm>
            <a:off x="3852393" y="3487928"/>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18" name="i$liḋe-Shape 6069"/>
          <p:cNvSpPr/>
          <p:nvPr/>
        </p:nvSpPr>
        <p:spPr>
          <a:xfrm>
            <a:off x="4096738" y="3677325"/>
            <a:ext cx="379640" cy="481588"/>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rgbClr val="FFFFFF"/>
          </a:solidFill>
          <a:ln w="12700" cap="flat">
            <a:noFill/>
            <a:miter lim="400000"/>
          </a:ln>
          <a:effectLst/>
        </p:spPr>
        <p:txBody>
          <a:bodyPr anchor="ctr"/>
          <a:lstStyle/>
          <a:p>
            <a:pPr algn="ctr"/>
            <a:endParaRPr/>
          </a:p>
        </p:txBody>
      </p:sp>
      <p:sp>
        <p:nvSpPr>
          <p:cNvPr id="15" name="i$liḋe-Shape 6074"/>
          <p:cNvSpPr/>
          <p:nvPr/>
        </p:nvSpPr>
        <p:spPr>
          <a:xfrm>
            <a:off x="5656311" y="2059215"/>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16" name="i$liḋe-Shape 6075"/>
          <p:cNvSpPr/>
          <p:nvPr/>
        </p:nvSpPr>
        <p:spPr>
          <a:xfrm>
            <a:off x="5856010" y="2311044"/>
            <a:ext cx="468931" cy="325853"/>
          </a:xfrm>
          <a:custGeom>
            <a:avLst/>
            <a:gdLst/>
            <a:ahLst/>
            <a:cxnLst>
              <a:cxn ang="0">
                <a:pos x="wd2" y="hd2"/>
              </a:cxn>
              <a:cxn ang="5400000">
                <a:pos x="wd2" y="hd2"/>
              </a:cxn>
              <a:cxn ang="10800000">
                <a:pos x="wd2" y="hd2"/>
              </a:cxn>
              <a:cxn ang="16200000">
                <a:pos x="wd2" y="hd2"/>
              </a:cxn>
            </a:cxnLst>
            <a:rect l="0" t="0" r="r" b="b"/>
            <a:pathLst>
              <a:path w="21599" h="21600" extrusionOk="0">
                <a:moveTo>
                  <a:pt x="4416" y="0"/>
                </a:moveTo>
                <a:cubicBezTo>
                  <a:pt x="4300" y="0"/>
                  <a:pt x="4188" y="70"/>
                  <a:pt x="4106" y="189"/>
                </a:cubicBezTo>
                <a:cubicBezTo>
                  <a:pt x="4023" y="307"/>
                  <a:pt x="3975" y="468"/>
                  <a:pt x="3975" y="636"/>
                </a:cubicBezTo>
                <a:lnTo>
                  <a:pt x="3975" y="3704"/>
                </a:lnTo>
                <a:cubicBezTo>
                  <a:pt x="3975" y="3874"/>
                  <a:pt x="4022" y="4041"/>
                  <a:pt x="4106" y="4161"/>
                </a:cubicBezTo>
                <a:cubicBezTo>
                  <a:pt x="4189" y="4281"/>
                  <a:pt x="4298" y="4340"/>
                  <a:pt x="4416" y="4340"/>
                </a:cubicBezTo>
                <a:lnTo>
                  <a:pt x="6549" y="4340"/>
                </a:lnTo>
                <a:cubicBezTo>
                  <a:pt x="6666" y="4340"/>
                  <a:pt x="6776" y="4281"/>
                  <a:pt x="6859" y="4161"/>
                </a:cubicBezTo>
                <a:cubicBezTo>
                  <a:pt x="6942" y="4041"/>
                  <a:pt x="6990" y="3874"/>
                  <a:pt x="6990" y="3704"/>
                </a:cubicBezTo>
                <a:lnTo>
                  <a:pt x="6990" y="636"/>
                </a:lnTo>
                <a:cubicBezTo>
                  <a:pt x="6990" y="466"/>
                  <a:pt x="6942" y="309"/>
                  <a:pt x="6859" y="189"/>
                </a:cubicBezTo>
                <a:cubicBezTo>
                  <a:pt x="6776" y="69"/>
                  <a:pt x="6666" y="0"/>
                  <a:pt x="6549" y="0"/>
                </a:cubicBezTo>
                <a:lnTo>
                  <a:pt x="4416" y="0"/>
                </a:lnTo>
                <a:close/>
                <a:moveTo>
                  <a:pt x="4858" y="1271"/>
                </a:moveTo>
                <a:lnTo>
                  <a:pt x="6107" y="1271"/>
                </a:lnTo>
                <a:lnTo>
                  <a:pt x="6107" y="3069"/>
                </a:lnTo>
                <a:lnTo>
                  <a:pt x="4858" y="3069"/>
                </a:lnTo>
                <a:cubicBezTo>
                  <a:pt x="4858" y="3069"/>
                  <a:pt x="4858" y="1271"/>
                  <a:pt x="4858" y="1271"/>
                </a:cubicBezTo>
                <a:close/>
                <a:moveTo>
                  <a:pt x="3174" y="5402"/>
                </a:moveTo>
                <a:cubicBezTo>
                  <a:pt x="2762" y="5402"/>
                  <a:pt x="2429" y="5892"/>
                  <a:pt x="2429" y="6485"/>
                </a:cubicBezTo>
                <a:lnTo>
                  <a:pt x="2429" y="9554"/>
                </a:lnTo>
                <a:cubicBezTo>
                  <a:pt x="2429" y="9721"/>
                  <a:pt x="2478" y="9882"/>
                  <a:pt x="2560" y="10001"/>
                </a:cubicBezTo>
                <a:cubicBezTo>
                  <a:pt x="2643" y="10119"/>
                  <a:pt x="2754" y="10189"/>
                  <a:pt x="2871" y="10189"/>
                </a:cubicBezTo>
                <a:lnTo>
                  <a:pt x="11165" y="10189"/>
                </a:lnTo>
                <a:cubicBezTo>
                  <a:pt x="11318" y="10189"/>
                  <a:pt x="11464" y="10069"/>
                  <a:pt x="11545" y="9881"/>
                </a:cubicBezTo>
                <a:cubicBezTo>
                  <a:pt x="11625" y="9694"/>
                  <a:pt x="11628" y="9464"/>
                  <a:pt x="11559" y="9266"/>
                </a:cubicBezTo>
                <a:lnTo>
                  <a:pt x="10427" y="5998"/>
                </a:lnTo>
                <a:cubicBezTo>
                  <a:pt x="10300" y="5635"/>
                  <a:pt x="10040" y="5402"/>
                  <a:pt x="9757" y="5402"/>
                </a:cubicBezTo>
                <a:lnTo>
                  <a:pt x="3174" y="5402"/>
                </a:lnTo>
                <a:close/>
                <a:moveTo>
                  <a:pt x="3312" y="6674"/>
                </a:moveTo>
                <a:lnTo>
                  <a:pt x="9675" y="6674"/>
                </a:lnTo>
                <a:lnTo>
                  <a:pt x="10454" y="8918"/>
                </a:lnTo>
                <a:lnTo>
                  <a:pt x="3312" y="8918"/>
                </a:lnTo>
                <a:cubicBezTo>
                  <a:pt x="3312" y="8918"/>
                  <a:pt x="3312" y="6674"/>
                  <a:pt x="3312" y="6674"/>
                </a:cubicBezTo>
                <a:close/>
                <a:moveTo>
                  <a:pt x="745" y="11123"/>
                </a:moveTo>
                <a:cubicBezTo>
                  <a:pt x="320" y="11126"/>
                  <a:pt x="0" y="11619"/>
                  <a:pt x="0" y="12195"/>
                </a:cubicBezTo>
                <a:cubicBezTo>
                  <a:pt x="0" y="12312"/>
                  <a:pt x="16" y="12433"/>
                  <a:pt x="41" y="12543"/>
                </a:cubicBezTo>
                <a:lnTo>
                  <a:pt x="1691" y="19673"/>
                </a:lnTo>
                <a:cubicBezTo>
                  <a:pt x="1958" y="20828"/>
                  <a:pt x="2708" y="21600"/>
                  <a:pt x="3554" y="21600"/>
                </a:cubicBezTo>
                <a:lnTo>
                  <a:pt x="14236" y="21600"/>
                </a:lnTo>
                <a:cubicBezTo>
                  <a:pt x="16616" y="21600"/>
                  <a:pt x="18807" y="19743"/>
                  <a:pt x="19957" y="16744"/>
                </a:cubicBezTo>
                <a:lnTo>
                  <a:pt x="21461" y="12821"/>
                </a:lnTo>
                <a:cubicBezTo>
                  <a:pt x="21553" y="12636"/>
                  <a:pt x="21600" y="12416"/>
                  <a:pt x="21599" y="12205"/>
                </a:cubicBezTo>
                <a:cubicBezTo>
                  <a:pt x="21598" y="11655"/>
                  <a:pt x="21294" y="11127"/>
                  <a:pt x="20854" y="11123"/>
                </a:cubicBezTo>
                <a:lnTo>
                  <a:pt x="745" y="11123"/>
                </a:lnTo>
                <a:close/>
                <a:moveTo>
                  <a:pt x="883" y="12394"/>
                </a:moveTo>
                <a:lnTo>
                  <a:pt x="20557" y="12394"/>
                </a:lnTo>
                <a:cubicBezTo>
                  <a:pt x="20557" y="12394"/>
                  <a:pt x="19129" y="16128"/>
                  <a:pt x="19129" y="16128"/>
                </a:cubicBezTo>
                <a:cubicBezTo>
                  <a:pt x="18134" y="18722"/>
                  <a:pt x="16239" y="20329"/>
                  <a:pt x="14181" y="20329"/>
                </a:cubicBezTo>
                <a:lnTo>
                  <a:pt x="3499" y="20329"/>
                </a:lnTo>
                <a:cubicBezTo>
                  <a:pt x="3033" y="20329"/>
                  <a:pt x="2617" y="19902"/>
                  <a:pt x="2470" y="19266"/>
                </a:cubicBezTo>
                <a:lnTo>
                  <a:pt x="883" y="12394"/>
                </a:lnTo>
                <a:close/>
                <a:moveTo>
                  <a:pt x="5272" y="14301"/>
                </a:moveTo>
                <a:cubicBezTo>
                  <a:pt x="4798" y="14301"/>
                  <a:pt x="4416" y="14859"/>
                  <a:pt x="4416" y="15542"/>
                </a:cubicBezTo>
                <a:cubicBezTo>
                  <a:pt x="4416" y="16225"/>
                  <a:pt x="4798" y="16774"/>
                  <a:pt x="5272" y="16774"/>
                </a:cubicBezTo>
                <a:cubicBezTo>
                  <a:pt x="5747" y="16774"/>
                  <a:pt x="6135" y="16225"/>
                  <a:pt x="6135" y="15542"/>
                </a:cubicBezTo>
                <a:cubicBezTo>
                  <a:pt x="6135" y="14859"/>
                  <a:pt x="5747" y="14301"/>
                  <a:pt x="5272" y="14301"/>
                </a:cubicBezTo>
                <a:close/>
                <a:moveTo>
                  <a:pt x="8170" y="14301"/>
                </a:moveTo>
                <a:cubicBezTo>
                  <a:pt x="7695" y="14301"/>
                  <a:pt x="7308" y="14859"/>
                  <a:pt x="7308" y="15542"/>
                </a:cubicBezTo>
                <a:cubicBezTo>
                  <a:pt x="7308" y="16225"/>
                  <a:pt x="7695" y="16774"/>
                  <a:pt x="8170" y="16774"/>
                </a:cubicBezTo>
                <a:cubicBezTo>
                  <a:pt x="8645" y="16774"/>
                  <a:pt x="9026" y="16225"/>
                  <a:pt x="9026" y="15542"/>
                </a:cubicBezTo>
                <a:cubicBezTo>
                  <a:pt x="9026" y="14859"/>
                  <a:pt x="8645" y="14301"/>
                  <a:pt x="8170" y="14301"/>
                </a:cubicBezTo>
                <a:close/>
                <a:moveTo>
                  <a:pt x="11062" y="14301"/>
                </a:moveTo>
                <a:cubicBezTo>
                  <a:pt x="10587" y="14301"/>
                  <a:pt x="10199" y="14859"/>
                  <a:pt x="10199" y="15542"/>
                </a:cubicBezTo>
                <a:cubicBezTo>
                  <a:pt x="10199" y="16225"/>
                  <a:pt x="10587" y="16774"/>
                  <a:pt x="11062" y="16774"/>
                </a:cubicBezTo>
                <a:cubicBezTo>
                  <a:pt x="11537" y="16774"/>
                  <a:pt x="11917" y="16225"/>
                  <a:pt x="11917" y="15542"/>
                </a:cubicBezTo>
                <a:cubicBezTo>
                  <a:pt x="11917" y="14859"/>
                  <a:pt x="11537" y="14301"/>
                  <a:pt x="11062" y="14301"/>
                </a:cubicBezTo>
                <a:close/>
              </a:path>
            </a:pathLst>
          </a:custGeom>
          <a:solidFill>
            <a:srgbClr val="FFFFFF"/>
          </a:solidFill>
          <a:ln w="12700" cap="flat">
            <a:noFill/>
            <a:miter lim="400000"/>
          </a:ln>
          <a:effectLst/>
        </p:spPr>
        <p:txBody>
          <a:bodyPr anchor="ctr"/>
          <a:lstStyle/>
          <a:p>
            <a:pPr algn="ctr"/>
            <a:endParaRPr/>
          </a:p>
        </p:txBody>
      </p:sp>
      <p:grpSp>
        <p:nvGrpSpPr>
          <p:cNvPr id="23" name="组合 22"/>
          <p:cNvGrpSpPr/>
          <p:nvPr/>
        </p:nvGrpSpPr>
        <p:grpSpPr>
          <a:xfrm>
            <a:off x="1179484" y="4657323"/>
            <a:ext cx="2585055" cy="1121655"/>
            <a:chOff x="5354322" y="1967781"/>
            <a:chExt cx="2585055" cy="1121655"/>
          </a:xfrm>
        </p:grpSpPr>
        <p:sp>
          <p:nvSpPr>
            <p:cNvPr id="24" name="矩形 23"/>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5" name="矩形 24"/>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华南地区</a:t>
              </a:r>
            </a:p>
          </p:txBody>
        </p:sp>
      </p:grpSp>
      <p:grpSp>
        <p:nvGrpSpPr>
          <p:cNvPr id="26" name="组合 25"/>
          <p:cNvGrpSpPr/>
          <p:nvPr/>
        </p:nvGrpSpPr>
        <p:grpSpPr>
          <a:xfrm>
            <a:off x="4817985" y="4657323"/>
            <a:ext cx="2585055" cy="1121655"/>
            <a:chOff x="5354322" y="1967781"/>
            <a:chExt cx="2585055" cy="1121655"/>
          </a:xfrm>
        </p:grpSpPr>
        <p:sp>
          <p:nvSpPr>
            <p:cNvPr id="27" name="矩形 26"/>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8" name="矩形 27"/>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75000"/>
                      <a:lumOff val="25000"/>
                    </a:schemeClr>
                  </a:solidFill>
                </a:rPr>
                <a:t>华中地区</a:t>
              </a:r>
              <a:endParaRPr lang="zh-CN" altLang="en-US" b="1" dirty="0">
                <a:solidFill>
                  <a:schemeClr val="tx1">
                    <a:lumMod val="75000"/>
                    <a:lumOff val="25000"/>
                  </a:schemeClr>
                </a:solidFill>
              </a:endParaRPr>
            </a:p>
          </p:txBody>
        </p:sp>
      </p:grpSp>
      <p:grpSp>
        <p:nvGrpSpPr>
          <p:cNvPr id="29" name="组合 28"/>
          <p:cNvGrpSpPr/>
          <p:nvPr/>
        </p:nvGrpSpPr>
        <p:grpSpPr>
          <a:xfrm>
            <a:off x="8427459" y="4657323"/>
            <a:ext cx="2585055" cy="1121655"/>
            <a:chOff x="5354322" y="1967781"/>
            <a:chExt cx="2585055" cy="1121655"/>
          </a:xfrm>
        </p:grpSpPr>
        <p:sp>
          <p:nvSpPr>
            <p:cNvPr id="30" name="矩形 2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1" name="矩形 30"/>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75000"/>
                      <a:lumOff val="25000"/>
                    </a:schemeClr>
                  </a:solidFill>
                </a:rPr>
                <a:t>华北地区</a:t>
              </a:r>
              <a:endParaRPr lang="zh-CN" altLang="en-US" b="1" dirty="0">
                <a:solidFill>
                  <a:schemeClr val="tx1">
                    <a:lumMod val="75000"/>
                    <a:lumOff val="25000"/>
                  </a:schemeClr>
                </a:solidFill>
              </a:endParaRPr>
            </a:p>
          </p:txBody>
        </p:sp>
      </p:grpSp>
      <p:pic>
        <p:nvPicPr>
          <p:cNvPr id="5" name="图片占位符 4"/>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16613" b="16613"/>
          <a:stretch>
            <a:fillRect/>
          </a:stretch>
        </p:blipFill>
        <p:spPr/>
      </p:pic>
      <p:pic>
        <p:nvPicPr>
          <p:cNvPr id="9" name="图片占位符 8"/>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6667" r="16667"/>
          <a:stretch>
            <a:fillRect/>
          </a:stretch>
        </p:blipFill>
        <p:spPr/>
      </p:pic>
      <p:pic>
        <p:nvPicPr>
          <p:cNvPr id="10" name="图片占位符 9"/>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6667" r="16667"/>
          <a:stretch>
            <a:fillRect/>
          </a:stretch>
        </p:blipFill>
        <p:spPr/>
      </p:pic>
      <p:grpSp>
        <p:nvGrpSpPr>
          <p:cNvPr id="32" name="组合 31"/>
          <p:cNvGrpSpPr/>
          <p:nvPr/>
        </p:nvGrpSpPr>
        <p:grpSpPr>
          <a:xfrm>
            <a:off x="0" y="-1"/>
            <a:ext cx="8338444" cy="1268413"/>
            <a:chOff x="0" y="-1"/>
            <a:chExt cx="8338444" cy="1268413"/>
          </a:xfrm>
        </p:grpSpPr>
        <p:pic>
          <p:nvPicPr>
            <p:cNvPr id="33" name="图片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34" name="直接连接符 3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36" name="文本框 35"/>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688912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1000"/>
                                        <p:tgtEl>
                                          <p:spTgt spid="10"/>
                                        </p:tgtEl>
                                      </p:cBhvr>
                                    </p:animEffect>
                                    <p:anim calcmode="lin" valueType="num">
                                      <p:cBhvr>
                                        <p:cTn id="63" dur="1000" fill="hold"/>
                                        <p:tgtEl>
                                          <p:spTgt spid="10"/>
                                        </p:tgtEl>
                                        <p:attrNameLst>
                                          <p:attrName>ppt_x</p:attrName>
                                        </p:attrNameLst>
                                      </p:cBhvr>
                                      <p:tavLst>
                                        <p:tav tm="0">
                                          <p:val>
                                            <p:strVal val="#ppt_x"/>
                                          </p:val>
                                        </p:tav>
                                        <p:tav tm="100000">
                                          <p:val>
                                            <p:strVal val="#ppt_x"/>
                                          </p:val>
                                        </p:tav>
                                      </p:tavLst>
                                    </p:anim>
                                    <p:anim calcmode="lin" valueType="num">
                                      <p:cBhvr>
                                        <p:cTn id="64" dur="1000" fill="hold"/>
                                        <p:tgtEl>
                                          <p:spTgt spid="10"/>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3" presetClass="entr" presetSubtype="16"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childTnLst>
                          </p:cTn>
                        </p:par>
                        <p:par>
                          <p:cTn id="71" fill="hold">
                            <p:stCondLst>
                              <p:cond delay="1500"/>
                            </p:stCondLst>
                            <p:childTnLst>
                              <p:par>
                                <p:cTn id="72" presetID="53" presetClass="entr" presetSubtype="16"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17" grpId="0" animBg="1"/>
      <p:bldP spid="18"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4294967295"/>
          </p:nvPr>
        </p:nvPicPr>
        <p:blipFill>
          <a:blip r:embed="rId4" cstate="print">
            <a:extLst>
              <a:ext uri="{28A0092B-C50C-407E-A947-70E740481C1C}">
                <a14:useLocalDpi xmlns:a14="http://schemas.microsoft.com/office/drawing/2010/main" val="0"/>
              </a:ext>
            </a:extLst>
          </a:blip>
          <a:srcRect l="16636" r="16636"/>
          <a:stretch>
            <a:fillRect/>
          </a:stretch>
        </p:blipFill>
        <p:spPr>
          <a:xfrm>
            <a:off x="4987322" y="3675739"/>
            <a:ext cx="1729408" cy="1728111"/>
          </a:xfrm>
          <a:custGeom>
            <a:avLst/>
            <a:gdLst>
              <a:gd name="connsiteX0" fmla="*/ 1058694 w 2117388"/>
              <a:gd name="connsiteY0" fmla="*/ 0 h 2117388"/>
              <a:gd name="connsiteX1" fmla="*/ 2117388 w 2117388"/>
              <a:gd name="connsiteY1" fmla="*/ 1058694 h 2117388"/>
              <a:gd name="connsiteX2" fmla="*/ 1058694 w 2117388"/>
              <a:gd name="connsiteY2" fmla="*/ 2117388 h 2117388"/>
              <a:gd name="connsiteX3" fmla="*/ 0 w 2117388"/>
              <a:gd name="connsiteY3" fmla="*/ 1058694 h 2117388"/>
              <a:gd name="connsiteX4" fmla="*/ 1058694 w 2117388"/>
              <a:gd name="connsiteY4" fmla="*/ 0 h 2117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388" h="2117388">
                <a:moveTo>
                  <a:pt x="1058694" y="0"/>
                </a:moveTo>
                <a:cubicBezTo>
                  <a:pt x="1643395" y="0"/>
                  <a:pt x="2117388" y="473993"/>
                  <a:pt x="2117388" y="1058694"/>
                </a:cubicBezTo>
                <a:cubicBezTo>
                  <a:pt x="2117388" y="1643395"/>
                  <a:pt x="1643395" y="2117388"/>
                  <a:pt x="1058694" y="2117388"/>
                </a:cubicBezTo>
                <a:cubicBezTo>
                  <a:pt x="473993" y="2117388"/>
                  <a:pt x="0" y="1643395"/>
                  <a:pt x="0" y="1058694"/>
                </a:cubicBezTo>
                <a:cubicBezTo>
                  <a:pt x="0" y="473993"/>
                  <a:pt x="473993" y="0"/>
                  <a:pt x="1058694" y="0"/>
                </a:cubicBezTo>
                <a:close/>
              </a:path>
            </a:pathLst>
          </a:custGeom>
        </p:spPr>
      </p:pic>
      <p:grpSp>
        <p:nvGrpSpPr>
          <p:cNvPr id="2" name="9dea9e5e-2cdd-4ffe-871f-107a645dd20e"/>
          <p:cNvGrpSpPr>
            <a:grpSpLocks noChangeAspect="1"/>
          </p:cNvGrpSpPr>
          <p:nvPr/>
        </p:nvGrpSpPr>
        <p:grpSpPr>
          <a:xfrm>
            <a:off x="4153987" y="2089780"/>
            <a:ext cx="3897814" cy="3399166"/>
            <a:chOff x="4511824" y="2924944"/>
            <a:chExt cx="3055139" cy="2664296"/>
          </a:xfrm>
        </p:grpSpPr>
        <p:sp>
          <p:nvSpPr>
            <p:cNvPr id="10" name="i$liḋe-AutoShape 4"/>
            <p:cNvSpPr>
              <a:spLocks/>
            </p:cNvSpPr>
            <p:nvPr/>
          </p:nvSpPr>
          <p:spPr bwMode="auto">
            <a:xfrm>
              <a:off x="4511824" y="2924944"/>
              <a:ext cx="3055139" cy="2664296"/>
            </a:xfrm>
            <a:custGeom>
              <a:avLst/>
              <a:gdLst>
                <a:gd name="T0" fmla="*/ 4504532 w 21410"/>
                <a:gd name="T1" fmla="*/ 3928635 h 21460"/>
                <a:gd name="T2" fmla="*/ 4504532 w 21410"/>
                <a:gd name="T3" fmla="*/ 3928635 h 21460"/>
                <a:gd name="T4" fmla="*/ 4504532 w 21410"/>
                <a:gd name="T5" fmla="*/ 3928635 h 21460"/>
                <a:gd name="T6" fmla="*/ 4504532 w 21410"/>
                <a:gd name="T7" fmla="*/ 3928635 h 214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10" h="21460">
                  <a:moveTo>
                    <a:pt x="10087" y="1"/>
                  </a:moveTo>
                  <a:cubicBezTo>
                    <a:pt x="10004" y="-1"/>
                    <a:pt x="9920" y="0"/>
                    <a:pt x="9836" y="6"/>
                  </a:cubicBezTo>
                  <a:cubicBezTo>
                    <a:pt x="8489" y="98"/>
                    <a:pt x="7334" y="1235"/>
                    <a:pt x="7100" y="2753"/>
                  </a:cubicBezTo>
                  <a:cubicBezTo>
                    <a:pt x="6862" y="4295"/>
                    <a:pt x="7371" y="5484"/>
                    <a:pt x="8475" y="6368"/>
                  </a:cubicBezTo>
                  <a:cubicBezTo>
                    <a:pt x="9015" y="6801"/>
                    <a:pt x="9217" y="7418"/>
                    <a:pt x="9104" y="8148"/>
                  </a:cubicBezTo>
                  <a:cubicBezTo>
                    <a:pt x="8997" y="8863"/>
                    <a:pt x="8639" y="9355"/>
                    <a:pt x="8019" y="9582"/>
                  </a:cubicBezTo>
                  <a:cubicBezTo>
                    <a:pt x="7593" y="9738"/>
                    <a:pt x="7177" y="9921"/>
                    <a:pt x="6789" y="10183"/>
                  </a:cubicBezTo>
                  <a:cubicBezTo>
                    <a:pt x="6216" y="10568"/>
                    <a:pt x="5627" y="10604"/>
                    <a:pt x="5059" y="10185"/>
                  </a:cubicBezTo>
                  <a:cubicBezTo>
                    <a:pt x="4495" y="9770"/>
                    <a:pt x="4253" y="9160"/>
                    <a:pt x="4331" y="8392"/>
                  </a:cubicBezTo>
                  <a:cubicBezTo>
                    <a:pt x="4375" y="7950"/>
                    <a:pt x="4324" y="7528"/>
                    <a:pt x="4162" y="7122"/>
                  </a:cubicBezTo>
                  <a:cubicBezTo>
                    <a:pt x="3814" y="6252"/>
                    <a:pt x="3220" y="5773"/>
                    <a:pt x="2397" y="5725"/>
                  </a:cubicBezTo>
                  <a:cubicBezTo>
                    <a:pt x="1542" y="5676"/>
                    <a:pt x="877" y="6108"/>
                    <a:pt x="473" y="6978"/>
                  </a:cubicBezTo>
                  <a:cubicBezTo>
                    <a:pt x="84" y="7815"/>
                    <a:pt x="139" y="8668"/>
                    <a:pt x="615" y="9438"/>
                  </a:cubicBezTo>
                  <a:cubicBezTo>
                    <a:pt x="1175" y="10345"/>
                    <a:pt x="1970" y="10582"/>
                    <a:pt x="2890" y="10364"/>
                  </a:cubicBezTo>
                  <a:cubicBezTo>
                    <a:pt x="3411" y="10239"/>
                    <a:pt x="3861" y="10412"/>
                    <a:pt x="4243" y="10814"/>
                  </a:cubicBezTo>
                  <a:cubicBezTo>
                    <a:pt x="4798" y="11395"/>
                    <a:pt x="4894" y="12143"/>
                    <a:pt x="4553" y="13089"/>
                  </a:cubicBezTo>
                  <a:cubicBezTo>
                    <a:pt x="4293" y="13810"/>
                    <a:pt x="4158" y="14530"/>
                    <a:pt x="4139" y="15252"/>
                  </a:cubicBezTo>
                  <a:lnTo>
                    <a:pt x="4137" y="15237"/>
                  </a:lnTo>
                  <a:cubicBezTo>
                    <a:pt x="4088" y="15740"/>
                    <a:pt x="3871" y="16114"/>
                    <a:pt x="3452" y="16295"/>
                  </a:cubicBezTo>
                  <a:cubicBezTo>
                    <a:pt x="3035" y="16473"/>
                    <a:pt x="2657" y="16379"/>
                    <a:pt x="2331" y="16026"/>
                  </a:cubicBezTo>
                  <a:cubicBezTo>
                    <a:pt x="2145" y="15823"/>
                    <a:pt x="1929" y="15688"/>
                    <a:pt x="1677" y="15625"/>
                  </a:cubicBezTo>
                  <a:cubicBezTo>
                    <a:pt x="1136" y="15491"/>
                    <a:pt x="676" y="15662"/>
                    <a:pt x="328" y="16148"/>
                  </a:cubicBezTo>
                  <a:cubicBezTo>
                    <a:pt x="-34" y="16650"/>
                    <a:pt x="-98" y="17229"/>
                    <a:pt x="143" y="17823"/>
                  </a:cubicBezTo>
                  <a:cubicBezTo>
                    <a:pt x="377" y="18393"/>
                    <a:pt x="792" y="18697"/>
                    <a:pt x="1337" y="18713"/>
                  </a:cubicBezTo>
                  <a:cubicBezTo>
                    <a:pt x="1980" y="18731"/>
                    <a:pt x="2406" y="18341"/>
                    <a:pt x="2671" y="17690"/>
                  </a:cubicBezTo>
                  <a:cubicBezTo>
                    <a:pt x="2820" y="17323"/>
                    <a:pt x="3079" y="17117"/>
                    <a:pt x="3416" y="17042"/>
                  </a:cubicBezTo>
                  <a:cubicBezTo>
                    <a:pt x="3854" y="16946"/>
                    <a:pt x="4210" y="17077"/>
                    <a:pt x="4519" y="17667"/>
                  </a:cubicBezTo>
                  <a:cubicBezTo>
                    <a:pt x="4534" y="17712"/>
                    <a:pt x="4844" y="18471"/>
                    <a:pt x="5042" y="18820"/>
                  </a:cubicBezTo>
                  <a:cubicBezTo>
                    <a:pt x="5340" y="19343"/>
                    <a:pt x="5710" y="19797"/>
                    <a:pt x="6126" y="20175"/>
                  </a:cubicBezTo>
                  <a:cubicBezTo>
                    <a:pt x="6126" y="20175"/>
                    <a:pt x="6162" y="20211"/>
                    <a:pt x="6244" y="20282"/>
                  </a:cubicBezTo>
                  <a:lnTo>
                    <a:pt x="6237" y="20279"/>
                  </a:lnTo>
                  <a:cubicBezTo>
                    <a:pt x="6241" y="20283"/>
                    <a:pt x="6246" y="20287"/>
                    <a:pt x="6250" y="20291"/>
                  </a:cubicBezTo>
                  <a:cubicBezTo>
                    <a:pt x="7100" y="21006"/>
                    <a:pt x="8135" y="21438"/>
                    <a:pt x="9250" y="21457"/>
                  </a:cubicBezTo>
                  <a:cubicBezTo>
                    <a:pt x="10097" y="21487"/>
                    <a:pt x="10913" y="21286"/>
                    <a:pt x="11638" y="20903"/>
                  </a:cubicBezTo>
                  <a:cubicBezTo>
                    <a:pt x="12539" y="20410"/>
                    <a:pt x="13259" y="19679"/>
                    <a:pt x="13837" y="18730"/>
                  </a:cubicBezTo>
                  <a:cubicBezTo>
                    <a:pt x="14194" y="18144"/>
                    <a:pt x="14708" y="17915"/>
                    <a:pt x="15319" y="18009"/>
                  </a:cubicBezTo>
                  <a:cubicBezTo>
                    <a:pt x="15928" y="18105"/>
                    <a:pt x="16359" y="18483"/>
                    <a:pt x="16591" y="19150"/>
                  </a:cubicBezTo>
                  <a:cubicBezTo>
                    <a:pt x="16680" y="19406"/>
                    <a:pt x="16737" y="19673"/>
                    <a:pt x="16849" y="19921"/>
                  </a:cubicBezTo>
                  <a:cubicBezTo>
                    <a:pt x="17336" y="21003"/>
                    <a:pt x="18386" y="21598"/>
                    <a:pt x="19439" y="21373"/>
                  </a:cubicBezTo>
                  <a:cubicBezTo>
                    <a:pt x="20487" y="21148"/>
                    <a:pt x="21296" y="20132"/>
                    <a:pt x="21399" y="18907"/>
                  </a:cubicBezTo>
                  <a:cubicBezTo>
                    <a:pt x="21501" y="17691"/>
                    <a:pt x="20870" y="16487"/>
                    <a:pt x="19887" y="16060"/>
                  </a:cubicBezTo>
                  <a:cubicBezTo>
                    <a:pt x="18905" y="15631"/>
                    <a:pt x="18039" y="15899"/>
                    <a:pt x="17261" y="16670"/>
                  </a:cubicBezTo>
                  <a:cubicBezTo>
                    <a:pt x="16774" y="17152"/>
                    <a:pt x="16217" y="17206"/>
                    <a:pt x="15646" y="16928"/>
                  </a:cubicBezTo>
                  <a:cubicBezTo>
                    <a:pt x="15087" y="16656"/>
                    <a:pt x="14734" y="16170"/>
                    <a:pt x="14692" y="15444"/>
                  </a:cubicBezTo>
                  <a:cubicBezTo>
                    <a:pt x="14658" y="14883"/>
                    <a:pt x="14601" y="14326"/>
                    <a:pt x="14488" y="13780"/>
                  </a:cubicBezTo>
                  <a:lnTo>
                    <a:pt x="14479" y="13765"/>
                  </a:lnTo>
                  <a:cubicBezTo>
                    <a:pt x="14327" y="13035"/>
                    <a:pt x="14462" y="12374"/>
                    <a:pt x="14958" y="11839"/>
                  </a:cubicBezTo>
                  <a:cubicBezTo>
                    <a:pt x="15480" y="11275"/>
                    <a:pt x="16094" y="11145"/>
                    <a:pt x="16767" y="11438"/>
                  </a:cubicBezTo>
                  <a:cubicBezTo>
                    <a:pt x="17155" y="11607"/>
                    <a:pt x="17549" y="11654"/>
                    <a:pt x="17957" y="11568"/>
                  </a:cubicBezTo>
                  <a:cubicBezTo>
                    <a:pt x="18833" y="11381"/>
                    <a:pt x="19424" y="10797"/>
                    <a:pt x="19681" y="9827"/>
                  </a:cubicBezTo>
                  <a:cubicBezTo>
                    <a:pt x="19948" y="8820"/>
                    <a:pt x="19730" y="7915"/>
                    <a:pt x="19050" y="7206"/>
                  </a:cubicBezTo>
                  <a:cubicBezTo>
                    <a:pt x="18397" y="6524"/>
                    <a:pt x="17614" y="6367"/>
                    <a:pt x="16794" y="6733"/>
                  </a:cubicBezTo>
                  <a:cubicBezTo>
                    <a:pt x="15828" y="7164"/>
                    <a:pt x="15406" y="8050"/>
                    <a:pt x="15364" y="9206"/>
                  </a:cubicBezTo>
                  <a:cubicBezTo>
                    <a:pt x="15340" y="9859"/>
                    <a:pt x="15067" y="10350"/>
                    <a:pt x="14604" y="10700"/>
                  </a:cubicBezTo>
                  <a:cubicBezTo>
                    <a:pt x="13935" y="11210"/>
                    <a:pt x="13235" y="11130"/>
                    <a:pt x="12469" y="10476"/>
                  </a:cubicBezTo>
                  <a:cubicBezTo>
                    <a:pt x="12469" y="10476"/>
                    <a:pt x="11702" y="9992"/>
                    <a:pt x="11302" y="9766"/>
                  </a:cubicBezTo>
                  <a:cubicBezTo>
                    <a:pt x="10245" y="9174"/>
                    <a:pt x="10121" y="7465"/>
                    <a:pt x="11070" y="6668"/>
                  </a:cubicBezTo>
                  <a:cubicBezTo>
                    <a:pt x="11236" y="6529"/>
                    <a:pt x="11428" y="6435"/>
                    <a:pt x="11604" y="6312"/>
                  </a:cubicBezTo>
                  <a:cubicBezTo>
                    <a:pt x="12745" y="5503"/>
                    <a:pt x="13256" y="3864"/>
                    <a:pt x="12841" y="2360"/>
                  </a:cubicBezTo>
                  <a:cubicBezTo>
                    <a:pt x="12462" y="984"/>
                    <a:pt x="11338" y="38"/>
                    <a:pt x="10087" y="1"/>
                  </a:cubicBezTo>
                  <a:close/>
                  <a:moveTo>
                    <a:pt x="9231" y="10126"/>
                  </a:moveTo>
                  <a:cubicBezTo>
                    <a:pt x="9387" y="10117"/>
                    <a:pt x="9544" y="10116"/>
                    <a:pt x="9704" y="10126"/>
                  </a:cubicBezTo>
                  <a:cubicBezTo>
                    <a:pt x="12172" y="10277"/>
                    <a:pt x="14141" y="12744"/>
                    <a:pt x="14021" y="15643"/>
                  </a:cubicBezTo>
                  <a:cubicBezTo>
                    <a:pt x="13906" y="18437"/>
                    <a:pt x="11810" y="20694"/>
                    <a:pt x="9330" y="20606"/>
                  </a:cubicBezTo>
                  <a:cubicBezTo>
                    <a:pt x="6814" y="20563"/>
                    <a:pt x="4772" y="18048"/>
                    <a:pt x="4897" y="15109"/>
                  </a:cubicBezTo>
                  <a:cubicBezTo>
                    <a:pt x="5010" y="12454"/>
                    <a:pt x="6895" y="10263"/>
                    <a:pt x="9231" y="10126"/>
                  </a:cubicBezTo>
                  <a:close/>
                </a:path>
              </a:pathLst>
            </a:custGeom>
            <a:solidFill>
              <a:schemeClr val="bg1">
                <a:lumMod val="85000"/>
              </a:schemeClr>
            </a:solidFill>
            <a:ln>
              <a:noFill/>
            </a:ln>
            <a:effectLst/>
            <a:extLst/>
          </p:spPr>
          <p:txBody>
            <a:bodyPr lIns="0" tIns="0" rIns="0" bIns="0" anchor="ctr"/>
            <a:lstStyle/>
            <a:p>
              <a:endParaRPr lang="id-ID">
                <a:solidFill>
                  <a:schemeClr val="tx2"/>
                </a:solidFill>
              </a:endParaRPr>
            </a:p>
          </p:txBody>
        </p:sp>
        <p:grpSp>
          <p:nvGrpSpPr>
            <p:cNvPr id="11" name="组合 10"/>
            <p:cNvGrpSpPr/>
            <p:nvPr/>
          </p:nvGrpSpPr>
          <p:grpSpPr>
            <a:xfrm>
              <a:off x="6990542" y="4985927"/>
              <a:ext cx="502816" cy="502816"/>
              <a:chOff x="5675954" y="2249137"/>
              <a:chExt cx="648072" cy="648072"/>
            </a:xfrm>
          </p:grpSpPr>
          <p:sp>
            <p:nvSpPr>
              <p:cNvPr id="25" name="i$liḋe-Oval 24"/>
              <p:cNvSpPr/>
              <p:nvPr/>
            </p:nvSpPr>
            <p:spPr>
              <a:xfrm>
                <a:off x="5675954"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6" name="i$liḋe-Freeform 428"/>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grpSp>
        <p:grpSp>
          <p:nvGrpSpPr>
            <p:cNvPr id="12" name="组合 11"/>
            <p:cNvGrpSpPr/>
            <p:nvPr/>
          </p:nvGrpSpPr>
          <p:grpSpPr>
            <a:xfrm>
              <a:off x="4568508" y="4910432"/>
              <a:ext cx="280010" cy="280010"/>
              <a:chOff x="7442747" y="2249137"/>
              <a:chExt cx="648072" cy="648072"/>
            </a:xfrm>
          </p:grpSpPr>
          <p:sp>
            <p:nvSpPr>
              <p:cNvPr id="23" name="i$liḋe-Oval 22"/>
              <p:cNvSpPr/>
              <p:nvPr/>
            </p:nvSpPr>
            <p:spPr>
              <a:xfrm>
                <a:off x="7442747" y="2249137"/>
                <a:ext cx="648072" cy="648072"/>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4" name="i$liḋe-Freeform 396"/>
              <p:cNvSpPr>
                <a:spLocks noEditPoints="1"/>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grpSp>
        <p:grpSp>
          <p:nvGrpSpPr>
            <p:cNvPr id="13" name="组合 12"/>
            <p:cNvGrpSpPr/>
            <p:nvPr/>
          </p:nvGrpSpPr>
          <p:grpSpPr>
            <a:xfrm>
              <a:off x="6809943" y="3830022"/>
              <a:ext cx="431906" cy="431906"/>
              <a:chOff x="4792557" y="2249137"/>
              <a:chExt cx="648072" cy="648072"/>
            </a:xfrm>
          </p:grpSpPr>
          <p:sp>
            <p:nvSpPr>
              <p:cNvPr id="21" name="i$liḋe-Oval 20"/>
              <p:cNvSpPr/>
              <p:nvPr/>
            </p:nvSpPr>
            <p:spPr>
              <a:xfrm>
                <a:off x="4792557"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a:p>
            </p:txBody>
          </p:sp>
          <p:sp>
            <p:nvSpPr>
              <p:cNvPr id="22" name="i$liḋe-Freeform 70"/>
              <p:cNvSpPr>
                <a:spLocks noEditPoints="1"/>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vert="horz" wrap="square" lIns="288000"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1828343">
                  <a:lnSpc>
                    <a:spcPct val="150000"/>
                  </a:lnSpc>
                </a:pPr>
                <a:endParaRPr lang="en-GB" sz="3599" kern="0" dirty="0">
                  <a:solidFill>
                    <a:sysClr val="windowText" lastClr="000000"/>
                  </a:solidFill>
                  <a:cs typeface="+mn-ea"/>
                  <a:sym typeface="+mn-lt"/>
                </a:endParaRPr>
              </a:p>
            </p:txBody>
          </p:sp>
        </p:grpSp>
        <p:grpSp>
          <p:nvGrpSpPr>
            <p:cNvPr id="14" name="组合 13"/>
            <p:cNvGrpSpPr/>
            <p:nvPr/>
          </p:nvGrpSpPr>
          <p:grpSpPr>
            <a:xfrm>
              <a:off x="5620300" y="3022528"/>
              <a:ext cx="648072" cy="648072"/>
              <a:chOff x="3909160" y="2249137"/>
              <a:chExt cx="648072" cy="648072"/>
            </a:xfrm>
          </p:grpSpPr>
          <p:sp>
            <p:nvSpPr>
              <p:cNvPr id="19" name="i$liḋe-Oval 18"/>
              <p:cNvSpPr/>
              <p:nvPr/>
            </p:nvSpPr>
            <p:spPr>
              <a:xfrm>
                <a:off x="3909160"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0" name="i$liḋe-university7"/>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zh-CN" altLang="en-US" dirty="0"/>
              </a:p>
            </p:txBody>
          </p:sp>
        </p:grpSp>
        <p:grpSp>
          <p:nvGrpSpPr>
            <p:cNvPr id="15" name="组合 14"/>
            <p:cNvGrpSpPr/>
            <p:nvPr/>
          </p:nvGrpSpPr>
          <p:grpSpPr>
            <a:xfrm>
              <a:off x="4596798" y="3693274"/>
              <a:ext cx="453950" cy="453950"/>
              <a:chOff x="6559351" y="2249137"/>
              <a:chExt cx="648072" cy="648072"/>
            </a:xfrm>
          </p:grpSpPr>
          <p:sp>
            <p:nvSpPr>
              <p:cNvPr id="17" name="i$liḋe-Oval 16"/>
              <p:cNvSpPr/>
              <p:nvPr/>
            </p:nvSpPr>
            <p:spPr>
              <a:xfrm>
                <a:off x="6559351"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a:p>
            </p:txBody>
          </p:sp>
          <p:sp>
            <p:nvSpPr>
              <p:cNvPr id="18" name="i$liḋe-AutoShape 75"/>
              <p:cNvSpPr>
                <a:spLocks/>
              </p:cNvSpPr>
              <p:nvPr/>
            </p:nvSpPr>
            <p:spPr bwMode="auto">
              <a:xfrm>
                <a:off x="6693241" y="2390028"/>
                <a:ext cx="380293" cy="366291"/>
              </a:xfrm>
              <a:custGeom>
                <a:avLst/>
                <a:gdLst>
                  <a:gd name="connsiteX0" fmla="*/ 0 w 582235"/>
                  <a:gd name="connsiteY0" fmla="*/ 404481 h 606722"/>
                  <a:gd name="connsiteX1" fmla="*/ 101261 w 582235"/>
                  <a:gd name="connsiteY1" fmla="*/ 404481 h 606722"/>
                  <a:gd name="connsiteX2" fmla="*/ 101261 w 582235"/>
                  <a:gd name="connsiteY2" fmla="*/ 606722 h 606722"/>
                  <a:gd name="connsiteX3" fmla="*/ 0 w 582235"/>
                  <a:gd name="connsiteY3" fmla="*/ 606722 h 606722"/>
                  <a:gd name="connsiteX4" fmla="*/ 151927 w 582235"/>
                  <a:gd name="connsiteY4" fmla="*/ 328623 h 606722"/>
                  <a:gd name="connsiteX5" fmla="*/ 253188 w 582235"/>
                  <a:gd name="connsiteY5" fmla="*/ 328623 h 606722"/>
                  <a:gd name="connsiteX6" fmla="*/ 253188 w 582235"/>
                  <a:gd name="connsiteY6" fmla="*/ 606722 h 606722"/>
                  <a:gd name="connsiteX7" fmla="*/ 151927 w 582235"/>
                  <a:gd name="connsiteY7" fmla="*/ 606722 h 606722"/>
                  <a:gd name="connsiteX8" fmla="*/ 303855 w 582235"/>
                  <a:gd name="connsiteY8" fmla="*/ 252766 h 606722"/>
                  <a:gd name="connsiteX9" fmla="*/ 405046 w 582235"/>
                  <a:gd name="connsiteY9" fmla="*/ 252766 h 606722"/>
                  <a:gd name="connsiteX10" fmla="*/ 405046 w 582235"/>
                  <a:gd name="connsiteY10" fmla="*/ 606722 h 606722"/>
                  <a:gd name="connsiteX11" fmla="*/ 303855 w 582235"/>
                  <a:gd name="connsiteY11" fmla="*/ 606722 h 606722"/>
                  <a:gd name="connsiteX12" fmla="*/ 455711 w 582235"/>
                  <a:gd name="connsiteY12" fmla="*/ 202241 h 606722"/>
                  <a:gd name="connsiteX13" fmla="*/ 556972 w 582235"/>
                  <a:gd name="connsiteY13" fmla="*/ 202241 h 606722"/>
                  <a:gd name="connsiteX14" fmla="*/ 556972 w 582235"/>
                  <a:gd name="connsiteY14" fmla="*/ 606722 h 606722"/>
                  <a:gd name="connsiteX15" fmla="*/ 455711 w 582235"/>
                  <a:gd name="connsiteY15" fmla="*/ 606722 h 606722"/>
                  <a:gd name="connsiteX16" fmla="*/ 455697 w 582235"/>
                  <a:gd name="connsiteY16" fmla="*/ 0 h 606722"/>
                  <a:gd name="connsiteX17" fmla="*/ 556785 w 582235"/>
                  <a:gd name="connsiteY17" fmla="*/ 0 h 606722"/>
                  <a:gd name="connsiteX18" fmla="*/ 556874 w 582235"/>
                  <a:gd name="connsiteY18" fmla="*/ 0 h 606722"/>
                  <a:gd name="connsiteX19" fmla="*/ 556963 w 582235"/>
                  <a:gd name="connsiteY19" fmla="*/ 0 h 606722"/>
                  <a:gd name="connsiteX20" fmla="*/ 557675 w 582235"/>
                  <a:gd name="connsiteY20" fmla="*/ 0 h 606722"/>
                  <a:gd name="connsiteX21" fmla="*/ 559366 w 582235"/>
                  <a:gd name="connsiteY21" fmla="*/ 89 h 606722"/>
                  <a:gd name="connsiteX22" fmla="*/ 560611 w 582235"/>
                  <a:gd name="connsiteY22" fmla="*/ 267 h 606722"/>
                  <a:gd name="connsiteX23" fmla="*/ 561857 w 582235"/>
                  <a:gd name="connsiteY23" fmla="*/ 444 h 606722"/>
                  <a:gd name="connsiteX24" fmla="*/ 563192 w 582235"/>
                  <a:gd name="connsiteY24" fmla="*/ 800 h 606722"/>
                  <a:gd name="connsiteX25" fmla="*/ 564171 w 582235"/>
                  <a:gd name="connsiteY25" fmla="*/ 1067 h 606722"/>
                  <a:gd name="connsiteX26" fmla="*/ 565506 w 582235"/>
                  <a:gd name="connsiteY26" fmla="*/ 1511 h 606722"/>
                  <a:gd name="connsiteX27" fmla="*/ 566574 w 582235"/>
                  <a:gd name="connsiteY27" fmla="*/ 1867 h 606722"/>
                  <a:gd name="connsiteX28" fmla="*/ 567730 w 582235"/>
                  <a:gd name="connsiteY28" fmla="*/ 2400 h 606722"/>
                  <a:gd name="connsiteX29" fmla="*/ 568798 w 582235"/>
                  <a:gd name="connsiteY29" fmla="*/ 2933 h 606722"/>
                  <a:gd name="connsiteX30" fmla="*/ 569777 w 582235"/>
                  <a:gd name="connsiteY30" fmla="*/ 3467 h 606722"/>
                  <a:gd name="connsiteX31" fmla="*/ 570934 w 582235"/>
                  <a:gd name="connsiteY31" fmla="*/ 4178 h 606722"/>
                  <a:gd name="connsiteX32" fmla="*/ 571824 w 582235"/>
                  <a:gd name="connsiteY32" fmla="*/ 4800 h 606722"/>
                  <a:gd name="connsiteX33" fmla="*/ 572891 w 582235"/>
                  <a:gd name="connsiteY33" fmla="*/ 5689 h 606722"/>
                  <a:gd name="connsiteX34" fmla="*/ 573781 w 582235"/>
                  <a:gd name="connsiteY34" fmla="*/ 6489 h 606722"/>
                  <a:gd name="connsiteX35" fmla="*/ 574760 w 582235"/>
                  <a:gd name="connsiteY35" fmla="*/ 7289 h 606722"/>
                  <a:gd name="connsiteX36" fmla="*/ 575917 w 582235"/>
                  <a:gd name="connsiteY36" fmla="*/ 8533 h 606722"/>
                  <a:gd name="connsiteX37" fmla="*/ 576451 w 582235"/>
                  <a:gd name="connsiteY37" fmla="*/ 9066 h 606722"/>
                  <a:gd name="connsiteX38" fmla="*/ 576451 w 582235"/>
                  <a:gd name="connsiteY38" fmla="*/ 9155 h 606722"/>
                  <a:gd name="connsiteX39" fmla="*/ 577964 w 582235"/>
                  <a:gd name="connsiteY39" fmla="*/ 11200 h 606722"/>
                  <a:gd name="connsiteX40" fmla="*/ 578053 w 582235"/>
                  <a:gd name="connsiteY40" fmla="*/ 11289 h 606722"/>
                  <a:gd name="connsiteX41" fmla="*/ 579209 w 582235"/>
                  <a:gd name="connsiteY41" fmla="*/ 13244 h 606722"/>
                  <a:gd name="connsiteX42" fmla="*/ 579743 w 582235"/>
                  <a:gd name="connsiteY42" fmla="*/ 14222 h 606722"/>
                  <a:gd name="connsiteX43" fmla="*/ 580277 w 582235"/>
                  <a:gd name="connsiteY43" fmla="*/ 15555 h 606722"/>
                  <a:gd name="connsiteX44" fmla="*/ 580722 w 582235"/>
                  <a:gd name="connsiteY44" fmla="*/ 16711 h 606722"/>
                  <a:gd name="connsiteX45" fmla="*/ 581167 w 582235"/>
                  <a:gd name="connsiteY45" fmla="*/ 17866 h 606722"/>
                  <a:gd name="connsiteX46" fmla="*/ 581523 w 582235"/>
                  <a:gd name="connsiteY46" fmla="*/ 19199 h 606722"/>
                  <a:gd name="connsiteX47" fmla="*/ 581790 w 582235"/>
                  <a:gd name="connsiteY47" fmla="*/ 20266 h 606722"/>
                  <a:gd name="connsiteX48" fmla="*/ 582146 w 582235"/>
                  <a:gd name="connsiteY48" fmla="*/ 22488 h 606722"/>
                  <a:gd name="connsiteX49" fmla="*/ 582146 w 582235"/>
                  <a:gd name="connsiteY49" fmla="*/ 22666 h 606722"/>
                  <a:gd name="connsiteX50" fmla="*/ 582235 w 582235"/>
                  <a:gd name="connsiteY50" fmla="*/ 25244 h 606722"/>
                  <a:gd name="connsiteX51" fmla="*/ 582235 w 582235"/>
                  <a:gd name="connsiteY51" fmla="*/ 126396 h 606722"/>
                  <a:gd name="connsiteX52" fmla="*/ 556963 w 582235"/>
                  <a:gd name="connsiteY52" fmla="*/ 151728 h 606722"/>
                  <a:gd name="connsiteX53" fmla="*/ 531691 w 582235"/>
                  <a:gd name="connsiteY53" fmla="*/ 126396 h 606722"/>
                  <a:gd name="connsiteX54" fmla="*/ 531691 w 582235"/>
                  <a:gd name="connsiteY54" fmla="*/ 79286 h 606722"/>
                  <a:gd name="connsiteX55" fmla="*/ 421260 w 582235"/>
                  <a:gd name="connsiteY55" fmla="*/ 171106 h 606722"/>
                  <a:gd name="connsiteX56" fmla="*/ 385666 w 582235"/>
                  <a:gd name="connsiteY56" fmla="*/ 167906 h 606722"/>
                  <a:gd name="connsiteX57" fmla="*/ 388869 w 582235"/>
                  <a:gd name="connsiteY57" fmla="*/ 132262 h 606722"/>
                  <a:gd name="connsiteX58" fmla="*/ 487020 w 582235"/>
                  <a:gd name="connsiteY58" fmla="*/ 50576 h 606722"/>
                  <a:gd name="connsiteX59" fmla="*/ 455697 w 582235"/>
                  <a:gd name="connsiteY59" fmla="*/ 50576 h 606722"/>
                  <a:gd name="connsiteX60" fmla="*/ 430425 w 582235"/>
                  <a:gd name="connsiteY60" fmla="*/ 25244 h 606722"/>
                  <a:gd name="connsiteX61" fmla="*/ 455697 w 582235"/>
                  <a:gd name="connsiteY6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chemeClr val="bg1"/>
              </a:solidFill>
              <a:ln>
                <a:noFill/>
              </a:ln>
              <a:effectLst/>
              <a:extLst/>
            </p:spPr>
            <p:txBody>
              <a:bodyPr lIns="121888" tIns="121888" rIns="121888" bIns="121888" anchor="ct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fontAlgn="base" hangingPunct="0">
                  <a:spcBef>
                    <a:spcPct val="0"/>
                  </a:spcBef>
                  <a:spcAft>
                    <a:spcPct val="0"/>
                  </a:spcAft>
                </a:pPr>
                <a:endParaRPr lang="zh-CN" altLang="zh-CN" sz="6398">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grpSp>
      <p:grpSp>
        <p:nvGrpSpPr>
          <p:cNvPr id="29" name="组合 28"/>
          <p:cNvGrpSpPr/>
          <p:nvPr/>
        </p:nvGrpSpPr>
        <p:grpSpPr>
          <a:xfrm>
            <a:off x="1172370" y="2037635"/>
            <a:ext cx="2585055" cy="1121655"/>
            <a:chOff x="5354322" y="1967781"/>
            <a:chExt cx="2585055" cy="1121655"/>
          </a:xfrm>
        </p:grpSpPr>
        <p:sp>
          <p:nvSpPr>
            <p:cNvPr id="30" name="矩形 2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1" name="矩形 30"/>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流动资金保障</a:t>
              </a:r>
            </a:p>
          </p:txBody>
        </p:sp>
      </p:grpSp>
      <p:grpSp>
        <p:nvGrpSpPr>
          <p:cNvPr id="32" name="组合 31"/>
          <p:cNvGrpSpPr/>
          <p:nvPr/>
        </p:nvGrpSpPr>
        <p:grpSpPr>
          <a:xfrm>
            <a:off x="1172370" y="4490254"/>
            <a:ext cx="2585055" cy="1121655"/>
            <a:chOff x="5354322" y="1967781"/>
            <a:chExt cx="2585055" cy="1121655"/>
          </a:xfrm>
        </p:grpSpPr>
        <p:sp>
          <p:nvSpPr>
            <p:cNvPr id="33" name="矩形 32"/>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4" name="矩形 33"/>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平台丰富</a:t>
              </a:r>
            </a:p>
          </p:txBody>
        </p:sp>
      </p:grpSp>
      <p:grpSp>
        <p:nvGrpSpPr>
          <p:cNvPr id="35" name="组合 34"/>
          <p:cNvGrpSpPr/>
          <p:nvPr/>
        </p:nvGrpSpPr>
        <p:grpSpPr>
          <a:xfrm>
            <a:off x="8428299" y="2037635"/>
            <a:ext cx="2585055" cy="1121655"/>
            <a:chOff x="5354322" y="1967781"/>
            <a:chExt cx="2585055" cy="1121655"/>
          </a:xfrm>
        </p:grpSpPr>
        <p:sp>
          <p:nvSpPr>
            <p:cNvPr id="36" name="矩形 35"/>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7" name="矩形 36"/>
            <p:cNvSpPr/>
            <p:nvPr/>
          </p:nvSpPr>
          <p:spPr>
            <a:xfrm>
              <a:off x="5354322"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运作效率高</a:t>
              </a:r>
            </a:p>
          </p:txBody>
        </p:sp>
      </p:grpSp>
      <p:grpSp>
        <p:nvGrpSpPr>
          <p:cNvPr id="38" name="组合 37"/>
          <p:cNvGrpSpPr/>
          <p:nvPr/>
        </p:nvGrpSpPr>
        <p:grpSpPr>
          <a:xfrm>
            <a:off x="8428299" y="4490254"/>
            <a:ext cx="2585055" cy="1121655"/>
            <a:chOff x="5354322" y="1967781"/>
            <a:chExt cx="2585055" cy="1121655"/>
          </a:xfrm>
        </p:grpSpPr>
        <p:sp>
          <p:nvSpPr>
            <p:cNvPr id="39" name="矩形 38"/>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0" name="矩形 39"/>
            <p:cNvSpPr/>
            <p:nvPr/>
          </p:nvSpPr>
          <p:spPr>
            <a:xfrm>
              <a:off x="5354322"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体系规范</a:t>
              </a:r>
            </a:p>
          </p:txBody>
        </p:sp>
      </p:grpSp>
      <p:grpSp>
        <p:nvGrpSpPr>
          <p:cNvPr id="41" name="组合 40"/>
          <p:cNvGrpSpPr/>
          <p:nvPr/>
        </p:nvGrpSpPr>
        <p:grpSpPr>
          <a:xfrm>
            <a:off x="0" y="-1"/>
            <a:ext cx="8338444" cy="1268413"/>
            <a:chOff x="0" y="-1"/>
            <a:chExt cx="8338444" cy="1268413"/>
          </a:xfrm>
        </p:grpSpPr>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43" name="直接连接符 42"/>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45" name="文本框 44"/>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3107488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1+#ppt_w/2"/>
                                          </p:val>
                                        </p:tav>
                                        <p:tav tm="100000">
                                          <p:val>
                                            <p:strVal val="#ppt_x"/>
                                          </p:val>
                                        </p:tav>
                                      </p:tavLst>
                                    </p:anim>
                                    <p:anim calcmode="lin" valueType="num">
                                      <p:cBhvr additive="base">
                                        <p:cTn id="3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4378142" y="2160464"/>
            <a:ext cx="3440390" cy="3283971"/>
            <a:chOff x="4378142" y="2160464"/>
            <a:chExt cx="3440390" cy="3283971"/>
          </a:xfrm>
        </p:grpSpPr>
        <p:sp>
          <p:nvSpPr>
            <p:cNvPr id="19" name="îŝḷîḓé-AutoShape 6"/>
            <p:cNvSpPr>
              <a:spLocks/>
            </p:cNvSpPr>
            <p:nvPr/>
          </p:nvSpPr>
          <p:spPr bwMode="auto">
            <a:xfrm rot="18900000">
              <a:off x="4477787" y="3247829"/>
              <a:ext cx="3244839" cy="1083067"/>
            </a:xfrm>
            <a:custGeom>
              <a:avLst/>
              <a:gdLst>
                <a:gd name="T0" fmla="*/ 4132846 w 19679"/>
                <a:gd name="T1" fmla="*/ 1514203 h 19679"/>
                <a:gd name="T2" fmla="*/ 4132846 w 19679"/>
                <a:gd name="T3" fmla="*/ 1514203 h 19679"/>
                <a:gd name="T4" fmla="*/ 4132846 w 19679"/>
                <a:gd name="T5" fmla="*/ 1514203 h 19679"/>
                <a:gd name="T6" fmla="*/ 4132846 w 19679"/>
                <a:gd name="T7" fmla="*/ 151420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cap="flat" cmpd="sng">
              <a:solidFill>
                <a:schemeClr val="bg2">
                  <a:lumMod val="75000"/>
                </a:schemeClr>
              </a:solidFill>
              <a:prstDash val="dash"/>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endParaRPr lang="id-ID">
                <a:solidFill>
                  <a:schemeClr val="tx2"/>
                </a:solidFill>
              </a:endParaRPr>
            </a:p>
          </p:txBody>
        </p:sp>
        <p:sp>
          <p:nvSpPr>
            <p:cNvPr id="20" name="îŝḷîḓé-AutoShape 7"/>
            <p:cNvSpPr>
              <a:spLocks/>
            </p:cNvSpPr>
            <p:nvPr/>
          </p:nvSpPr>
          <p:spPr bwMode="auto">
            <a:xfrm rot="13500000">
              <a:off x="4478099" y="3248141"/>
              <a:ext cx="3244216" cy="1082444"/>
            </a:xfrm>
            <a:custGeom>
              <a:avLst/>
              <a:gdLst>
                <a:gd name="T0" fmla="*/ 4132053 w 19679"/>
                <a:gd name="T1" fmla="*/ 1513332 h 19679"/>
                <a:gd name="T2" fmla="*/ 4132053 w 19679"/>
                <a:gd name="T3" fmla="*/ 1513332 h 19679"/>
                <a:gd name="T4" fmla="*/ 4132053 w 19679"/>
                <a:gd name="T5" fmla="*/ 1513332 h 19679"/>
                <a:gd name="T6" fmla="*/ 4132053 w 19679"/>
                <a:gd name="T7" fmla="*/ 151333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cap="flat" cmpd="sng">
              <a:solidFill>
                <a:schemeClr val="bg2">
                  <a:lumMod val="75000"/>
                </a:schemeClr>
              </a:solidFill>
              <a:prstDash val="dash"/>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endParaRPr lang="id-ID">
                <a:solidFill>
                  <a:schemeClr val="tx2"/>
                </a:solidFill>
              </a:endParaRPr>
            </a:p>
          </p:txBody>
        </p:sp>
        <p:sp>
          <p:nvSpPr>
            <p:cNvPr id="26" name="îŝḷîḓé-AutoShape 13"/>
            <p:cNvSpPr>
              <a:spLocks/>
            </p:cNvSpPr>
            <p:nvPr/>
          </p:nvSpPr>
          <p:spPr bwMode="auto">
            <a:xfrm>
              <a:off x="5206894" y="3607397"/>
              <a:ext cx="126503" cy="126503"/>
            </a:xfrm>
            <a:custGeom>
              <a:avLst/>
              <a:gdLst>
                <a:gd name="T0" fmla="*/ 161123 w 19679"/>
                <a:gd name="T1" fmla="*/ 176861 h 19679"/>
                <a:gd name="T2" fmla="*/ 161123 w 19679"/>
                <a:gd name="T3" fmla="*/ 176861 h 19679"/>
                <a:gd name="T4" fmla="*/ 161123 w 19679"/>
                <a:gd name="T5" fmla="*/ 176861 h 19679"/>
                <a:gd name="T6" fmla="*/ 161123 w 19679"/>
                <a:gd name="T7" fmla="*/ 17686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50800" tIns="50800" rIns="50800" bIns="50800" anchor="ctr"/>
            <a:lstStyle/>
            <a:p>
              <a:endParaRPr lang="id-ID">
                <a:solidFill>
                  <a:schemeClr val="tx2"/>
                </a:solidFill>
              </a:endParaRPr>
            </a:p>
          </p:txBody>
        </p:sp>
        <p:sp>
          <p:nvSpPr>
            <p:cNvPr id="27" name="îŝḷîḓé-AutoShape 14"/>
            <p:cNvSpPr>
              <a:spLocks/>
            </p:cNvSpPr>
            <p:nvPr/>
          </p:nvSpPr>
          <p:spPr bwMode="auto">
            <a:xfrm>
              <a:off x="6867015" y="3868505"/>
              <a:ext cx="126503" cy="126503"/>
            </a:xfrm>
            <a:custGeom>
              <a:avLst/>
              <a:gdLst>
                <a:gd name="T0" fmla="*/ 161123 w 19679"/>
                <a:gd name="T1" fmla="*/ 176860 h 19679"/>
                <a:gd name="T2" fmla="*/ 161123 w 19679"/>
                <a:gd name="T3" fmla="*/ 176860 h 19679"/>
                <a:gd name="T4" fmla="*/ 161123 w 19679"/>
                <a:gd name="T5" fmla="*/ 176860 h 19679"/>
                <a:gd name="T6" fmla="*/ 161123 w 19679"/>
                <a:gd name="T7" fmla="*/ 17686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endParaRPr lang="id-ID">
                <a:solidFill>
                  <a:schemeClr val="tx2"/>
                </a:solidFill>
              </a:endParaRPr>
            </a:p>
          </p:txBody>
        </p:sp>
        <p:sp>
          <p:nvSpPr>
            <p:cNvPr id="28" name="îŝḷîḓé-AutoShape 15"/>
            <p:cNvSpPr>
              <a:spLocks/>
            </p:cNvSpPr>
            <p:nvPr/>
          </p:nvSpPr>
          <p:spPr bwMode="auto">
            <a:xfrm>
              <a:off x="5884901" y="4572686"/>
              <a:ext cx="126503" cy="126503"/>
            </a:xfrm>
            <a:custGeom>
              <a:avLst/>
              <a:gdLst>
                <a:gd name="T0" fmla="*/ 161123 w 19679"/>
                <a:gd name="T1" fmla="*/ 176860 h 19679"/>
                <a:gd name="T2" fmla="*/ 161123 w 19679"/>
                <a:gd name="T3" fmla="*/ 176860 h 19679"/>
                <a:gd name="T4" fmla="*/ 161123 w 19679"/>
                <a:gd name="T5" fmla="*/ 176860 h 19679"/>
                <a:gd name="T6" fmla="*/ 161123 w 19679"/>
                <a:gd name="T7" fmla="*/ 17686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50800" tIns="50800" rIns="50800" bIns="50800" anchor="ctr"/>
            <a:lstStyle/>
            <a:p>
              <a:endParaRPr lang="id-ID">
                <a:solidFill>
                  <a:schemeClr val="tx2"/>
                </a:solidFill>
              </a:endParaRPr>
            </a:p>
          </p:txBody>
        </p:sp>
        <p:sp>
          <p:nvSpPr>
            <p:cNvPr id="29" name="îŝḷîḓé-AutoShape 16"/>
            <p:cNvSpPr>
              <a:spLocks/>
            </p:cNvSpPr>
            <p:nvPr/>
          </p:nvSpPr>
          <p:spPr bwMode="auto">
            <a:xfrm>
              <a:off x="6188385" y="2912565"/>
              <a:ext cx="126503" cy="125880"/>
            </a:xfrm>
            <a:custGeom>
              <a:avLst/>
              <a:gdLst>
                <a:gd name="T0" fmla="*/ 161123 w 19679"/>
                <a:gd name="T1" fmla="*/ 175989 h 19679"/>
                <a:gd name="T2" fmla="*/ 161123 w 19679"/>
                <a:gd name="T3" fmla="*/ 175989 h 19679"/>
                <a:gd name="T4" fmla="*/ 161123 w 19679"/>
                <a:gd name="T5" fmla="*/ 175989 h 19679"/>
                <a:gd name="T6" fmla="*/ 161123 w 19679"/>
                <a:gd name="T7" fmla="*/ 1759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50800" tIns="50800" rIns="50800" bIns="50800" anchor="ctr"/>
            <a:lstStyle/>
            <a:p>
              <a:endParaRPr lang="id-ID">
                <a:solidFill>
                  <a:schemeClr val="tx2"/>
                </a:solidFill>
              </a:endParaRPr>
            </a:p>
          </p:txBody>
        </p:sp>
        <p:sp>
          <p:nvSpPr>
            <p:cNvPr id="21" name="îŝḷîḓé-AutoShape 8"/>
            <p:cNvSpPr>
              <a:spLocks/>
            </p:cNvSpPr>
            <p:nvPr/>
          </p:nvSpPr>
          <p:spPr bwMode="auto">
            <a:xfrm>
              <a:off x="4378142" y="216046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endParaRPr lang="id-ID" dirty="0">
                <a:solidFill>
                  <a:schemeClr val="tx2"/>
                </a:solidFill>
              </a:endParaRPr>
            </a:p>
          </p:txBody>
        </p:sp>
        <p:sp>
          <p:nvSpPr>
            <p:cNvPr id="30" name="îŝḷîḓé-AutoShape 18"/>
            <p:cNvSpPr>
              <a:spLocks/>
            </p:cNvSpPr>
            <p:nvPr/>
          </p:nvSpPr>
          <p:spPr bwMode="auto">
            <a:xfrm>
              <a:off x="4681337" y="2481916"/>
              <a:ext cx="393048" cy="356530"/>
            </a:xfrm>
            <a:custGeom>
              <a:avLst/>
              <a:gdLst>
                <a:gd name="T0" fmla="*/ 324644 w 20518"/>
                <a:gd name="T1" fmla="*/ 294482 h 21600"/>
                <a:gd name="T2" fmla="*/ 324644 w 20518"/>
                <a:gd name="T3" fmla="*/ 294482 h 21600"/>
                <a:gd name="T4" fmla="*/ 324644 w 20518"/>
                <a:gd name="T5" fmla="*/ 294482 h 21600"/>
                <a:gd name="T6" fmla="*/ 324644 w 20518"/>
                <a:gd name="T7" fmla="*/ 2944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518" h="21600">
                  <a:moveTo>
                    <a:pt x="8387" y="7104"/>
                  </a:moveTo>
                  <a:lnTo>
                    <a:pt x="6117" y="8734"/>
                  </a:lnTo>
                  <a:cubicBezTo>
                    <a:pt x="5879" y="8892"/>
                    <a:pt x="5575" y="8894"/>
                    <a:pt x="5439" y="8618"/>
                  </a:cubicBezTo>
                  <a:cubicBezTo>
                    <a:pt x="5303" y="8344"/>
                    <a:pt x="5384" y="8089"/>
                    <a:pt x="5620" y="7929"/>
                  </a:cubicBezTo>
                  <a:lnTo>
                    <a:pt x="7891" y="6205"/>
                  </a:lnTo>
                  <a:cubicBezTo>
                    <a:pt x="8127" y="6046"/>
                    <a:pt x="8431" y="6140"/>
                    <a:pt x="8569" y="6415"/>
                  </a:cubicBezTo>
                  <a:cubicBezTo>
                    <a:pt x="8705" y="6690"/>
                    <a:pt x="8624" y="6946"/>
                    <a:pt x="8387" y="7104"/>
                  </a:cubicBezTo>
                  <a:cubicBezTo>
                    <a:pt x="8387" y="7104"/>
                    <a:pt x="8387" y="7104"/>
                    <a:pt x="8387" y="7104"/>
                  </a:cubicBezTo>
                  <a:close/>
                  <a:moveTo>
                    <a:pt x="8869" y="2876"/>
                  </a:moveTo>
                  <a:lnTo>
                    <a:pt x="4627" y="7716"/>
                  </a:lnTo>
                  <a:cubicBezTo>
                    <a:pt x="4627" y="7721"/>
                    <a:pt x="4628" y="7726"/>
                    <a:pt x="4628" y="7734"/>
                  </a:cubicBezTo>
                  <a:lnTo>
                    <a:pt x="4628" y="13865"/>
                  </a:lnTo>
                  <a:cubicBezTo>
                    <a:pt x="4628" y="13886"/>
                    <a:pt x="4622" y="13906"/>
                    <a:pt x="4622" y="13927"/>
                  </a:cubicBezTo>
                  <a:lnTo>
                    <a:pt x="8759" y="18723"/>
                  </a:lnTo>
                  <a:cubicBezTo>
                    <a:pt x="9999" y="16491"/>
                    <a:pt x="9913" y="13651"/>
                    <a:pt x="9913" y="10799"/>
                  </a:cubicBezTo>
                  <a:cubicBezTo>
                    <a:pt x="9913" y="7948"/>
                    <a:pt x="10109" y="5106"/>
                    <a:pt x="8869" y="2876"/>
                  </a:cubicBezTo>
                  <a:cubicBezTo>
                    <a:pt x="8869" y="2876"/>
                    <a:pt x="8869" y="2876"/>
                    <a:pt x="8869" y="2876"/>
                  </a:cubicBezTo>
                  <a:close/>
                  <a:moveTo>
                    <a:pt x="3966" y="8499"/>
                  </a:moveTo>
                  <a:cubicBezTo>
                    <a:pt x="3966" y="8076"/>
                    <a:pt x="3671" y="7734"/>
                    <a:pt x="3305" y="7734"/>
                  </a:cubicBezTo>
                  <a:lnTo>
                    <a:pt x="2726" y="7734"/>
                  </a:lnTo>
                  <a:lnTo>
                    <a:pt x="1983" y="7734"/>
                  </a:lnTo>
                  <a:cubicBezTo>
                    <a:pt x="1618" y="7734"/>
                    <a:pt x="1322" y="8076"/>
                    <a:pt x="1322" y="8499"/>
                  </a:cubicBezTo>
                  <a:lnTo>
                    <a:pt x="1322" y="13097"/>
                  </a:lnTo>
                  <a:cubicBezTo>
                    <a:pt x="1322" y="13523"/>
                    <a:pt x="1618" y="13865"/>
                    <a:pt x="1983" y="13865"/>
                  </a:cubicBezTo>
                  <a:lnTo>
                    <a:pt x="2726" y="13865"/>
                  </a:lnTo>
                  <a:lnTo>
                    <a:pt x="3305" y="13865"/>
                  </a:lnTo>
                  <a:cubicBezTo>
                    <a:pt x="3671" y="13865"/>
                    <a:pt x="3966" y="13523"/>
                    <a:pt x="3966" y="13097"/>
                  </a:cubicBezTo>
                  <a:lnTo>
                    <a:pt x="3966" y="8499"/>
                  </a:lnTo>
                  <a:cubicBezTo>
                    <a:pt x="3966" y="8499"/>
                    <a:pt x="3966" y="8499"/>
                    <a:pt x="3966" y="8499"/>
                  </a:cubicBezTo>
                  <a:close/>
                  <a:moveTo>
                    <a:pt x="4084" y="15397"/>
                  </a:moveTo>
                  <a:lnTo>
                    <a:pt x="3305" y="15397"/>
                  </a:lnTo>
                  <a:lnTo>
                    <a:pt x="2726" y="15397"/>
                  </a:lnTo>
                  <a:lnTo>
                    <a:pt x="1322" y="15397"/>
                  </a:lnTo>
                  <a:cubicBezTo>
                    <a:pt x="591" y="15397"/>
                    <a:pt x="0" y="14711"/>
                    <a:pt x="0" y="13865"/>
                  </a:cubicBezTo>
                  <a:lnTo>
                    <a:pt x="0" y="7734"/>
                  </a:lnTo>
                  <a:cubicBezTo>
                    <a:pt x="0" y="6886"/>
                    <a:pt x="591" y="6200"/>
                    <a:pt x="1322" y="6200"/>
                  </a:cubicBezTo>
                  <a:lnTo>
                    <a:pt x="2726" y="6200"/>
                  </a:lnTo>
                  <a:lnTo>
                    <a:pt x="3305" y="6200"/>
                  </a:lnTo>
                  <a:lnTo>
                    <a:pt x="4084" y="6200"/>
                  </a:lnTo>
                  <a:lnTo>
                    <a:pt x="9335" y="0"/>
                  </a:lnTo>
                  <a:cubicBezTo>
                    <a:pt x="10572" y="3311"/>
                    <a:pt x="11239" y="6960"/>
                    <a:pt x="11239" y="10799"/>
                  </a:cubicBezTo>
                  <a:cubicBezTo>
                    <a:pt x="11239" y="14636"/>
                    <a:pt x="10572" y="18287"/>
                    <a:pt x="9335" y="21600"/>
                  </a:cubicBezTo>
                  <a:lnTo>
                    <a:pt x="4084" y="15397"/>
                  </a:lnTo>
                  <a:cubicBezTo>
                    <a:pt x="4084" y="15397"/>
                    <a:pt x="4084" y="15397"/>
                    <a:pt x="4084" y="15397"/>
                  </a:cubicBezTo>
                  <a:close/>
                  <a:moveTo>
                    <a:pt x="13502" y="16488"/>
                  </a:moveTo>
                  <a:lnTo>
                    <a:pt x="12972" y="15875"/>
                  </a:lnTo>
                  <a:cubicBezTo>
                    <a:pt x="14956" y="12888"/>
                    <a:pt x="14954" y="8710"/>
                    <a:pt x="12971" y="5725"/>
                  </a:cubicBezTo>
                  <a:lnTo>
                    <a:pt x="13501" y="5111"/>
                  </a:lnTo>
                  <a:cubicBezTo>
                    <a:pt x="15768" y="8439"/>
                    <a:pt x="15769" y="13159"/>
                    <a:pt x="13502" y="16488"/>
                  </a:cubicBezTo>
                  <a:cubicBezTo>
                    <a:pt x="13502" y="16488"/>
                    <a:pt x="13502" y="16488"/>
                    <a:pt x="13502" y="16488"/>
                  </a:cubicBezTo>
                  <a:close/>
                  <a:moveTo>
                    <a:pt x="15404" y="18692"/>
                  </a:moveTo>
                  <a:lnTo>
                    <a:pt x="14825" y="18023"/>
                  </a:lnTo>
                  <a:cubicBezTo>
                    <a:pt x="17837" y="13847"/>
                    <a:pt x="17840" y="7746"/>
                    <a:pt x="14832" y="3568"/>
                  </a:cubicBezTo>
                  <a:lnTo>
                    <a:pt x="15411" y="2897"/>
                  </a:lnTo>
                  <a:cubicBezTo>
                    <a:pt x="18682" y="7419"/>
                    <a:pt x="18679" y="14171"/>
                    <a:pt x="15404" y="18692"/>
                  </a:cubicBezTo>
                  <a:cubicBezTo>
                    <a:pt x="15404" y="18692"/>
                    <a:pt x="15404" y="18692"/>
                    <a:pt x="15404" y="18692"/>
                  </a:cubicBezTo>
                  <a:close/>
                  <a:moveTo>
                    <a:pt x="17273" y="20861"/>
                  </a:moveTo>
                  <a:lnTo>
                    <a:pt x="16726" y="20225"/>
                  </a:lnTo>
                  <a:cubicBezTo>
                    <a:pt x="20777" y="14823"/>
                    <a:pt x="20778" y="6770"/>
                    <a:pt x="16731" y="1367"/>
                  </a:cubicBezTo>
                  <a:lnTo>
                    <a:pt x="17281" y="729"/>
                  </a:lnTo>
                  <a:cubicBezTo>
                    <a:pt x="21599" y="6497"/>
                    <a:pt x="21597" y="15093"/>
                    <a:pt x="17273" y="20861"/>
                  </a:cubicBezTo>
                  <a:cubicBezTo>
                    <a:pt x="17273" y="20861"/>
                    <a:pt x="17273" y="20861"/>
                    <a:pt x="17273" y="20861"/>
                  </a:cubicBezTo>
                  <a:close/>
                </a:path>
              </a:pathLst>
            </a:custGeom>
            <a:solidFill>
              <a:schemeClr val="bg1"/>
            </a:solidFill>
            <a:ln>
              <a:noFill/>
            </a:ln>
            <a:effectLst/>
            <a:extLst/>
          </p:spPr>
          <p:txBody>
            <a:bodyPr lIns="0" tIns="0" rIns="0" bIns="0" anchor="ctr"/>
            <a:lstStyle/>
            <a:p>
              <a:endParaRPr lang="id-ID">
                <a:solidFill>
                  <a:schemeClr val="tx2"/>
                </a:solidFill>
              </a:endParaRPr>
            </a:p>
          </p:txBody>
        </p:sp>
        <p:sp>
          <p:nvSpPr>
            <p:cNvPr id="25" name="îŝḷîḓé-AutoShape 12"/>
            <p:cNvSpPr>
              <a:spLocks/>
            </p:cNvSpPr>
            <p:nvPr/>
          </p:nvSpPr>
          <p:spPr bwMode="auto">
            <a:xfrm>
              <a:off x="6819094" y="216046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50800" tIns="50800" rIns="50800" bIns="50800" anchor="ctr"/>
            <a:lstStyle/>
            <a:p>
              <a:endParaRPr lang="id-ID">
                <a:solidFill>
                  <a:schemeClr val="tx2"/>
                </a:solidFill>
              </a:endParaRPr>
            </a:p>
          </p:txBody>
        </p:sp>
        <p:sp>
          <p:nvSpPr>
            <p:cNvPr id="31" name="îŝḷîḓé-AutoShape 19"/>
            <p:cNvSpPr>
              <a:spLocks/>
            </p:cNvSpPr>
            <p:nvPr/>
          </p:nvSpPr>
          <p:spPr bwMode="auto">
            <a:xfrm>
              <a:off x="7166976" y="2439152"/>
              <a:ext cx="303675" cy="442058"/>
            </a:xfrm>
            <a:custGeom>
              <a:avLst/>
              <a:gdLst>
                <a:gd name="T0" fmla="*/ 250825 w 21600"/>
                <a:gd name="T1" fmla="*/ 365125 h 21600"/>
                <a:gd name="T2" fmla="*/ 250825 w 21600"/>
                <a:gd name="T3" fmla="*/ 365125 h 21600"/>
                <a:gd name="T4" fmla="*/ 250825 w 21600"/>
                <a:gd name="T5" fmla="*/ 365125 h 21600"/>
                <a:gd name="T6" fmla="*/ 250825 w 21600"/>
                <a:gd name="T7" fmla="*/ 3651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712" y="7438"/>
                  </a:moveTo>
                  <a:cubicBezTo>
                    <a:pt x="15705" y="5571"/>
                    <a:pt x="13513" y="4060"/>
                    <a:pt x="10803" y="4052"/>
                  </a:cubicBezTo>
                  <a:lnTo>
                    <a:pt x="10803" y="3317"/>
                  </a:lnTo>
                  <a:cubicBezTo>
                    <a:pt x="14101" y="3325"/>
                    <a:pt x="16772" y="5166"/>
                    <a:pt x="16777" y="7438"/>
                  </a:cubicBezTo>
                  <a:lnTo>
                    <a:pt x="15712" y="7438"/>
                  </a:lnTo>
                  <a:cubicBezTo>
                    <a:pt x="15712" y="7438"/>
                    <a:pt x="15712" y="7438"/>
                    <a:pt x="15712" y="7438"/>
                  </a:cubicBezTo>
                  <a:close/>
                  <a:moveTo>
                    <a:pt x="10799" y="1441"/>
                  </a:moveTo>
                  <a:cubicBezTo>
                    <a:pt x="5973" y="1441"/>
                    <a:pt x="2060" y="4136"/>
                    <a:pt x="2060" y="7460"/>
                  </a:cubicBezTo>
                  <a:cubicBezTo>
                    <a:pt x="2060" y="9178"/>
                    <a:pt x="3116" y="10719"/>
                    <a:pt x="4791" y="11813"/>
                  </a:cubicBezTo>
                  <a:cubicBezTo>
                    <a:pt x="4630" y="11707"/>
                    <a:pt x="4466" y="11599"/>
                    <a:pt x="4316" y="11485"/>
                  </a:cubicBezTo>
                  <a:lnTo>
                    <a:pt x="4224" y="11485"/>
                  </a:lnTo>
                  <a:cubicBezTo>
                    <a:pt x="5161" y="12281"/>
                    <a:pt x="5887" y="13197"/>
                    <a:pt x="6332" y="14205"/>
                  </a:cubicBezTo>
                  <a:cubicBezTo>
                    <a:pt x="6529" y="14268"/>
                    <a:pt x="6734" y="14319"/>
                    <a:pt x="6938" y="14372"/>
                  </a:cubicBezTo>
                  <a:cubicBezTo>
                    <a:pt x="6978" y="14459"/>
                    <a:pt x="7038" y="14540"/>
                    <a:pt x="7122" y="14609"/>
                  </a:cubicBezTo>
                  <a:cubicBezTo>
                    <a:pt x="6958" y="14685"/>
                    <a:pt x="6858" y="14770"/>
                    <a:pt x="6858" y="14857"/>
                  </a:cubicBezTo>
                  <a:cubicBezTo>
                    <a:pt x="6858" y="15248"/>
                    <a:pt x="8624" y="15565"/>
                    <a:pt x="10799" y="15565"/>
                  </a:cubicBezTo>
                  <a:cubicBezTo>
                    <a:pt x="12975" y="15565"/>
                    <a:pt x="14741" y="15248"/>
                    <a:pt x="14741" y="14857"/>
                  </a:cubicBezTo>
                  <a:cubicBezTo>
                    <a:pt x="14741" y="14770"/>
                    <a:pt x="14639" y="14685"/>
                    <a:pt x="14478" y="14609"/>
                  </a:cubicBezTo>
                  <a:cubicBezTo>
                    <a:pt x="14561" y="14540"/>
                    <a:pt x="14621" y="14459"/>
                    <a:pt x="14661" y="14372"/>
                  </a:cubicBezTo>
                  <a:cubicBezTo>
                    <a:pt x="14866" y="14319"/>
                    <a:pt x="15070" y="14268"/>
                    <a:pt x="15267" y="14205"/>
                  </a:cubicBezTo>
                  <a:cubicBezTo>
                    <a:pt x="15712" y="13197"/>
                    <a:pt x="16439" y="12281"/>
                    <a:pt x="17375" y="11485"/>
                  </a:cubicBezTo>
                  <a:lnTo>
                    <a:pt x="17283" y="11485"/>
                  </a:lnTo>
                  <a:cubicBezTo>
                    <a:pt x="17133" y="11599"/>
                    <a:pt x="16969" y="11707"/>
                    <a:pt x="16806" y="11813"/>
                  </a:cubicBezTo>
                  <a:cubicBezTo>
                    <a:pt x="18483" y="10719"/>
                    <a:pt x="19539" y="9178"/>
                    <a:pt x="19539" y="7460"/>
                  </a:cubicBezTo>
                  <a:cubicBezTo>
                    <a:pt x="19539" y="4136"/>
                    <a:pt x="15626" y="1441"/>
                    <a:pt x="10799" y="1441"/>
                  </a:cubicBezTo>
                  <a:cubicBezTo>
                    <a:pt x="10799" y="1441"/>
                    <a:pt x="10799" y="1441"/>
                    <a:pt x="10799" y="1441"/>
                  </a:cubicBezTo>
                  <a:close/>
                  <a:moveTo>
                    <a:pt x="7861" y="17073"/>
                  </a:moveTo>
                  <a:lnTo>
                    <a:pt x="12562" y="16205"/>
                  </a:lnTo>
                  <a:lnTo>
                    <a:pt x="8842" y="16205"/>
                  </a:lnTo>
                  <a:cubicBezTo>
                    <a:pt x="8299" y="16205"/>
                    <a:pt x="7861" y="16506"/>
                    <a:pt x="7861" y="16880"/>
                  </a:cubicBezTo>
                  <a:lnTo>
                    <a:pt x="7861" y="17073"/>
                  </a:lnTo>
                  <a:cubicBezTo>
                    <a:pt x="7861" y="17073"/>
                    <a:pt x="7861" y="17073"/>
                    <a:pt x="7861" y="17073"/>
                  </a:cubicBezTo>
                  <a:close/>
                  <a:moveTo>
                    <a:pt x="7861" y="18759"/>
                  </a:moveTo>
                  <a:lnTo>
                    <a:pt x="13738" y="17675"/>
                  </a:lnTo>
                  <a:lnTo>
                    <a:pt x="13738" y="16985"/>
                  </a:lnTo>
                  <a:lnTo>
                    <a:pt x="7861" y="18068"/>
                  </a:lnTo>
                  <a:lnTo>
                    <a:pt x="7861" y="18759"/>
                  </a:lnTo>
                  <a:cubicBezTo>
                    <a:pt x="7861" y="18759"/>
                    <a:pt x="7861" y="18759"/>
                    <a:pt x="7861" y="18759"/>
                  </a:cubicBezTo>
                  <a:close/>
                  <a:moveTo>
                    <a:pt x="8842" y="19577"/>
                  </a:moveTo>
                  <a:lnTo>
                    <a:pt x="12757" y="19577"/>
                  </a:lnTo>
                  <a:cubicBezTo>
                    <a:pt x="13297" y="19577"/>
                    <a:pt x="13738" y="19275"/>
                    <a:pt x="13738" y="18903"/>
                  </a:cubicBezTo>
                  <a:lnTo>
                    <a:pt x="13738" y="18670"/>
                  </a:lnTo>
                  <a:lnTo>
                    <a:pt x="8833" y="19575"/>
                  </a:lnTo>
                  <a:cubicBezTo>
                    <a:pt x="8835" y="19575"/>
                    <a:pt x="8838" y="19577"/>
                    <a:pt x="8842" y="19577"/>
                  </a:cubicBezTo>
                  <a:cubicBezTo>
                    <a:pt x="8842" y="19577"/>
                    <a:pt x="8842" y="19577"/>
                    <a:pt x="8842" y="19577"/>
                  </a:cubicBezTo>
                  <a:close/>
                  <a:moveTo>
                    <a:pt x="19625" y="11693"/>
                  </a:moveTo>
                  <a:cubicBezTo>
                    <a:pt x="18120" y="12700"/>
                    <a:pt x="17092" y="14035"/>
                    <a:pt x="16765" y="15531"/>
                  </a:cubicBezTo>
                  <a:lnTo>
                    <a:pt x="16674" y="15531"/>
                  </a:lnTo>
                  <a:cubicBezTo>
                    <a:pt x="16674" y="15806"/>
                    <a:pt x="16311" y="16061"/>
                    <a:pt x="15694" y="16275"/>
                  </a:cubicBezTo>
                  <a:lnTo>
                    <a:pt x="15694" y="19577"/>
                  </a:lnTo>
                  <a:cubicBezTo>
                    <a:pt x="15694" y="20323"/>
                    <a:pt x="14818" y="20926"/>
                    <a:pt x="13738" y="20926"/>
                  </a:cubicBezTo>
                  <a:lnTo>
                    <a:pt x="12757" y="20926"/>
                  </a:lnTo>
                  <a:cubicBezTo>
                    <a:pt x="12757" y="21298"/>
                    <a:pt x="12319" y="21599"/>
                    <a:pt x="11779" y="21599"/>
                  </a:cubicBezTo>
                  <a:lnTo>
                    <a:pt x="9820" y="21599"/>
                  </a:lnTo>
                  <a:cubicBezTo>
                    <a:pt x="9280" y="21599"/>
                    <a:pt x="8842" y="21298"/>
                    <a:pt x="8842" y="20926"/>
                  </a:cubicBezTo>
                  <a:lnTo>
                    <a:pt x="7861" y="20926"/>
                  </a:lnTo>
                  <a:cubicBezTo>
                    <a:pt x="6781" y="20926"/>
                    <a:pt x="5905" y="20323"/>
                    <a:pt x="5905" y="19577"/>
                  </a:cubicBezTo>
                  <a:lnTo>
                    <a:pt x="5905" y="16275"/>
                  </a:lnTo>
                  <a:cubicBezTo>
                    <a:pt x="5288" y="16061"/>
                    <a:pt x="4925" y="15806"/>
                    <a:pt x="4925" y="15531"/>
                  </a:cubicBezTo>
                  <a:lnTo>
                    <a:pt x="4834" y="15531"/>
                  </a:lnTo>
                  <a:cubicBezTo>
                    <a:pt x="4507" y="14035"/>
                    <a:pt x="3479" y="12700"/>
                    <a:pt x="1974" y="11693"/>
                  </a:cubicBezTo>
                  <a:cubicBezTo>
                    <a:pt x="740" y="10488"/>
                    <a:pt x="0" y="9026"/>
                    <a:pt x="0" y="7438"/>
                  </a:cubicBezTo>
                  <a:cubicBezTo>
                    <a:pt x="0" y="3329"/>
                    <a:pt x="4834" y="0"/>
                    <a:pt x="10799" y="0"/>
                  </a:cubicBezTo>
                  <a:cubicBezTo>
                    <a:pt x="16765" y="0"/>
                    <a:pt x="21600" y="3329"/>
                    <a:pt x="21600" y="7438"/>
                  </a:cubicBezTo>
                  <a:cubicBezTo>
                    <a:pt x="21600" y="9026"/>
                    <a:pt x="20859" y="10488"/>
                    <a:pt x="19625" y="11693"/>
                  </a:cubicBezTo>
                  <a:cubicBezTo>
                    <a:pt x="19625" y="11693"/>
                    <a:pt x="19625" y="11693"/>
                    <a:pt x="19625" y="11693"/>
                  </a:cubicBezTo>
                  <a:close/>
                </a:path>
              </a:pathLst>
            </a:custGeom>
            <a:solidFill>
              <a:schemeClr val="bg1"/>
            </a:solidFill>
            <a:ln>
              <a:noFill/>
            </a:ln>
            <a:effectLst/>
            <a:extLst/>
          </p:spPr>
          <p:txBody>
            <a:bodyPr lIns="0" tIns="0" rIns="0" bIns="0" anchor="ctr"/>
            <a:lstStyle/>
            <a:p>
              <a:endParaRPr lang="id-ID">
                <a:solidFill>
                  <a:schemeClr val="tx2"/>
                </a:solidFill>
              </a:endParaRPr>
            </a:p>
          </p:txBody>
        </p:sp>
        <p:sp>
          <p:nvSpPr>
            <p:cNvPr id="22" name="îŝḷîḓé-AutoShape 9"/>
            <p:cNvSpPr>
              <a:spLocks/>
            </p:cNvSpPr>
            <p:nvPr/>
          </p:nvSpPr>
          <p:spPr bwMode="auto">
            <a:xfrm>
              <a:off x="6819094" y="443004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50800" tIns="50800" rIns="50800" bIns="50800" anchor="ctr"/>
            <a:lstStyle/>
            <a:p>
              <a:endParaRPr lang="id-ID">
                <a:solidFill>
                  <a:schemeClr val="tx2"/>
                </a:solidFill>
              </a:endParaRPr>
            </a:p>
          </p:txBody>
        </p:sp>
        <p:sp>
          <p:nvSpPr>
            <p:cNvPr id="32" name="îŝḷîḓé-AutoShape 20"/>
            <p:cNvSpPr>
              <a:spLocks/>
            </p:cNvSpPr>
            <p:nvPr/>
          </p:nvSpPr>
          <p:spPr bwMode="auto">
            <a:xfrm>
              <a:off x="7124692" y="4735160"/>
              <a:ext cx="388243" cy="389202"/>
            </a:xfrm>
            <a:custGeom>
              <a:avLst/>
              <a:gdLst>
                <a:gd name="T0" fmla="*/ 320675 w 21430"/>
                <a:gd name="T1" fmla="*/ 321469 h 21430"/>
                <a:gd name="T2" fmla="*/ 320675 w 21430"/>
                <a:gd name="T3" fmla="*/ 321469 h 21430"/>
                <a:gd name="T4" fmla="*/ 320675 w 21430"/>
                <a:gd name="T5" fmla="*/ 321469 h 21430"/>
                <a:gd name="T6" fmla="*/ 320675 w 21430"/>
                <a:gd name="T7" fmla="*/ 321469 h 214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30" h="21430">
                  <a:moveTo>
                    <a:pt x="16377" y="4093"/>
                  </a:moveTo>
                  <a:cubicBezTo>
                    <a:pt x="15846" y="4093"/>
                    <a:pt x="15415" y="4522"/>
                    <a:pt x="15415" y="5054"/>
                  </a:cubicBezTo>
                  <a:cubicBezTo>
                    <a:pt x="15415" y="5583"/>
                    <a:pt x="15846" y="6014"/>
                    <a:pt x="16377" y="6014"/>
                  </a:cubicBezTo>
                  <a:cubicBezTo>
                    <a:pt x="16907" y="6014"/>
                    <a:pt x="17337" y="5583"/>
                    <a:pt x="17337" y="5054"/>
                  </a:cubicBezTo>
                  <a:cubicBezTo>
                    <a:pt x="17337" y="4522"/>
                    <a:pt x="16907" y="4093"/>
                    <a:pt x="16377" y="4093"/>
                  </a:cubicBezTo>
                  <a:cubicBezTo>
                    <a:pt x="16377" y="4093"/>
                    <a:pt x="16377" y="4093"/>
                    <a:pt x="16377" y="4093"/>
                  </a:cubicBezTo>
                  <a:close/>
                  <a:moveTo>
                    <a:pt x="16377" y="6745"/>
                  </a:moveTo>
                  <a:cubicBezTo>
                    <a:pt x="15441" y="6745"/>
                    <a:pt x="14685" y="5988"/>
                    <a:pt x="14685" y="5054"/>
                  </a:cubicBezTo>
                  <a:cubicBezTo>
                    <a:pt x="14685" y="4120"/>
                    <a:pt x="15441" y="3362"/>
                    <a:pt x="16377" y="3362"/>
                  </a:cubicBezTo>
                  <a:cubicBezTo>
                    <a:pt x="17311" y="3362"/>
                    <a:pt x="18067" y="4120"/>
                    <a:pt x="18067" y="5054"/>
                  </a:cubicBezTo>
                  <a:cubicBezTo>
                    <a:pt x="18067" y="5988"/>
                    <a:pt x="17311" y="6745"/>
                    <a:pt x="16377" y="6745"/>
                  </a:cubicBezTo>
                  <a:cubicBezTo>
                    <a:pt x="16377" y="6745"/>
                    <a:pt x="16377" y="6745"/>
                    <a:pt x="16377" y="6745"/>
                  </a:cubicBezTo>
                  <a:close/>
                  <a:moveTo>
                    <a:pt x="15333" y="1442"/>
                  </a:moveTo>
                  <a:cubicBezTo>
                    <a:pt x="12760" y="1442"/>
                    <a:pt x="10675" y="3525"/>
                    <a:pt x="10675" y="6098"/>
                  </a:cubicBezTo>
                  <a:cubicBezTo>
                    <a:pt x="10675" y="6795"/>
                    <a:pt x="10841" y="7451"/>
                    <a:pt x="11115" y="8046"/>
                  </a:cubicBezTo>
                  <a:lnTo>
                    <a:pt x="1710" y="17452"/>
                  </a:lnTo>
                  <a:cubicBezTo>
                    <a:pt x="1571" y="17590"/>
                    <a:pt x="1515" y="17705"/>
                    <a:pt x="1431" y="17957"/>
                  </a:cubicBezTo>
                  <a:cubicBezTo>
                    <a:pt x="1431" y="17957"/>
                    <a:pt x="1338" y="18447"/>
                    <a:pt x="1346" y="18943"/>
                  </a:cubicBezTo>
                  <a:lnTo>
                    <a:pt x="11129" y="9160"/>
                  </a:lnTo>
                  <a:cubicBezTo>
                    <a:pt x="11259" y="9030"/>
                    <a:pt x="11470" y="9030"/>
                    <a:pt x="11601" y="9160"/>
                  </a:cubicBezTo>
                  <a:cubicBezTo>
                    <a:pt x="11732" y="9290"/>
                    <a:pt x="11732" y="9502"/>
                    <a:pt x="11601" y="9632"/>
                  </a:cubicBezTo>
                  <a:lnTo>
                    <a:pt x="1565" y="19669"/>
                  </a:lnTo>
                  <a:cubicBezTo>
                    <a:pt x="1546" y="19688"/>
                    <a:pt x="1519" y="19683"/>
                    <a:pt x="1498" y="19697"/>
                  </a:cubicBezTo>
                  <a:cubicBezTo>
                    <a:pt x="1526" y="19748"/>
                    <a:pt x="1552" y="19801"/>
                    <a:pt x="1589" y="19840"/>
                  </a:cubicBezTo>
                  <a:cubicBezTo>
                    <a:pt x="2031" y="20281"/>
                    <a:pt x="3474" y="19998"/>
                    <a:pt x="3474" y="19998"/>
                  </a:cubicBezTo>
                  <a:cubicBezTo>
                    <a:pt x="3614" y="19859"/>
                    <a:pt x="3838" y="19859"/>
                    <a:pt x="3977" y="19719"/>
                  </a:cubicBezTo>
                  <a:lnTo>
                    <a:pt x="4947" y="18751"/>
                  </a:lnTo>
                  <a:lnTo>
                    <a:pt x="6019" y="18751"/>
                  </a:lnTo>
                  <a:lnTo>
                    <a:pt x="6019" y="17677"/>
                  </a:lnTo>
                  <a:lnTo>
                    <a:pt x="6952" y="16747"/>
                  </a:lnTo>
                  <a:lnTo>
                    <a:pt x="8023" y="16747"/>
                  </a:lnTo>
                  <a:lnTo>
                    <a:pt x="8023" y="15673"/>
                  </a:lnTo>
                  <a:lnTo>
                    <a:pt x="8956" y="14742"/>
                  </a:lnTo>
                  <a:lnTo>
                    <a:pt x="10028" y="14742"/>
                  </a:lnTo>
                  <a:lnTo>
                    <a:pt x="10028" y="13669"/>
                  </a:lnTo>
                  <a:lnTo>
                    <a:pt x="13384" y="10314"/>
                  </a:lnTo>
                  <a:cubicBezTo>
                    <a:pt x="13978" y="10590"/>
                    <a:pt x="14634" y="10753"/>
                    <a:pt x="15333" y="10753"/>
                  </a:cubicBezTo>
                  <a:cubicBezTo>
                    <a:pt x="17904" y="10753"/>
                    <a:pt x="19989" y="8669"/>
                    <a:pt x="19989" y="6098"/>
                  </a:cubicBezTo>
                  <a:cubicBezTo>
                    <a:pt x="19989" y="3525"/>
                    <a:pt x="17904" y="1442"/>
                    <a:pt x="15333" y="1442"/>
                  </a:cubicBezTo>
                  <a:cubicBezTo>
                    <a:pt x="15333" y="1442"/>
                    <a:pt x="15333" y="1442"/>
                    <a:pt x="15333" y="1442"/>
                  </a:cubicBezTo>
                  <a:close/>
                  <a:moveTo>
                    <a:pt x="15373" y="12111"/>
                  </a:moveTo>
                  <a:cubicBezTo>
                    <a:pt x="14825" y="12111"/>
                    <a:pt x="14293" y="12032"/>
                    <a:pt x="13789" y="11893"/>
                  </a:cubicBezTo>
                  <a:lnTo>
                    <a:pt x="11357" y="14324"/>
                  </a:lnTo>
                  <a:lnTo>
                    <a:pt x="11365" y="14324"/>
                  </a:lnTo>
                  <a:lnTo>
                    <a:pt x="11365" y="16077"/>
                  </a:lnTo>
                  <a:lnTo>
                    <a:pt x="9611" y="16077"/>
                  </a:lnTo>
                  <a:lnTo>
                    <a:pt x="9611" y="16071"/>
                  </a:lnTo>
                  <a:lnTo>
                    <a:pt x="9353" y="16329"/>
                  </a:lnTo>
                  <a:lnTo>
                    <a:pt x="9360" y="16329"/>
                  </a:lnTo>
                  <a:lnTo>
                    <a:pt x="9360" y="18082"/>
                  </a:lnTo>
                  <a:lnTo>
                    <a:pt x="7607" y="18082"/>
                  </a:lnTo>
                  <a:lnTo>
                    <a:pt x="7607" y="18075"/>
                  </a:lnTo>
                  <a:lnTo>
                    <a:pt x="7348" y="18332"/>
                  </a:lnTo>
                  <a:lnTo>
                    <a:pt x="7356" y="18332"/>
                  </a:lnTo>
                  <a:lnTo>
                    <a:pt x="7356" y="20088"/>
                  </a:lnTo>
                  <a:lnTo>
                    <a:pt x="5603" y="20088"/>
                  </a:lnTo>
                  <a:lnTo>
                    <a:pt x="5603" y="20080"/>
                  </a:lnTo>
                  <a:lnTo>
                    <a:pt x="4507" y="21173"/>
                  </a:lnTo>
                  <a:cubicBezTo>
                    <a:pt x="4247" y="21435"/>
                    <a:pt x="3601" y="21397"/>
                    <a:pt x="3339" y="21397"/>
                  </a:cubicBezTo>
                  <a:cubicBezTo>
                    <a:pt x="3339" y="21397"/>
                    <a:pt x="1038" y="21600"/>
                    <a:pt x="434" y="20995"/>
                  </a:cubicBezTo>
                  <a:cubicBezTo>
                    <a:pt x="-170" y="20391"/>
                    <a:pt x="32" y="18090"/>
                    <a:pt x="32" y="18090"/>
                  </a:cubicBezTo>
                  <a:cubicBezTo>
                    <a:pt x="32" y="17718"/>
                    <a:pt x="-6" y="17183"/>
                    <a:pt x="256" y="16922"/>
                  </a:cubicBezTo>
                  <a:lnTo>
                    <a:pt x="9535" y="7642"/>
                  </a:lnTo>
                  <a:cubicBezTo>
                    <a:pt x="9399" y="7135"/>
                    <a:pt x="9318" y="6606"/>
                    <a:pt x="9318" y="6056"/>
                  </a:cubicBezTo>
                  <a:cubicBezTo>
                    <a:pt x="9318" y="2712"/>
                    <a:pt x="12029" y="0"/>
                    <a:pt x="15373" y="0"/>
                  </a:cubicBezTo>
                  <a:cubicBezTo>
                    <a:pt x="18719" y="0"/>
                    <a:pt x="21430" y="2712"/>
                    <a:pt x="21430" y="6056"/>
                  </a:cubicBezTo>
                  <a:cubicBezTo>
                    <a:pt x="21430" y="9400"/>
                    <a:pt x="18719" y="12111"/>
                    <a:pt x="15373" y="12111"/>
                  </a:cubicBezTo>
                  <a:cubicBezTo>
                    <a:pt x="15373" y="12111"/>
                    <a:pt x="15373" y="12111"/>
                    <a:pt x="15373" y="12111"/>
                  </a:cubicBezTo>
                  <a:close/>
                </a:path>
              </a:pathLst>
            </a:custGeom>
            <a:solidFill>
              <a:schemeClr val="bg1"/>
            </a:solidFill>
            <a:ln>
              <a:noFill/>
            </a:ln>
            <a:effectLst/>
            <a:extLst/>
          </p:spPr>
          <p:txBody>
            <a:bodyPr lIns="51954" tIns="51954" rIns="51954" bIns="51954" anchor="ctr"/>
            <a:lstStyle/>
            <a:p>
              <a:endParaRPr lang="id-ID">
                <a:solidFill>
                  <a:schemeClr val="tx2"/>
                </a:solidFill>
              </a:endParaRPr>
            </a:p>
          </p:txBody>
        </p:sp>
        <p:sp>
          <p:nvSpPr>
            <p:cNvPr id="24" name="îŝḷîḓé-AutoShape 11"/>
            <p:cNvSpPr>
              <a:spLocks/>
            </p:cNvSpPr>
            <p:nvPr/>
          </p:nvSpPr>
          <p:spPr bwMode="auto">
            <a:xfrm>
              <a:off x="4378142" y="4445001"/>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50800" tIns="50800" rIns="50800" bIns="50800" anchor="ctr"/>
            <a:lstStyle/>
            <a:p>
              <a:endParaRPr lang="id-ID">
                <a:solidFill>
                  <a:schemeClr val="tx2"/>
                </a:solidFill>
              </a:endParaRPr>
            </a:p>
          </p:txBody>
        </p:sp>
        <p:sp>
          <p:nvSpPr>
            <p:cNvPr id="33" name="îŝḷîḓé-AutoShape 21"/>
            <p:cNvSpPr>
              <a:spLocks/>
            </p:cNvSpPr>
            <p:nvPr/>
          </p:nvSpPr>
          <p:spPr bwMode="auto">
            <a:xfrm>
              <a:off x="4660676" y="4770298"/>
              <a:ext cx="434371" cy="348841"/>
            </a:xfrm>
            <a:custGeom>
              <a:avLst/>
              <a:gdLst>
                <a:gd name="T0" fmla="*/ 358758 w 21335"/>
                <a:gd name="T1" fmla="*/ 292570 h 21422"/>
                <a:gd name="T2" fmla="*/ 358758 w 21335"/>
                <a:gd name="T3" fmla="*/ 292570 h 21422"/>
                <a:gd name="T4" fmla="*/ 358758 w 21335"/>
                <a:gd name="T5" fmla="*/ 292570 h 21422"/>
                <a:gd name="T6" fmla="*/ 358758 w 21335"/>
                <a:gd name="T7" fmla="*/ 292570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bg1"/>
            </a:solidFill>
            <a:ln>
              <a:noFill/>
            </a:ln>
            <a:effectLst/>
            <a:extLst/>
          </p:spPr>
          <p:txBody>
            <a:bodyPr lIns="51954" tIns="51954" rIns="51954" bIns="51954" anchor="ctr"/>
            <a:lstStyle/>
            <a:p>
              <a:endParaRPr lang="id-ID">
                <a:solidFill>
                  <a:schemeClr val="tx2"/>
                </a:solidFill>
              </a:endParaRPr>
            </a:p>
          </p:txBody>
        </p:sp>
      </p:grpSp>
      <p:grpSp>
        <p:nvGrpSpPr>
          <p:cNvPr id="48" name="组合 47"/>
          <p:cNvGrpSpPr/>
          <p:nvPr/>
        </p:nvGrpSpPr>
        <p:grpSpPr>
          <a:xfrm>
            <a:off x="1394428" y="1912717"/>
            <a:ext cx="2338462" cy="1494928"/>
            <a:chOff x="6215620" y="1891581"/>
            <a:chExt cx="2338462" cy="1494928"/>
          </a:xfrm>
        </p:grpSpPr>
        <p:sp>
          <p:nvSpPr>
            <p:cNvPr id="49" name="矩形 4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0" name="矩形 49"/>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1" name="组合 50"/>
          <p:cNvGrpSpPr/>
          <p:nvPr/>
        </p:nvGrpSpPr>
        <p:grpSpPr>
          <a:xfrm>
            <a:off x="1394428" y="4197254"/>
            <a:ext cx="2338462" cy="1494928"/>
            <a:chOff x="6215620" y="1891581"/>
            <a:chExt cx="2338462" cy="1494928"/>
          </a:xfrm>
        </p:grpSpPr>
        <p:sp>
          <p:nvSpPr>
            <p:cNvPr id="52" name="矩形 5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3" name="矩形 52"/>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4" name="组合 53"/>
          <p:cNvGrpSpPr/>
          <p:nvPr/>
        </p:nvGrpSpPr>
        <p:grpSpPr>
          <a:xfrm>
            <a:off x="8437603" y="1912717"/>
            <a:ext cx="2338462" cy="1494928"/>
            <a:chOff x="6215620" y="1891581"/>
            <a:chExt cx="2338462" cy="1494928"/>
          </a:xfrm>
        </p:grpSpPr>
        <p:sp>
          <p:nvSpPr>
            <p:cNvPr id="55" name="矩形 54"/>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6" name="矩形 55"/>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7" name="组合 56"/>
          <p:cNvGrpSpPr/>
          <p:nvPr/>
        </p:nvGrpSpPr>
        <p:grpSpPr>
          <a:xfrm>
            <a:off x="8437603" y="4197254"/>
            <a:ext cx="2338462" cy="1494928"/>
            <a:chOff x="6215620" y="1891581"/>
            <a:chExt cx="2338462" cy="1494928"/>
          </a:xfrm>
        </p:grpSpPr>
        <p:sp>
          <p:nvSpPr>
            <p:cNvPr id="58" name="矩形 57"/>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9" name="矩形 58"/>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34" name="组合 33"/>
          <p:cNvGrpSpPr/>
          <p:nvPr/>
        </p:nvGrpSpPr>
        <p:grpSpPr>
          <a:xfrm>
            <a:off x="0" y="-1"/>
            <a:ext cx="8338444" cy="1268413"/>
            <a:chOff x="0" y="-1"/>
            <a:chExt cx="8338444" cy="1268413"/>
          </a:xfrm>
        </p:grpSpPr>
        <p:pic>
          <p:nvPicPr>
            <p:cNvPr id="35" name="图片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36" name="直接连接符 35"/>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38" name="文本框 37"/>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1649119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style.rotation</p:attrName>
                                        </p:attrNameLst>
                                      </p:cBhvr>
                                      <p:tavLst>
                                        <p:tav tm="0">
                                          <p:val>
                                            <p:fltVal val="90"/>
                                          </p:val>
                                        </p:tav>
                                        <p:tav tm="100000">
                                          <p:val>
                                            <p:fltVal val="0"/>
                                          </p:val>
                                        </p:tav>
                                      </p:tavLst>
                                    </p:anim>
                                    <p:animEffect transition="in" filter="fade">
                                      <p:cBhvr>
                                        <p:cTn id="10" dur="1000"/>
                                        <p:tgtEl>
                                          <p:spTgt spid="6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1000"/>
                                        <p:tgtEl>
                                          <p:spTgt spid="51"/>
                                        </p:tgtEl>
                                      </p:cBhvr>
                                    </p:animEffect>
                                    <p:anim calcmode="lin" valueType="num">
                                      <p:cBhvr>
                                        <p:cTn id="21" dur="1000" fill="hold"/>
                                        <p:tgtEl>
                                          <p:spTgt spid="51"/>
                                        </p:tgtEl>
                                        <p:attrNameLst>
                                          <p:attrName>ppt_x</p:attrName>
                                        </p:attrNameLst>
                                      </p:cBhvr>
                                      <p:tavLst>
                                        <p:tav tm="0">
                                          <p:val>
                                            <p:strVal val="#ppt_x"/>
                                          </p:val>
                                        </p:tav>
                                        <p:tav tm="100000">
                                          <p:val>
                                            <p:strVal val="#ppt_x"/>
                                          </p:val>
                                        </p:tav>
                                      </p:tavLst>
                                    </p:anim>
                                    <p:anim calcmode="lin" valueType="num">
                                      <p:cBhvr>
                                        <p:cTn id="22" dur="1000" fill="hold"/>
                                        <p:tgtEl>
                                          <p:spTgt spid="51"/>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1000"/>
                                        <p:tgtEl>
                                          <p:spTgt spid="54"/>
                                        </p:tgtEl>
                                      </p:cBhvr>
                                    </p:animEffect>
                                    <p:anim calcmode="lin" valueType="num">
                                      <p:cBhvr>
                                        <p:cTn id="27" dur="1000" fill="hold"/>
                                        <p:tgtEl>
                                          <p:spTgt spid="54"/>
                                        </p:tgtEl>
                                        <p:attrNameLst>
                                          <p:attrName>ppt_x</p:attrName>
                                        </p:attrNameLst>
                                      </p:cBhvr>
                                      <p:tavLst>
                                        <p:tav tm="0">
                                          <p:val>
                                            <p:strVal val="#ppt_x"/>
                                          </p:val>
                                        </p:tav>
                                        <p:tav tm="100000">
                                          <p:val>
                                            <p:strVal val="#ppt_x"/>
                                          </p:val>
                                        </p:tav>
                                      </p:tavLst>
                                    </p:anim>
                                    <p:anim calcmode="lin" valueType="num">
                                      <p:cBhvr>
                                        <p:cTn id="28" dur="1000" fill="hold"/>
                                        <p:tgtEl>
                                          <p:spTgt spid="54"/>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l="18704" r="18704"/>
          <a:stretch>
            <a:fillRect/>
          </a:stretch>
        </p:blipFill>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发展规划</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PART04</a:t>
            </a:r>
            <a:endParaRPr lang="zh-CN" altLang="en-US" sz="4000" b="1" dirty="0">
              <a:solidFill>
                <a:schemeClr val="accent1"/>
              </a:solidFill>
            </a:endParaRPr>
          </a:p>
        </p:txBody>
      </p:sp>
    </p:spTree>
    <p:extLst>
      <p:ext uri="{BB962C8B-B14F-4D97-AF65-F5344CB8AC3E}">
        <p14:creationId xmlns:p14="http://schemas.microsoft.com/office/powerpoint/2010/main" val="3850032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20882" y="2013718"/>
            <a:ext cx="95251" cy="4923364"/>
            <a:chOff x="7420882" y="2013718"/>
            <a:chExt cx="95251" cy="4923364"/>
          </a:xfrm>
        </p:grpSpPr>
        <p:sp>
          <p:nvSpPr>
            <p:cNvPr id="474" name="Shape 474"/>
            <p:cNvSpPr/>
            <p:nvPr/>
          </p:nvSpPr>
          <p:spPr>
            <a:xfrm flipV="1">
              <a:off x="7468507" y="2106321"/>
              <a:ext cx="1" cy="4830761"/>
            </a:xfrm>
            <a:prstGeom prst="line">
              <a:avLst/>
            </a:prstGeom>
            <a:ln w="25400">
              <a:solidFill>
                <a:srgbClr val="EBEBEB"/>
              </a:solidFill>
              <a:miter lim="400000"/>
            </a:ln>
          </p:spPr>
          <p:txBody>
            <a:bodyPr lIns="25400" tIns="25400" rIns="25400" bIns="25400" anchor="ctr"/>
            <a:lstStyle/>
            <a:p>
              <a:pPr algn="ctr" defTabSz="412750" hangingPunct="0">
                <a:defRPr sz="3200"/>
              </a:pPr>
              <a:endParaRPr sz="1600" kern="0">
                <a:solidFill>
                  <a:srgbClr val="000000"/>
                </a:solidFill>
                <a:latin typeface="Helvetica Light"/>
                <a:sym typeface="Helvetica Light"/>
              </a:endParaRPr>
            </a:p>
          </p:txBody>
        </p:sp>
        <p:sp>
          <p:nvSpPr>
            <p:cNvPr id="478" name="Shape 478"/>
            <p:cNvSpPr/>
            <p:nvPr/>
          </p:nvSpPr>
          <p:spPr>
            <a:xfrm>
              <a:off x="7420882" y="2013718"/>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grpSp>
      <p:sp>
        <p:nvSpPr>
          <p:cNvPr id="483" name="Shape 483"/>
          <p:cNvSpPr/>
          <p:nvPr/>
        </p:nvSpPr>
        <p:spPr>
          <a:xfrm>
            <a:off x="6996010" y="2972190"/>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484" name="Shape 484"/>
          <p:cNvSpPr/>
          <p:nvPr/>
        </p:nvSpPr>
        <p:spPr>
          <a:xfrm>
            <a:off x="7256912" y="3092043"/>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2014</a:t>
            </a:r>
            <a:endParaRPr sz="1200" kern="0" dirty="0"/>
          </a:p>
        </p:txBody>
      </p:sp>
      <p:sp>
        <p:nvSpPr>
          <p:cNvPr id="485" name="Shape 485"/>
          <p:cNvSpPr/>
          <p:nvPr/>
        </p:nvSpPr>
        <p:spPr>
          <a:xfrm>
            <a:off x="6996010" y="4805545"/>
            <a:ext cx="944995" cy="457201"/>
          </a:xfrm>
          <a:prstGeom prst="rect">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486" name="Shape 486"/>
          <p:cNvSpPr/>
          <p:nvPr/>
        </p:nvSpPr>
        <p:spPr>
          <a:xfrm>
            <a:off x="7256912" y="4925398"/>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2015</a:t>
            </a:r>
            <a:endParaRPr sz="1200" kern="0" dirty="0"/>
          </a:p>
        </p:txBody>
      </p:sp>
      <p:grpSp>
        <p:nvGrpSpPr>
          <p:cNvPr id="25" name="组合 24"/>
          <p:cNvGrpSpPr/>
          <p:nvPr/>
        </p:nvGrpSpPr>
        <p:grpSpPr>
          <a:xfrm>
            <a:off x="3756860" y="4726689"/>
            <a:ext cx="6446293" cy="673005"/>
            <a:chOff x="3756860" y="4726689"/>
            <a:chExt cx="6446293" cy="673005"/>
          </a:xfrm>
        </p:grpSpPr>
        <p:sp>
          <p:nvSpPr>
            <p:cNvPr id="15" name="矩形 14"/>
            <p:cNvSpPr/>
            <p:nvPr/>
          </p:nvSpPr>
          <p:spPr>
            <a:xfrm>
              <a:off x="8152601" y="4803313"/>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重大事件名称</a:t>
              </a:r>
            </a:p>
          </p:txBody>
        </p:sp>
        <p:sp>
          <p:nvSpPr>
            <p:cNvPr id="16" name="矩形 15"/>
            <p:cNvSpPr/>
            <p:nvPr/>
          </p:nvSpPr>
          <p:spPr>
            <a:xfrm>
              <a:off x="3756860" y="4726689"/>
              <a:ext cx="3002902" cy="673005"/>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grpSp>
      <p:grpSp>
        <p:nvGrpSpPr>
          <p:cNvPr id="18" name="组合 17"/>
          <p:cNvGrpSpPr/>
          <p:nvPr/>
        </p:nvGrpSpPr>
        <p:grpSpPr>
          <a:xfrm>
            <a:off x="4709210" y="2893334"/>
            <a:ext cx="6446293" cy="673005"/>
            <a:chOff x="4709210" y="2893334"/>
            <a:chExt cx="6446293" cy="673005"/>
          </a:xfrm>
        </p:grpSpPr>
        <p:sp>
          <p:nvSpPr>
            <p:cNvPr id="14" name="矩形 13"/>
            <p:cNvSpPr/>
            <p:nvPr/>
          </p:nvSpPr>
          <p:spPr>
            <a:xfrm>
              <a:off x="8152601" y="2893334"/>
              <a:ext cx="3002902" cy="673005"/>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7" name="矩形 16"/>
            <p:cNvSpPr/>
            <p:nvPr/>
          </p:nvSpPr>
          <p:spPr>
            <a:xfrm>
              <a:off x="4709210" y="297874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mn-ea"/>
                </a:rPr>
                <a:t>重大事件名称</a:t>
              </a:r>
            </a:p>
          </p:txBody>
        </p:sp>
      </p:grpSp>
      <p:grpSp>
        <p:nvGrpSpPr>
          <p:cNvPr id="6" name="组合 5"/>
          <p:cNvGrpSpPr/>
          <p:nvPr/>
        </p:nvGrpSpPr>
        <p:grpSpPr>
          <a:xfrm>
            <a:off x="1094049" y="1627250"/>
            <a:ext cx="772936" cy="772936"/>
            <a:chOff x="1094049" y="1627250"/>
            <a:chExt cx="772936" cy="772936"/>
          </a:xfrm>
        </p:grpSpPr>
        <p:sp>
          <p:nvSpPr>
            <p:cNvPr id="19" name="Shape 902"/>
            <p:cNvSpPr/>
            <p:nvPr/>
          </p:nvSpPr>
          <p:spPr>
            <a:xfrm>
              <a:off x="1094049" y="1627250"/>
              <a:ext cx="772936" cy="772936"/>
            </a:xfrm>
            <a:prstGeom prst="ellipse">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0" name="Shape 903"/>
            <p:cNvSpPr/>
            <p:nvPr/>
          </p:nvSpPr>
          <p:spPr>
            <a:xfrm>
              <a:off x="1328965" y="1862334"/>
              <a:ext cx="303105" cy="302769"/>
            </a:xfrm>
            <a:custGeom>
              <a:avLst/>
              <a:gdLst/>
              <a:ahLst/>
              <a:cxnLst>
                <a:cxn ang="0">
                  <a:pos x="wd2" y="hd2"/>
                </a:cxn>
                <a:cxn ang="5400000">
                  <a:pos x="wd2" y="hd2"/>
                </a:cxn>
                <a:cxn ang="10800000">
                  <a:pos x="wd2" y="hd2"/>
                </a:cxn>
                <a:cxn ang="16200000">
                  <a:pos x="wd2" y="hd2"/>
                </a:cxn>
              </a:cxnLst>
              <a:rect l="0" t="0" r="r" b="b"/>
              <a:pathLst>
                <a:path w="21600" h="21600" extrusionOk="0">
                  <a:moveTo>
                    <a:pt x="14854" y="0"/>
                  </a:moveTo>
                  <a:cubicBezTo>
                    <a:pt x="11137" y="0"/>
                    <a:pt x="8133" y="3048"/>
                    <a:pt x="8133" y="6753"/>
                  </a:cubicBezTo>
                  <a:lnTo>
                    <a:pt x="9472" y="6753"/>
                  </a:lnTo>
                  <a:cubicBezTo>
                    <a:pt x="9472" y="3795"/>
                    <a:pt x="11886" y="1365"/>
                    <a:pt x="14854" y="1365"/>
                  </a:cubicBezTo>
                  <a:cubicBezTo>
                    <a:pt x="17823" y="1365"/>
                    <a:pt x="20260" y="3795"/>
                    <a:pt x="20260" y="6753"/>
                  </a:cubicBezTo>
                  <a:cubicBezTo>
                    <a:pt x="20260" y="9711"/>
                    <a:pt x="17823" y="12141"/>
                    <a:pt x="14854" y="12141"/>
                  </a:cubicBezTo>
                  <a:lnTo>
                    <a:pt x="14854" y="13482"/>
                  </a:lnTo>
                  <a:cubicBezTo>
                    <a:pt x="18572" y="13482"/>
                    <a:pt x="21600" y="10458"/>
                    <a:pt x="21600" y="6753"/>
                  </a:cubicBezTo>
                  <a:cubicBezTo>
                    <a:pt x="21600" y="3048"/>
                    <a:pt x="18572" y="0"/>
                    <a:pt x="14854" y="0"/>
                  </a:cubicBezTo>
                  <a:close/>
                  <a:moveTo>
                    <a:pt x="14807" y="3999"/>
                  </a:moveTo>
                  <a:cubicBezTo>
                    <a:pt x="13356" y="3999"/>
                    <a:pt x="12128" y="5229"/>
                    <a:pt x="12128" y="6681"/>
                  </a:cubicBezTo>
                  <a:cubicBezTo>
                    <a:pt x="12128" y="8165"/>
                    <a:pt x="13325" y="9339"/>
                    <a:pt x="14807" y="9339"/>
                  </a:cubicBezTo>
                  <a:cubicBezTo>
                    <a:pt x="16257" y="9339"/>
                    <a:pt x="17462" y="8164"/>
                    <a:pt x="17462" y="6681"/>
                  </a:cubicBezTo>
                  <a:cubicBezTo>
                    <a:pt x="17462" y="5229"/>
                    <a:pt x="16288" y="3999"/>
                    <a:pt x="14807" y="3999"/>
                  </a:cubicBezTo>
                  <a:close/>
                  <a:moveTo>
                    <a:pt x="14807" y="5340"/>
                  </a:moveTo>
                  <a:cubicBezTo>
                    <a:pt x="15547" y="5340"/>
                    <a:pt x="16146" y="5939"/>
                    <a:pt x="16146" y="6681"/>
                  </a:cubicBezTo>
                  <a:cubicBezTo>
                    <a:pt x="16146" y="7423"/>
                    <a:pt x="15547" y="7998"/>
                    <a:pt x="14807" y="7998"/>
                  </a:cubicBezTo>
                  <a:cubicBezTo>
                    <a:pt x="14066" y="7998"/>
                    <a:pt x="13491" y="7423"/>
                    <a:pt x="13491" y="6681"/>
                  </a:cubicBezTo>
                  <a:cubicBezTo>
                    <a:pt x="13491" y="5939"/>
                    <a:pt x="14066" y="5340"/>
                    <a:pt x="14807" y="5340"/>
                  </a:cubicBezTo>
                  <a:close/>
                  <a:moveTo>
                    <a:pt x="7607" y="8956"/>
                  </a:moveTo>
                  <a:lnTo>
                    <a:pt x="0" y="17266"/>
                  </a:lnTo>
                  <a:lnTo>
                    <a:pt x="0" y="21600"/>
                  </a:lnTo>
                  <a:lnTo>
                    <a:pt x="6076" y="21600"/>
                  </a:lnTo>
                  <a:lnTo>
                    <a:pt x="6076" y="18894"/>
                  </a:lnTo>
                  <a:lnTo>
                    <a:pt x="8420" y="18894"/>
                  </a:lnTo>
                  <a:lnTo>
                    <a:pt x="12654" y="13961"/>
                  </a:lnTo>
                  <a:lnTo>
                    <a:pt x="11553" y="13027"/>
                  </a:lnTo>
                  <a:lnTo>
                    <a:pt x="7750" y="17553"/>
                  </a:lnTo>
                  <a:lnTo>
                    <a:pt x="4712" y="17553"/>
                  </a:lnTo>
                  <a:lnTo>
                    <a:pt x="4712" y="20235"/>
                  </a:lnTo>
                  <a:lnTo>
                    <a:pt x="1340" y="20235"/>
                  </a:lnTo>
                  <a:lnTo>
                    <a:pt x="1340" y="17792"/>
                  </a:lnTo>
                  <a:lnTo>
                    <a:pt x="8563" y="9890"/>
                  </a:lnTo>
                  <a:lnTo>
                    <a:pt x="7607" y="8956"/>
                  </a:ln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5" name="组合 4"/>
          <p:cNvGrpSpPr/>
          <p:nvPr/>
        </p:nvGrpSpPr>
        <p:grpSpPr>
          <a:xfrm>
            <a:off x="2431487" y="1627250"/>
            <a:ext cx="772936" cy="772936"/>
            <a:chOff x="2431487" y="1627250"/>
            <a:chExt cx="772936" cy="772936"/>
          </a:xfrm>
        </p:grpSpPr>
        <p:sp>
          <p:nvSpPr>
            <p:cNvPr id="21" name="Shape 906"/>
            <p:cNvSpPr/>
            <p:nvPr/>
          </p:nvSpPr>
          <p:spPr>
            <a:xfrm>
              <a:off x="2431487" y="1627250"/>
              <a:ext cx="772936" cy="772936"/>
            </a:xfrm>
            <a:prstGeom prst="ellipse">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2" name="Shape 909"/>
            <p:cNvSpPr/>
            <p:nvPr/>
          </p:nvSpPr>
          <p:spPr>
            <a:xfrm>
              <a:off x="2666402" y="1890057"/>
              <a:ext cx="303106" cy="247322"/>
            </a:xfrm>
            <a:custGeom>
              <a:avLst/>
              <a:gdLst/>
              <a:ahLst/>
              <a:cxnLst>
                <a:cxn ang="0">
                  <a:pos x="wd2" y="hd2"/>
                </a:cxn>
                <a:cxn ang="5400000">
                  <a:pos x="wd2" y="hd2"/>
                </a:cxn>
                <a:cxn ang="10800000">
                  <a:pos x="wd2" y="hd2"/>
                </a:cxn>
                <a:cxn ang="16200000">
                  <a:pos x="wd2" y="hd2"/>
                </a:cxn>
              </a:cxnLst>
              <a:rect l="0" t="0" r="r" b="b"/>
              <a:pathLst>
                <a:path w="21600" h="21600" extrusionOk="0">
                  <a:moveTo>
                    <a:pt x="6992" y="0"/>
                  </a:moveTo>
                  <a:lnTo>
                    <a:pt x="4981" y="4138"/>
                  </a:lnTo>
                  <a:lnTo>
                    <a:pt x="0" y="4138"/>
                  </a:lnTo>
                  <a:lnTo>
                    <a:pt x="0" y="21600"/>
                  </a:lnTo>
                  <a:lnTo>
                    <a:pt x="5388" y="21600"/>
                  </a:lnTo>
                  <a:lnTo>
                    <a:pt x="5388" y="19898"/>
                  </a:lnTo>
                  <a:lnTo>
                    <a:pt x="1341" y="19898"/>
                  </a:lnTo>
                  <a:lnTo>
                    <a:pt x="1341" y="5840"/>
                  </a:lnTo>
                  <a:lnTo>
                    <a:pt x="5771" y="5840"/>
                  </a:lnTo>
                  <a:lnTo>
                    <a:pt x="7807" y="1702"/>
                  </a:lnTo>
                  <a:lnTo>
                    <a:pt x="13769" y="1702"/>
                  </a:lnTo>
                  <a:lnTo>
                    <a:pt x="15805" y="5840"/>
                  </a:lnTo>
                  <a:lnTo>
                    <a:pt x="20235" y="5840"/>
                  </a:lnTo>
                  <a:lnTo>
                    <a:pt x="20235" y="19898"/>
                  </a:lnTo>
                  <a:lnTo>
                    <a:pt x="16212" y="19898"/>
                  </a:lnTo>
                  <a:lnTo>
                    <a:pt x="16212" y="21600"/>
                  </a:lnTo>
                  <a:lnTo>
                    <a:pt x="21600" y="21600"/>
                  </a:lnTo>
                  <a:lnTo>
                    <a:pt x="21600" y="4138"/>
                  </a:lnTo>
                  <a:lnTo>
                    <a:pt x="16619" y="4138"/>
                  </a:lnTo>
                  <a:lnTo>
                    <a:pt x="14584" y="0"/>
                  </a:lnTo>
                  <a:lnTo>
                    <a:pt x="6992" y="0"/>
                  </a:lnTo>
                  <a:close/>
                  <a:moveTo>
                    <a:pt x="10752" y="6603"/>
                  </a:moveTo>
                  <a:cubicBezTo>
                    <a:pt x="7361" y="6603"/>
                    <a:pt x="4694" y="9933"/>
                    <a:pt x="4694" y="14087"/>
                  </a:cubicBezTo>
                  <a:cubicBezTo>
                    <a:pt x="4694" y="18241"/>
                    <a:pt x="7361" y="21600"/>
                    <a:pt x="10752" y="21600"/>
                  </a:cubicBezTo>
                  <a:cubicBezTo>
                    <a:pt x="14112" y="21600"/>
                    <a:pt x="16787" y="18241"/>
                    <a:pt x="16787" y="14087"/>
                  </a:cubicBezTo>
                  <a:cubicBezTo>
                    <a:pt x="16787" y="9933"/>
                    <a:pt x="14112" y="6603"/>
                    <a:pt x="10752" y="6603"/>
                  </a:cubicBezTo>
                  <a:close/>
                  <a:moveTo>
                    <a:pt x="17505" y="7454"/>
                  </a:moveTo>
                  <a:lnTo>
                    <a:pt x="17505" y="9098"/>
                  </a:lnTo>
                  <a:lnTo>
                    <a:pt x="18152" y="9098"/>
                  </a:lnTo>
                  <a:lnTo>
                    <a:pt x="18846" y="9098"/>
                  </a:lnTo>
                  <a:lnTo>
                    <a:pt x="18846" y="7454"/>
                  </a:lnTo>
                  <a:lnTo>
                    <a:pt x="17505" y="7454"/>
                  </a:lnTo>
                  <a:close/>
                  <a:moveTo>
                    <a:pt x="10752" y="8276"/>
                  </a:moveTo>
                  <a:cubicBezTo>
                    <a:pt x="13365" y="8276"/>
                    <a:pt x="15446" y="10856"/>
                    <a:pt x="15446" y="14087"/>
                  </a:cubicBezTo>
                  <a:cubicBezTo>
                    <a:pt x="15446" y="17318"/>
                    <a:pt x="13365" y="19898"/>
                    <a:pt x="10752" y="19898"/>
                  </a:cubicBezTo>
                  <a:cubicBezTo>
                    <a:pt x="8108" y="19898"/>
                    <a:pt x="6011" y="17318"/>
                    <a:pt x="6011" y="14087"/>
                  </a:cubicBezTo>
                  <a:cubicBezTo>
                    <a:pt x="6011" y="10856"/>
                    <a:pt x="8108" y="8276"/>
                    <a:pt x="10752" y="8276"/>
                  </a:cubicBezTo>
                  <a:close/>
                  <a:moveTo>
                    <a:pt x="10728" y="9978"/>
                  </a:moveTo>
                  <a:cubicBezTo>
                    <a:pt x="8817" y="9978"/>
                    <a:pt x="7304" y="11811"/>
                    <a:pt x="7304" y="14175"/>
                  </a:cubicBezTo>
                  <a:lnTo>
                    <a:pt x="8693" y="14175"/>
                  </a:lnTo>
                  <a:cubicBezTo>
                    <a:pt x="8693" y="12741"/>
                    <a:pt x="9569" y="11651"/>
                    <a:pt x="10728" y="11651"/>
                  </a:cubicBezTo>
                  <a:lnTo>
                    <a:pt x="10728" y="9978"/>
                  </a:ln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4" name="组合 3"/>
          <p:cNvGrpSpPr/>
          <p:nvPr/>
        </p:nvGrpSpPr>
        <p:grpSpPr>
          <a:xfrm>
            <a:off x="3768924" y="1627250"/>
            <a:ext cx="772936" cy="772936"/>
            <a:chOff x="3768924" y="1627250"/>
            <a:chExt cx="772936" cy="772936"/>
          </a:xfrm>
        </p:grpSpPr>
        <p:sp>
          <p:nvSpPr>
            <p:cNvPr id="23" name="Shape 910"/>
            <p:cNvSpPr/>
            <p:nvPr/>
          </p:nvSpPr>
          <p:spPr>
            <a:xfrm>
              <a:off x="3768924" y="1627250"/>
              <a:ext cx="772936" cy="772936"/>
            </a:xfrm>
            <a:prstGeom prst="ellipse">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4" name="Shape 913"/>
            <p:cNvSpPr/>
            <p:nvPr/>
          </p:nvSpPr>
          <p:spPr>
            <a:xfrm>
              <a:off x="4003839" y="1870952"/>
              <a:ext cx="303106" cy="285534"/>
            </a:xfrm>
            <a:custGeom>
              <a:avLst/>
              <a:gdLst/>
              <a:ahLst/>
              <a:cxnLst>
                <a:cxn ang="0">
                  <a:pos x="wd2" y="hd2"/>
                </a:cxn>
                <a:cxn ang="5400000">
                  <a:pos x="wd2" y="hd2"/>
                </a:cxn>
                <a:cxn ang="10800000">
                  <a:pos x="wd2" y="hd2"/>
                </a:cxn>
                <a:cxn ang="16200000">
                  <a:pos x="wd2" y="hd2"/>
                </a:cxn>
              </a:cxnLst>
              <a:rect l="0" t="0" r="r" b="b"/>
              <a:pathLst>
                <a:path w="21600" h="21600" extrusionOk="0">
                  <a:moveTo>
                    <a:pt x="18229" y="0"/>
                  </a:moveTo>
                  <a:cubicBezTo>
                    <a:pt x="16359" y="0"/>
                    <a:pt x="14833" y="1577"/>
                    <a:pt x="14833" y="3604"/>
                  </a:cubicBezTo>
                  <a:cubicBezTo>
                    <a:pt x="14833" y="5598"/>
                    <a:pt x="16328" y="7183"/>
                    <a:pt x="18229" y="7183"/>
                  </a:cubicBezTo>
                  <a:cubicBezTo>
                    <a:pt x="20099" y="7183"/>
                    <a:pt x="21600" y="5598"/>
                    <a:pt x="21600" y="3604"/>
                  </a:cubicBezTo>
                  <a:cubicBezTo>
                    <a:pt x="21600" y="1577"/>
                    <a:pt x="20130" y="0"/>
                    <a:pt x="18229" y="0"/>
                  </a:cubicBezTo>
                  <a:close/>
                  <a:moveTo>
                    <a:pt x="18229" y="1432"/>
                  </a:moveTo>
                  <a:cubicBezTo>
                    <a:pt x="19351" y="1431"/>
                    <a:pt x="20227" y="2375"/>
                    <a:pt x="20227" y="3604"/>
                  </a:cubicBezTo>
                  <a:cubicBezTo>
                    <a:pt x="20227" y="4834"/>
                    <a:pt x="19382" y="5752"/>
                    <a:pt x="18229" y="5752"/>
                  </a:cubicBezTo>
                  <a:cubicBezTo>
                    <a:pt x="17107" y="5751"/>
                    <a:pt x="16206" y="4834"/>
                    <a:pt x="16206" y="3604"/>
                  </a:cubicBezTo>
                  <a:cubicBezTo>
                    <a:pt x="16206" y="2375"/>
                    <a:pt x="17076" y="1432"/>
                    <a:pt x="18229" y="1432"/>
                  </a:cubicBezTo>
                  <a:close/>
                  <a:moveTo>
                    <a:pt x="13220" y="5164"/>
                  </a:moveTo>
                  <a:lnTo>
                    <a:pt x="7754" y="8078"/>
                  </a:lnTo>
                  <a:lnTo>
                    <a:pt x="8356" y="9381"/>
                  </a:lnTo>
                  <a:lnTo>
                    <a:pt x="11101" y="7924"/>
                  </a:lnTo>
                  <a:lnTo>
                    <a:pt x="13822" y="6467"/>
                  </a:lnTo>
                  <a:lnTo>
                    <a:pt x="13220" y="5164"/>
                  </a:lnTo>
                  <a:close/>
                  <a:moveTo>
                    <a:pt x="3371" y="7209"/>
                  </a:moveTo>
                  <a:cubicBezTo>
                    <a:pt x="1493" y="7209"/>
                    <a:pt x="0" y="8786"/>
                    <a:pt x="0" y="10813"/>
                  </a:cubicBezTo>
                  <a:cubicBezTo>
                    <a:pt x="0" y="12807"/>
                    <a:pt x="1462" y="14391"/>
                    <a:pt x="3371" y="14391"/>
                  </a:cubicBezTo>
                  <a:cubicBezTo>
                    <a:pt x="5250" y="14391"/>
                    <a:pt x="6767" y="12807"/>
                    <a:pt x="6767" y="10813"/>
                  </a:cubicBezTo>
                  <a:cubicBezTo>
                    <a:pt x="6767" y="8786"/>
                    <a:pt x="5281" y="7209"/>
                    <a:pt x="3371" y="7209"/>
                  </a:cubicBezTo>
                  <a:close/>
                  <a:moveTo>
                    <a:pt x="3371" y="8640"/>
                  </a:moveTo>
                  <a:cubicBezTo>
                    <a:pt x="4530" y="8640"/>
                    <a:pt x="5418" y="9583"/>
                    <a:pt x="5418" y="10813"/>
                  </a:cubicBezTo>
                  <a:cubicBezTo>
                    <a:pt x="5418" y="12042"/>
                    <a:pt x="4530" y="12960"/>
                    <a:pt x="3371" y="12960"/>
                  </a:cubicBezTo>
                  <a:cubicBezTo>
                    <a:pt x="2213" y="12960"/>
                    <a:pt x="1348" y="12042"/>
                    <a:pt x="1348" y="10813"/>
                  </a:cubicBezTo>
                  <a:cubicBezTo>
                    <a:pt x="1349" y="9583"/>
                    <a:pt x="2213" y="8640"/>
                    <a:pt x="3371" y="8640"/>
                  </a:cubicBezTo>
                  <a:close/>
                  <a:moveTo>
                    <a:pt x="8356" y="12372"/>
                  </a:moveTo>
                  <a:lnTo>
                    <a:pt x="7754" y="13625"/>
                  </a:lnTo>
                  <a:lnTo>
                    <a:pt x="13220" y="16462"/>
                  </a:lnTo>
                  <a:lnTo>
                    <a:pt x="13533" y="15823"/>
                  </a:lnTo>
                  <a:lnTo>
                    <a:pt x="13822" y="15209"/>
                  </a:lnTo>
                  <a:lnTo>
                    <a:pt x="8356" y="12372"/>
                  </a:lnTo>
                  <a:close/>
                  <a:moveTo>
                    <a:pt x="18229" y="14417"/>
                  </a:moveTo>
                  <a:cubicBezTo>
                    <a:pt x="16359" y="14417"/>
                    <a:pt x="14833" y="15978"/>
                    <a:pt x="14833" y="17996"/>
                  </a:cubicBezTo>
                  <a:cubicBezTo>
                    <a:pt x="14833" y="19981"/>
                    <a:pt x="16328" y="21600"/>
                    <a:pt x="18229" y="21600"/>
                  </a:cubicBezTo>
                  <a:cubicBezTo>
                    <a:pt x="20099" y="21600"/>
                    <a:pt x="21600" y="19981"/>
                    <a:pt x="21600" y="17996"/>
                  </a:cubicBezTo>
                  <a:cubicBezTo>
                    <a:pt x="21600" y="15978"/>
                    <a:pt x="20130" y="14417"/>
                    <a:pt x="18229" y="14417"/>
                  </a:cubicBezTo>
                  <a:close/>
                  <a:moveTo>
                    <a:pt x="18229" y="15874"/>
                  </a:moveTo>
                  <a:cubicBezTo>
                    <a:pt x="19351" y="15874"/>
                    <a:pt x="20227" y="16772"/>
                    <a:pt x="20227" y="17996"/>
                  </a:cubicBezTo>
                  <a:cubicBezTo>
                    <a:pt x="20227" y="19187"/>
                    <a:pt x="19382" y="20143"/>
                    <a:pt x="18229" y="20143"/>
                  </a:cubicBezTo>
                  <a:cubicBezTo>
                    <a:pt x="17107" y="20143"/>
                    <a:pt x="16206" y="19187"/>
                    <a:pt x="16206" y="17996"/>
                  </a:cubicBezTo>
                  <a:cubicBezTo>
                    <a:pt x="16206" y="16772"/>
                    <a:pt x="17076" y="15874"/>
                    <a:pt x="18229" y="15874"/>
                  </a:cubicBez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26" name="组合 25"/>
          <p:cNvGrpSpPr/>
          <p:nvPr/>
        </p:nvGrpSpPr>
        <p:grpSpPr>
          <a:xfrm>
            <a:off x="0" y="-1"/>
            <a:ext cx="8338444" cy="1268413"/>
            <a:chOff x="0" y="-1"/>
            <a:chExt cx="8338444" cy="1268413"/>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8" name="直接连接符 2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发展规划</a:t>
              </a:r>
            </a:p>
          </p:txBody>
        </p:sp>
        <p:sp>
          <p:nvSpPr>
            <p:cNvPr id="30" name="文本框 2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721058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83"/>
                                        </p:tgtEl>
                                        <p:attrNameLst>
                                          <p:attrName>style.visibility</p:attrName>
                                        </p:attrNameLst>
                                      </p:cBhvr>
                                      <p:to>
                                        <p:strVal val="visible"/>
                                      </p:to>
                                    </p:set>
                                    <p:anim calcmode="lin" valueType="num">
                                      <p:cBhvr>
                                        <p:cTn id="27" dur="500" fill="hold"/>
                                        <p:tgtEl>
                                          <p:spTgt spid="483"/>
                                        </p:tgtEl>
                                        <p:attrNameLst>
                                          <p:attrName>ppt_w</p:attrName>
                                        </p:attrNameLst>
                                      </p:cBhvr>
                                      <p:tavLst>
                                        <p:tav tm="0">
                                          <p:val>
                                            <p:fltVal val="0"/>
                                          </p:val>
                                        </p:tav>
                                        <p:tav tm="100000">
                                          <p:val>
                                            <p:strVal val="#ppt_w"/>
                                          </p:val>
                                        </p:tav>
                                      </p:tavLst>
                                    </p:anim>
                                    <p:anim calcmode="lin" valueType="num">
                                      <p:cBhvr>
                                        <p:cTn id="28" dur="500" fill="hold"/>
                                        <p:tgtEl>
                                          <p:spTgt spid="483"/>
                                        </p:tgtEl>
                                        <p:attrNameLst>
                                          <p:attrName>ppt_h</p:attrName>
                                        </p:attrNameLst>
                                      </p:cBhvr>
                                      <p:tavLst>
                                        <p:tav tm="0">
                                          <p:val>
                                            <p:fltVal val="0"/>
                                          </p:val>
                                        </p:tav>
                                        <p:tav tm="100000">
                                          <p:val>
                                            <p:strVal val="#ppt_h"/>
                                          </p:val>
                                        </p:tav>
                                      </p:tavLst>
                                    </p:anim>
                                    <p:animEffect transition="in" filter="fade">
                                      <p:cBhvr>
                                        <p:cTn id="29" dur="500"/>
                                        <p:tgtEl>
                                          <p:spTgt spid="48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84"/>
                                        </p:tgtEl>
                                        <p:attrNameLst>
                                          <p:attrName>style.visibility</p:attrName>
                                        </p:attrNameLst>
                                      </p:cBhvr>
                                      <p:to>
                                        <p:strVal val="visible"/>
                                      </p:to>
                                    </p:set>
                                    <p:anim calcmode="lin" valueType="num">
                                      <p:cBhvr>
                                        <p:cTn id="32" dur="500" fill="hold"/>
                                        <p:tgtEl>
                                          <p:spTgt spid="484"/>
                                        </p:tgtEl>
                                        <p:attrNameLst>
                                          <p:attrName>ppt_w</p:attrName>
                                        </p:attrNameLst>
                                      </p:cBhvr>
                                      <p:tavLst>
                                        <p:tav tm="0">
                                          <p:val>
                                            <p:fltVal val="0"/>
                                          </p:val>
                                        </p:tav>
                                        <p:tav tm="100000">
                                          <p:val>
                                            <p:strVal val="#ppt_w"/>
                                          </p:val>
                                        </p:tav>
                                      </p:tavLst>
                                    </p:anim>
                                    <p:anim calcmode="lin" valueType="num">
                                      <p:cBhvr>
                                        <p:cTn id="33" dur="500" fill="hold"/>
                                        <p:tgtEl>
                                          <p:spTgt spid="484"/>
                                        </p:tgtEl>
                                        <p:attrNameLst>
                                          <p:attrName>ppt_h</p:attrName>
                                        </p:attrNameLst>
                                      </p:cBhvr>
                                      <p:tavLst>
                                        <p:tav tm="0">
                                          <p:val>
                                            <p:fltVal val="0"/>
                                          </p:val>
                                        </p:tav>
                                        <p:tav tm="100000">
                                          <p:val>
                                            <p:strVal val="#ppt_h"/>
                                          </p:val>
                                        </p:tav>
                                      </p:tavLst>
                                    </p:anim>
                                    <p:animEffect transition="in" filter="fade">
                                      <p:cBhvr>
                                        <p:cTn id="34" dur="500"/>
                                        <p:tgtEl>
                                          <p:spTgt spid="48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5"/>
                                        </p:tgtEl>
                                        <p:attrNameLst>
                                          <p:attrName>style.visibility</p:attrName>
                                        </p:attrNameLst>
                                      </p:cBhvr>
                                      <p:to>
                                        <p:strVal val="visible"/>
                                      </p:to>
                                    </p:set>
                                    <p:anim calcmode="lin" valueType="num">
                                      <p:cBhvr>
                                        <p:cTn id="37" dur="500" fill="hold"/>
                                        <p:tgtEl>
                                          <p:spTgt spid="485"/>
                                        </p:tgtEl>
                                        <p:attrNameLst>
                                          <p:attrName>ppt_w</p:attrName>
                                        </p:attrNameLst>
                                      </p:cBhvr>
                                      <p:tavLst>
                                        <p:tav tm="0">
                                          <p:val>
                                            <p:fltVal val="0"/>
                                          </p:val>
                                        </p:tav>
                                        <p:tav tm="100000">
                                          <p:val>
                                            <p:strVal val="#ppt_w"/>
                                          </p:val>
                                        </p:tav>
                                      </p:tavLst>
                                    </p:anim>
                                    <p:anim calcmode="lin" valueType="num">
                                      <p:cBhvr>
                                        <p:cTn id="38" dur="500" fill="hold"/>
                                        <p:tgtEl>
                                          <p:spTgt spid="485"/>
                                        </p:tgtEl>
                                        <p:attrNameLst>
                                          <p:attrName>ppt_h</p:attrName>
                                        </p:attrNameLst>
                                      </p:cBhvr>
                                      <p:tavLst>
                                        <p:tav tm="0">
                                          <p:val>
                                            <p:fltVal val="0"/>
                                          </p:val>
                                        </p:tav>
                                        <p:tav tm="100000">
                                          <p:val>
                                            <p:strVal val="#ppt_h"/>
                                          </p:val>
                                        </p:tav>
                                      </p:tavLst>
                                    </p:anim>
                                    <p:animEffect transition="in" filter="fade">
                                      <p:cBhvr>
                                        <p:cTn id="39" dur="500"/>
                                        <p:tgtEl>
                                          <p:spTgt spid="48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86"/>
                                        </p:tgtEl>
                                        <p:attrNameLst>
                                          <p:attrName>style.visibility</p:attrName>
                                        </p:attrNameLst>
                                      </p:cBhvr>
                                      <p:to>
                                        <p:strVal val="visible"/>
                                      </p:to>
                                    </p:set>
                                    <p:anim calcmode="lin" valueType="num">
                                      <p:cBhvr>
                                        <p:cTn id="42" dur="500" fill="hold"/>
                                        <p:tgtEl>
                                          <p:spTgt spid="486"/>
                                        </p:tgtEl>
                                        <p:attrNameLst>
                                          <p:attrName>ppt_w</p:attrName>
                                        </p:attrNameLst>
                                      </p:cBhvr>
                                      <p:tavLst>
                                        <p:tav tm="0">
                                          <p:val>
                                            <p:fltVal val="0"/>
                                          </p:val>
                                        </p:tav>
                                        <p:tav tm="100000">
                                          <p:val>
                                            <p:strVal val="#ppt_w"/>
                                          </p:val>
                                        </p:tav>
                                      </p:tavLst>
                                    </p:anim>
                                    <p:anim calcmode="lin" valueType="num">
                                      <p:cBhvr>
                                        <p:cTn id="43" dur="500" fill="hold"/>
                                        <p:tgtEl>
                                          <p:spTgt spid="486"/>
                                        </p:tgtEl>
                                        <p:attrNameLst>
                                          <p:attrName>ppt_h</p:attrName>
                                        </p:attrNameLst>
                                      </p:cBhvr>
                                      <p:tavLst>
                                        <p:tav tm="0">
                                          <p:val>
                                            <p:fltVal val="0"/>
                                          </p:val>
                                        </p:tav>
                                        <p:tav tm="100000">
                                          <p:val>
                                            <p:strVal val="#ppt_h"/>
                                          </p:val>
                                        </p:tav>
                                      </p:tavLst>
                                    </p:anim>
                                    <p:animEffect transition="in" filter="fade">
                                      <p:cBhvr>
                                        <p:cTn id="44" dur="500"/>
                                        <p:tgtEl>
                                          <p:spTgt spid="486"/>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par>
                          <p:cTn id="49" fill="hold">
                            <p:stCondLst>
                              <p:cond delay="2000"/>
                            </p:stCondLst>
                            <p:childTnLst>
                              <p:par>
                                <p:cTn id="50" presetID="22" presetClass="entr" presetSubtype="2"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right)">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 grpId="0" animBg="1"/>
      <p:bldP spid="484" grpId="0" animBg="1"/>
      <p:bldP spid="485" grpId="0" animBg="1"/>
      <p:bldP spid="4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p:nvPr/>
        </p:nvSpPr>
        <p:spPr>
          <a:xfrm flipV="1">
            <a:off x="7471682" y="-13074"/>
            <a:ext cx="1" cy="5384983"/>
          </a:xfrm>
          <a:prstGeom prst="line">
            <a:avLst/>
          </a:prstGeom>
          <a:ln w="25400">
            <a:solidFill>
              <a:srgbClr val="EBEBEB"/>
            </a:solidFill>
            <a:miter lim="400000"/>
          </a:ln>
        </p:spPr>
        <p:txBody>
          <a:bodyPr lIns="25400" tIns="25400" rIns="25400" bIns="25400" anchor="ctr"/>
          <a:lstStyle/>
          <a:p>
            <a:pPr algn="ctr" defTabSz="412750" hangingPunct="0">
              <a:defRPr sz="3200"/>
            </a:pPr>
            <a:endParaRPr sz="1600" kern="0">
              <a:solidFill>
                <a:srgbClr val="000000"/>
              </a:solidFill>
              <a:latin typeface="Helvetica Light"/>
              <a:sym typeface="Helvetica Light"/>
            </a:endParaRPr>
          </a:p>
        </p:txBody>
      </p:sp>
      <p:sp>
        <p:nvSpPr>
          <p:cNvPr id="502" name="Shape 502"/>
          <p:cNvSpPr/>
          <p:nvPr/>
        </p:nvSpPr>
        <p:spPr>
          <a:xfrm>
            <a:off x="7424057" y="1444697"/>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3" name="Shape 503"/>
          <p:cNvSpPr/>
          <p:nvPr/>
        </p:nvSpPr>
        <p:spPr>
          <a:xfrm>
            <a:off x="7424057" y="3381375"/>
            <a:ext cx="95251" cy="95250"/>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4" name="Shape 504"/>
          <p:cNvSpPr/>
          <p:nvPr/>
        </p:nvSpPr>
        <p:spPr>
          <a:xfrm>
            <a:off x="7424057" y="5318053"/>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5" name="Shape 505"/>
          <p:cNvSpPr/>
          <p:nvPr/>
        </p:nvSpPr>
        <p:spPr>
          <a:xfrm>
            <a:off x="6098785" y="1232549"/>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6" name="Shape 506"/>
          <p:cNvSpPr/>
          <p:nvPr/>
        </p:nvSpPr>
        <p:spPr>
          <a:xfrm>
            <a:off x="6359687" y="1352402"/>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2016</a:t>
            </a:r>
            <a:endParaRPr sz="1200" kern="0" dirty="0"/>
          </a:p>
        </p:txBody>
      </p:sp>
      <p:sp>
        <p:nvSpPr>
          <p:cNvPr id="507" name="Shape 507"/>
          <p:cNvSpPr/>
          <p:nvPr/>
        </p:nvSpPr>
        <p:spPr>
          <a:xfrm>
            <a:off x="6098785" y="3191349"/>
            <a:ext cx="944995" cy="457201"/>
          </a:xfrm>
          <a:prstGeom prst="rect">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8" name="Shape 508"/>
          <p:cNvSpPr/>
          <p:nvPr/>
        </p:nvSpPr>
        <p:spPr>
          <a:xfrm>
            <a:off x="6359687" y="3311202"/>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2017</a:t>
            </a:r>
            <a:endParaRPr sz="1200" kern="0" dirty="0"/>
          </a:p>
        </p:txBody>
      </p:sp>
      <p:sp>
        <p:nvSpPr>
          <p:cNvPr id="509" name="Shape 509"/>
          <p:cNvSpPr/>
          <p:nvPr/>
        </p:nvSpPr>
        <p:spPr>
          <a:xfrm>
            <a:off x="6098785" y="5105905"/>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10" name="Shape 510"/>
          <p:cNvSpPr/>
          <p:nvPr/>
        </p:nvSpPr>
        <p:spPr>
          <a:xfrm>
            <a:off x="6359687" y="5225758"/>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2018</a:t>
            </a:r>
            <a:endParaRPr sz="1200" kern="0" dirty="0"/>
          </a:p>
        </p:txBody>
      </p:sp>
      <p:sp>
        <p:nvSpPr>
          <p:cNvPr id="13" name="矩形 12"/>
          <p:cNvSpPr/>
          <p:nvPr/>
        </p:nvSpPr>
        <p:spPr>
          <a:xfrm>
            <a:off x="7729307" y="1213880"/>
            <a:ext cx="3077238" cy="692497"/>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5" name="矩形 14"/>
          <p:cNvSpPr/>
          <p:nvPr/>
        </p:nvSpPr>
        <p:spPr>
          <a:xfrm>
            <a:off x="7729307" y="3142768"/>
            <a:ext cx="3077238" cy="673005"/>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6" name="矩形 15"/>
          <p:cNvSpPr/>
          <p:nvPr/>
        </p:nvSpPr>
        <p:spPr>
          <a:xfrm>
            <a:off x="7729307" y="5079446"/>
            <a:ext cx="3077238" cy="673005"/>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79836" y="1232549"/>
            <a:ext cx="4648430" cy="1980000"/>
          </a:xfrm>
        </p:spPr>
      </p:pic>
      <p:pic>
        <p:nvPicPr>
          <p:cNvPr id="6" name="图片占位符 5"/>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879836" y="3583106"/>
            <a:ext cx="4648430" cy="1980000"/>
          </a:xfrm>
        </p:spPr>
      </p:pic>
    </p:spTree>
    <p:extLst>
      <p:ext uri="{BB962C8B-B14F-4D97-AF65-F5344CB8AC3E}">
        <p14:creationId xmlns:p14="http://schemas.microsoft.com/office/powerpoint/2010/main" val="922175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5"/>
                                        </p:tgtEl>
                                        <p:attrNameLst>
                                          <p:attrName>style.visibility</p:attrName>
                                        </p:attrNameLst>
                                      </p:cBhvr>
                                      <p:to>
                                        <p:strVal val="visible"/>
                                      </p:to>
                                    </p:set>
                                    <p:anim calcmode="lin" valueType="num">
                                      <p:cBhvr>
                                        <p:cTn id="7" dur="500" fill="hold"/>
                                        <p:tgtEl>
                                          <p:spTgt spid="505"/>
                                        </p:tgtEl>
                                        <p:attrNameLst>
                                          <p:attrName>ppt_w</p:attrName>
                                        </p:attrNameLst>
                                      </p:cBhvr>
                                      <p:tavLst>
                                        <p:tav tm="0">
                                          <p:val>
                                            <p:fltVal val="0"/>
                                          </p:val>
                                        </p:tav>
                                        <p:tav tm="100000">
                                          <p:val>
                                            <p:strVal val="#ppt_w"/>
                                          </p:val>
                                        </p:tav>
                                      </p:tavLst>
                                    </p:anim>
                                    <p:anim calcmode="lin" valueType="num">
                                      <p:cBhvr>
                                        <p:cTn id="8" dur="500" fill="hold"/>
                                        <p:tgtEl>
                                          <p:spTgt spid="505"/>
                                        </p:tgtEl>
                                        <p:attrNameLst>
                                          <p:attrName>ppt_h</p:attrName>
                                        </p:attrNameLst>
                                      </p:cBhvr>
                                      <p:tavLst>
                                        <p:tav tm="0">
                                          <p:val>
                                            <p:fltVal val="0"/>
                                          </p:val>
                                        </p:tav>
                                        <p:tav tm="100000">
                                          <p:val>
                                            <p:strVal val="#ppt_h"/>
                                          </p:val>
                                        </p:tav>
                                      </p:tavLst>
                                    </p:anim>
                                    <p:animEffect transition="in" filter="fade">
                                      <p:cBhvr>
                                        <p:cTn id="9" dur="500"/>
                                        <p:tgtEl>
                                          <p:spTgt spid="50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6"/>
                                        </p:tgtEl>
                                        <p:attrNameLst>
                                          <p:attrName>style.visibility</p:attrName>
                                        </p:attrNameLst>
                                      </p:cBhvr>
                                      <p:to>
                                        <p:strVal val="visible"/>
                                      </p:to>
                                    </p:set>
                                    <p:anim calcmode="lin" valueType="num">
                                      <p:cBhvr>
                                        <p:cTn id="12" dur="500" fill="hold"/>
                                        <p:tgtEl>
                                          <p:spTgt spid="506"/>
                                        </p:tgtEl>
                                        <p:attrNameLst>
                                          <p:attrName>ppt_w</p:attrName>
                                        </p:attrNameLst>
                                      </p:cBhvr>
                                      <p:tavLst>
                                        <p:tav tm="0">
                                          <p:val>
                                            <p:fltVal val="0"/>
                                          </p:val>
                                        </p:tav>
                                        <p:tav tm="100000">
                                          <p:val>
                                            <p:strVal val="#ppt_w"/>
                                          </p:val>
                                        </p:tav>
                                      </p:tavLst>
                                    </p:anim>
                                    <p:anim calcmode="lin" valueType="num">
                                      <p:cBhvr>
                                        <p:cTn id="13" dur="500" fill="hold"/>
                                        <p:tgtEl>
                                          <p:spTgt spid="506"/>
                                        </p:tgtEl>
                                        <p:attrNameLst>
                                          <p:attrName>ppt_h</p:attrName>
                                        </p:attrNameLst>
                                      </p:cBhvr>
                                      <p:tavLst>
                                        <p:tav tm="0">
                                          <p:val>
                                            <p:fltVal val="0"/>
                                          </p:val>
                                        </p:tav>
                                        <p:tav tm="100000">
                                          <p:val>
                                            <p:strVal val="#ppt_h"/>
                                          </p:val>
                                        </p:tav>
                                      </p:tavLst>
                                    </p:anim>
                                    <p:animEffect transition="in" filter="fade">
                                      <p:cBhvr>
                                        <p:cTn id="14" dur="500"/>
                                        <p:tgtEl>
                                          <p:spTgt spid="50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07"/>
                                        </p:tgtEl>
                                        <p:attrNameLst>
                                          <p:attrName>style.visibility</p:attrName>
                                        </p:attrNameLst>
                                      </p:cBhvr>
                                      <p:to>
                                        <p:strVal val="visible"/>
                                      </p:to>
                                    </p:set>
                                    <p:anim calcmode="lin" valueType="num">
                                      <p:cBhvr>
                                        <p:cTn id="17" dur="500" fill="hold"/>
                                        <p:tgtEl>
                                          <p:spTgt spid="507"/>
                                        </p:tgtEl>
                                        <p:attrNameLst>
                                          <p:attrName>ppt_w</p:attrName>
                                        </p:attrNameLst>
                                      </p:cBhvr>
                                      <p:tavLst>
                                        <p:tav tm="0">
                                          <p:val>
                                            <p:fltVal val="0"/>
                                          </p:val>
                                        </p:tav>
                                        <p:tav tm="100000">
                                          <p:val>
                                            <p:strVal val="#ppt_w"/>
                                          </p:val>
                                        </p:tav>
                                      </p:tavLst>
                                    </p:anim>
                                    <p:anim calcmode="lin" valueType="num">
                                      <p:cBhvr>
                                        <p:cTn id="18" dur="500" fill="hold"/>
                                        <p:tgtEl>
                                          <p:spTgt spid="507"/>
                                        </p:tgtEl>
                                        <p:attrNameLst>
                                          <p:attrName>ppt_h</p:attrName>
                                        </p:attrNameLst>
                                      </p:cBhvr>
                                      <p:tavLst>
                                        <p:tav tm="0">
                                          <p:val>
                                            <p:fltVal val="0"/>
                                          </p:val>
                                        </p:tav>
                                        <p:tav tm="100000">
                                          <p:val>
                                            <p:strVal val="#ppt_h"/>
                                          </p:val>
                                        </p:tav>
                                      </p:tavLst>
                                    </p:anim>
                                    <p:animEffect transition="in" filter="fade">
                                      <p:cBhvr>
                                        <p:cTn id="19" dur="500"/>
                                        <p:tgtEl>
                                          <p:spTgt spid="50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08"/>
                                        </p:tgtEl>
                                        <p:attrNameLst>
                                          <p:attrName>style.visibility</p:attrName>
                                        </p:attrNameLst>
                                      </p:cBhvr>
                                      <p:to>
                                        <p:strVal val="visible"/>
                                      </p:to>
                                    </p:set>
                                    <p:anim calcmode="lin" valueType="num">
                                      <p:cBhvr>
                                        <p:cTn id="22" dur="500" fill="hold"/>
                                        <p:tgtEl>
                                          <p:spTgt spid="508"/>
                                        </p:tgtEl>
                                        <p:attrNameLst>
                                          <p:attrName>ppt_w</p:attrName>
                                        </p:attrNameLst>
                                      </p:cBhvr>
                                      <p:tavLst>
                                        <p:tav tm="0">
                                          <p:val>
                                            <p:fltVal val="0"/>
                                          </p:val>
                                        </p:tav>
                                        <p:tav tm="100000">
                                          <p:val>
                                            <p:strVal val="#ppt_w"/>
                                          </p:val>
                                        </p:tav>
                                      </p:tavLst>
                                    </p:anim>
                                    <p:anim calcmode="lin" valueType="num">
                                      <p:cBhvr>
                                        <p:cTn id="23" dur="500" fill="hold"/>
                                        <p:tgtEl>
                                          <p:spTgt spid="508"/>
                                        </p:tgtEl>
                                        <p:attrNameLst>
                                          <p:attrName>ppt_h</p:attrName>
                                        </p:attrNameLst>
                                      </p:cBhvr>
                                      <p:tavLst>
                                        <p:tav tm="0">
                                          <p:val>
                                            <p:fltVal val="0"/>
                                          </p:val>
                                        </p:tav>
                                        <p:tav tm="100000">
                                          <p:val>
                                            <p:strVal val="#ppt_h"/>
                                          </p:val>
                                        </p:tav>
                                      </p:tavLst>
                                    </p:anim>
                                    <p:animEffect transition="in" filter="fade">
                                      <p:cBhvr>
                                        <p:cTn id="24" dur="500"/>
                                        <p:tgtEl>
                                          <p:spTgt spid="50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09"/>
                                        </p:tgtEl>
                                        <p:attrNameLst>
                                          <p:attrName>style.visibility</p:attrName>
                                        </p:attrNameLst>
                                      </p:cBhvr>
                                      <p:to>
                                        <p:strVal val="visible"/>
                                      </p:to>
                                    </p:set>
                                    <p:anim calcmode="lin" valueType="num">
                                      <p:cBhvr>
                                        <p:cTn id="27" dur="500" fill="hold"/>
                                        <p:tgtEl>
                                          <p:spTgt spid="509"/>
                                        </p:tgtEl>
                                        <p:attrNameLst>
                                          <p:attrName>ppt_w</p:attrName>
                                        </p:attrNameLst>
                                      </p:cBhvr>
                                      <p:tavLst>
                                        <p:tav tm="0">
                                          <p:val>
                                            <p:fltVal val="0"/>
                                          </p:val>
                                        </p:tav>
                                        <p:tav tm="100000">
                                          <p:val>
                                            <p:strVal val="#ppt_w"/>
                                          </p:val>
                                        </p:tav>
                                      </p:tavLst>
                                    </p:anim>
                                    <p:anim calcmode="lin" valueType="num">
                                      <p:cBhvr>
                                        <p:cTn id="28" dur="500" fill="hold"/>
                                        <p:tgtEl>
                                          <p:spTgt spid="509"/>
                                        </p:tgtEl>
                                        <p:attrNameLst>
                                          <p:attrName>ppt_h</p:attrName>
                                        </p:attrNameLst>
                                      </p:cBhvr>
                                      <p:tavLst>
                                        <p:tav tm="0">
                                          <p:val>
                                            <p:fltVal val="0"/>
                                          </p:val>
                                        </p:tav>
                                        <p:tav tm="100000">
                                          <p:val>
                                            <p:strVal val="#ppt_h"/>
                                          </p:val>
                                        </p:tav>
                                      </p:tavLst>
                                    </p:anim>
                                    <p:animEffect transition="in" filter="fade">
                                      <p:cBhvr>
                                        <p:cTn id="29" dur="500"/>
                                        <p:tgtEl>
                                          <p:spTgt spid="50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10"/>
                                        </p:tgtEl>
                                        <p:attrNameLst>
                                          <p:attrName>style.visibility</p:attrName>
                                        </p:attrNameLst>
                                      </p:cBhvr>
                                      <p:to>
                                        <p:strVal val="visible"/>
                                      </p:to>
                                    </p:set>
                                    <p:anim calcmode="lin" valueType="num">
                                      <p:cBhvr>
                                        <p:cTn id="32" dur="500" fill="hold"/>
                                        <p:tgtEl>
                                          <p:spTgt spid="510"/>
                                        </p:tgtEl>
                                        <p:attrNameLst>
                                          <p:attrName>ppt_w</p:attrName>
                                        </p:attrNameLst>
                                      </p:cBhvr>
                                      <p:tavLst>
                                        <p:tav tm="0">
                                          <p:val>
                                            <p:fltVal val="0"/>
                                          </p:val>
                                        </p:tav>
                                        <p:tav tm="100000">
                                          <p:val>
                                            <p:strVal val="#ppt_w"/>
                                          </p:val>
                                        </p:tav>
                                      </p:tavLst>
                                    </p:anim>
                                    <p:anim calcmode="lin" valueType="num">
                                      <p:cBhvr>
                                        <p:cTn id="33" dur="500" fill="hold"/>
                                        <p:tgtEl>
                                          <p:spTgt spid="510"/>
                                        </p:tgtEl>
                                        <p:attrNameLst>
                                          <p:attrName>ppt_h</p:attrName>
                                        </p:attrNameLst>
                                      </p:cBhvr>
                                      <p:tavLst>
                                        <p:tav tm="0">
                                          <p:val>
                                            <p:fltVal val="0"/>
                                          </p:val>
                                        </p:tav>
                                        <p:tav tm="100000">
                                          <p:val>
                                            <p:strVal val="#ppt_h"/>
                                          </p:val>
                                        </p:tav>
                                      </p:tavLst>
                                    </p:anim>
                                    <p:animEffect transition="in" filter="fade">
                                      <p:cBhvr>
                                        <p:cTn id="34" dur="500"/>
                                        <p:tgtEl>
                                          <p:spTgt spid="510"/>
                                        </p:tgtEl>
                                      </p:cBhvr>
                                    </p:animEffect>
                                  </p:childTnLst>
                                </p:cTn>
                              </p:par>
                            </p:childTnLst>
                          </p:cTn>
                        </p:par>
                        <p:par>
                          <p:cTn id="35" fill="hold">
                            <p:stCondLst>
                              <p:cond delay="500"/>
                            </p:stCondLst>
                            <p:childTnLst>
                              <p:par>
                                <p:cTn id="36" presetID="2" presetClass="entr" presetSubtype="2"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1+#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42" presetClass="entr" presetSubtype="0"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5" grpId="0" animBg="1"/>
      <p:bldP spid="506" grpId="0" animBg="1"/>
      <p:bldP spid="507" grpId="0" animBg="1"/>
      <p:bldP spid="508" grpId="0" animBg="1"/>
      <p:bldP spid="509" grpId="0" animBg="1"/>
      <p:bldP spid="510" grpId="0" animBg="1"/>
      <p:bldP spid="1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550655" y="2210779"/>
            <a:ext cx="4431045" cy="728753"/>
            <a:chOff x="1550655" y="2210779"/>
            <a:chExt cx="4431045" cy="728753"/>
          </a:xfrm>
        </p:grpSpPr>
        <p:grpSp>
          <p:nvGrpSpPr>
            <p:cNvPr id="39" name="组合 38"/>
            <p:cNvGrpSpPr/>
            <p:nvPr/>
          </p:nvGrpSpPr>
          <p:grpSpPr>
            <a:xfrm>
              <a:off x="1550655" y="2210779"/>
              <a:ext cx="4431045" cy="728753"/>
              <a:chOff x="1868155" y="1448779"/>
              <a:chExt cx="6723671" cy="1105810"/>
            </a:xfrm>
          </p:grpSpPr>
          <p:sp>
            <p:nvSpPr>
              <p:cNvPr id="3"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1" name="矩形 70"/>
            <p:cNvSpPr/>
            <p:nvPr/>
          </p:nvSpPr>
          <p:spPr>
            <a:xfrm>
              <a:off x="1992981"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79" name="组合 78"/>
          <p:cNvGrpSpPr/>
          <p:nvPr/>
        </p:nvGrpSpPr>
        <p:grpSpPr>
          <a:xfrm>
            <a:off x="1550655" y="3459233"/>
            <a:ext cx="4431045" cy="728753"/>
            <a:chOff x="1550655" y="3459233"/>
            <a:chExt cx="4431045" cy="728753"/>
          </a:xfrm>
        </p:grpSpPr>
        <p:grpSp>
          <p:nvGrpSpPr>
            <p:cNvPr id="46" name="组合 45"/>
            <p:cNvGrpSpPr/>
            <p:nvPr/>
          </p:nvGrpSpPr>
          <p:grpSpPr>
            <a:xfrm>
              <a:off x="1550655" y="3459233"/>
              <a:ext cx="4431045" cy="728753"/>
              <a:chOff x="1868155" y="1448779"/>
              <a:chExt cx="6723671" cy="1105810"/>
            </a:xfrm>
          </p:grpSpPr>
          <p:sp>
            <p:nvSpPr>
              <p:cNvPr id="5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2" name="矩形 71"/>
            <p:cNvSpPr/>
            <p:nvPr/>
          </p:nvSpPr>
          <p:spPr>
            <a:xfrm>
              <a:off x="1992981"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1" name="组合 80"/>
          <p:cNvGrpSpPr/>
          <p:nvPr/>
        </p:nvGrpSpPr>
        <p:grpSpPr>
          <a:xfrm>
            <a:off x="1550655" y="4707686"/>
            <a:ext cx="4431045" cy="728753"/>
            <a:chOff x="1550655" y="4707686"/>
            <a:chExt cx="4431045" cy="728753"/>
          </a:xfrm>
        </p:grpSpPr>
        <p:grpSp>
          <p:nvGrpSpPr>
            <p:cNvPr id="55" name="组合 54"/>
            <p:cNvGrpSpPr/>
            <p:nvPr/>
          </p:nvGrpSpPr>
          <p:grpSpPr>
            <a:xfrm>
              <a:off x="1550655" y="4707686"/>
              <a:ext cx="4431045" cy="728753"/>
              <a:chOff x="1868155" y="1448779"/>
              <a:chExt cx="6723671" cy="1105810"/>
            </a:xfrm>
          </p:grpSpPr>
          <p:sp>
            <p:nvSpPr>
              <p:cNvPr id="60"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3" name="矩形 72"/>
            <p:cNvSpPr/>
            <p:nvPr/>
          </p:nvSpPr>
          <p:spPr>
            <a:xfrm>
              <a:off x="1992981"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78" name="组合 77"/>
          <p:cNvGrpSpPr/>
          <p:nvPr/>
        </p:nvGrpSpPr>
        <p:grpSpPr>
          <a:xfrm>
            <a:off x="6210300" y="2210779"/>
            <a:ext cx="4431045" cy="728753"/>
            <a:chOff x="6210300" y="2210779"/>
            <a:chExt cx="4431045" cy="728753"/>
          </a:xfrm>
        </p:grpSpPr>
        <p:grpSp>
          <p:nvGrpSpPr>
            <p:cNvPr id="40" name="组合 39"/>
            <p:cNvGrpSpPr/>
            <p:nvPr/>
          </p:nvGrpSpPr>
          <p:grpSpPr>
            <a:xfrm>
              <a:off x="6210300" y="2210779"/>
              <a:ext cx="4431045" cy="728753"/>
              <a:chOff x="1868155" y="1448779"/>
              <a:chExt cx="6723671" cy="1105810"/>
            </a:xfrm>
          </p:grpSpPr>
          <p:sp>
            <p:nvSpPr>
              <p:cNvPr id="4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4" name="矩形 73"/>
            <p:cNvSpPr/>
            <p:nvPr/>
          </p:nvSpPr>
          <p:spPr>
            <a:xfrm>
              <a:off x="6620475"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0" name="组合 79"/>
          <p:cNvGrpSpPr/>
          <p:nvPr/>
        </p:nvGrpSpPr>
        <p:grpSpPr>
          <a:xfrm>
            <a:off x="6210300" y="3459233"/>
            <a:ext cx="4431045" cy="728753"/>
            <a:chOff x="6210300" y="3459233"/>
            <a:chExt cx="4431045" cy="728753"/>
          </a:xfrm>
        </p:grpSpPr>
        <p:grpSp>
          <p:nvGrpSpPr>
            <p:cNvPr id="47" name="组合 46"/>
            <p:cNvGrpSpPr/>
            <p:nvPr/>
          </p:nvGrpSpPr>
          <p:grpSpPr>
            <a:xfrm>
              <a:off x="6210300" y="3459233"/>
              <a:ext cx="4431045" cy="728753"/>
              <a:chOff x="1868155" y="1448779"/>
              <a:chExt cx="6723671" cy="1105810"/>
            </a:xfrm>
          </p:grpSpPr>
          <p:sp>
            <p:nvSpPr>
              <p:cNvPr id="48"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5" name="矩形 74"/>
            <p:cNvSpPr/>
            <p:nvPr/>
          </p:nvSpPr>
          <p:spPr>
            <a:xfrm>
              <a:off x="6620475"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2" name="组合 81"/>
          <p:cNvGrpSpPr/>
          <p:nvPr/>
        </p:nvGrpSpPr>
        <p:grpSpPr>
          <a:xfrm>
            <a:off x="6210300" y="4707686"/>
            <a:ext cx="4431045" cy="728753"/>
            <a:chOff x="6210300" y="4707686"/>
            <a:chExt cx="4431045" cy="728753"/>
          </a:xfrm>
        </p:grpSpPr>
        <p:grpSp>
          <p:nvGrpSpPr>
            <p:cNvPr id="56" name="组合 55"/>
            <p:cNvGrpSpPr/>
            <p:nvPr/>
          </p:nvGrpSpPr>
          <p:grpSpPr>
            <a:xfrm>
              <a:off x="6210300" y="4707686"/>
              <a:ext cx="4431045" cy="728753"/>
              <a:chOff x="1868155" y="1448779"/>
              <a:chExt cx="6723671" cy="1105810"/>
            </a:xfrm>
          </p:grpSpPr>
          <p:sp>
            <p:nvSpPr>
              <p:cNvPr id="57"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6" name="矩形 75"/>
            <p:cNvSpPr/>
            <p:nvPr/>
          </p:nvSpPr>
          <p:spPr>
            <a:xfrm>
              <a:off x="6620475"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38" name="组合 37"/>
          <p:cNvGrpSpPr/>
          <p:nvPr/>
        </p:nvGrpSpPr>
        <p:grpSpPr>
          <a:xfrm>
            <a:off x="0" y="-1"/>
            <a:ext cx="8338444" cy="1268413"/>
            <a:chOff x="0" y="-1"/>
            <a:chExt cx="8338444" cy="1268413"/>
          </a:xfrm>
        </p:grpSpPr>
        <p:pic>
          <p:nvPicPr>
            <p:cNvPr id="44" name="图片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45" name="直接连接符 4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发展规划</a:t>
              </a:r>
            </a:p>
          </p:txBody>
        </p:sp>
        <p:sp>
          <p:nvSpPr>
            <p:cNvPr id="63" name="文本框 62"/>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3396423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p:tgtEl>
                                          <p:spTgt spid="77"/>
                                        </p:tgtEl>
                                        <p:attrNameLst>
                                          <p:attrName>ppt_x</p:attrName>
                                        </p:attrNameLst>
                                      </p:cBhvr>
                                      <p:tavLst>
                                        <p:tav tm="0">
                                          <p:val>
                                            <p:strVal val="#ppt_x-#ppt_w*1.125000"/>
                                          </p:val>
                                        </p:tav>
                                        <p:tav tm="100000">
                                          <p:val>
                                            <p:strVal val="#ppt_x"/>
                                          </p:val>
                                        </p:tav>
                                      </p:tavLst>
                                    </p:anim>
                                    <p:animEffect transition="in" filter="wipe(right)">
                                      <p:cBhvr>
                                        <p:cTn id="8" dur="500"/>
                                        <p:tgtEl>
                                          <p:spTgt spid="77"/>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p:tgtEl>
                                          <p:spTgt spid="78"/>
                                        </p:tgtEl>
                                        <p:attrNameLst>
                                          <p:attrName>ppt_x</p:attrName>
                                        </p:attrNameLst>
                                      </p:cBhvr>
                                      <p:tavLst>
                                        <p:tav tm="0">
                                          <p:val>
                                            <p:strVal val="#ppt_x-#ppt_w*1.125000"/>
                                          </p:val>
                                        </p:tav>
                                        <p:tav tm="100000">
                                          <p:val>
                                            <p:strVal val="#ppt_x"/>
                                          </p:val>
                                        </p:tav>
                                      </p:tavLst>
                                    </p:anim>
                                    <p:animEffect transition="in" filter="wipe(right)">
                                      <p:cBhvr>
                                        <p:cTn id="13" dur="500"/>
                                        <p:tgtEl>
                                          <p:spTgt spid="7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500"/>
                                        <p:tgtEl>
                                          <p:spTgt spid="79"/>
                                        </p:tgtEl>
                                        <p:attrNameLst>
                                          <p:attrName>ppt_x</p:attrName>
                                        </p:attrNameLst>
                                      </p:cBhvr>
                                      <p:tavLst>
                                        <p:tav tm="0">
                                          <p:val>
                                            <p:strVal val="#ppt_x-#ppt_w*1.125000"/>
                                          </p:val>
                                        </p:tav>
                                        <p:tav tm="100000">
                                          <p:val>
                                            <p:strVal val="#ppt_x"/>
                                          </p:val>
                                        </p:tav>
                                      </p:tavLst>
                                    </p:anim>
                                    <p:animEffect transition="in" filter="wipe(right)">
                                      <p:cBhvr>
                                        <p:cTn id="18" dur="500"/>
                                        <p:tgtEl>
                                          <p:spTgt spid="7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p:tgtEl>
                                          <p:spTgt spid="80"/>
                                        </p:tgtEl>
                                        <p:attrNameLst>
                                          <p:attrName>ppt_x</p:attrName>
                                        </p:attrNameLst>
                                      </p:cBhvr>
                                      <p:tavLst>
                                        <p:tav tm="0">
                                          <p:val>
                                            <p:strVal val="#ppt_x-#ppt_w*1.125000"/>
                                          </p:val>
                                        </p:tav>
                                        <p:tav tm="100000">
                                          <p:val>
                                            <p:strVal val="#ppt_x"/>
                                          </p:val>
                                        </p:tav>
                                      </p:tavLst>
                                    </p:anim>
                                    <p:animEffect transition="in" filter="wipe(right)">
                                      <p:cBhvr>
                                        <p:cTn id="23" dur="500"/>
                                        <p:tgtEl>
                                          <p:spTgt spid="80"/>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p:tgtEl>
                                          <p:spTgt spid="81"/>
                                        </p:tgtEl>
                                        <p:attrNameLst>
                                          <p:attrName>ppt_x</p:attrName>
                                        </p:attrNameLst>
                                      </p:cBhvr>
                                      <p:tavLst>
                                        <p:tav tm="0">
                                          <p:val>
                                            <p:strVal val="#ppt_x-#ppt_w*1.125000"/>
                                          </p:val>
                                        </p:tav>
                                        <p:tav tm="100000">
                                          <p:val>
                                            <p:strVal val="#ppt_x"/>
                                          </p:val>
                                        </p:tav>
                                      </p:tavLst>
                                    </p:anim>
                                    <p:animEffect transition="in" filter="wipe(right)">
                                      <p:cBhvr>
                                        <p:cTn id="28" dur="500"/>
                                        <p:tgtEl>
                                          <p:spTgt spid="81"/>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p:tgtEl>
                                          <p:spTgt spid="82"/>
                                        </p:tgtEl>
                                        <p:attrNameLst>
                                          <p:attrName>ppt_x</p:attrName>
                                        </p:attrNameLst>
                                      </p:cBhvr>
                                      <p:tavLst>
                                        <p:tav tm="0">
                                          <p:val>
                                            <p:strVal val="#ppt_x-#ppt_w*1.125000"/>
                                          </p:val>
                                        </p:tav>
                                        <p:tav tm="100000">
                                          <p:val>
                                            <p:strVal val="#ppt_x"/>
                                          </p:val>
                                        </p:tav>
                                      </p:tavLst>
                                    </p:anim>
                                    <p:animEffect transition="in" filter="wipe(right)">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rotWithShape="1">
          <a:blip r:embed="rId3" cstate="print">
            <a:extLst>
              <a:ext uri="{28A0092B-C50C-407E-A947-70E740481C1C}">
                <a14:useLocalDpi xmlns:a14="http://schemas.microsoft.com/office/drawing/2010/main" val="0"/>
              </a:ext>
            </a:extLst>
          </a:blip>
          <a:srcRect l="57672" t="278" r="313" b="1"/>
          <a:stretch/>
        </p:blipFill>
        <p:spPr>
          <a:xfrm rot="5400000" flipV="1">
            <a:off x="8470951" y="3136951"/>
            <a:ext cx="3187700" cy="4254398"/>
          </a:xfrm>
          <a:custGeom>
            <a:avLst/>
            <a:gdLst>
              <a:gd name="connsiteX0" fmla="*/ 6878636 w 6878636"/>
              <a:gd name="connsiteY0" fmla="*/ 4267200 h 4267200"/>
              <a:gd name="connsiteX1" fmla="*/ 6878636 w 6878636"/>
              <a:gd name="connsiteY1" fmla="*/ 0 h 4267200"/>
              <a:gd name="connsiteX2" fmla="*/ 0 w 6878636"/>
              <a:gd name="connsiteY2" fmla="*/ 0 h 4267200"/>
              <a:gd name="connsiteX3" fmla="*/ 0 w 687863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6878636" h="4267200">
                <a:moveTo>
                  <a:pt x="6878636" y="4267200"/>
                </a:moveTo>
                <a:lnTo>
                  <a:pt x="6878636" y="0"/>
                </a:lnTo>
                <a:lnTo>
                  <a:pt x="0" y="0"/>
                </a:lnTo>
                <a:lnTo>
                  <a:pt x="0" y="4267200"/>
                </a:lnTo>
                <a:close/>
              </a:path>
            </a:pathLst>
          </a:custGeom>
        </p:spPr>
      </p:pic>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l="9296" t="278" r="313" b="1"/>
          <a:stretch/>
        </p:blipFill>
        <p:spPr>
          <a:xfrm rot="16200000" flipV="1">
            <a:off x="-1301802" y="1301800"/>
            <a:ext cx="6857999" cy="4254398"/>
          </a:xfrm>
          <a:custGeom>
            <a:avLst/>
            <a:gdLst>
              <a:gd name="connsiteX0" fmla="*/ 6878636 w 6878636"/>
              <a:gd name="connsiteY0" fmla="*/ 4267200 h 4267200"/>
              <a:gd name="connsiteX1" fmla="*/ 6878636 w 6878636"/>
              <a:gd name="connsiteY1" fmla="*/ 0 h 4267200"/>
              <a:gd name="connsiteX2" fmla="*/ 0 w 6878636"/>
              <a:gd name="connsiteY2" fmla="*/ 0 h 4267200"/>
              <a:gd name="connsiteX3" fmla="*/ 0 w 687863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6878636" h="4267200">
                <a:moveTo>
                  <a:pt x="6878636" y="4267200"/>
                </a:moveTo>
                <a:lnTo>
                  <a:pt x="6878636" y="0"/>
                </a:lnTo>
                <a:lnTo>
                  <a:pt x="0" y="0"/>
                </a:lnTo>
                <a:lnTo>
                  <a:pt x="0" y="4267200"/>
                </a:lnTo>
                <a:close/>
              </a:path>
            </a:pathLst>
          </a:custGeom>
        </p:spPr>
      </p:pic>
      <p:grpSp>
        <p:nvGrpSpPr>
          <p:cNvPr id="39" name="组合 38"/>
          <p:cNvGrpSpPr/>
          <p:nvPr/>
        </p:nvGrpSpPr>
        <p:grpSpPr>
          <a:xfrm>
            <a:off x="1663697" y="2411639"/>
            <a:ext cx="1101726" cy="1101726"/>
            <a:chOff x="2492372" y="2609850"/>
            <a:chExt cx="1101726" cy="1101726"/>
          </a:xfrm>
        </p:grpSpPr>
        <p:sp>
          <p:nvSpPr>
            <p:cNvPr id="40" name="椭圆 39"/>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40"/>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4"/>
            <p:cNvSpPr/>
            <p:nvPr/>
          </p:nvSpPr>
          <p:spPr>
            <a:xfrm>
              <a:off x="2828920" y="2946680"/>
              <a:ext cx="428630" cy="428066"/>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3607194" y="2411639"/>
            <a:ext cx="1101726" cy="1101726"/>
            <a:chOff x="2492372" y="2609850"/>
            <a:chExt cx="1101726" cy="1101726"/>
          </a:xfrm>
        </p:grpSpPr>
        <p:sp>
          <p:nvSpPr>
            <p:cNvPr id="44" name="椭圆 43"/>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44"/>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9"/>
            <p:cNvSpPr/>
            <p:nvPr/>
          </p:nvSpPr>
          <p:spPr>
            <a:xfrm>
              <a:off x="2848053" y="2946398"/>
              <a:ext cx="390364" cy="428630"/>
            </a:xfrm>
            <a:custGeom>
              <a:avLst/>
              <a:gdLst>
                <a:gd name="connsiteX0" fmla="*/ 407268 w 554291"/>
                <a:gd name="connsiteY0" fmla="*/ 399541 h 608626"/>
                <a:gd name="connsiteX1" fmla="*/ 432963 w 554291"/>
                <a:gd name="connsiteY1" fmla="*/ 425086 h 608626"/>
                <a:gd name="connsiteX2" fmla="*/ 432963 w 554291"/>
                <a:gd name="connsiteY2" fmla="*/ 438328 h 608626"/>
                <a:gd name="connsiteX3" fmla="*/ 446105 w 554291"/>
                <a:gd name="connsiteY3" fmla="*/ 438328 h 608626"/>
                <a:gd name="connsiteX4" fmla="*/ 471800 w 554291"/>
                <a:gd name="connsiteY4" fmla="*/ 463873 h 608626"/>
                <a:gd name="connsiteX5" fmla="*/ 446105 w 554291"/>
                <a:gd name="connsiteY5" fmla="*/ 489536 h 608626"/>
                <a:gd name="connsiteX6" fmla="*/ 432963 w 554291"/>
                <a:gd name="connsiteY6" fmla="*/ 489536 h 608626"/>
                <a:gd name="connsiteX7" fmla="*/ 432963 w 554291"/>
                <a:gd name="connsiteY7" fmla="*/ 502660 h 608626"/>
                <a:gd name="connsiteX8" fmla="*/ 407268 w 554291"/>
                <a:gd name="connsiteY8" fmla="*/ 528323 h 608626"/>
                <a:gd name="connsiteX9" fmla="*/ 381573 w 554291"/>
                <a:gd name="connsiteY9" fmla="*/ 502660 h 608626"/>
                <a:gd name="connsiteX10" fmla="*/ 381573 w 554291"/>
                <a:gd name="connsiteY10" fmla="*/ 489536 h 608626"/>
                <a:gd name="connsiteX11" fmla="*/ 368431 w 554291"/>
                <a:gd name="connsiteY11" fmla="*/ 489536 h 608626"/>
                <a:gd name="connsiteX12" fmla="*/ 342736 w 554291"/>
                <a:gd name="connsiteY12" fmla="*/ 463873 h 608626"/>
                <a:gd name="connsiteX13" fmla="*/ 368431 w 554291"/>
                <a:gd name="connsiteY13" fmla="*/ 438328 h 608626"/>
                <a:gd name="connsiteX14" fmla="*/ 381573 w 554291"/>
                <a:gd name="connsiteY14" fmla="*/ 438328 h 608626"/>
                <a:gd name="connsiteX15" fmla="*/ 381573 w 554291"/>
                <a:gd name="connsiteY15" fmla="*/ 425086 h 608626"/>
                <a:gd name="connsiteX16" fmla="*/ 407268 w 554291"/>
                <a:gd name="connsiteY16" fmla="*/ 399541 h 608626"/>
                <a:gd name="connsiteX17" fmla="*/ 407270 w 554291"/>
                <a:gd name="connsiteY17" fmla="*/ 358185 h 608626"/>
                <a:gd name="connsiteX18" fmla="*/ 301434 w 554291"/>
                <a:gd name="connsiteY18" fmla="*/ 463843 h 608626"/>
                <a:gd name="connsiteX19" fmla="*/ 407270 w 554291"/>
                <a:gd name="connsiteY19" fmla="*/ 569619 h 608626"/>
                <a:gd name="connsiteX20" fmla="*/ 513106 w 554291"/>
                <a:gd name="connsiteY20" fmla="*/ 463843 h 608626"/>
                <a:gd name="connsiteX21" fmla="*/ 407270 w 554291"/>
                <a:gd name="connsiteY21" fmla="*/ 358185 h 608626"/>
                <a:gd name="connsiteX22" fmla="*/ 316218 w 554291"/>
                <a:gd name="connsiteY22" fmla="*/ 170998 h 608626"/>
                <a:gd name="connsiteX23" fmla="*/ 289231 w 554291"/>
                <a:gd name="connsiteY23" fmla="*/ 197940 h 608626"/>
                <a:gd name="connsiteX24" fmla="*/ 316218 w 554291"/>
                <a:gd name="connsiteY24" fmla="*/ 224881 h 608626"/>
                <a:gd name="connsiteX25" fmla="*/ 343205 w 554291"/>
                <a:gd name="connsiteY25" fmla="*/ 197940 h 608626"/>
                <a:gd name="connsiteX26" fmla="*/ 316218 w 554291"/>
                <a:gd name="connsiteY26" fmla="*/ 170998 h 608626"/>
                <a:gd name="connsiteX27" fmla="*/ 111586 w 554291"/>
                <a:gd name="connsiteY27" fmla="*/ 170998 h 608626"/>
                <a:gd name="connsiteX28" fmla="*/ 84599 w 554291"/>
                <a:gd name="connsiteY28" fmla="*/ 197940 h 608626"/>
                <a:gd name="connsiteX29" fmla="*/ 111586 w 554291"/>
                <a:gd name="connsiteY29" fmla="*/ 224881 h 608626"/>
                <a:gd name="connsiteX30" fmla="*/ 138573 w 554291"/>
                <a:gd name="connsiteY30" fmla="*/ 197940 h 608626"/>
                <a:gd name="connsiteX31" fmla="*/ 111586 w 554291"/>
                <a:gd name="connsiteY31" fmla="*/ 170998 h 608626"/>
                <a:gd name="connsiteX32" fmla="*/ 9387 w 554291"/>
                <a:gd name="connsiteY32" fmla="*/ 134568 h 608626"/>
                <a:gd name="connsiteX33" fmla="*/ 418417 w 554291"/>
                <a:gd name="connsiteY33" fmla="*/ 134568 h 608626"/>
                <a:gd name="connsiteX34" fmla="*/ 427804 w 554291"/>
                <a:gd name="connsiteY34" fmla="*/ 143939 h 608626"/>
                <a:gd name="connsiteX35" fmla="*/ 427804 w 554291"/>
                <a:gd name="connsiteY35" fmla="*/ 320349 h 608626"/>
                <a:gd name="connsiteX36" fmla="*/ 554291 w 554291"/>
                <a:gd name="connsiteY36" fmla="*/ 463843 h 608626"/>
                <a:gd name="connsiteX37" fmla="*/ 409382 w 554291"/>
                <a:gd name="connsiteY37" fmla="*/ 608626 h 608626"/>
                <a:gd name="connsiteX38" fmla="*/ 286415 w 554291"/>
                <a:gd name="connsiteY38" fmla="*/ 540452 h 608626"/>
                <a:gd name="connsiteX39" fmla="*/ 46934 w 554291"/>
                <a:gd name="connsiteY39" fmla="*/ 540452 h 608626"/>
                <a:gd name="connsiteX40" fmla="*/ 0 w 554291"/>
                <a:gd name="connsiteY40" fmla="*/ 493596 h 608626"/>
                <a:gd name="connsiteX41" fmla="*/ 0 w 554291"/>
                <a:gd name="connsiteY41" fmla="*/ 143939 h 608626"/>
                <a:gd name="connsiteX42" fmla="*/ 9387 w 554291"/>
                <a:gd name="connsiteY42" fmla="*/ 134568 h 608626"/>
                <a:gd name="connsiteX43" fmla="*/ 211220 w 554291"/>
                <a:gd name="connsiteY43" fmla="*/ 0 h 608626"/>
                <a:gd name="connsiteX44" fmla="*/ 216618 w 554291"/>
                <a:gd name="connsiteY44" fmla="*/ 0 h 608626"/>
                <a:gd name="connsiteX45" fmla="*/ 335962 w 554291"/>
                <a:gd name="connsiteY45" fmla="*/ 118197 h 608626"/>
                <a:gd name="connsiteX46" fmla="*/ 289022 w 554291"/>
                <a:gd name="connsiteY46" fmla="*/ 118197 h 608626"/>
                <a:gd name="connsiteX47" fmla="*/ 216618 w 554291"/>
                <a:gd name="connsiteY47" fmla="*/ 46857 h 608626"/>
                <a:gd name="connsiteX48" fmla="*/ 211220 w 554291"/>
                <a:gd name="connsiteY48" fmla="*/ 46857 h 608626"/>
                <a:gd name="connsiteX49" fmla="*/ 138816 w 554291"/>
                <a:gd name="connsiteY49" fmla="*/ 118197 h 608626"/>
                <a:gd name="connsiteX50" fmla="*/ 91876 w 554291"/>
                <a:gd name="connsiteY50" fmla="*/ 118197 h 608626"/>
                <a:gd name="connsiteX51" fmla="*/ 211220 w 554291"/>
                <a:gd name="connsiteY51" fmla="*/ 0 h 6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54291" h="608626">
                  <a:moveTo>
                    <a:pt x="407268" y="399541"/>
                  </a:moveTo>
                  <a:cubicBezTo>
                    <a:pt x="421465" y="399541"/>
                    <a:pt x="432963" y="410908"/>
                    <a:pt x="432963" y="425086"/>
                  </a:cubicBezTo>
                  <a:lnTo>
                    <a:pt x="432963" y="438328"/>
                  </a:lnTo>
                  <a:lnTo>
                    <a:pt x="446105" y="438328"/>
                  </a:lnTo>
                  <a:cubicBezTo>
                    <a:pt x="460302" y="438328"/>
                    <a:pt x="471800" y="449812"/>
                    <a:pt x="471800" y="463873"/>
                  </a:cubicBezTo>
                  <a:cubicBezTo>
                    <a:pt x="471800" y="478052"/>
                    <a:pt x="460302" y="489536"/>
                    <a:pt x="446105" y="489536"/>
                  </a:cubicBezTo>
                  <a:lnTo>
                    <a:pt x="432963" y="489536"/>
                  </a:lnTo>
                  <a:lnTo>
                    <a:pt x="432963" y="502660"/>
                  </a:lnTo>
                  <a:cubicBezTo>
                    <a:pt x="432963" y="516839"/>
                    <a:pt x="421465" y="528323"/>
                    <a:pt x="407268" y="528323"/>
                  </a:cubicBezTo>
                  <a:cubicBezTo>
                    <a:pt x="393071" y="528323"/>
                    <a:pt x="381573" y="516839"/>
                    <a:pt x="381573" y="502660"/>
                  </a:cubicBezTo>
                  <a:lnTo>
                    <a:pt x="381573" y="489536"/>
                  </a:lnTo>
                  <a:lnTo>
                    <a:pt x="368431" y="489536"/>
                  </a:lnTo>
                  <a:cubicBezTo>
                    <a:pt x="354234" y="489536"/>
                    <a:pt x="342736" y="478052"/>
                    <a:pt x="342736" y="463873"/>
                  </a:cubicBezTo>
                  <a:cubicBezTo>
                    <a:pt x="342736" y="449812"/>
                    <a:pt x="354234" y="438328"/>
                    <a:pt x="368431" y="438328"/>
                  </a:cubicBezTo>
                  <a:lnTo>
                    <a:pt x="381573" y="438328"/>
                  </a:lnTo>
                  <a:lnTo>
                    <a:pt x="381573" y="425086"/>
                  </a:lnTo>
                  <a:cubicBezTo>
                    <a:pt x="381573" y="410908"/>
                    <a:pt x="393071" y="399541"/>
                    <a:pt x="407268" y="399541"/>
                  </a:cubicBezTo>
                  <a:close/>
                  <a:moveTo>
                    <a:pt x="407270" y="358185"/>
                  </a:moveTo>
                  <a:cubicBezTo>
                    <a:pt x="348837" y="358185"/>
                    <a:pt x="301434" y="405509"/>
                    <a:pt x="301434" y="463843"/>
                  </a:cubicBezTo>
                  <a:cubicBezTo>
                    <a:pt x="301434" y="522295"/>
                    <a:pt x="348837" y="569619"/>
                    <a:pt x="407270" y="569619"/>
                  </a:cubicBezTo>
                  <a:cubicBezTo>
                    <a:pt x="465703" y="569619"/>
                    <a:pt x="513106" y="522295"/>
                    <a:pt x="513106" y="463843"/>
                  </a:cubicBezTo>
                  <a:cubicBezTo>
                    <a:pt x="513106" y="405509"/>
                    <a:pt x="465703" y="358185"/>
                    <a:pt x="407270" y="358185"/>
                  </a:cubicBezTo>
                  <a:close/>
                  <a:moveTo>
                    <a:pt x="316218" y="170998"/>
                  </a:moveTo>
                  <a:cubicBezTo>
                    <a:pt x="301317" y="170998"/>
                    <a:pt x="289231" y="183063"/>
                    <a:pt x="289231" y="197940"/>
                  </a:cubicBezTo>
                  <a:cubicBezTo>
                    <a:pt x="289231" y="212816"/>
                    <a:pt x="301317" y="224881"/>
                    <a:pt x="316218" y="224881"/>
                  </a:cubicBezTo>
                  <a:cubicBezTo>
                    <a:pt x="331002" y="224881"/>
                    <a:pt x="343205" y="212816"/>
                    <a:pt x="343205" y="197940"/>
                  </a:cubicBezTo>
                  <a:cubicBezTo>
                    <a:pt x="343205" y="183063"/>
                    <a:pt x="331002" y="170998"/>
                    <a:pt x="316218" y="170998"/>
                  </a:cubicBezTo>
                  <a:close/>
                  <a:moveTo>
                    <a:pt x="111586" y="170998"/>
                  </a:moveTo>
                  <a:cubicBezTo>
                    <a:pt x="96801" y="170998"/>
                    <a:pt x="84599" y="183063"/>
                    <a:pt x="84599" y="197940"/>
                  </a:cubicBezTo>
                  <a:cubicBezTo>
                    <a:pt x="84599" y="212816"/>
                    <a:pt x="96801" y="224881"/>
                    <a:pt x="111586" y="224881"/>
                  </a:cubicBezTo>
                  <a:cubicBezTo>
                    <a:pt x="126487" y="224881"/>
                    <a:pt x="138573" y="212816"/>
                    <a:pt x="138573" y="197940"/>
                  </a:cubicBezTo>
                  <a:cubicBezTo>
                    <a:pt x="138573" y="183063"/>
                    <a:pt x="126487" y="170998"/>
                    <a:pt x="111586" y="170998"/>
                  </a:cubicBezTo>
                  <a:close/>
                  <a:moveTo>
                    <a:pt x="9387" y="134568"/>
                  </a:moveTo>
                  <a:lnTo>
                    <a:pt x="418417" y="134568"/>
                  </a:lnTo>
                  <a:cubicBezTo>
                    <a:pt x="423580" y="134568"/>
                    <a:pt x="427804" y="138785"/>
                    <a:pt x="427804" y="143939"/>
                  </a:cubicBezTo>
                  <a:lnTo>
                    <a:pt x="427804" y="320349"/>
                  </a:lnTo>
                  <a:cubicBezTo>
                    <a:pt x="499026" y="329486"/>
                    <a:pt x="554291" y="390398"/>
                    <a:pt x="554291" y="463843"/>
                  </a:cubicBezTo>
                  <a:cubicBezTo>
                    <a:pt x="554291" y="543731"/>
                    <a:pt x="489287" y="608626"/>
                    <a:pt x="409382" y="608626"/>
                  </a:cubicBezTo>
                  <a:cubicBezTo>
                    <a:pt x="357520" y="608626"/>
                    <a:pt x="311994" y="581333"/>
                    <a:pt x="286415" y="540452"/>
                  </a:cubicBezTo>
                  <a:lnTo>
                    <a:pt x="46934" y="540452"/>
                  </a:lnTo>
                  <a:cubicBezTo>
                    <a:pt x="21003" y="540452"/>
                    <a:pt x="0" y="519484"/>
                    <a:pt x="0" y="493596"/>
                  </a:cubicBezTo>
                  <a:lnTo>
                    <a:pt x="0" y="143939"/>
                  </a:lnTo>
                  <a:cubicBezTo>
                    <a:pt x="0" y="138785"/>
                    <a:pt x="4224" y="134568"/>
                    <a:pt x="9387" y="134568"/>
                  </a:cubicBezTo>
                  <a:close/>
                  <a:moveTo>
                    <a:pt x="211220" y="0"/>
                  </a:moveTo>
                  <a:lnTo>
                    <a:pt x="216618" y="0"/>
                  </a:lnTo>
                  <a:cubicBezTo>
                    <a:pt x="282099" y="0"/>
                    <a:pt x="335493" y="52949"/>
                    <a:pt x="335962" y="118197"/>
                  </a:cubicBezTo>
                  <a:lnTo>
                    <a:pt x="289022" y="118197"/>
                  </a:lnTo>
                  <a:cubicBezTo>
                    <a:pt x="288553" y="78837"/>
                    <a:pt x="256282" y="46857"/>
                    <a:pt x="216618" y="46857"/>
                  </a:cubicBezTo>
                  <a:lnTo>
                    <a:pt x="211220" y="46857"/>
                  </a:lnTo>
                  <a:cubicBezTo>
                    <a:pt x="171556" y="46857"/>
                    <a:pt x="139285" y="78837"/>
                    <a:pt x="138816" y="118197"/>
                  </a:cubicBezTo>
                  <a:lnTo>
                    <a:pt x="91876" y="118197"/>
                  </a:lnTo>
                  <a:cubicBezTo>
                    <a:pt x="92345" y="52949"/>
                    <a:pt x="145739" y="0"/>
                    <a:pt x="211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5550691" y="2411639"/>
            <a:ext cx="1101726" cy="1101726"/>
            <a:chOff x="2492372" y="2609850"/>
            <a:chExt cx="1101726" cy="1101726"/>
          </a:xfrm>
        </p:grpSpPr>
        <p:sp>
          <p:nvSpPr>
            <p:cNvPr id="36" name="椭圆 35"/>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6"/>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14"/>
            <p:cNvSpPr/>
            <p:nvPr/>
          </p:nvSpPr>
          <p:spPr>
            <a:xfrm>
              <a:off x="2828920" y="2946714"/>
              <a:ext cx="428630" cy="427997"/>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1" name="组合 50"/>
          <p:cNvGrpSpPr/>
          <p:nvPr/>
        </p:nvGrpSpPr>
        <p:grpSpPr>
          <a:xfrm>
            <a:off x="7494188" y="2411639"/>
            <a:ext cx="1101726" cy="1101726"/>
            <a:chOff x="2492372" y="2609850"/>
            <a:chExt cx="1101726" cy="1101726"/>
          </a:xfrm>
        </p:grpSpPr>
        <p:sp>
          <p:nvSpPr>
            <p:cNvPr id="52" name="椭圆 51"/>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52"/>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18"/>
            <p:cNvSpPr/>
            <p:nvPr/>
          </p:nvSpPr>
          <p:spPr>
            <a:xfrm>
              <a:off x="2828920" y="2946800"/>
              <a:ext cx="428630" cy="427825"/>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9437685" y="2411639"/>
            <a:ext cx="1101726" cy="1101726"/>
            <a:chOff x="2492372" y="2609850"/>
            <a:chExt cx="1101726" cy="1101726"/>
          </a:xfrm>
        </p:grpSpPr>
        <p:sp>
          <p:nvSpPr>
            <p:cNvPr id="48" name="椭圆 47"/>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48"/>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22"/>
            <p:cNvSpPr/>
            <p:nvPr/>
          </p:nvSpPr>
          <p:spPr>
            <a:xfrm>
              <a:off x="2831526" y="2946398"/>
              <a:ext cx="423418" cy="428630"/>
            </a:xfrm>
            <a:custGeom>
              <a:avLst/>
              <a:gdLst>
                <a:gd name="T0" fmla="*/ 6341 w 6593"/>
                <a:gd name="T1" fmla="*/ 3572 h 6684"/>
                <a:gd name="T2" fmla="*/ 6434 w 6593"/>
                <a:gd name="T3" fmla="*/ 2935 h 6684"/>
                <a:gd name="T4" fmla="*/ 6137 w 6593"/>
                <a:gd name="T5" fmla="*/ 2230 h 6684"/>
                <a:gd name="T6" fmla="*/ 5945 w 6593"/>
                <a:gd name="T7" fmla="*/ 1614 h 6684"/>
                <a:gd name="T8" fmla="*/ 5372 w 6593"/>
                <a:gd name="T9" fmla="*/ 1107 h 6684"/>
                <a:gd name="T10" fmla="*/ 4932 w 6593"/>
                <a:gd name="T11" fmla="*/ 635 h 6684"/>
                <a:gd name="T12" fmla="*/ 4196 w 6593"/>
                <a:gd name="T13" fmla="*/ 427 h 6684"/>
                <a:gd name="T14" fmla="*/ 3594 w 6593"/>
                <a:gd name="T15" fmla="*/ 194 h 6684"/>
                <a:gd name="T16" fmla="*/ 2840 w 6593"/>
                <a:gd name="T17" fmla="*/ 324 h 6684"/>
                <a:gd name="T18" fmla="*/ 2197 w 6593"/>
                <a:gd name="T19" fmla="*/ 375 h 6684"/>
                <a:gd name="T20" fmla="*/ 1576 w 6593"/>
                <a:gd name="T21" fmla="*/ 822 h 6684"/>
                <a:gd name="T22" fmla="*/ 1018 w 6593"/>
                <a:gd name="T23" fmla="*/ 1146 h 6684"/>
                <a:gd name="T24" fmla="*/ 652 w 6593"/>
                <a:gd name="T25" fmla="*/ 1816 h 6684"/>
                <a:gd name="T26" fmla="*/ 290 w 6593"/>
                <a:gd name="T27" fmla="*/ 2350 h 6684"/>
                <a:gd name="T28" fmla="*/ 252 w 6593"/>
                <a:gd name="T29" fmla="*/ 3114 h 6684"/>
                <a:gd name="T30" fmla="*/ 158 w 6593"/>
                <a:gd name="T31" fmla="*/ 3751 h 6684"/>
                <a:gd name="T32" fmla="*/ 456 w 6593"/>
                <a:gd name="T33" fmla="*/ 4456 h 6684"/>
                <a:gd name="T34" fmla="*/ 648 w 6593"/>
                <a:gd name="T35" fmla="*/ 5072 h 6684"/>
                <a:gd name="T36" fmla="*/ 1221 w 6593"/>
                <a:gd name="T37" fmla="*/ 5579 h 6684"/>
                <a:gd name="T38" fmla="*/ 1661 w 6593"/>
                <a:gd name="T39" fmla="*/ 6051 h 6684"/>
                <a:gd name="T40" fmla="*/ 2397 w 6593"/>
                <a:gd name="T41" fmla="*/ 6259 h 6684"/>
                <a:gd name="T42" fmla="*/ 2998 w 6593"/>
                <a:gd name="T43" fmla="*/ 6492 h 6684"/>
                <a:gd name="T44" fmla="*/ 3752 w 6593"/>
                <a:gd name="T45" fmla="*/ 6360 h 6684"/>
                <a:gd name="T46" fmla="*/ 4394 w 6593"/>
                <a:gd name="T47" fmla="*/ 6310 h 6684"/>
                <a:gd name="T48" fmla="*/ 5016 w 6593"/>
                <a:gd name="T49" fmla="*/ 5863 h 6684"/>
                <a:gd name="T50" fmla="*/ 5573 w 6593"/>
                <a:gd name="T51" fmla="*/ 5539 h 6684"/>
                <a:gd name="T52" fmla="*/ 5940 w 6593"/>
                <a:gd name="T53" fmla="*/ 4868 h 6684"/>
                <a:gd name="T54" fmla="*/ 6301 w 6593"/>
                <a:gd name="T55" fmla="*/ 4335 h 6684"/>
                <a:gd name="T56" fmla="*/ 4090 w 6593"/>
                <a:gd name="T57" fmla="*/ 4436 h 6684"/>
                <a:gd name="T58" fmla="*/ 3517 w 6593"/>
                <a:gd name="T59" fmla="*/ 4879 h 6684"/>
                <a:gd name="T60" fmla="*/ 3408 w 6593"/>
                <a:gd name="T61" fmla="*/ 5238 h 6684"/>
                <a:gd name="T62" fmla="*/ 3029 w 6593"/>
                <a:gd name="T63" fmla="*/ 5118 h 6684"/>
                <a:gd name="T64" fmla="*/ 2896 w 6593"/>
                <a:gd name="T65" fmla="*/ 4782 h 6684"/>
                <a:gd name="T66" fmla="*/ 2332 w 6593"/>
                <a:gd name="T67" fmla="*/ 4439 h 6684"/>
                <a:gd name="T68" fmla="*/ 2568 w 6593"/>
                <a:gd name="T69" fmla="*/ 4099 h 6684"/>
                <a:gd name="T70" fmla="*/ 3432 w 6593"/>
                <a:gd name="T71" fmla="*/ 4210 h 6684"/>
                <a:gd name="T72" fmla="*/ 3301 w 6593"/>
                <a:gd name="T73" fmla="*/ 3628 h 6684"/>
                <a:gd name="T74" fmla="*/ 2341 w 6593"/>
                <a:gd name="T75" fmla="*/ 2667 h 6684"/>
                <a:gd name="T76" fmla="*/ 3065 w 6593"/>
                <a:gd name="T77" fmla="*/ 1732 h 6684"/>
                <a:gd name="T78" fmla="*/ 3198 w 6593"/>
                <a:gd name="T79" fmla="*/ 1447 h 6684"/>
                <a:gd name="T80" fmla="*/ 3541 w 6593"/>
                <a:gd name="T81" fmla="*/ 1684 h 6684"/>
                <a:gd name="T82" fmla="*/ 4078 w 6593"/>
                <a:gd name="T83" fmla="*/ 1990 h 6684"/>
                <a:gd name="T84" fmla="*/ 4058 w 6593"/>
                <a:gd name="T85" fmla="*/ 2442 h 6684"/>
                <a:gd name="T86" fmla="*/ 3318 w 6593"/>
                <a:gd name="T87" fmla="*/ 2391 h 6684"/>
                <a:gd name="T88" fmla="*/ 3108 w 6593"/>
                <a:gd name="T89" fmla="*/ 2816 h 6684"/>
                <a:gd name="T90" fmla="*/ 3826 w 6593"/>
                <a:gd name="T91" fmla="*/ 3168 h 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93" h="6684">
                  <a:moveTo>
                    <a:pt x="6441" y="3708"/>
                  </a:moveTo>
                  <a:lnTo>
                    <a:pt x="6341" y="3572"/>
                  </a:lnTo>
                  <a:cubicBezTo>
                    <a:pt x="6233" y="3423"/>
                    <a:pt x="6230" y="3222"/>
                    <a:pt x="6337" y="3072"/>
                  </a:cubicBezTo>
                  <a:lnTo>
                    <a:pt x="6434" y="2935"/>
                  </a:lnTo>
                  <a:cubicBezTo>
                    <a:pt x="6584" y="2724"/>
                    <a:pt x="6514" y="2431"/>
                    <a:pt x="6286" y="2310"/>
                  </a:cubicBezTo>
                  <a:lnTo>
                    <a:pt x="6137" y="2230"/>
                  </a:lnTo>
                  <a:cubicBezTo>
                    <a:pt x="5974" y="2143"/>
                    <a:pt x="5886" y="1962"/>
                    <a:pt x="5917" y="1780"/>
                  </a:cubicBezTo>
                  <a:lnTo>
                    <a:pt x="5945" y="1614"/>
                  </a:lnTo>
                  <a:cubicBezTo>
                    <a:pt x="5988" y="1359"/>
                    <a:pt x="5798" y="1124"/>
                    <a:pt x="5540" y="1114"/>
                  </a:cubicBezTo>
                  <a:lnTo>
                    <a:pt x="5372" y="1107"/>
                  </a:lnTo>
                  <a:cubicBezTo>
                    <a:pt x="5188" y="1099"/>
                    <a:pt x="5029" y="975"/>
                    <a:pt x="4978" y="798"/>
                  </a:cubicBezTo>
                  <a:lnTo>
                    <a:pt x="4932" y="635"/>
                  </a:lnTo>
                  <a:cubicBezTo>
                    <a:pt x="4860" y="387"/>
                    <a:pt x="4588" y="259"/>
                    <a:pt x="4350" y="360"/>
                  </a:cubicBezTo>
                  <a:lnTo>
                    <a:pt x="4196" y="427"/>
                  </a:lnTo>
                  <a:cubicBezTo>
                    <a:pt x="4026" y="500"/>
                    <a:pt x="3830" y="456"/>
                    <a:pt x="3706" y="319"/>
                  </a:cubicBezTo>
                  <a:lnTo>
                    <a:pt x="3594" y="194"/>
                  </a:lnTo>
                  <a:cubicBezTo>
                    <a:pt x="3421" y="0"/>
                    <a:pt x="3120" y="3"/>
                    <a:pt x="2950" y="198"/>
                  </a:cubicBezTo>
                  <a:lnTo>
                    <a:pt x="2840" y="324"/>
                  </a:lnTo>
                  <a:cubicBezTo>
                    <a:pt x="2718" y="463"/>
                    <a:pt x="2522" y="510"/>
                    <a:pt x="2353" y="439"/>
                  </a:cubicBezTo>
                  <a:lnTo>
                    <a:pt x="2197" y="375"/>
                  </a:lnTo>
                  <a:cubicBezTo>
                    <a:pt x="1958" y="276"/>
                    <a:pt x="1688" y="410"/>
                    <a:pt x="1620" y="659"/>
                  </a:cubicBezTo>
                  <a:lnTo>
                    <a:pt x="1576" y="822"/>
                  </a:lnTo>
                  <a:cubicBezTo>
                    <a:pt x="1528" y="999"/>
                    <a:pt x="1370" y="1126"/>
                    <a:pt x="1186" y="1136"/>
                  </a:cubicBezTo>
                  <a:lnTo>
                    <a:pt x="1018" y="1146"/>
                  </a:lnTo>
                  <a:cubicBezTo>
                    <a:pt x="761" y="1160"/>
                    <a:pt x="574" y="1398"/>
                    <a:pt x="621" y="1651"/>
                  </a:cubicBezTo>
                  <a:lnTo>
                    <a:pt x="652" y="1816"/>
                  </a:lnTo>
                  <a:cubicBezTo>
                    <a:pt x="685" y="1998"/>
                    <a:pt x="598" y="2179"/>
                    <a:pt x="438" y="2268"/>
                  </a:cubicBezTo>
                  <a:lnTo>
                    <a:pt x="290" y="2350"/>
                  </a:lnTo>
                  <a:cubicBezTo>
                    <a:pt x="65" y="2475"/>
                    <a:pt x="0" y="2770"/>
                    <a:pt x="152" y="2978"/>
                  </a:cubicBezTo>
                  <a:lnTo>
                    <a:pt x="252" y="3114"/>
                  </a:lnTo>
                  <a:cubicBezTo>
                    <a:pt x="360" y="3263"/>
                    <a:pt x="362" y="3464"/>
                    <a:pt x="256" y="3614"/>
                  </a:cubicBezTo>
                  <a:lnTo>
                    <a:pt x="158" y="3751"/>
                  </a:lnTo>
                  <a:cubicBezTo>
                    <a:pt x="9" y="3962"/>
                    <a:pt x="78" y="4255"/>
                    <a:pt x="306" y="4376"/>
                  </a:cubicBezTo>
                  <a:lnTo>
                    <a:pt x="456" y="4456"/>
                  </a:lnTo>
                  <a:cubicBezTo>
                    <a:pt x="618" y="4543"/>
                    <a:pt x="706" y="4724"/>
                    <a:pt x="676" y="4906"/>
                  </a:cubicBezTo>
                  <a:lnTo>
                    <a:pt x="648" y="5072"/>
                  </a:lnTo>
                  <a:cubicBezTo>
                    <a:pt x="605" y="5327"/>
                    <a:pt x="794" y="5562"/>
                    <a:pt x="1053" y="5572"/>
                  </a:cubicBezTo>
                  <a:lnTo>
                    <a:pt x="1221" y="5579"/>
                  </a:lnTo>
                  <a:cubicBezTo>
                    <a:pt x="1405" y="5587"/>
                    <a:pt x="1564" y="5711"/>
                    <a:pt x="1614" y="5888"/>
                  </a:cubicBezTo>
                  <a:lnTo>
                    <a:pt x="1661" y="6051"/>
                  </a:lnTo>
                  <a:cubicBezTo>
                    <a:pt x="1733" y="6299"/>
                    <a:pt x="2005" y="6427"/>
                    <a:pt x="2242" y="6326"/>
                  </a:cubicBezTo>
                  <a:lnTo>
                    <a:pt x="2397" y="6259"/>
                  </a:lnTo>
                  <a:cubicBezTo>
                    <a:pt x="2566" y="6186"/>
                    <a:pt x="2762" y="6230"/>
                    <a:pt x="2886" y="6367"/>
                  </a:cubicBezTo>
                  <a:lnTo>
                    <a:pt x="2998" y="6492"/>
                  </a:lnTo>
                  <a:cubicBezTo>
                    <a:pt x="3170" y="6684"/>
                    <a:pt x="3472" y="6682"/>
                    <a:pt x="3641" y="6487"/>
                  </a:cubicBezTo>
                  <a:lnTo>
                    <a:pt x="3752" y="6360"/>
                  </a:lnTo>
                  <a:cubicBezTo>
                    <a:pt x="3873" y="6222"/>
                    <a:pt x="4069" y="6175"/>
                    <a:pt x="4238" y="6246"/>
                  </a:cubicBezTo>
                  <a:lnTo>
                    <a:pt x="4394" y="6310"/>
                  </a:lnTo>
                  <a:cubicBezTo>
                    <a:pt x="4633" y="6408"/>
                    <a:pt x="4904" y="6275"/>
                    <a:pt x="4972" y="6026"/>
                  </a:cubicBezTo>
                  <a:lnTo>
                    <a:pt x="5016" y="5863"/>
                  </a:lnTo>
                  <a:cubicBezTo>
                    <a:pt x="5064" y="5686"/>
                    <a:pt x="5221" y="5559"/>
                    <a:pt x="5405" y="5548"/>
                  </a:cubicBezTo>
                  <a:lnTo>
                    <a:pt x="5573" y="5539"/>
                  </a:lnTo>
                  <a:cubicBezTo>
                    <a:pt x="5830" y="5524"/>
                    <a:pt x="6017" y="5287"/>
                    <a:pt x="5970" y="5034"/>
                  </a:cubicBezTo>
                  <a:lnTo>
                    <a:pt x="5940" y="4868"/>
                  </a:lnTo>
                  <a:cubicBezTo>
                    <a:pt x="5906" y="4687"/>
                    <a:pt x="5993" y="4506"/>
                    <a:pt x="6153" y="4416"/>
                  </a:cubicBezTo>
                  <a:lnTo>
                    <a:pt x="6301" y="4335"/>
                  </a:lnTo>
                  <a:cubicBezTo>
                    <a:pt x="6528" y="4211"/>
                    <a:pt x="6593" y="3916"/>
                    <a:pt x="6441" y="3708"/>
                  </a:cubicBezTo>
                  <a:close/>
                  <a:moveTo>
                    <a:pt x="4090" y="4436"/>
                  </a:moveTo>
                  <a:cubicBezTo>
                    <a:pt x="3969" y="4583"/>
                    <a:pt x="3812" y="4682"/>
                    <a:pt x="3629" y="4732"/>
                  </a:cubicBezTo>
                  <a:cubicBezTo>
                    <a:pt x="3549" y="4754"/>
                    <a:pt x="3513" y="4796"/>
                    <a:pt x="3517" y="4879"/>
                  </a:cubicBezTo>
                  <a:cubicBezTo>
                    <a:pt x="3521" y="4960"/>
                    <a:pt x="3517" y="5043"/>
                    <a:pt x="3517" y="5124"/>
                  </a:cubicBezTo>
                  <a:cubicBezTo>
                    <a:pt x="3517" y="5198"/>
                    <a:pt x="3480" y="5236"/>
                    <a:pt x="3408" y="5238"/>
                  </a:cubicBezTo>
                  <a:cubicBezTo>
                    <a:pt x="3320" y="5240"/>
                    <a:pt x="3232" y="5240"/>
                    <a:pt x="3144" y="5238"/>
                  </a:cubicBezTo>
                  <a:cubicBezTo>
                    <a:pt x="3066" y="5236"/>
                    <a:pt x="3030" y="5192"/>
                    <a:pt x="3029" y="5118"/>
                  </a:cubicBezTo>
                  <a:cubicBezTo>
                    <a:pt x="3028" y="5058"/>
                    <a:pt x="3028" y="4998"/>
                    <a:pt x="3028" y="4939"/>
                  </a:cubicBezTo>
                  <a:cubicBezTo>
                    <a:pt x="3026" y="4807"/>
                    <a:pt x="3022" y="4802"/>
                    <a:pt x="2896" y="4782"/>
                  </a:cubicBezTo>
                  <a:cubicBezTo>
                    <a:pt x="2733" y="4756"/>
                    <a:pt x="2574" y="4719"/>
                    <a:pt x="2426" y="4647"/>
                  </a:cubicBezTo>
                  <a:cubicBezTo>
                    <a:pt x="2310" y="4591"/>
                    <a:pt x="2298" y="4562"/>
                    <a:pt x="2332" y="4439"/>
                  </a:cubicBezTo>
                  <a:cubicBezTo>
                    <a:pt x="2357" y="4348"/>
                    <a:pt x="2381" y="4256"/>
                    <a:pt x="2410" y="4167"/>
                  </a:cubicBezTo>
                  <a:cubicBezTo>
                    <a:pt x="2444" y="4063"/>
                    <a:pt x="2472" y="4050"/>
                    <a:pt x="2568" y="4099"/>
                  </a:cubicBezTo>
                  <a:cubicBezTo>
                    <a:pt x="2732" y="4184"/>
                    <a:pt x="2906" y="4232"/>
                    <a:pt x="3089" y="4255"/>
                  </a:cubicBezTo>
                  <a:cubicBezTo>
                    <a:pt x="3206" y="4270"/>
                    <a:pt x="3322" y="4258"/>
                    <a:pt x="3432" y="4210"/>
                  </a:cubicBezTo>
                  <a:cubicBezTo>
                    <a:pt x="3636" y="4120"/>
                    <a:pt x="3668" y="3884"/>
                    <a:pt x="3496" y="3743"/>
                  </a:cubicBezTo>
                  <a:cubicBezTo>
                    <a:pt x="3437" y="3695"/>
                    <a:pt x="3370" y="3659"/>
                    <a:pt x="3301" y="3628"/>
                  </a:cubicBezTo>
                  <a:cubicBezTo>
                    <a:pt x="3122" y="3550"/>
                    <a:pt x="2936" y="3490"/>
                    <a:pt x="2768" y="3388"/>
                  </a:cubicBezTo>
                  <a:cubicBezTo>
                    <a:pt x="2494" y="3224"/>
                    <a:pt x="2321" y="3000"/>
                    <a:pt x="2341" y="2667"/>
                  </a:cubicBezTo>
                  <a:cubicBezTo>
                    <a:pt x="2364" y="2291"/>
                    <a:pt x="2577" y="2056"/>
                    <a:pt x="2921" y="1931"/>
                  </a:cubicBezTo>
                  <a:cubicBezTo>
                    <a:pt x="3064" y="1879"/>
                    <a:pt x="3064" y="1882"/>
                    <a:pt x="3065" y="1732"/>
                  </a:cubicBezTo>
                  <a:lnTo>
                    <a:pt x="3065" y="1582"/>
                  </a:lnTo>
                  <a:cubicBezTo>
                    <a:pt x="3068" y="1470"/>
                    <a:pt x="3086" y="1450"/>
                    <a:pt x="3198" y="1447"/>
                  </a:cubicBezTo>
                  <a:cubicBezTo>
                    <a:pt x="3233" y="1446"/>
                    <a:pt x="3268" y="1447"/>
                    <a:pt x="3302" y="1447"/>
                  </a:cubicBezTo>
                  <a:cubicBezTo>
                    <a:pt x="3540" y="1447"/>
                    <a:pt x="3540" y="1447"/>
                    <a:pt x="3541" y="1684"/>
                  </a:cubicBezTo>
                  <a:cubicBezTo>
                    <a:pt x="3542" y="1852"/>
                    <a:pt x="3541" y="1854"/>
                    <a:pt x="3709" y="1879"/>
                  </a:cubicBezTo>
                  <a:cubicBezTo>
                    <a:pt x="3837" y="1899"/>
                    <a:pt x="3960" y="1938"/>
                    <a:pt x="4078" y="1990"/>
                  </a:cubicBezTo>
                  <a:cubicBezTo>
                    <a:pt x="4144" y="2019"/>
                    <a:pt x="4169" y="2064"/>
                    <a:pt x="4149" y="2134"/>
                  </a:cubicBezTo>
                  <a:cubicBezTo>
                    <a:pt x="4120" y="2236"/>
                    <a:pt x="4092" y="2340"/>
                    <a:pt x="4058" y="2442"/>
                  </a:cubicBezTo>
                  <a:cubicBezTo>
                    <a:pt x="4028" y="2538"/>
                    <a:pt x="3997" y="2552"/>
                    <a:pt x="3904" y="2507"/>
                  </a:cubicBezTo>
                  <a:cubicBezTo>
                    <a:pt x="3718" y="2418"/>
                    <a:pt x="3524" y="2380"/>
                    <a:pt x="3318" y="2391"/>
                  </a:cubicBezTo>
                  <a:cubicBezTo>
                    <a:pt x="3265" y="2394"/>
                    <a:pt x="3212" y="2402"/>
                    <a:pt x="3162" y="2423"/>
                  </a:cubicBezTo>
                  <a:cubicBezTo>
                    <a:pt x="2985" y="2500"/>
                    <a:pt x="2956" y="2696"/>
                    <a:pt x="3108" y="2816"/>
                  </a:cubicBezTo>
                  <a:cubicBezTo>
                    <a:pt x="3184" y="2878"/>
                    <a:pt x="3272" y="2922"/>
                    <a:pt x="3362" y="2959"/>
                  </a:cubicBezTo>
                  <a:cubicBezTo>
                    <a:pt x="3520" y="3024"/>
                    <a:pt x="3677" y="3086"/>
                    <a:pt x="3826" y="3168"/>
                  </a:cubicBezTo>
                  <a:cubicBezTo>
                    <a:pt x="4297" y="3434"/>
                    <a:pt x="4425" y="4030"/>
                    <a:pt x="4090" y="443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4" name="文本框 23"/>
          <p:cNvSpPr txBox="1"/>
          <p:nvPr/>
        </p:nvSpPr>
        <p:spPr>
          <a:xfrm>
            <a:off x="1506674"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公司介绍</a:t>
            </a:r>
          </a:p>
        </p:txBody>
      </p:sp>
      <p:sp>
        <p:nvSpPr>
          <p:cNvPr id="25" name="文本框 24"/>
          <p:cNvSpPr txBox="1"/>
          <p:nvPr/>
        </p:nvSpPr>
        <p:spPr>
          <a:xfrm>
            <a:off x="3450171"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项目介绍</a:t>
            </a:r>
          </a:p>
        </p:txBody>
      </p:sp>
      <p:sp>
        <p:nvSpPr>
          <p:cNvPr id="26" name="文本框 25"/>
          <p:cNvSpPr txBox="1"/>
          <p:nvPr/>
        </p:nvSpPr>
        <p:spPr>
          <a:xfrm>
            <a:off x="5393668"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产品运营</a:t>
            </a:r>
          </a:p>
        </p:txBody>
      </p:sp>
      <p:sp>
        <p:nvSpPr>
          <p:cNvPr id="27" name="文本框 26"/>
          <p:cNvSpPr txBox="1"/>
          <p:nvPr/>
        </p:nvSpPr>
        <p:spPr>
          <a:xfrm>
            <a:off x="7337165"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发展规划</a:t>
            </a:r>
          </a:p>
        </p:txBody>
      </p:sp>
      <p:sp>
        <p:nvSpPr>
          <p:cNvPr id="28" name="文本框 27"/>
          <p:cNvSpPr txBox="1"/>
          <p:nvPr/>
        </p:nvSpPr>
        <p:spPr>
          <a:xfrm>
            <a:off x="9280662"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资本融资</a:t>
            </a:r>
          </a:p>
        </p:txBody>
      </p:sp>
      <p:sp>
        <p:nvSpPr>
          <p:cNvPr id="29" name="文本框 28"/>
          <p:cNvSpPr txBox="1"/>
          <p:nvPr/>
        </p:nvSpPr>
        <p:spPr>
          <a:xfrm>
            <a:off x="4516078" y="634607"/>
            <a:ext cx="3159839"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EE464C"/>
                </a:solidFill>
                <a:effectLst/>
                <a:uLnTx/>
                <a:uFillTx/>
                <a:latin typeface="Arial"/>
                <a:ea typeface="微软雅黑"/>
                <a:cs typeface="+mn-cs"/>
              </a:rPr>
              <a:t>CONTENT</a:t>
            </a:r>
            <a:endParaRPr kumimoji="0" lang="zh-CN" altLang="en-US" sz="4800" b="1" i="0" u="none" strike="noStrike" kern="1200" cap="none" spc="0" normalizeH="0" baseline="0" noProof="0" dirty="0" smtClean="0">
              <a:ln>
                <a:noFill/>
              </a:ln>
              <a:solidFill>
                <a:srgbClr val="EE464C"/>
              </a:solidFill>
              <a:effectLst/>
              <a:uLnTx/>
              <a:uFillTx/>
              <a:latin typeface="Arial"/>
              <a:ea typeface="微软雅黑"/>
              <a:cs typeface="+mn-cs"/>
            </a:endParaRPr>
          </a:p>
        </p:txBody>
      </p:sp>
    </p:spTree>
    <p:extLst>
      <p:ext uri="{BB962C8B-B14F-4D97-AF65-F5344CB8AC3E}">
        <p14:creationId xmlns:p14="http://schemas.microsoft.com/office/powerpoint/2010/main" val="41108822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nodeType="with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par>
                                <p:cTn id="21" presetID="53" presetClass="entr" presetSubtype="16"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childTnLst>
                                </p:cTn>
                              </p:par>
                              <p:par>
                                <p:cTn id="26" presetID="53" presetClass="entr" presetSubtype="16"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childTnLst>
                                </p:cTn>
                              </p:par>
                              <p:par>
                                <p:cTn id="31" presetID="53" presetClass="entr" presetSubtype="16"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Effect transition="in" filter="fade">
                                      <p:cBhvr>
                                        <p:cTn id="35" dur="500"/>
                                        <p:tgtEl>
                                          <p:spTgt spid="47"/>
                                        </p:tgtEl>
                                      </p:cBhvr>
                                    </p:animEffect>
                                  </p:childTnLst>
                                </p:cTn>
                              </p:par>
                            </p:childTnLst>
                          </p:cTn>
                        </p:par>
                        <p:par>
                          <p:cTn id="36" fill="hold">
                            <p:stCondLst>
                              <p:cond delay="1500"/>
                            </p:stCondLst>
                            <p:childTnLst>
                              <p:par>
                                <p:cTn id="37" presetID="12" presetClass="entr" presetSubtype="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down)">
                                      <p:cBhvr>
                                        <p:cTn id="40" dur="500"/>
                                        <p:tgtEl>
                                          <p:spTgt spid="24"/>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p:tgtEl>
                                          <p:spTgt spid="25"/>
                                        </p:tgtEl>
                                        <p:attrNameLst>
                                          <p:attrName>ppt_y</p:attrName>
                                        </p:attrNameLst>
                                      </p:cBhvr>
                                      <p:tavLst>
                                        <p:tav tm="0">
                                          <p:val>
                                            <p:strVal val="#ppt_y-#ppt_h*1.125000"/>
                                          </p:val>
                                        </p:tav>
                                        <p:tav tm="100000">
                                          <p:val>
                                            <p:strVal val="#ppt_y"/>
                                          </p:val>
                                        </p:tav>
                                      </p:tavLst>
                                    </p:anim>
                                    <p:animEffect transition="in" filter="wipe(down)">
                                      <p:cBhvr>
                                        <p:cTn id="44" dur="500"/>
                                        <p:tgtEl>
                                          <p:spTgt spid="25"/>
                                        </p:tgtEl>
                                      </p:cBhvr>
                                    </p:animEffect>
                                  </p:childTnLst>
                                </p:cTn>
                              </p:par>
                              <p:par>
                                <p:cTn id="45" presetID="12" presetClass="entr" presetSubtype="1" fill="hold" grpId="0" nodeType="withEffect">
                                  <p:stCondLst>
                                    <p:cond delay="50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p:tgtEl>
                                          <p:spTgt spid="26"/>
                                        </p:tgtEl>
                                        <p:attrNameLst>
                                          <p:attrName>ppt_y</p:attrName>
                                        </p:attrNameLst>
                                      </p:cBhvr>
                                      <p:tavLst>
                                        <p:tav tm="0">
                                          <p:val>
                                            <p:strVal val="#ppt_y-#ppt_h*1.125000"/>
                                          </p:val>
                                        </p:tav>
                                        <p:tav tm="100000">
                                          <p:val>
                                            <p:strVal val="#ppt_y"/>
                                          </p:val>
                                        </p:tav>
                                      </p:tavLst>
                                    </p:anim>
                                    <p:animEffect transition="in" filter="wipe(down)">
                                      <p:cBhvr>
                                        <p:cTn id="48" dur="500"/>
                                        <p:tgtEl>
                                          <p:spTgt spid="26"/>
                                        </p:tgtEl>
                                      </p:cBhvr>
                                    </p:animEffect>
                                  </p:childTnLst>
                                </p:cTn>
                              </p:par>
                              <p:par>
                                <p:cTn id="49" presetID="12" presetClass="entr" presetSubtype="1" fill="hold" grpId="0" nodeType="withEffect">
                                  <p:stCondLst>
                                    <p:cond delay="75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p:tgtEl>
                                          <p:spTgt spid="27"/>
                                        </p:tgtEl>
                                        <p:attrNameLst>
                                          <p:attrName>ppt_y</p:attrName>
                                        </p:attrNameLst>
                                      </p:cBhvr>
                                      <p:tavLst>
                                        <p:tav tm="0">
                                          <p:val>
                                            <p:strVal val="#ppt_y-#ppt_h*1.125000"/>
                                          </p:val>
                                        </p:tav>
                                        <p:tav tm="100000">
                                          <p:val>
                                            <p:strVal val="#ppt_y"/>
                                          </p:val>
                                        </p:tav>
                                      </p:tavLst>
                                    </p:anim>
                                    <p:animEffect transition="in" filter="wipe(down)">
                                      <p:cBhvr>
                                        <p:cTn id="52" dur="500"/>
                                        <p:tgtEl>
                                          <p:spTgt spid="27"/>
                                        </p:tgtEl>
                                      </p:cBhvr>
                                    </p:animEffect>
                                  </p:childTnLst>
                                </p:cTn>
                              </p:par>
                              <p:par>
                                <p:cTn id="53" presetID="12" presetClass="entr" presetSubtype="1" fill="hold" grpId="0" nodeType="withEffect">
                                  <p:stCondLst>
                                    <p:cond delay="10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ppt_y</p:attrName>
                                        </p:attrNameLst>
                                      </p:cBhvr>
                                      <p:tavLst>
                                        <p:tav tm="0">
                                          <p:val>
                                            <p:strVal val="#ppt_y-#ppt_h*1.125000"/>
                                          </p:val>
                                        </p:tav>
                                        <p:tav tm="100000">
                                          <p:val>
                                            <p:strVal val="#ppt_y"/>
                                          </p:val>
                                        </p:tav>
                                      </p:tavLst>
                                    </p:anim>
                                    <p:animEffect transition="in" filter="wipe(down)">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l="18704" r="18704"/>
          <a:stretch>
            <a:fillRect/>
          </a:stretch>
        </p:blipFill>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资本融资</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PART05</a:t>
            </a:r>
            <a:endParaRPr lang="zh-CN" altLang="en-US" sz="4000" b="1" dirty="0">
              <a:solidFill>
                <a:schemeClr val="accent1"/>
              </a:solidFill>
            </a:endParaRPr>
          </a:p>
        </p:txBody>
      </p:sp>
    </p:spTree>
    <p:extLst>
      <p:ext uri="{BB962C8B-B14F-4D97-AF65-F5344CB8AC3E}">
        <p14:creationId xmlns:p14="http://schemas.microsoft.com/office/powerpoint/2010/main" val="14024987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45"/>
          <p:cNvSpPr/>
          <p:nvPr/>
        </p:nvSpPr>
        <p:spPr>
          <a:xfrm>
            <a:off x="9058501" y="2733637"/>
            <a:ext cx="340695" cy="335197"/>
          </a:xfrm>
          <a:custGeom>
            <a:avLst/>
            <a:gdLst/>
            <a:ahLst/>
            <a:cxnLst/>
            <a:rect l="0" t="0" r="0" b="0"/>
            <a:pathLst>
              <a:path w="120000" h="120000" extrusionOk="0">
                <a:moveTo>
                  <a:pt x="60000" y="0"/>
                </a:moveTo>
                <a:lnTo>
                  <a:pt x="60000" y="0"/>
                </a:lnTo>
                <a:cubicBezTo>
                  <a:pt x="27050" y="0"/>
                  <a:pt x="0" y="26893"/>
                  <a:pt x="0" y="59898"/>
                </a:cubicBezTo>
                <a:cubicBezTo>
                  <a:pt x="0" y="92903"/>
                  <a:pt x="27050" y="119796"/>
                  <a:pt x="60000" y="119796"/>
                </a:cubicBezTo>
                <a:cubicBezTo>
                  <a:pt x="92949" y="119796"/>
                  <a:pt x="119796" y="92903"/>
                  <a:pt x="119796" y="59898"/>
                </a:cubicBezTo>
                <a:cubicBezTo>
                  <a:pt x="119796" y="26893"/>
                  <a:pt x="92949" y="0"/>
                  <a:pt x="60000" y="0"/>
                </a:cubicBezTo>
                <a:close/>
                <a:moveTo>
                  <a:pt x="65898" y="110831"/>
                </a:moveTo>
                <a:lnTo>
                  <a:pt x="65898" y="110831"/>
                </a:lnTo>
                <a:cubicBezTo>
                  <a:pt x="65898" y="92903"/>
                  <a:pt x="65898" y="92903"/>
                  <a:pt x="65898" y="92903"/>
                </a:cubicBezTo>
                <a:cubicBezTo>
                  <a:pt x="65898" y="89847"/>
                  <a:pt x="63050" y="86791"/>
                  <a:pt x="60000" y="86791"/>
                </a:cubicBezTo>
                <a:cubicBezTo>
                  <a:pt x="60000" y="86791"/>
                  <a:pt x="56949" y="89847"/>
                  <a:pt x="56949" y="92903"/>
                </a:cubicBezTo>
                <a:cubicBezTo>
                  <a:pt x="56949" y="110831"/>
                  <a:pt x="56949" y="110831"/>
                  <a:pt x="56949" y="110831"/>
                </a:cubicBezTo>
                <a:cubicBezTo>
                  <a:pt x="30101" y="110831"/>
                  <a:pt x="12000" y="89847"/>
                  <a:pt x="9152" y="62954"/>
                </a:cubicBezTo>
                <a:cubicBezTo>
                  <a:pt x="30101" y="62954"/>
                  <a:pt x="30101" y="62954"/>
                  <a:pt x="30101" y="62954"/>
                </a:cubicBezTo>
                <a:cubicBezTo>
                  <a:pt x="30101" y="62954"/>
                  <a:pt x="32949" y="62954"/>
                  <a:pt x="32949" y="59898"/>
                </a:cubicBezTo>
                <a:cubicBezTo>
                  <a:pt x="32949" y="56842"/>
                  <a:pt x="30101" y="56842"/>
                  <a:pt x="30101" y="56842"/>
                </a:cubicBezTo>
                <a:cubicBezTo>
                  <a:pt x="9152" y="56842"/>
                  <a:pt x="9152" y="56842"/>
                  <a:pt x="9152" y="56842"/>
                </a:cubicBezTo>
                <a:cubicBezTo>
                  <a:pt x="12000" y="29949"/>
                  <a:pt x="30101" y="8964"/>
                  <a:pt x="56949" y="8964"/>
                </a:cubicBezTo>
                <a:cubicBezTo>
                  <a:pt x="56949" y="26893"/>
                  <a:pt x="56949" y="26893"/>
                  <a:pt x="56949" y="26893"/>
                </a:cubicBezTo>
                <a:cubicBezTo>
                  <a:pt x="56949" y="29949"/>
                  <a:pt x="60000" y="33005"/>
                  <a:pt x="60000" y="33005"/>
                </a:cubicBezTo>
                <a:cubicBezTo>
                  <a:pt x="63050" y="33005"/>
                  <a:pt x="65898" y="29949"/>
                  <a:pt x="65898" y="26893"/>
                </a:cubicBezTo>
                <a:cubicBezTo>
                  <a:pt x="65898" y="8964"/>
                  <a:pt x="65898" y="8964"/>
                  <a:pt x="65898" y="8964"/>
                </a:cubicBezTo>
                <a:cubicBezTo>
                  <a:pt x="89898" y="8964"/>
                  <a:pt x="110847" y="29949"/>
                  <a:pt x="113898" y="56842"/>
                </a:cubicBezTo>
                <a:cubicBezTo>
                  <a:pt x="92949" y="56842"/>
                  <a:pt x="92949" y="56842"/>
                  <a:pt x="92949" y="56842"/>
                </a:cubicBezTo>
                <a:cubicBezTo>
                  <a:pt x="89898" y="56842"/>
                  <a:pt x="89898" y="56842"/>
                  <a:pt x="89898" y="59898"/>
                </a:cubicBezTo>
                <a:cubicBezTo>
                  <a:pt x="89898" y="62954"/>
                  <a:pt x="89898" y="62954"/>
                  <a:pt x="92949" y="62954"/>
                </a:cubicBezTo>
                <a:cubicBezTo>
                  <a:pt x="113898" y="62954"/>
                  <a:pt x="113898" y="62954"/>
                  <a:pt x="113898" y="62954"/>
                </a:cubicBezTo>
                <a:cubicBezTo>
                  <a:pt x="110847" y="89847"/>
                  <a:pt x="89898" y="110831"/>
                  <a:pt x="65898" y="110831"/>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 name="Shape 4675"/>
          <p:cNvSpPr/>
          <p:nvPr/>
        </p:nvSpPr>
        <p:spPr>
          <a:xfrm>
            <a:off x="5268535" y="2746544"/>
            <a:ext cx="379730" cy="347689"/>
          </a:xfrm>
          <a:custGeom>
            <a:avLst/>
            <a:gdLst/>
            <a:ahLst/>
            <a:cxnLst/>
            <a:rect l="0" t="0" r="0" b="0"/>
            <a:pathLst>
              <a:path w="120000" h="120000" extrusionOk="0">
                <a:moveTo>
                  <a:pt x="36151" y="32949"/>
                </a:moveTo>
                <a:lnTo>
                  <a:pt x="36151" y="32949"/>
                </a:lnTo>
                <a:cubicBezTo>
                  <a:pt x="27823" y="0"/>
                  <a:pt x="27823" y="0"/>
                  <a:pt x="27823" y="0"/>
                </a:cubicBezTo>
                <a:cubicBezTo>
                  <a:pt x="2649" y="0"/>
                  <a:pt x="2649" y="0"/>
                  <a:pt x="2649" y="0"/>
                </a:cubicBezTo>
                <a:lnTo>
                  <a:pt x="0" y="3050"/>
                </a:lnTo>
                <a:cubicBezTo>
                  <a:pt x="0" y="6101"/>
                  <a:pt x="2649" y="9152"/>
                  <a:pt x="2649" y="9152"/>
                </a:cubicBezTo>
                <a:cubicBezTo>
                  <a:pt x="22145" y="9152"/>
                  <a:pt x="22145" y="9152"/>
                  <a:pt x="22145" y="9152"/>
                </a:cubicBezTo>
                <a:cubicBezTo>
                  <a:pt x="30662" y="32949"/>
                  <a:pt x="30662" y="32949"/>
                  <a:pt x="30662" y="32949"/>
                </a:cubicBezTo>
                <a:lnTo>
                  <a:pt x="30662" y="32949"/>
                </a:lnTo>
                <a:cubicBezTo>
                  <a:pt x="36151" y="80949"/>
                  <a:pt x="36151" y="80949"/>
                  <a:pt x="36151" y="80949"/>
                </a:cubicBezTo>
                <a:cubicBezTo>
                  <a:pt x="36151" y="89898"/>
                  <a:pt x="44479" y="95796"/>
                  <a:pt x="52807" y="95796"/>
                </a:cubicBezTo>
                <a:cubicBezTo>
                  <a:pt x="91798" y="95796"/>
                  <a:pt x="91798" y="95796"/>
                  <a:pt x="91798" y="95796"/>
                </a:cubicBezTo>
                <a:cubicBezTo>
                  <a:pt x="100315" y="95796"/>
                  <a:pt x="108643" y="89898"/>
                  <a:pt x="108643" y="80949"/>
                </a:cubicBezTo>
                <a:cubicBezTo>
                  <a:pt x="119810" y="32949"/>
                  <a:pt x="119810" y="32949"/>
                  <a:pt x="119810" y="32949"/>
                </a:cubicBezTo>
                <a:lnTo>
                  <a:pt x="36151" y="32949"/>
                </a:lnTo>
                <a:close/>
                <a:moveTo>
                  <a:pt x="100315" y="80949"/>
                </a:moveTo>
                <a:lnTo>
                  <a:pt x="100315" y="80949"/>
                </a:lnTo>
                <a:cubicBezTo>
                  <a:pt x="100315" y="84000"/>
                  <a:pt x="97476" y="86847"/>
                  <a:pt x="91798" y="86847"/>
                </a:cubicBezTo>
                <a:cubicBezTo>
                  <a:pt x="52807" y="86847"/>
                  <a:pt x="52807" y="86847"/>
                  <a:pt x="52807" y="86847"/>
                </a:cubicBezTo>
                <a:cubicBezTo>
                  <a:pt x="47318" y="86847"/>
                  <a:pt x="44479" y="84000"/>
                  <a:pt x="44479" y="80949"/>
                </a:cubicBezTo>
                <a:cubicBezTo>
                  <a:pt x="38990" y="39050"/>
                  <a:pt x="38990" y="39050"/>
                  <a:pt x="38990" y="39050"/>
                </a:cubicBezTo>
                <a:cubicBezTo>
                  <a:pt x="108643" y="39050"/>
                  <a:pt x="108643" y="39050"/>
                  <a:pt x="108643" y="39050"/>
                </a:cubicBezTo>
                <a:lnTo>
                  <a:pt x="100315" y="80949"/>
                </a:lnTo>
                <a:close/>
                <a:moveTo>
                  <a:pt x="52807" y="104949"/>
                </a:moveTo>
                <a:lnTo>
                  <a:pt x="52807" y="104949"/>
                </a:lnTo>
                <a:cubicBezTo>
                  <a:pt x="47318" y="104949"/>
                  <a:pt x="44479" y="107796"/>
                  <a:pt x="44479" y="110847"/>
                </a:cubicBezTo>
                <a:cubicBezTo>
                  <a:pt x="44479" y="116949"/>
                  <a:pt x="47318" y="119796"/>
                  <a:pt x="52807" y="119796"/>
                </a:cubicBezTo>
                <a:cubicBezTo>
                  <a:pt x="55646" y="119796"/>
                  <a:pt x="58485" y="116949"/>
                  <a:pt x="58485" y="110847"/>
                </a:cubicBezTo>
                <a:cubicBezTo>
                  <a:pt x="58485" y="107796"/>
                  <a:pt x="55646" y="104949"/>
                  <a:pt x="52807" y="104949"/>
                </a:cubicBezTo>
                <a:close/>
                <a:moveTo>
                  <a:pt x="89148" y="104949"/>
                </a:moveTo>
                <a:lnTo>
                  <a:pt x="89148" y="104949"/>
                </a:lnTo>
                <a:cubicBezTo>
                  <a:pt x="86309" y="104949"/>
                  <a:pt x="80630" y="107796"/>
                  <a:pt x="80630" y="110847"/>
                </a:cubicBezTo>
                <a:cubicBezTo>
                  <a:pt x="80630" y="116949"/>
                  <a:pt x="86309" y="119796"/>
                  <a:pt x="89148" y="119796"/>
                </a:cubicBezTo>
                <a:cubicBezTo>
                  <a:pt x="91798" y="119796"/>
                  <a:pt x="97476" y="116949"/>
                  <a:pt x="97476" y="110847"/>
                </a:cubicBezTo>
                <a:cubicBezTo>
                  <a:pt x="97476" y="107796"/>
                  <a:pt x="91798" y="104949"/>
                  <a:pt x="89148" y="104949"/>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 name="Shape 4689"/>
          <p:cNvSpPr/>
          <p:nvPr/>
        </p:nvSpPr>
        <p:spPr>
          <a:xfrm>
            <a:off x="1502793" y="2733666"/>
            <a:ext cx="355507" cy="360568"/>
          </a:xfrm>
          <a:custGeom>
            <a:avLst/>
            <a:gdLst/>
            <a:ahLst/>
            <a:cxnLst/>
            <a:rect l="0" t="0" r="0" b="0"/>
            <a:pathLst>
              <a:path w="120000" h="120000" extrusionOk="0">
                <a:moveTo>
                  <a:pt x="17059" y="16845"/>
                </a:moveTo>
                <a:lnTo>
                  <a:pt x="17059" y="16845"/>
                </a:lnTo>
                <a:cubicBezTo>
                  <a:pt x="17059" y="16845"/>
                  <a:pt x="14151" y="16845"/>
                  <a:pt x="14151" y="19495"/>
                </a:cubicBezTo>
                <a:cubicBezTo>
                  <a:pt x="14151" y="22334"/>
                  <a:pt x="17059" y="22334"/>
                  <a:pt x="17059" y="22334"/>
                </a:cubicBezTo>
                <a:cubicBezTo>
                  <a:pt x="19967" y="22334"/>
                  <a:pt x="22875" y="22334"/>
                  <a:pt x="22875" y="19495"/>
                </a:cubicBezTo>
                <a:cubicBezTo>
                  <a:pt x="22875" y="16845"/>
                  <a:pt x="19967" y="16845"/>
                  <a:pt x="17059" y="16845"/>
                </a:cubicBezTo>
                <a:close/>
                <a:moveTo>
                  <a:pt x="105654" y="0"/>
                </a:moveTo>
                <a:lnTo>
                  <a:pt x="105654" y="0"/>
                </a:lnTo>
                <a:cubicBezTo>
                  <a:pt x="14151" y="0"/>
                  <a:pt x="14151" y="0"/>
                  <a:pt x="14151" y="0"/>
                </a:cubicBezTo>
                <a:cubicBezTo>
                  <a:pt x="5621" y="0"/>
                  <a:pt x="0" y="8328"/>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328"/>
                  <a:pt x="114184" y="0"/>
                  <a:pt x="105654" y="0"/>
                </a:cubicBezTo>
                <a:close/>
                <a:moveTo>
                  <a:pt x="114184" y="105993"/>
                </a:moveTo>
                <a:lnTo>
                  <a:pt x="114184" y="105993"/>
                </a:lnTo>
                <a:cubicBezTo>
                  <a:pt x="114184" y="108643"/>
                  <a:pt x="108368" y="111482"/>
                  <a:pt x="105654" y="111482"/>
                </a:cubicBezTo>
                <a:cubicBezTo>
                  <a:pt x="14151" y="111482"/>
                  <a:pt x="14151" y="111482"/>
                  <a:pt x="14151" y="111482"/>
                </a:cubicBezTo>
                <a:cubicBezTo>
                  <a:pt x="11437" y="111482"/>
                  <a:pt x="5621" y="108643"/>
                  <a:pt x="5621" y="105993"/>
                </a:cubicBezTo>
                <a:cubicBezTo>
                  <a:pt x="5621" y="38990"/>
                  <a:pt x="5621" y="38990"/>
                  <a:pt x="5621" y="38990"/>
                </a:cubicBezTo>
                <a:cubicBezTo>
                  <a:pt x="114184" y="38990"/>
                  <a:pt x="114184" y="38990"/>
                  <a:pt x="114184" y="38990"/>
                </a:cubicBezTo>
                <a:lnTo>
                  <a:pt x="114184" y="105993"/>
                </a:lnTo>
                <a:close/>
                <a:moveTo>
                  <a:pt x="114184" y="30662"/>
                </a:moveTo>
                <a:lnTo>
                  <a:pt x="114184" y="30662"/>
                </a:lnTo>
                <a:cubicBezTo>
                  <a:pt x="5621" y="30662"/>
                  <a:pt x="5621" y="30662"/>
                  <a:pt x="5621" y="30662"/>
                </a:cubicBezTo>
                <a:cubicBezTo>
                  <a:pt x="5621" y="16845"/>
                  <a:pt x="5621" y="16845"/>
                  <a:pt x="5621" y="16845"/>
                </a:cubicBezTo>
                <a:cubicBezTo>
                  <a:pt x="5621" y="11167"/>
                  <a:pt x="11437" y="8328"/>
                  <a:pt x="14151" y="8328"/>
                </a:cubicBezTo>
                <a:cubicBezTo>
                  <a:pt x="105654" y="8328"/>
                  <a:pt x="105654" y="8328"/>
                  <a:pt x="105654" y="8328"/>
                </a:cubicBezTo>
                <a:cubicBezTo>
                  <a:pt x="108368" y="8328"/>
                  <a:pt x="114184" y="11167"/>
                  <a:pt x="114184" y="16845"/>
                </a:cubicBezTo>
                <a:lnTo>
                  <a:pt x="114184" y="30662"/>
                </a:lnTo>
                <a:close/>
                <a:moveTo>
                  <a:pt x="48465" y="16845"/>
                </a:moveTo>
                <a:lnTo>
                  <a:pt x="48465" y="16845"/>
                </a:lnTo>
                <a:cubicBezTo>
                  <a:pt x="45557" y="16845"/>
                  <a:pt x="45557" y="16845"/>
                  <a:pt x="45557" y="19495"/>
                </a:cubicBezTo>
                <a:cubicBezTo>
                  <a:pt x="45557" y="22334"/>
                  <a:pt x="45557" y="22334"/>
                  <a:pt x="48465" y="22334"/>
                </a:cubicBezTo>
                <a:cubicBezTo>
                  <a:pt x="51373" y="22334"/>
                  <a:pt x="51373" y="22334"/>
                  <a:pt x="51373" y="19495"/>
                </a:cubicBezTo>
                <a:cubicBezTo>
                  <a:pt x="51373" y="16845"/>
                  <a:pt x="51373" y="16845"/>
                  <a:pt x="48465" y="16845"/>
                </a:cubicBezTo>
                <a:close/>
                <a:moveTo>
                  <a:pt x="34313" y="16845"/>
                </a:moveTo>
                <a:lnTo>
                  <a:pt x="34313" y="16845"/>
                </a:lnTo>
                <a:cubicBezTo>
                  <a:pt x="31405" y="16845"/>
                  <a:pt x="28497" y="16845"/>
                  <a:pt x="28497" y="19495"/>
                </a:cubicBezTo>
                <a:cubicBezTo>
                  <a:pt x="28497" y="22334"/>
                  <a:pt x="31405" y="22334"/>
                  <a:pt x="34313" y="22334"/>
                </a:cubicBezTo>
                <a:cubicBezTo>
                  <a:pt x="34313" y="22334"/>
                  <a:pt x="37027" y="22334"/>
                  <a:pt x="37027" y="19495"/>
                </a:cubicBezTo>
                <a:cubicBezTo>
                  <a:pt x="37027" y="16845"/>
                  <a:pt x="34313" y="16845"/>
                  <a:pt x="34313" y="1684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 name="Rectangle 12"/>
          <p:cNvSpPr/>
          <p:nvPr/>
        </p:nvSpPr>
        <p:spPr>
          <a:xfrm>
            <a:off x="1226241" y="3068834"/>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957+</a:t>
            </a:r>
          </a:p>
        </p:txBody>
      </p:sp>
      <p:sp>
        <p:nvSpPr>
          <p:cNvPr id="6" name="Rectangle 14"/>
          <p:cNvSpPr/>
          <p:nvPr/>
        </p:nvSpPr>
        <p:spPr>
          <a:xfrm>
            <a:off x="5043503" y="3068835"/>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568+</a:t>
            </a:r>
          </a:p>
        </p:txBody>
      </p:sp>
      <p:sp>
        <p:nvSpPr>
          <p:cNvPr id="7" name="Rectangle 15"/>
          <p:cNvSpPr/>
          <p:nvPr/>
        </p:nvSpPr>
        <p:spPr>
          <a:xfrm>
            <a:off x="8860765" y="3024666"/>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532+</a:t>
            </a:r>
          </a:p>
        </p:txBody>
      </p:sp>
      <p:sp>
        <p:nvSpPr>
          <p:cNvPr id="9" name="矩形 8"/>
          <p:cNvSpPr/>
          <p:nvPr/>
        </p:nvSpPr>
        <p:spPr>
          <a:xfrm>
            <a:off x="945128"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10" name="矩形 9"/>
          <p:cNvSpPr/>
          <p:nvPr/>
        </p:nvSpPr>
        <p:spPr>
          <a:xfrm>
            <a:off x="1976314"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1" name="矩形 10"/>
          <p:cNvSpPr/>
          <p:nvPr/>
        </p:nvSpPr>
        <p:spPr>
          <a:xfrm>
            <a:off x="5772945"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2" name="矩形 11"/>
          <p:cNvSpPr/>
          <p:nvPr/>
        </p:nvSpPr>
        <p:spPr>
          <a:xfrm>
            <a:off x="9536288"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3" name="矩形 12"/>
          <p:cNvSpPr/>
          <p:nvPr/>
        </p:nvSpPr>
        <p:spPr>
          <a:xfrm>
            <a:off x="4766863"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14" name="矩形 13"/>
          <p:cNvSpPr/>
          <p:nvPr/>
        </p:nvSpPr>
        <p:spPr>
          <a:xfrm>
            <a:off x="8584125"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grpSp>
        <p:nvGrpSpPr>
          <p:cNvPr id="15" name="组合 14"/>
          <p:cNvGrpSpPr/>
          <p:nvPr/>
        </p:nvGrpSpPr>
        <p:grpSpPr>
          <a:xfrm>
            <a:off x="0" y="-1"/>
            <a:ext cx="8338444" cy="1268413"/>
            <a:chOff x="0" y="-1"/>
            <a:chExt cx="8338444" cy="1268413"/>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17" name="直接连接符 16"/>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19" name="文本框 1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2478332802"/>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500"/>
                            </p:stCondLst>
                            <p:childTnLst>
                              <p:par>
                                <p:cTn id="21" presetID="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childTnLst>
                          </p:cTn>
                        </p:par>
                        <p:par>
                          <p:cTn id="49" fill="hold">
                            <p:stCondLst>
                              <p:cond delay="1500"/>
                            </p:stCondLst>
                            <p:childTnLst>
                              <p:par>
                                <p:cTn id="50" presetID="14" presetClass="entr" presetSubtype="1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randombar(horizontal)">
                                      <p:cBhvr>
                                        <p:cTn id="52" dur="500"/>
                                        <p:tgtEl>
                                          <p:spTgt spid="9"/>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randombar(horizontal)">
                                      <p:cBhvr>
                                        <p:cTn id="55" dur="500"/>
                                        <p:tgtEl>
                                          <p:spTgt spid="13"/>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randombar(horizontal)">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ff733d52-0ec8-4580-a8c8-72d04ea13762"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171790" y="1640114"/>
            <a:ext cx="7848420" cy="3026228"/>
            <a:chOff x="2722492" y="2128228"/>
            <a:chExt cx="6747016" cy="2601544"/>
          </a:xfrm>
        </p:grpSpPr>
        <p:sp>
          <p:nvSpPr>
            <p:cNvPr id="3" name="RelativeShape"/>
            <p:cNvSpPr/>
            <p:nvPr/>
          </p:nvSpPr>
          <p:spPr>
            <a:xfrm>
              <a:off x="3073183" y="3188255"/>
              <a:ext cx="3669066" cy="34775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4" name="ValueText"/>
            <p:cNvSpPr txBox="1"/>
            <p:nvPr/>
          </p:nvSpPr>
          <p:spPr>
            <a:xfrm>
              <a:off x="2732384" y="2518742"/>
              <a:ext cx="744483" cy="558362"/>
            </a:xfrm>
            <a:prstGeom prst="rect">
              <a:avLst/>
            </a:prstGeom>
          </p:spPr>
          <p:txBody>
            <a:bodyPr wrap="none" lIns="0" tIns="0" rIns="0" bIns="0">
              <a:prstTxWarp prst="textPlain">
                <a:avLst/>
              </a:prstTxWarp>
              <a:normAutofit/>
            </a:bodyPr>
            <a:lstStyle/>
            <a:p>
              <a:r>
                <a:rPr lang="en-US" sz="2000" dirty="0">
                  <a:solidFill>
                    <a:schemeClr val="accent1">
                      <a:lumMod val="100000"/>
                    </a:schemeClr>
                  </a:solidFill>
                  <a:latin typeface="Century Gothic" panose="020B0502020202020204" pitchFamily="34" charset="0"/>
                </a:rPr>
                <a:t>68%</a:t>
              </a:r>
            </a:p>
          </p:txBody>
        </p:sp>
        <p:sp>
          <p:nvSpPr>
            <p:cNvPr id="5" name="IconShape"/>
            <p:cNvSpPr>
              <a:spLocks noChangeAspect="1"/>
            </p:cNvSpPr>
            <p:nvPr/>
          </p:nvSpPr>
          <p:spPr bwMode="auto">
            <a:xfrm>
              <a:off x="2732384"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6" name="IconShape"/>
            <p:cNvSpPr>
              <a:spLocks noChangeAspect="1"/>
            </p:cNvSpPr>
            <p:nvPr/>
          </p:nvSpPr>
          <p:spPr bwMode="auto">
            <a:xfrm>
              <a:off x="3184922"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7" name="IconShape"/>
            <p:cNvSpPr>
              <a:spLocks noChangeAspect="1"/>
            </p:cNvSpPr>
            <p:nvPr/>
          </p:nvSpPr>
          <p:spPr bwMode="auto">
            <a:xfrm>
              <a:off x="3637458"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8" name="IconShape"/>
            <p:cNvSpPr>
              <a:spLocks noChangeAspect="1"/>
            </p:cNvSpPr>
            <p:nvPr/>
          </p:nvSpPr>
          <p:spPr bwMode="auto">
            <a:xfrm>
              <a:off x="4089994"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p:spPr>
          <p:txBody>
            <a:bodyPr anchor="ctr"/>
            <a:lstStyle/>
            <a:p>
              <a:pPr algn="ctr"/>
              <a:endParaRPr sz="2000">
                <a:latin typeface="Century Gothic" panose="020B0502020202020204" pitchFamily="34" charset="0"/>
              </a:endParaRPr>
            </a:p>
          </p:txBody>
        </p:sp>
        <p:sp>
          <p:nvSpPr>
            <p:cNvPr id="9" name="IconShape"/>
            <p:cNvSpPr>
              <a:spLocks noChangeAspect="1"/>
            </p:cNvSpPr>
            <p:nvPr/>
          </p:nvSpPr>
          <p:spPr bwMode="auto">
            <a:xfrm>
              <a:off x="4542530"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p:spPr>
          <p:txBody>
            <a:bodyPr anchor="ctr"/>
            <a:lstStyle/>
            <a:p>
              <a:pPr algn="ctr"/>
              <a:endParaRPr sz="2000">
                <a:latin typeface="Century Gothic" panose="020B0502020202020204" pitchFamily="34" charset="0"/>
              </a:endParaRPr>
            </a:p>
          </p:txBody>
        </p:sp>
        <p:sp>
          <p:nvSpPr>
            <p:cNvPr id="10" name="IconShape"/>
            <p:cNvSpPr>
              <a:spLocks noChangeAspect="1"/>
            </p:cNvSpPr>
            <p:nvPr/>
          </p:nvSpPr>
          <p:spPr bwMode="auto">
            <a:xfrm>
              <a:off x="4995067"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gradFill flip="none" rotWithShape="1">
              <a:gsLst>
                <a:gs pos="0">
                  <a:schemeClr val="accent1">
                    <a:lumMod val="100000"/>
                  </a:schemeClr>
                </a:gs>
                <a:gs pos="100000">
                  <a:schemeClr val="lt1">
                    <a:lumMod val="85000"/>
                  </a:schemeClr>
                </a:gs>
                <a:gs pos="44000">
                  <a:schemeClr val="accent1">
                    <a:lumMod val="100000"/>
                  </a:schemeClr>
                </a:gs>
                <a:gs pos="44100">
                  <a:schemeClr val="lt1">
                    <a:lumMod val="85000"/>
                  </a:schemeClr>
                </a:gs>
              </a:gsLst>
              <a:lin ang="0" scaled="1"/>
              <a:tileRect/>
            </a:gradFill>
            <a:ln>
              <a:noFill/>
            </a:ln>
            <a:extLst/>
          </p:spPr>
          <p:txBody>
            <a:bodyPr anchor="ctr"/>
            <a:lstStyle/>
            <a:p>
              <a:pPr algn="ctr"/>
              <a:endParaRPr sz="2000">
                <a:latin typeface="Century Gothic" panose="020B0502020202020204" pitchFamily="34" charset="0"/>
              </a:endParaRPr>
            </a:p>
          </p:txBody>
        </p:sp>
        <p:sp>
          <p:nvSpPr>
            <p:cNvPr id="11" name="IconShape"/>
            <p:cNvSpPr>
              <a:spLocks noChangeAspect="1"/>
            </p:cNvSpPr>
            <p:nvPr/>
          </p:nvSpPr>
          <p:spPr bwMode="auto">
            <a:xfrm>
              <a:off x="5447603"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lt1">
                <a:lumMod val="85000"/>
              </a:schemeClr>
            </a:solidFill>
            <a:ln>
              <a:noFill/>
            </a:ln>
            <a:extLst/>
          </p:spPr>
          <p:txBody>
            <a:bodyPr anchor="ctr"/>
            <a:lstStyle/>
            <a:p>
              <a:pPr algn="ctr"/>
              <a:endParaRPr sz="2000">
                <a:latin typeface="Century Gothic" panose="020B0502020202020204" pitchFamily="34" charset="0"/>
              </a:endParaRPr>
            </a:p>
          </p:txBody>
        </p:sp>
        <p:sp>
          <p:nvSpPr>
            <p:cNvPr id="12" name="IconShape"/>
            <p:cNvSpPr>
              <a:spLocks noChangeAspect="1"/>
            </p:cNvSpPr>
            <p:nvPr/>
          </p:nvSpPr>
          <p:spPr bwMode="auto">
            <a:xfrm>
              <a:off x="5900139"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lt1">
                <a:lumMod val="85000"/>
              </a:schemeClr>
            </a:solidFill>
            <a:ln>
              <a:noFill/>
            </a:ln>
            <a:extLst/>
          </p:spPr>
          <p:txBody>
            <a:bodyPr anchor="ctr"/>
            <a:lstStyle/>
            <a:p>
              <a:pPr algn="ctr"/>
              <a:endParaRPr sz="2000">
                <a:latin typeface="Century Gothic" panose="020B0502020202020204" pitchFamily="34" charset="0"/>
              </a:endParaRPr>
            </a:p>
          </p:txBody>
        </p:sp>
        <p:cxnSp>
          <p:nvCxnSpPr>
            <p:cNvPr id="13" name="直接连接符 12"/>
            <p:cNvCxnSpPr>
              <a:cxnSpLocks/>
            </p:cNvCxnSpPr>
            <p:nvPr/>
          </p:nvCxnSpPr>
          <p:spPr>
            <a:xfrm>
              <a:off x="3799382" y="2791010"/>
              <a:ext cx="306858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CustomText"/>
            <p:cNvSpPr txBox="1"/>
            <p:nvPr/>
          </p:nvSpPr>
          <p:spPr>
            <a:xfrm>
              <a:off x="2738838" y="3260947"/>
              <a:ext cx="3520095" cy="336106"/>
            </a:xfrm>
            <a:prstGeom prst="rect">
              <a:avLst/>
            </a:prstGeom>
            <a:noFill/>
          </p:spPr>
          <p:txBody>
            <a:bodyPr wrap="square" lIns="0" tIns="0" rIns="0" bIns="0" anchor="ctr">
              <a:normAutofit/>
            </a:bodyPr>
            <a:lstStyle/>
            <a:p>
              <a:r>
                <a:rPr lang="en-US" altLang="zh-CN" dirty="0">
                  <a:latin typeface="Century Gothic" panose="020B0502020202020204" pitchFamily="34" charset="0"/>
                </a:rPr>
                <a:t>Supporting text here</a:t>
              </a:r>
            </a:p>
          </p:txBody>
        </p:sp>
        <p:cxnSp>
          <p:nvCxnSpPr>
            <p:cNvPr id="15" name="直接连接符 14"/>
            <p:cNvCxnSpPr/>
            <p:nvPr/>
          </p:nvCxnSpPr>
          <p:spPr>
            <a:xfrm>
              <a:off x="2722492" y="3678716"/>
              <a:ext cx="355278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a:off x="2722492" y="4561719"/>
              <a:ext cx="434882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BackShape"/>
            <p:cNvSpPr/>
            <p:nvPr/>
          </p:nvSpPr>
          <p:spPr>
            <a:xfrm>
              <a:off x="6867966" y="2128228"/>
              <a:ext cx="2601542" cy="2601544"/>
            </a:xfrm>
            <a:prstGeom prst="donut">
              <a:avLst>
                <a:gd name="adj" fmla="val 16093"/>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18" name="ValueShape"/>
            <p:cNvSpPr/>
            <p:nvPr/>
          </p:nvSpPr>
          <p:spPr>
            <a:xfrm>
              <a:off x="6867966" y="2128228"/>
              <a:ext cx="2601542" cy="2601544"/>
            </a:xfrm>
            <a:prstGeom prst="blockArc">
              <a:avLst>
                <a:gd name="adj1" fmla="val 16200000"/>
                <a:gd name="adj2" fmla="val 9288000"/>
                <a:gd name="adj3" fmla="val 16085"/>
              </a:avLst>
            </a:prstGeom>
            <a:solidFill>
              <a:schemeClr val="accent1">
                <a:lumMod val="10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19" name="Text"/>
            <p:cNvSpPr txBox="1"/>
            <p:nvPr/>
          </p:nvSpPr>
          <p:spPr>
            <a:xfrm>
              <a:off x="7523626" y="3170957"/>
              <a:ext cx="1290221" cy="516085"/>
            </a:xfrm>
            <a:prstGeom prst="rect">
              <a:avLst/>
            </a:prstGeom>
          </p:spPr>
          <p:txBody>
            <a:bodyPr wrap="square" lIns="0" tIns="0" rIns="0" bIns="0" anchor="ctr" anchorCtr="1">
              <a:noAutofit/>
            </a:bodyPr>
            <a:lstStyle/>
            <a:p>
              <a:pPr algn="ctr"/>
              <a:r>
                <a:rPr lang="en-US" altLang="zh-CN" sz="2800">
                  <a:latin typeface="Century Gothic" panose="020B0502020202020204" pitchFamily="34" charset="0"/>
                </a:rPr>
                <a:t>Text here</a:t>
              </a:r>
            </a:p>
          </p:txBody>
        </p:sp>
      </p:grpSp>
      <p:grpSp>
        <p:nvGrpSpPr>
          <p:cNvPr id="28" name="组合 27"/>
          <p:cNvGrpSpPr/>
          <p:nvPr/>
        </p:nvGrpSpPr>
        <p:grpSpPr>
          <a:xfrm>
            <a:off x="1272765" y="4867103"/>
            <a:ext cx="9669116" cy="966123"/>
            <a:chOff x="5354322" y="1967781"/>
            <a:chExt cx="9669116" cy="966123"/>
          </a:xfrm>
        </p:grpSpPr>
        <p:sp>
          <p:nvSpPr>
            <p:cNvPr id="29" name="矩形 28"/>
            <p:cNvSpPr/>
            <p:nvPr/>
          </p:nvSpPr>
          <p:spPr>
            <a:xfrm>
              <a:off x="5354322" y="2346820"/>
              <a:ext cx="9669116"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用户可以在投影仪或者计算机上进行</a:t>
              </a:r>
              <a:r>
                <a:rPr lang="zh-CN" altLang="en-US" sz="1400" dirty="0" smtClean="0"/>
                <a:t>演示也</a:t>
              </a:r>
              <a:r>
                <a:rPr lang="zh-CN" altLang="en-US" sz="1400" dirty="0"/>
                <a:t>可以将演示文稿打印</a:t>
              </a:r>
              <a:r>
                <a:rPr lang="zh-CN" altLang="en-US" sz="1400" dirty="0" smtClean="0"/>
                <a:t>出来制作成用户可以在投影仪或者计算机上进行演示也可以将演示文稿打印出来制作成胶片以便应用到更广泛的领域中胶片以便</a:t>
              </a:r>
              <a:r>
                <a:rPr lang="zh-CN" altLang="en-US" sz="1400" dirty="0"/>
                <a:t>应用到更广泛的领域</a:t>
              </a:r>
              <a:r>
                <a:rPr lang="zh-CN" altLang="en-US" sz="1400" dirty="0" smtClean="0"/>
                <a:t>中</a:t>
              </a:r>
            </a:p>
          </p:txBody>
        </p:sp>
        <p:sp>
          <p:nvSpPr>
            <p:cNvPr id="30" name="矩形 2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23" name="组合 22"/>
          <p:cNvGrpSpPr/>
          <p:nvPr/>
        </p:nvGrpSpPr>
        <p:grpSpPr>
          <a:xfrm>
            <a:off x="0" y="-1"/>
            <a:ext cx="8338444" cy="1268413"/>
            <a:chOff x="0" y="-1"/>
            <a:chExt cx="8338444" cy="1268413"/>
          </a:xfrm>
        </p:grpSpPr>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5" name="直接连接符 2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27" name="文本框 26"/>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066997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p:tgtEl>
                                          <p:spTgt spid="28"/>
                                        </p:tgtEl>
                                        <p:attrNameLst>
                                          <p:attrName>ppt_x</p:attrName>
                                        </p:attrNameLst>
                                      </p:cBhvr>
                                      <p:tavLst>
                                        <p:tav tm="0">
                                          <p:val>
                                            <p:strVal val="#ppt_x-#ppt_w*1.125000"/>
                                          </p:val>
                                        </p:tav>
                                        <p:tav tm="100000">
                                          <p:val>
                                            <p:strVal val="#ppt_x"/>
                                          </p:val>
                                        </p:tav>
                                      </p:tavLst>
                                    </p:anim>
                                    <p:animEffect transition="in" filter="wipe(right)">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5cde36bc-7f68-4f5b-86a9-0a89be0b3539"/>
          <p:cNvGrpSpPr>
            <a:grpSpLocks noChangeAspect="1"/>
          </p:cNvGrpSpPr>
          <p:nvPr/>
        </p:nvGrpSpPr>
        <p:grpSpPr>
          <a:xfrm>
            <a:off x="5013501" y="2565400"/>
            <a:ext cx="2241198" cy="3006726"/>
            <a:chOff x="4792014" y="1826650"/>
            <a:chExt cx="2788488" cy="3740956"/>
          </a:xfrm>
        </p:grpSpPr>
        <p:sp>
          <p:nvSpPr>
            <p:cNvPr id="3" name="îṥļîḑé-Freeform: Shape 1"/>
            <p:cNvSpPr/>
            <p:nvPr/>
          </p:nvSpPr>
          <p:spPr>
            <a:xfrm rot="14400000" flipH="1">
              <a:off x="6185974" y="4241568"/>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ṥļîḑé-Freeform: Shape 2"/>
            <p:cNvSpPr/>
            <p:nvPr/>
          </p:nvSpPr>
          <p:spPr>
            <a:xfrm rot="900000">
              <a:off x="6166814" y="2864392"/>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ṥļîḑé-Freeform: Shape 3"/>
            <p:cNvSpPr/>
            <p:nvPr/>
          </p:nvSpPr>
          <p:spPr>
            <a:xfrm rot="14400000" flipH="1">
              <a:off x="4814178" y="3205441"/>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îṥļîḑé-Freeform: Shape 4"/>
            <p:cNvSpPr/>
            <p:nvPr/>
          </p:nvSpPr>
          <p:spPr>
            <a:xfrm rot="900000">
              <a:off x="4792014" y="1826650"/>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îṥļîḑé-Freeform: Shape 30"/>
            <p:cNvSpPr>
              <a:spLocks/>
            </p:cNvSpPr>
            <p:nvPr/>
          </p:nvSpPr>
          <p:spPr bwMode="auto">
            <a:xfrm>
              <a:off x="6467601" y="4429775"/>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a:extLst/>
          </p:spPr>
          <p:txBody>
            <a:bodyPr anchor="ctr"/>
            <a:lstStyle/>
            <a:p>
              <a:pPr algn="ctr"/>
              <a:endParaRPr/>
            </a:p>
          </p:txBody>
        </p:sp>
        <p:sp>
          <p:nvSpPr>
            <p:cNvPr id="8" name="îṥļîḑé-Freeform: Shape 31"/>
            <p:cNvSpPr>
              <a:spLocks/>
            </p:cNvSpPr>
            <p:nvPr/>
          </p:nvSpPr>
          <p:spPr bwMode="auto">
            <a:xfrm>
              <a:off x="5100959" y="3392470"/>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3"/>
            </a:solidFill>
            <a:ln>
              <a:noFill/>
            </a:ln>
            <a:extLst/>
          </p:spPr>
          <p:txBody>
            <a:bodyPr anchor="ctr"/>
            <a:lstStyle/>
            <a:p>
              <a:pPr algn="ctr"/>
              <a:endParaRPr/>
            </a:p>
          </p:txBody>
        </p:sp>
        <p:sp>
          <p:nvSpPr>
            <p:cNvPr id="9" name="îṥļîḑé-Freeform: Shape 32"/>
            <p:cNvSpPr>
              <a:spLocks/>
            </p:cNvSpPr>
            <p:nvPr/>
          </p:nvSpPr>
          <p:spPr bwMode="auto">
            <a:xfrm>
              <a:off x="5087888" y="1993970"/>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p>
          </p:txBody>
        </p:sp>
        <p:sp>
          <p:nvSpPr>
            <p:cNvPr id="10" name="îṥļîḑé-Freeform: Shape 33"/>
            <p:cNvSpPr>
              <a:spLocks/>
            </p:cNvSpPr>
            <p:nvPr/>
          </p:nvSpPr>
          <p:spPr bwMode="auto">
            <a:xfrm>
              <a:off x="6452582" y="3037221"/>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a:p>
          </p:txBody>
        </p:sp>
      </p:grpSp>
      <p:grpSp>
        <p:nvGrpSpPr>
          <p:cNvPr id="26" name="组合 25"/>
          <p:cNvGrpSpPr/>
          <p:nvPr/>
        </p:nvGrpSpPr>
        <p:grpSpPr>
          <a:xfrm>
            <a:off x="7613738" y="2481483"/>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28" name="矩形 27"/>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29" name="组合 28"/>
          <p:cNvGrpSpPr/>
          <p:nvPr/>
        </p:nvGrpSpPr>
        <p:grpSpPr>
          <a:xfrm>
            <a:off x="7613738" y="4263179"/>
            <a:ext cx="3179421" cy="988437"/>
            <a:chOff x="5354323" y="1967781"/>
            <a:chExt cx="3179421" cy="988437"/>
          </a:xfrm>
        </p:grpSpPr>
        <p:sp>
          <p:nvSpPr>
            <p:cNvPr id="30" name="矩形 2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1" name="矩形 30"/>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32" name="组合 31"/>
          <p:cNvGrpSpPr/>
          <p:nvPr/>
        </p:nvGrpSpPr>
        <p:grpSpPr>
          <a:xfrm>
            <a:off x="1422845" y="2481483"/>
            <a:ext cx="3179421" cy="988437"/>
            <a:chOff x="5354323" y="1967781"/>
            <a:chExt cx="3179421" cy="988437"/>
          </a:xfrm>
        </p:grpSpPr>
        <p:sp>
          <p:nvSpPr>
            <p:cNvPr id="33" name="矩形 3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4" name="矩形 33"/>
            <p:cNvSpPr/>
            <p:nvPr/>
          </p:nvSpPr>
          <p:spPr>
            <a:xfrm>
              <a:off x="6449357" y="1967781"/>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t>标题文字添加</a:t>
              </a:r>
            </a:p>
          </p:txBody>
        </p:sp>
      </p:grpSp>
      <p:grpSp>
        <p:nvGrpSpPr>
          <p:cNvPr id="35" name="组合 34"/>
          <p:cNvGrpSpPr/>
          <p:nvPr/>
        </p:nvGrpSpPr>
        <p:grpSpPr>
          <a:xfrm>
            <a:off x="1422845" y="4263179"/>
            <a:ext cx="3179421" cy="988437"/>
            <a:chOff x="5354323" y="1967781"/>
            <a:chExt cx="3179421" cy="988437"/>
          </a:xfrm>
        </p:grpSpPr>
        <p:sp>
          <p:nvSpPr>
            <p:cNvPr id="36" name="矩形 3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7" name="矩形 3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t>标题文字添加</a:t>
              </a:r>
            </a:p>
          </p:txBody>
        </p:sp>
      </p:grpSp>
      <p:grpSp>
        <p:nvGrpSpPr>
          <p:cNvPr id="23" name="组合 22"/>
          <p:cNvGrpSpPr/>
          <p:nvPr/>
        </p:nvGrpSpPr>
        <p:grpSpPr>
          <a:xfrm>
            <a:off x="0" y="-1"/>
            <a:ext cx="8338444" cy="1268413"/>
            <a:chOff x="0" y="-1"/>
            <a:chExt cx="8338444" cy="1268413"/>
          </a:xfrm>
        </p:grpSpPr>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5" name="直接连接符 2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39" name="文本框 3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5973065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p:tgtEl>
                                          <p:spTgt spid="32"/>
                                        </p:tgtEl>
                                        <p:attrNameLst>
                                          <p:attrName>ppt_x</p:attrName>
                                        </p:attrNameLst>
                                      </p:cBhvr>
                                      <p:tavLst>
                                        <p:tav tm="0">
                                          <p:val>
                                            <p:strVal val="#ppt_x+#ppt_w*1.125000"/>
                                          </p:val>
                                        </p:tav>
                                        <p:tav tm="100000">
                                          <p:val>
                                            <p:strVal val="#ppt_x"/>
                                          </p:val>
                                        </p:tav>
                                      </p:tavLst>
                                    </p:anim>
                                    <p:animEffect transition="in" filter="wipe(left)">
                                      <p:cBhvr>
                                        <p:cTn id="15" dur="500"/>
                                        <p:tgtEl>
                                          <p:spTgt spid="32"/>
                                        </p:tgtEl>
                                      </p:cBhvr>
                                    </p:animEffect>
                                  </p:childTnLst>
                                </p:cTn>
                              </p:par>
                              <p:par>
                                <p:cTn id="16" presetID="12" presetClass="entr" presetSubtype="2"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p:tgtEl>
                                          <p:spTgt spid="35"/>
                                        </p:tgtEl>
                                        <p:attrNameLst>
                                          <p:attrName>ppt_x</p:attrName>
                                        </p:attrNameLst>
                                      </p:cBhvr>
                                      <p:tavLst>
                                        <p:tav tm="0">
                                          <p:val>
                                            <p:strVal val="#ppt_x+#ppt_w*1.125000"/>
                                          </p:val>
                                        </p:tav>
                                        <p:tav tm="100000">
                                          <p:val>
                                            <p:strVal val="#ppt_x"/>
                                          </p:val>
                                        </p:tav>
                                      </p:tavLst>
                                    </p:anim>
                                    <p:animEffect transition="in" filter="wipe(left)">
                                      <p:cBhvr>
                                        <p:cTn id="19" dur="500"/>
                                        <p:tgtEl>
                                          <p:spTgt spid="35"/>
                                        </p:tgtEl>
                                      </p:cBhvr>
                                    </p:animEffect>
                                  </p:childTnLst>
                                </p:cTn>
                              </p:par>
                              <p:par>
                                <p:cTn id="20" presetID="12" presetClass="entr" presetSubtype="8"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par>
                                <p:cTn id="24" presetID="12" presetClass="entr" presetSubtype="8"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p:tgtEl>
                                          <p:spTgt spid="29"/>
                                        </p:tgtEl>
                                        <p:attrNameLst>
                                          <p:attrName>ppt_x</p:attrName>
                                        </p:attrNameLst>
                                      </p:cBhvr>
                                      <p:tavLst>
                                        <p:tav tm="0">
                                          <p:val>
                                            <p:strVal val="#ppt_x-#ppt_w*1.125000"/>
                                          </p:val>
                                        </p:tav>
                                        <p:tav tm="100000">
                                          <p:val>
                                            <p:strVal val="#ppt_x"/>
                                          </p:val>
                                        </p:tav>
                                      </p:tavLst>
                                    </p:anim>
                                    <p:animEffect transition="in" filter="wipe(right)">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íṩľíḍè-Frame 2"/>
          <p:cNvSpPr/>
          <p:nvPr/>
        </p:nvSpPr>
        <p:spPr>
          <a:xfrm rot="18900000">
            <a:off x="6319399" y="2790217"/>
            <a:ext cx="1078662" cy="1078662"/>
          </a:xfrm>
          <a:prstGeom prst="frame">
            <a:avLst>
              <a:gd name="adj1" fmla="val 7164"/>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íṩľíḍè-Frame 3"/>
          <p:cNvSpPr/>
          <p:nvPr/>
        </p:nvSpPr>
        <p:spPr>
          <a:xfrm rot="18900000">
            <a:off x="4793940" y="2790217"/>
            <a:ext cx="1078662" cy="1078662"/>
          </a:xfrm>
          <a:prstGeom prst="frame">
            <a:avLst>
              <a:gd name="adj1" fmla="val 7164"/>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 name="图片占位符 7"/>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6581" r="16581"/>
          <a:stretch>
            <a:fillRect/>
          </a:stretch>
        </p:blipFill>
        <p:spPr/>
      </p:pic>
      <p:pic>
        <p:nvPicPr>
          <p:cNvPr id="9" name="图片占位符 8"/>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6581" r="16581"/>
          <a:stretch>
            <a:fillRect/>
          </a:stretch>
        </p:blipFill>
        <p:spPr/>
      </p:pic>
      <p:sp>
        <p:nvSpPr>
          <p:cNvPr id="22" name="íṩľíḍè-Oval 21"/>
          <p:cNvSpPr/>
          <p:nvPr/>
        </p:nvSpPr>
        <p:spPr>
          <a:xfrm>
            <a:off x="3541255" y="2335881"/>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3" name="íṩľíḍè-Freeform 70"/>
          <p:cNvSpPr>
            <a:spLocks noEditPoints="1"/>
          </p:cNvSpPr>
          <p:nvPr/>
        </p:nvSpPr>
        <p:spPr bwMode="auto">
          <a:xfrm>
            <a:off x="3721095" y="2521354"/>
            <a:ext cx="306114" cy="294843"/>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vert="horz" wrap="square" lIns="288000"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1828343">
              <a:lnSpc>
                <a:spcPct val="150000"/>
              </a:lnSpc>
            </a:pPr>
            <a:endParaRPr lang="en-GB" sz="3599" kern="0" dirty="0">
              <a:solidFill>
                <a:sysClr val="windowText" lastClr="000000"/>
              </a:solidFill>
              <a:cs typeface="+mn-ea"/>
              <a:sym typeface="+mn-lt"/>
            </a:endParaRPr>
          </a:p>
        </p:txBody>
      </p:sp>
      <p:sp>
        <p:nvSpPr>
          <p:cNvPr id="20" name="íṩľíḍè-Oval 19"/>
          <p:cNvSpPr/>
          <p:nvPr/>
        </p:nvSpPr>
        <p:spPr>
          <a:xfrm>
            <a:off x="7984952" y="2335881"/>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1" name="íṩľíḍè-university7"/>
          <p:cNvSpPr>
            <a:spLocks/>
          </p:cNvSpPr>
          <p:nvPr/>
        </p:nvSpPr>
        <p:spPr bwMode="auto">
          <a:xfrm>
            <a:off x="8164792" y="2521354"/>
            <a:ext cx="306114" cy="294843"/>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zh-CN" altLang="en-US" dirty="0"/>
          </a:p>
        </p:txBody>
      </p:sp>
      <p:sp>
        <p:nvSpPr>
          <p:cNvPr id="18" name="íṩľíḍè-Oval 17"/>
          <p:cNvSpPr/>
          <p:nvPr/>
        </p:nvSpPr>
        <p:spPr>
          <a:xfrm>
            <a:off x="4252148" y="4178300"/>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19" name="íṩľíḍè-Freeform 428"/>
          <p:cNvSpPr>
            <a:spLocks/>
          </p:cNvSpPr>
          <p:nvPr/>
        </p:nvSpPr>
        <p:spPr bwMode="auto">
          <a:xfrm>
            <a:off x="4431988" y="4363773"/>
            <a:ext cx="306114" cy="294843"/>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sp>
        <p:nvSpPr>
          <p:cNvPr id="16" name="íṩľíḍè-Oval 15"/>
          <p:cNvSpPr/>
          <p:nvPr/>
        </p:nvSpPr>
        <p:spPr>
          <a:xfrm>
            <a:off x="7274060" y="4178300"/>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17" name="íṩľíḍè-AutoShape 75"/>
          <p:cNvSpPr>
            <a:spLocks/>
          </p:cNvSpPr>
          <p:nvPr/>
        </p:nvSpPr>
        <p:spPr bwMode="auto">
          <a:xfrm>
            <a:off x="7453900" y="4363773"/>
            <a:ext cx="306114" cy="294843"/>
          </a:xfrm>
          <a:custGeom>
            <a:avLst/>
            <a:gdLst>
              <a:gd name="connsiteX0" fmla="*/ 0 w 582235"/>
              <a:gd name="connsiteY0" fmla="*/ 404481 h 606722"/>
              <a:gd name="connsiteX1" fmla="*/ 101261 w 582235"/>
              <a:gd name="connsiteY1" fmla="*/ 404481 h 606722"/>
              <a:gd name="connsiteX2" fmla="*/ 101261 w 582235"/>
              <a:gd name="connsiteY2" fmla="*/ 606722 h 606722"/>
              <a:gd name="connsiteX3" fmla="*/ 0 w 582235"/>
              <a:gd name="connsiteY3" fmla="*/ 606722 h 606722"/>
              <a:gd name="connsiteX4" fmla="*/ 151927 w 582235"/>
              <a:gd name="connsiteY4" fmla="*/ 328623 h 606722"/>
              <a:gd name="connsiteX5" fmla="*/ 253188 w 582235"/>
              <a:gd name="connsiteY5" fmla="*/ 328623 h 606722"/>
              <a:gd name="connsiteX6" fmla="*/ 253188 w 582235"/>
              <a:gd name="connsiteY6" fmla="*/ 606722 h 606722"/>
              <a:gd name="connsiteX7" fmla="*/ 151927 w 582235"/>
              <a:gd name="connsiteY7" fmla="*/ 606722 h 606722"/>
              <a:gd name="connsiteX8" fmla="*/ 303855 w 582235"/>
              <a:gd name="connsiteY8" fmla="*/ 252766 h 606722"/>
              <a:gd name="connsiteX9" fmla="*/ 405046 w 582235"/>
              <a:gd name="connsiteY9" fmla="*/ 252766 h 606722"/>
              <a:gd name="connsiteX10" fmla="*/ 405046 w 582235"/>
              <a:gd name="connsiteY10" fmla="*/ 606722 h 606722"/>
              <a:gd name="connsiteX11" fmla="*/ 303855 w 582235"/>
              <a:gd name="connsiteY11" fmla="*/ 606722 h 606722"/>
              <a:gd name="connsiteX12" fmla="*/ 455711 w 582235"/>
              <a:gd name="connsiteY12" fmla="*/ 202241 h 606722"/>
              <a:gd name="connsiteX13" fmla="*/ 556972 w 582235"/>
              <a:gd name="connsiteY13" fmla="*/ 202241 h 606722"/>
              <a:gd name="connsiteX14" fmla="*/ 556972 w 582235"/>
              <a:gd name="connsiteY14" fmla="*/ 606722 h 606722"/>
              <a:gd name="connsiteX15" fmla="*/ 455711 w 582235"/>
              <a:gd name="connsiteY15" fmla="*/ 606722 h 606722"/>
              <a:gd name="connsiteX16" fmla="*/ 455697 w 582235"/>
              <a:gd name="connsiteY16" fmla="*/ 0 h 606722"/>
              <a:gd name="connsiteX17" fmla="*/ 556785 w 582235"/>
              <a:gd name="connsiteY17" fmla="*/ 0 h 606722"/>
              <a:gd name="connsiteX18" fmla="*/ 556874 w 582235"/>
              <a:gd name="connsiteY18" fmla="*/ 0 h 606722"/>
              <a:gd name="connsiteX19" fmla="*/ 556963 w 582235"/>
              <a:gd name="connsiteY19" fmla="*/ 0 h 606722"/>
              <a:gd name="connsiteX20" fmla="*/ 557675 w 582235"/>
              <a:gd name="connsiteY20" fmla="*/ 0 h 606722"/>
              <a:gd name="connsiteX21" fmla="*/ 559366 w 582235"/>
              <a:gd name="connsiteY21" fmla="*/ 89 h 606722"/>
              <a:gd name="connsiteX22" fmla="*/ 560611 w 582235"/>
              <a:gd name="connsiteY22" fmla="*/ 267 h 606722"/>
              <a:gd name="connsiteX23" fmla="*/ 561857 w 582235"/>
              <a:gd name="connsiteY23" fmla="*/ 444 h 606722"/>
              <a:gd name="connsiteX24" fmla="*/ 563192 w 582235"/>
              <a:gd name="connsiteY24" fmla="*/ 800 h 606722"/>
              <a:gd name="connsiteX25" fmla="*/ 564171 w 582235"/>
              <a:gd name="connsiteY25" fmla="*/ 1067 h 606722"/>
              <a:gd name="connsiteX26" fmla="*/ 565506 w 582235"/>
              <a:gd name="connsiteY26" fmla="*/ 1511 h 606722"/>
              <a:gd name="connsiteX27" fmla="*/ 566574 w 582235"/>
              <a:gd name="connsiteY27" fmla="*/ 1867 h 606722"/>
              <a:gd name="connsiteX28" fmla="*/ 567730 w 582235"/>
              <a:gd name="connsiteY28" fmla="*/ 2400 h 606722"/>
              <a:gd name="connsiteX29" fmla="*/ 568798 w 582235"/>
              <a:gd name="connsiteY29" fmla="*/ 2933 h 606722"/>
              <a:gd name="connsiteX30" fmla="*/ 569777 w 582235"/>
              <a:gd name="connsiteY30" fmla="*/ 3467 h 606722"/>
              <a:gd name="connsiteX31" fmla="*/ 570934 w 582235"/>
              <a:gd name="connsiteY31" fmla="*/ 4178 h 606722"/>
              <a:gd name="connsiteX32" fmla="*/ 571824 w 582235"/>
              <a:gd name="connsiteY32" fmla="*/ 4800 h 606722"/>
              <a:gd name="connsiteX33" fmla="*/ 572891 w 582235"/>
              <a:gd name="connsiteY33" fmla="*/ 5689 h 606722"/>
              <a:gd name="connsiteX34" fmla="*/ 573781 w 582235"/>
              <a:gd name="connsiteY34" fmla="*/ 6489 h 606722"/>
              <a:gd name="connsiteX35" fmla="*/ 574760 w 582235"/>
              <a:gd name="connsiteY35" fmla="*/ 7289 h 606722"/>
              <a:gd name="connsiteX36" fmla="*/ 575917 w 582235"/>
              <a:gd name="connsiteY36" fmla="*/ 8533 h 606722"/>
              <a:gd name="connsiteX37" fmla="*/ 576451 w 582235"/>
              <a:gd name="connsiteY37" fmla="*/ 9066 h 606722"/>
              <a:gd name="connsiteX38" fmla="*/ 576451 w 582235"/>
              <a:gd name="connsiteY38" fmla="*/ 9155 h 606722"/>
              <a:gd name="connsiteX39" fmla="*/ 577964 w 582235"/>
              <a:gd name="connsiteY39" fmla="*/ 11200 h 606722"/>
              <a:gd name="connsiteX40" fmla="*/ 578053 w 582235"/>
              <a:gd name="connsiteY40" fmla="*/ 11289 h 606722"/>
              <a:gd name="connsiteX41" fmla="*/ 579209 w 582235"/>
              <a:gd name="connsiteY41" fmla="*/ 13244 h 606722"/>
              <a:gd name="connsiteX42" fmla="*/ 579743 w 582235"/>
              <a:gd name="connsiteY42" fmla="*/ 14222 h 606722"/>
              <a:gd name="connsiteX43" fmla="*/ 580277 w 582235"/>
              <a:gd name="connsiteY43" fmla="*/ 15555 h 606722"/>
              <a:gd name="connsiteX44" fmla="*/ 580722 w 582235"/>
              <a:gd name="connsiteY44" fmla="*/ 16711 h 606722"/>
              <a:gd name="connsiteX45" fmla="*/ 581167 w 582235"/>
              <a:gd name="connsiteY45" fmla="*/ 17866 h 606722"/>
              <a:gd name="connsiteX46" fmla="*/ 581523 w 582235"/>
              <a:gd name="connsiteY46" fmla="*/ 19199 h 606722"/>
              <a:gd name="connsiteX47" fmla="*/ 581790 w 582235"/>
              <a:gd name="connsiteY47" fmla="*/ 20266 h 606722"/>
              <a:gd name="connsiteX48" fmla="*/ 582146 w 582235"/>
              <a:gd name="connsiteY48" fmla="*/ 22488 h 606722"/>
              <a:gd name="connsiteX49" fmla="*/ 582146 w 582235"/>
              <a:gd name="connsiteY49" fmla="*/ 22666 h 606722"/>
              <a:gd name="connsiteX50" fmla="*/ 582235 w 582235"/>
              <a:gd name="connsiteY50" fmla="*/ 25244 h 606722"/>
              <a:gd name="connsiteX51" fmla="*/ 582235 w 582235"/>
              <a:gd name="connsiteY51" fmla="*/ 126396 h 606722"/>
              <a:gd name="connsiteX52" fmla="*/ 556963 w 582235"/>
              <a:gd name="connsiteY52" fmla="*/ 151728 h 606722"/>
              <a:gd name="connsiteX53" fmla="*/ 531691 w 582235"/>
              <a:gd name="connsiteY53" fmla="*/ 126396 h 606722"/>
              <a:gd name="connsiteX54" fmla="*/ 531691 w 582235"/>
              <a:gd name="connsiteY54" fmla="*/ 79286 h 606722"/>
              <a:gd name="connsiteX55" fmla="*/ 421260 w 582235"/>
              <a:gd name="connsiteY55" fmla="*/ 171106 h 606722"/>
              <a:gd name="connsiteX56" fmla="*/ 385666 w 582235"/>
              <a:gd name="connsiteY56" fmla="*/ 167906 h 606722"/>
              <a:gd name="connsiteX57" fmla="*/ 388869 w 582235"/>
              <a:gd name="connsiteY57" fmla="*/ 132262 h 606722"/>
              <a:gd name="connsiteX58" fmla="*/ 487020 w 582235"/>
              <a:gd name="connsiteY58" fmla="*/ 50576 h 606722"/>
              <a:gd name="connsiteX59" fmla="*/ 455697 w 582235"/>
              <a:gd name="connsiteY59" fmla="*/ 50576 h 606722"/>
              <a:gd name="connsiteX60" fmla="*/ 430425 w 582235"/>
              <a:gd name="connsiteY60" fmla="*/ 25244 h 606722"/>
              <a:gd name="connsiteX61" fmla="*/ 455697 w 582235"/>
              <a:gd name="connsiteY6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chemeClr val="bg1"/>
          </a:solidFill>
          <a:ln>
            <a:noFill/>
          </a:ln>
          <a:effectLst/>
          <a:extLst/>
        </p:spPr>
        <p:txBody>
          <a:bodyPr lIns="121888" tIns="121888" rIns="121888" bIns="121888" anchor="ct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fontAlgn="base" hangingPunct="0">
              <a:spcBef>
                <a:spcPct val="0"/>
              </a:spcBef>
              <a:spcAft>
                <a:spcPct val="0"/>
              </a:spcAft>
            </a:pPr>
            <a:endParaRPr lang="zh-CN" altLang="zh-CN" sz="6398">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nvGrpSpPr>
          <p:cNvPr id="24" name="组合 23"/>
          <p:cNvGrpSpPr/>
          <p:nvPr/>
        </p:nvGrpSpPr>
        <p:grpSpPr>
          <a:xfrm>
            <a:off x="856016" y="2037635"/>
            <a:ext cx="2585055" cy="1121655"/>
            <a:chOff x="5354322" y="1967781"/>
            <a:chExt cx="2585055" cy="1121655"/>
          </a:xfrm>
        </p:grpSpPr>
        <p:sp>
          <p:nvSpPr>
            <p:cNvPr id="25" name="矩形 24"/>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6" name="矩形 25"/>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27" name="组合 26"/>
          <p:cNvGrpSpPr/>
          <p:nvPr/>
        </p:nvGrpSpPr>
        <p:grpSpPr>
          <a:xfrm>
            <a:off x="1939902" y="4490254"/>
            <a:ext cx="2585055" cy="1121655"/>
            <a:chOff x="5354322" y="1967781"/>
            <a:chExt cx="2585055" cy="1121655"/>
          </a:xfrm>
        </p:grpSpPr>
        <p:sp>
          <p:nvSpPr>
            <p:cNvPr id="28" name="矩形 27"/>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9" name="矩形 28"/>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0" name="组合 29"/>
          <p:cNvGrpSpPr/>
          <p:nvPr/>
        </p:nvGrpSpPr>
        <p:grpSpPr>
          <a:xfrm>
            <a:off x="8746747" y="2037635"/>
            <a:ext cx="2585055" cy="1121655"/>
            <a:chOff x="5354322" y="1967781"/>
            <a:chExt cx="2585055" cy="1121655"/>
          </a:xfrm>
        </p:grpSpPr>
        <p:sp>
          <p:nvSpPr>
            <p:cNvPr id="31" name="矩形 30"/>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2" name="矩形 31"/>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3" name="组合 32"/>
          <p:cNvGrpSpPr/>
          <p:nvPr/>
        </p:nvGrpSpPr>
        <p:grpSpPr>
          <a:xfrm>
            <a:off x="7813406" y="4490254"/>
            <a:ext cx="2585055" cy="1121655"/>
            <a:chOff x="5354322" y="1967781"/>
            <a:chExt cx="2585055" cy="1121655"/>
          </a:xfrm>
        </p:grpSpPr>
        <p:sp>
          <p:nvSpPr>
            <p:cNvPr id="34" name="矩形 33"/>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5" name="矩形 34"/>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36" name="组合 35"/>
          <p:cNvGrpSpPr/>
          <p:nvPr/>
        </p:nvGrpSpPr>
        <p:grpSpPr>
          <a:xfrm>
            <a:off x="0" y="-1"/>
            <a:ext cx="8338444" cy="1268413"/>
            <a:chOff x="0" y="-1"/>
            <a:chExt cx="8338444" cy="1268413"/>
          </a:xfrm>
        </p:grpSpPr>
        <p:pic>
          <p:nvPicPr>
            <p:cNvPr id="37" name="图片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38" name="直接连接符 3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40" name="文本框 3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27066932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2" presetClass="entr" presetSubtype="8"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0-#ppt_w/2"/>
                                          </p:val>
                                        </p:tav>
                                        <p:tav tm="100000">
                                          <p:val>
                                            <p:strVal val="#ppt_x"/>
                                          </p:val>
                                        </p:tav>
                                      </p:tavLst>
                                    </p:anim>
                                    <p:anim calcmode="lin" valueType="num">
                                      <p:cBhvr additive="base">
                                        <p:cTn id="69" dur="500" fill="hold"/>
                                        <p:tgtEl>
                                          <p:spTgt spid="24"/>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0-#ppt_w/2"/>
                                          </p:val>
                                        </p:tav>
                                        <p:tav tm="100000">
                                          <p:val>
                                            <p:strVal val="#ppt_x"/>
                                          </p:val>
                                        </p:tav>
                                      </p:tavLst>
                                    </p:anim>
                                    <p:anim calcmode="lin" valueType="num">
                                      <p:cBhvr additive="base">
                                        <p:cTn id="73" dur="500" fill="hold"/>
                                        <p:tgtEl>
                                          <p:spTgt spid="27"/>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fill="hold"/>
                                        <p:tgtEl>
                                          <p:spTgt spid="30"/>
                                        </p:tgtEl>
                                        <p:attrNameLst>
                                          <p:attrName>ppt_x</p:attrName>
                                        </p:attrNameLst>
                                      </p:cBhvr>
                                      <p:tavLst>
                                        <p:tav tm="0">
                                          <p:val>
                                            <p:strVal val="1+#ppt_w/2"/>
                                          </p:val>
                                        </p:tav>
                                        <p:tav tm="100000">
                                          <p:val>
                                            <p:strVal val="#ppt_x"/>
                                          </p:val>
                                        </p:tav>
                                      </p:tavLst>
                                    </p:anim>
                                    <p:anim calcmode="lin" valueType="num">
                                      <p:cBhvr additive="base">
                                        <p:cTn id="77" dur="500" fill="hold"/>
                                        <p:tgtEl>
                                          <p:spTgt spid="30"/>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2" grpId="0" animBg="1"/>
      <p:bldP spid="23" grpId="0" animBg="1"/>
      <p:bldP spid="20" grpId="0" animBg="1"/>
      <p:bldP spid="21" grpId="0" animBg="1"/>
      <p:bldP spid="18" grpId="0" animBg="1"/>
      <p:bldP spid="19" grpId="0" animBg="1"/>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6107" y="0"/>
            <a:ext cx="5318043" cy="3531244"/>
          </a:xfrm>
          <a:prstGeom prst="rect">
            <a:avLst/>
          </a:prstGeom>
        </p:spPr>
      </p:pic>
      <p:pic>
        <p:nvPicPr>
          <p:cNvPr id="12" name="图片占位符 11"/>
          <p:cNvPicPr>
            <a:picLocks noGrp="1" noChangeAspect="1"/>
          </p:cNvPicPr>
          <p:nvPr>
            <p:ph type="pic" sz="quarter" idx="10"/>
          </p:nvPr>
        </p:nvPicPr>
        <p:blipFill>
          <a:blip r:embed="rId4"/>
          <a:srcRect l="10814" r="10814"/>
          <a:stretch>
            <a:fillRect/>
          </a:stretch>
        </p:blipFill>
        <p:spPr/>
      </p:pic>
      <p:pic>
        <p:nvPicPr>
          <p:cNvPr id="6" name="图片 5"/>
          <p:cNvPicPr>
            <a:picLocks noChangeAspect="1"/>
          </p:cNvPicPr>
          <p:nvPr/>
        </p:nvPicPr>
        <p:blipFill rotWithShape="1">
          <a:blip r:embed="rId5" cstate="print">
            <a:extLst>
              <a:ext uri="{28A0092B-C50C-407E-A947-70E740481C1C}">
                <a14:useLocalDpi xmlns:a14="http://schemas.microsoft.com/office/drawing/2010/main" val="0"/>
              </a:ext>
            </a:extLst>
          </a:blip>
          <a:srcRect l="-1" t="278" r="313" b="1"/>
          <a:stretch/>
        </p:blipFill>
        <p:spPr>
          <a:xfrm>
            <a:off x="0" y="0"/>
            <a:ext cx="12192000" cy="6858000"/>
          </a:xfrm>
          <a:prstGeom prst="rect">
            <a:avLst/>
          </a:prstGeom>
        </p:spPr>
      </p:pic>
      <p:sp>
        <p:nvSpPr>
          <p:cNvPr id="14" name="文本框 13"/>
          <p:cNvSpPr txBox="1"/>
          <p:nvPr/>
        </p:nvSpPr>
        <p:spPr>
          <a:xfrm>
            <a:off x="7364065" y="2949958"/>
            <a:ext cx="3877985"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dirty="0" smtClean="0">
                <a:solidFill>
                  <a:schemeClr val="tx1">
                    <a:lumMod val="85000"/>
                    <a:lumOff val="15000"/>
                  </a:schemeClr>
                </a:solidFill>
              </a:rPr>
              <a:t>感谢您的观看</a:t>
            </a:r>
            <a:endParaRPr lang="zh-CN" altLang="en-US" sz="4800" b="1" dirty="0">
              <a:solidFill>
                <a:schemeClr val="tx1">
                  <a:lumMod val="85000"/>
                  <a:lumOff val="15000"/>
                </a:schemeClr>
              </a:solidFill>
            </a:endParaRPr>
          </a:p>
        </p:txBody>
      </p:sp>
      <p:sp>
        <p:nvSpPr>
          <p:cNvPr id="15" name="文本框 14"/>
          <p:cNvSpPr txBox="1"/>
          <p:nvPr/>
        </p:nvSpPr>
        <p:spPr>
          <a:xfrm>
            <a:off x="8293807" y="1594004"/>
            <a:ext cx="2948243" cy="144655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8800" b="1" i="0" u="none" strike="noStrike" kern="1200" cap="none" spc="0" normalizeH="0" baseline="0" noProof="0" dirty="0" smtClean="0">
                <a:ln>
                  <a:noFill/>
                </a:ln>
                <a:solidFill>
                  <a:srgbClr val="EE464C"/>
                </a:solidFill>
                <a:effectLst/>
                <a:uLnTx/>
                <a:uFillTx/>
                <a:latin typeface="Arial"/>
                <a:ea typeface="微软雅黑"/>
                <a:cs typeface="+mn-cs"/>
              </a:rPr>
              <a:t>20XX</a:t>
            </a:r>
            <a:endParaRPr kumimoji="0" lang="zh-CN" altLang="en-US" sz="8800" b="1" i="0" u="none" strike="noStrike" kern="1200" cap="none" spc="0" normalizeH="0" baseline="0" noProof="0" dirty="0" smtClean="0">
              <a:ln>
                <a:noFill/>
              </a:ln>
              <a:solidFill>
                <a:srgbClr val="EE464C"/>
              </a:solidFill>
              <a:effectLst/>
              <a:uLnTx/>
              <a:uFillTx/>
              <a:latin typeface="Arial"/>
              <a:ea typeface="微软雅黑"/>
              <a:cs typeface="+mn-cs"/>
            </a:endParaRPr>
          </a:p>
        </p:txBody>
      </p:sp>
      <p:sp>
        <p:nvSpPr>
          <p:cNvPr id="16" name="文本框 15"/>
          <p:cNvSpPr txBox="1"/>
          <p:nvPr/>
        </p:nvSpPr>
        <p:spPr>
          <a:xfrm>
            <a:off x="5648073" y="3868509"/>
            <a:ext cx="5593977" cy="430887"/>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schemeClr val="tx1">
                    <a:lumMod val="50000"/>
                    <a:lumOff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73328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647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l="18704" r="18704"/>
          <a:stretch>
            <a:fillRect/>
          </a:stretch>
        </p:blipFill>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公司介绍</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PART01</a:t>
            </a:r>
            <a:endParaRPr lang="zh-CN" altLang="en-US" sz="4000" b="1" dirty="0">
              <a:solidFill>
                <a:schemeClr val="accent1"/>
              </a:solidFill>
            </a:endParaRPr>
          </a:p>
        </p:txBody>
      </p:sp>
    </p:spTree>
    <p:extLst>
      <p:ext uri="{BB962C8B-B14F-4D97-AF65-F5344CB8AC3E}">
        <p14:creationId xmlns:p14="http://schemas.microsoft.com/office/powerpoint/2010/main" val="2818978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74713" y="1871528"/>
            <a:ext cx="2050689" cy="3911869"/>
          </a:xfrm>
        </p:spPr>
      </p:pic>
      <p:pic>
        <p:nvPicPr>
          <p:cNvPr id="8" name="图片占位符 7"/>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5906623" y="1869245"/>
            <a:ext cx="2049722" cy="3916435"/>
          </a:xfrm>
        </p:spPr>
      </p:pic>
      <p:pic>
        <p:nvPicPr>
          <p:cNvPr id="12" name="图片占位符 11"/>
          <p:cNvPicPr>
            <a:picLocks noGrp="1" noChangeAspect="1"/>
          </p:cNvPicPr>
          <p:nvPr>
            <p:ph type="pic" sz="quarter" idx="11"/>
          </p:nvPr>
        </p:nvPicPr>
        <p:blipFill>
          <a:blip r:embed="rId5">
            <a:extLst>
              <a:ext uri="{28A0092B-C50C-407E-A947-70E740481C1C}">
                <a14:useLocalDpi xmlns:a14="http://schemas.microsoft.com/office/drawing/2010/main" val="0"/>
              </a:ext>
            </a:extLst>
          </a:blip>
          <a:stretch>
            <a:fillRect/>
          </a:stretch>
        </p:blipFill>
        <p:spPr>
          <a:xfrm>
            <a:off x="3390426" y="1874136"/>
            <a:ext cx="2050689" cy="3906653"/>
          </a:xfrm>
        </p:spPr>
      </p:pic>
      <p:sp>
        <p:nvSpPr>
          <p:cNvPr id="23" name="椭圆 12"/>
          <p:cNvSpPr/>
          <p:nvPr/>
        </p:nvSpPr>
        <p:spPr>
          <a:xfrm>
            <a:off x="8503014" y="2041071"/>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3"/>
          <p:cNvSpPr/>
          <p:nvPr/>
        </p:nvSpPr>
        <p:spPr>
          <a:xfrm>
            <a:off x="8405813" y="4012208"/>
            <a:ext cx="495300" cy="456010"/>
          </a:xfrm>
          <a:custGeom>
            <a:avLst/>
            <a:gdLst>
              <a:gd name="T0" fmla="*/ 164 w 580"/>
              <a:gd name="T1" fmla="*/ 525 h 535"/>
              <a:gd name="T2" fmla="*/ 196 w 580"/>
              <a:gd name="T3" fmla="*/ 526 h 535"/>
              <a:gd name="T4" fmla="*/ 570 w 580"/>
              <a:gd name="T5" fmla="*/ 187 h 535"/>
              <a:gd name="T6" fmla="*/ 572 w 580"/>
              <a:gd name="T7" fmla="*/ 155 h 535"/>
              <a:gd name="T8" fmla="*/ 475 w 580"/>
              <a:gd name="T9" fmla="*/ 49 h 535"/>
              <a:gd name="T10" fmla="*/ 443 w 580"/>
              <a:gd name="T11" fmla="*/ 47 h 535"/>
              <a:gd name="T12" fmla="*/ 124 w 580"/>
              <a:gd name="T13" fmla="*/ 335 h 535"/>
              <a:gd name="T14" fmla="*/ 123 w 580"/>
              <a:gd name="T15" fmla="*/ 367 h 535"/>
              <a:gd name="T16" fmla="*/ 175 w 580"/>
              <a:gd name="T17" fmla="*/ 425 h 535"/>
              <a:gd name="T18" fmla="*/ 207 w 580"/>
              <a:gd name="T19" fmla="*/ 426 h 535"/>
              <a:gd name="T20" fmla="*/ 341 w 580"/>
              <a:gd name="T21" fmla="*/ 305 h 535"/>
              <a:gd name="T22" fmla="*/ 343 w 580"/>
              <a:gd name="T23" fmla="*/ 273 h 535"/>
              <a:gd name="T24" fmla="*/ 327 w 580"/>
              <a:gd name="T25" fmla="*/ 256 h 535"/>
              <a:gd name="T26" fmla="*/ 193 w 580"/>
              <a:gd name="T27" fmla="*/ 378 h 535"/>
              <a:gd name="T28" fmla="*/ 172 w 580"/>
              <a:gd name="T29" fmla="*/ 354 h 535"/>
              <a:gd name="T30" fmla="*/ 457 w 580"/>
              <a:gd name="T31" fmla="*/ 96 h 535"/>
              <a:gd name="T32" fmla="*/ 523 w 580"/>
              <a:gd name="T33" fmla="*/ 169 h 535"/>
              <a:gd name="T34" fmla="*/ 182 w 580"/>
              <a:gd name="T35" fmla="*/ 478 h 535"/>
              <a:gd name="T36" fmla="*/ 58 w 580"/>
              <a:gd name="T37" fmla="*/ 340 h 535"/>
              <a:gd name="T38" fmla="*/ 404 w 580"/>
              <a:gd name="T39" fmla="*/ 26 h 535"/>
              <a:gd name="T40" fmla="*/ 389 w 580"/>
              <a:gd name="T41" fmla="*/ 10 h 535"/>
              <a:gd name="T42" fmla="*/ 357 w 580"/>
              <a:gd name="T43" fmla="*/ 8 h 535"/>
              <a:gd name="T44" fmla="*/ 10 w 580"/>
              <a:gd name="T45" fmla="*/ 322 h 535"/>
              <a:gd name="T46" fmla="*/ 9 w 580"/>
              <a:gd name="T47" fmla="*/ 354 h 535"/>
              <a:gd name="T48" fmla="*/ 164 w 580"/>
              <a:gd name="T49" fmla="*/ 52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35">
                <a:moveTo>
                  <a:pt x="164" y="525"/>
                </a:moveTo>
                <a:cubicBezTo>
                  <a:pt x="172" y="534"/>
                  <a:pt x="186" y="535"/>
                  <a:pt x="196" y="526"/>
                </a:cubicBezTo>
                <a:lnTo>
                  <a:pt x="570" y="187"/>
                </a:lnTo>
                <a:cubicBezTo>
                  <a:pt x="579" y="179"/>
                  <a:pt x="580" y="165"/>
                  <a:pt x="572" y="155"/>
                </a:cubicBezTo>
                <a:lnTo>
                  <a:pt x="475" y="49"/>
                </a:lnTo>
                <a:cubicBezTo>
                  <a:pt x="466" y="39"/>
                  <a:pt x="452" y="39"/>
                  <a:pt x="443" y="47"/>
                </a:cubicBezTo>
                <a:lnTo>
                  <a:pt x="124" y="335"/>
                </a:lnTo>
                <a:cubicBezTo>
                  <a:pt x="115" y="344"/>
                  <a:pt x="114" y="358"/>
                  <a:pt x="123" y="367"/>
                </a:cubicBezTo>
                <a:lnTo>
                  <a:pt x="175" y="425"/>
                </a:lnTo>
                <a:cubicBezTo>
                  <a:pt x="183" y="434"/>
                  <a:pt x="198" y="435"/>
                  <a:pt x="207" y="426"/>
                </a:cubicBezTo>
                <a:lnTo>
                  <a:pt x="341" y="305"/>
                </a:lnTo>
                <a:cubicBezTo>
                  <a:pt x="350" y="297"/>
                  <a:pt x="351" y="282"/>
                  <a:pt x="343" y="273"/>
                </a:cubicBezTo>
                <a:lnTo>
                  <a:pt x="327" y="256"/>
                </a:lnTo>
                <a:lnTo>
                  <a:pt x="193" y="378"/>
                </a:lnTo>
                <a:lnTo>
                  <a:pt x="172" y="354"/>
                </a:lnTo>
                <a:lnTo>
                  <a:pt x="457" y="96"/>
                </a:lnTo>
                <a:lnTo>
                  <a:pt x="523" y="169"/>
                </a:lnTo>
                <a:lnTo>
                  <a:pt x="182" y="478"/>
                </a:lnTo>
                <a:lnTo>
                  <a:pt x="58" y="340"/>
                </a:lnTo>
                <a:lnTo>
                  <a:pt x="404" y="26"/>
                </a:lnTo>
                <a:lnTo>
                  <a:pt x="389" y="10"/>
                </a:lnTo>
                <a:cubicBezTo>
                  <a:pt x="380" y="0"/>
                  <a:pt x="366" y="0"/>
                  <a:pt x="357" y="8"/>
                </a:cubicBezTo>
                <a:lnTo>
                  <a:pt x="10" y="322"/>
                </a:lnTo>
                <a:cubicBezTo>
                  <a:pt x="1" y="330"/>
                  <a:pt x="0" y="344"/>
                  <a:pt x="9" y="354"/>
                </a:cubicBezTo>
                <a:lnTo>
                  <a:pt x="164" y="5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矩形 15"/>
          <p:cNvSpPr/>
          <p:nvPr/>
        </p:nvSpPr>
        <p:spPr>
          <a:xfrm>
            <a:off x="8405813" y="2594490"/>
            <a:ext cx="2708275" cy="136268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某某科技发展公司是全球领先的综合通信解决方案提供商。公司将为全球</a:t>
            </a:r>
            <a:r>
              <a:rPr lang="en-US" altLang="zh-CN" sz="1400" dirty="0">
                <a:solidFill>
                  <a:schemeClr val="tx1">
                    <a:lumMod val="50000"/>
                    <a:lumOff val="50000"/>
                  </a:schemeClr>
                </a:solidFill>
              </a:rPr>
              <a:t>160</a:t>
            </a:r>
            <a:r>
              <a:rPr lang="zh-CN" altLang="en-US" sz="1400" dirty="0">
                <a:solidFill>
                  <a:schemeClr val="tx1">
                    <a:lumMod val="50000"/>
                    <a:lumOff val="50000"/>
                  </a:schemeClr>
                </a:solidFill>
              </a:rPr>
              <a:t>多个国家和地区的电信运营商和企业网客户提供创新技术与产品解决</a:t>
            </a:r>
            <a:r>
              <a:rPr lang="zh-CN" altLang="en-US" sz="1400" dirty="0" smtClean="0">
                <a:solidFill>
                  <a:schemeClr val="tx1">
                    <a:lumMod val="50000"/>
                    <a:lumOff val="50000"/>
                  </a:schemeClr>
                </a:solidFill>
              </a:rPr>
              <a:t>方案</a:t>
            </a:r>
            <a:endParaRPr lang="zh-CN" altLang="en-US" sz="1400" dirty="0">
              <a:solidFill>
                <a:schemeClr val="tx1">
                  <a:lumMod val="50000"/>
                  <a:lumOff val="50000"/>
                </a:schemeClr>
              </a:solidFill>
            </a:endParaRPr>
          </a:p>
        </p:txBody>
      </p:sp>
      <p:sp>
        <p:nvSpPr>
          <p:cNvPr id="17" name="矩形 16"/>
          <p:cNvSpPr/>
          <p:nvPr/>
        </p:nvSpPr>
        <p:spPr>
          <a:xfrm>
            <a:off x="8901113" y="2073790"/>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sp>
        <p:nvSpPr>
          <p:cNvPr id="18" name="矩形 17"/>
          <p:cNvSpPr/>
          <p:nvPr/>
        </p:nvSpPr>
        <p:spPr>
          <a:xfrm>
            <a:off x="8405813" y="4525963"/>
            <a:ext cx="2708275" cy="136268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smtClean="0">
                <a:solidFill>
                  <a:schemeClr val="tx1">
                    <a:lumMod val="50000"/>
                    <a:lumOff val="50000"/>
                  </a:schemeClr>
                </a:solidFill>
              </a:rPr>
              <a:t>让</a:t>
            </a:r>
            <a:r>
              <a:rPr lang="zh-CN" altLang="en-US" sz="1400" dirty="0">
                <a:solidFill>
                  <a:schemeClr val="tx1">
                    <a:lumMod val="50000"/>
                    <a:lumOff val="50000"/>
                  </a:schemeClr>
                </a:solidFill>
              </a:rPr>
              <a:t>全世界用户享有语音、数据、多媒体、无线宽带等全方位沟通。公司成立于</a:t>
            </a:r>
            <a:r>
              <a:rPr lang="en-US" altLang="zh-CN" sz="1400" dirty="0" smtClean="0">
                <a:solidFill>
                  <a:schemeClr val="tx1">
                    <a:lumMod val="50000"/>
                    <a:lumOff val="50000"/>
                  </a:schemeClr>
                </a:solidFill>
              </a:rPr>
              <a:t>2018</a:t>
            </a:r>
            <a:r>
              <a:rPr lang="zh-CN" altLang="en-US" sz="1400" dirty="0" smtClean="0">
                <a:solidFill>
                  <a:schemeClr val="tx1">
                    <a:lumMod val="50000"/>
                    <a:lumOff val="50000"/>
                  </a:schemeClr>
                </a:solidFill>
              </a:rPr>
              <a:t>年</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未来将在香港和深圳两地上，是中国最大的通信设备上市</a:t>
            </a:r>
            <a:r>
              <a:rPr lang="zh-CN" altLang="en-US" sz="1400" dirty="0" smtClean="0">
                <a:solidFill>
                  <a:schemeClr val="tx1">
                    <a:lumMod val="50000"/>
                    <a:lumOff val="50000"/>
                  </a:schemeClr>
                </a:solidFill>
              </a:rPr>
              <a:t>公司</a:t>
            </a:r>
            <a:endParaRPr lang="zh-CN" altLang="en-US" sz="1400" dirty="0">
              <a:solidFill>
                <a:schemeClr val="tx1">
                  <a:lumMod val="50000"/>
                  <a:lumOff val="50000"/>
                </a:schemeClr>
              </a:solidFill>
            </a:endParaRPr>
          </a:p>
        </p:txBody>
      </p:sp>
      <p:sp>
        <p:nvSpPr>
          <p:cNvPr id="19" name="矩形 18"/>
          <p:cNvSpPr/>
          <p:nvPr/>
        </p:nvSpPr>
        <p:spPr>
          <a:xfrm>
            <a:off x="8901113" y="4005263"/>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nvGrpSpPr>
          <p:cNvPr id="11" name="组合 10"/>
          <p:cNvGrpSpPr/>
          <p:nvPr/>
        </p:nvGrpSpPr>
        <p:grpSpPr>
          <a:xfrm>
            <a:off x="0" y="-1"/>
            <a:ext cx="8338444" cy="1268413"/>
            <a:chOff x="0" y="-1"/>
            <a:chExt cx="8338444" cy="1268413"/>
          </a:xfrm>
        </p:grpSpPr>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14" name="直接连接符 1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0" name="文本框 1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463138573"/>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1000" fill="hold"/>
                                        <p:tgtEl>
                                          <p:spTgt spid="2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4739541" y="1981200"/>
            <a:ext cx="2750984" cy="1719365"/>
            <a:chOff x="4739541" y="1981200"/>
            <a:chExt cx="2750984" cy="1719365"/>
          </a:xfrm>
        </p:grpSpPr>
        <p:sp>
          <p:nvSpPr>
            <p:cNvPr id="4" name="íślíḋè-Rectangle: Rounded Corners 5"/>
            <p:cNvSpPr/>
            <p:nvPr/>
          </p:nvSpPr>
          <p:spPr>
            <a:xfrm>
              <a:off x="4739541" y="1981200"/>
              <a:ext cx="2750984" cy="1719365"/>
            </a:xfrm>
            <a:prstGeom prst="roundRect">
              <a:avLst>
                <a:gd name="adj" fmla="val 619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íślíḋè-Freeform: Shape 26"/>
            <p:cNvSpPr>
              <a:spLocks/>
            </p:cNvSpPr>
            <p:nvPr/>
          </p:nvSpPr>
          <p:spPr bwMode="auto">
            <a:xfrm>
              <a:off x="5037957" y="2131286"/>
              <a:ext cx="290126" cy="48814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a:p>
          </p:txBody>
        </p:sp>
        <p:sp>
          <p:nvSpPr>
            <p:cNvPr id="50" name="矩形 49"/>
            <p:cNvSpPr/>
            <p:nvPr/>
          </p:nvSpPr>
          <p:spPr>
            <a:xfrm>
              <a:off x="5062741" y="2675362"/>
              <a:ext cx="2066518"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a:t>
              </a:r>
              <a:r>
                <a:rPr lang="zh-CN" altLang="en-US" sz="1400" dirty="0" smtClean="0">
                  <a:solidFill>
                    <a:schemeClr val="bg1"/>
                  </a:solidFill>
                </a:rPr>
                <a:t>目标并且</a:t>
              </a:r>
              <a:r>
                <a:rPr lang="zh-CN" altLang="en-US" sz="1400" dirty="0">
                  <a:solidFill>
                    <a:schemeClr val="bg1"/>
                  </a:solidFill>
                </a:rPr>
                <a:t>具有不同能力的一小群人有愈识的</a:t>
              </a:r>
              <a:r>
                <a:rPr lang="zh-CN" altLang="en-US" sz="1400" dirty="0" smtClean="0">
                  <a:solidFill>
                    <a:schemeClr val="bg1"/>
                  </a:solidFill>
                </a:rPr>
                <a:t>协调</a:t>
              </a:r>
            </a:p>
          </p:txBody>
        </p:sp>
        <p:sp>
          <p:nvSpPr>
            <p:cNvPr id="55" name="矩形 54"/>
            <p:cNvSpPr/>
            <p:nvPr/>
          </p:nvSpPr>
          <p:spPr>
            <a:xfrm>
              <a:off x="5350185" y="2282835"/>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grpSp>
        <p:nvGrpSpPr>
          <p:cNvPr id="68" name="组合 67"/>
          <p:cNvGrpSpPr/>
          <p:nvPr/>
        </p:nvGrpSpPr>
        <p:grpSpPr>
          <a:xfrm>
            <a:off x="1816621" y="3878161"/>
            <a:ext cx="2750984" cy="1719365"/>
            <a:chOff x="1816621" y="3878161"/>
            <a:chExt cx="2750984" cy="1719365"/>
          </a:xfrm>
        </p:grpSpPr>
        <p:sp>
          <p:nvSpPr>
            <p:cNvPr id="6" name="íślíḋè-Rectangle: Rounded Corners 9"/>
            <p:cNvSpPr/>
            <p:nvPr/>
          </p:nvSpPr>
          <p:spPr>
            <a:xfrm>
              <a:off x="1816621" y="3878161"/>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íślíḋè-Freeform: Shape 20"/>
            <p:cNvSpPr>
              <a:spLocks/>
            </p:cNvSpPr>
            <p:nvPr/>
          </p:nvSpPr>
          <p:spPr bwMode="auto">
            <a:xfrm>
              <a:off x="2075539" y="4097698"/>
              <a:ext cx="429750" cy="462348"/>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endParaRPr/>
            </a:p>
          </p:txBody>
        </p:sp>
        <p:sp>
          <p:nvSpPr>
            <p:cNvPr id="49" name="矩形 48"/>
            <p:cNvSpPr/>
            <p:nvPr/>
          </p:nvSpPr>
          <p:spPr>
            <a:xfrm>
              <a:off x="2158854" y="4634485"/>
              <a:ext cx="206651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团队是指拥有共同目标并且具有不同能力的一小群人有愈识的协调</a:t>
              </a:r>
            </a:p>
          </p:txBody>
        </p:sp>
        <p:sp>
          <p:nvSpPr>
            <p:cNvPr id="57" name="矩形 56"/>
            <p:cNvSpPr/>
            <p:nvPr/>
          </p:nvSpPr>
          <p:spPr>
            <a:xfrm>
              <a:off x="2527921" y="4211519"/>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grpSp>
        <p:nvGrpSpPr>
          <p:cNvPr id="67" name="组合 66"/>
          <p:cNvGrpSpPr/>
          <p:nvPr/>
        </p:nvGrpSpPr>
        <p:grpSpPr>
          <a:xfrm>
            <a:off x="7639387" y="3887686"/>
            <a:ext cx="2750984" cy="1719365"/>
            <a:chOff x="7639387" y="3887686"/>
            <a:chExt cx="2750984" cy="1719365"/>
          </a:xfrm>
        </p:grpSpPr>
        <p:sp>
          <p:nvSpPr>
            <p:cNvPr id="8" name="íślíḋè-Rectangle: Rounded Corners 13"/>
            <p:cNvSpPr/>
            <p:nvPr/>
          </p:nvSpPr>
          <p:spPr>
            <a:xfrm>
              <a:off x="7639387" y="3887686"/>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íślíḋè-Freeform: Shape 17"/>
            <p:cNvSpPr>
              <a:spLocks/>
            </p:cNvSpPr>
            <p:nvPr/>
          </p:nvSpPr>
          <p:spPr bwMode="auto">
            <a:xfrm>
              <a:off x="7875309" y="4086759"/>
              <a:ext cx="484226" cy="48422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anchor="ctr"/>
            <a:lstStyle/>
            <a:p>
              <a:pPr algn="ctr"/>
              <a:endParaRPr/>
            </a:p>
          </p:txBody>
        </p:sp>
        <p:sp>
          <p:nvSpPr>
            <p:cNvPr id="53" name="矩形 52"/>
            <p:cNvSpPr/>
            <p:nvPr/>
          </p:nvSpPr>
          <p:spPr>
            <a:xfrm>
              <a:off x="7938809" y="4634485"/>
              <a:ext cx="206651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团队是指拥有共同目标并且具有不同能力的一小群人有愈识的协调</a:t>
              </a:r>
            </a:p>
          </p:txBody>
        </p:sp>
        <p:sp>
          <p:nvSpPr>
            <p:cNvPr id="59" name="矩形 58"/>
            <p:cNvSpPr/>
            <p:nvPr/>
          </p:nvSpPr>
          <p:spPr>
            <a:xfrm>
              <a:off x="8345448" y="4211519"/>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pic>
        <p:nvPicPr>
          <p:cNvPr id="63" name="图片占位符 62"/>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3450" b="3450"/>
          <a:stretch>
            <a:fillRect/>
          </a:stretch>
        </p:blipFill>
        <p:spPr/>
      </p:pic>
      <p:pic>
        <p:nvPicPr>
          <p:cNvPr id="65" name="图片占位符 64"/>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t="3189" b="3189"/>
          <a:stretch>
            <a:fillRect/>
          </a:stretch>
        </p:blipFill>
        <p:spPr/>
      </p:pic>
      <p:pic>
        <p:nvPicPr>
          <p:cNvPr id="64" name="图片占位符 63"/>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t="1292" b="1292"/>
          <a:stretch>
            <a:fillRect/>
          </a:stretch>
        </p:blipFill>
        <p:spPr/>
      </p:pic>
      <p:grpSp>
        <p:nvGrpSpPr>
          <p:cNvPr id="20" name="组合 19"/>
          <p:cNvGrpSpPr/>
          <p:nvPr/>
        </p:nvGrpSpPr>
        <p:grpSpPr>
          <a:xfrm>
            <a:off x="0" y="-1"/>
            <a:ext cx="8338444" cy="1268413"/>
            <a:chOff x="0" y="-1"/>
            <a:chExt cx="8338444" cy="1268413"/>
          </a:xfrm>
        </p:grpSpPr>
        <p:pic>
          <p:nvPicPr>
            <p:cNvPr id="21" name="图片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2" name="直接连接符 21"/>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4" name="文本框 23"/>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2508232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Effect transition="in" filter="fade">
                                      <p:cBhvr>
                                        <p:cTn id="21" dur="500"/>
                                        <p:tgtEl>
                                          <p:spTgt spid="6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p:cTn id="25" dur="500" fill="hold"/>
                                        <p:tgtEl>
                                          <p:spTgt spid="68"/>
                                        </p:tgtEl>
                                        <p:attrNameLst>
                                          <p:attrName>ppt_w</p:attrName>
                                        </p:attrNameLst>
                                      </p:cBhvr>
                                      <p:tavLst>
                                        <p:tav tm="0">
                                          <p:val>
                                            <p:fltVal val="0"/>
                                          </p:val>
                                        </p:tav>
                                        <p:tav tm="100000">
                                          <p:val>
                                            <p:strVal val="#ppt_w"/>
                                          </p:val>
                                        </p:tav>
                                      </p:tavLst>
                                    </p:anim>
                                    <p:anim calcmode="lin" valueType="num">
                                      <p:cBhvr>
                                        <p:cTn id="26" dur="500" fill="hold"/>
                                        <p:tgtEl>
                                          <p:spTgt spid="68"/>
                                        </p:tgtEl>
                                        <p:attrNameLst>
                                          <p:attrName>ppt_h</p:attrName>
                                        </p:attrNameLst>
                                      </p:cBhvr>
                                      <p:tavLst>
                                        <p:tav tm="0">
                                          <p:val>
                                            <p:fltVal val="0"/>
                                          </p:val>
                                        </p:tav>
                                        <p:tav tm="100000">
                                          <p:val>
                                            <p:strVal val="#ppt_h"/>
                                          </p:val>
                                        </p:tav>
                                      </p:tavLst>
                                    </p:anim>
                                    <p:animEffect transition="in" filter="fade">
                                      <p:cBhvr>
                                        <p:cTn id="27" dur="500"/>
                                        <p:tgtEl>
                                          <p:spTgt spid="6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768038" y="4063198"/>
            <a:ext cx="2084388" cy="1285002"/>
            <a:chOff x="6342657" y="1891581"/>
            <a:chExt cx="2084388" cy="1285002"/>
          </a:xfrm>
        </p:grpSpPr>
        <p:sp>
          <p:nvSpPr>
            <p:cNvPr id="23" name="矩形 22"/>
            <p:cNvSpPr/>
            <p:nvPr/>
          </p:nvSpPr>
          <p:spPr>
            <a:xfrm>
              <a:off x="6342657" y="2330967"/>
              <a:ext cx="2084388"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a:t>
              </a:r>
              <a:r>
                <a:rPr lang="zh-CN" altLang="en-US" sz="1400" dirty="0" smtClean="0"/>
                <a:t>输入包括</a:t>
              </a:r>
              <a:r>
                <a:rPr lang="zh-CN" altLang="en-US" sz="1400" dirty="0"/>
                <a:t>成员曾经的任职主要机构有</a:t>
              </a:r>
              <a:r>
                <a:rPr lang="zh-CN" altLang="en-US" sz="1400" dirty="0" smtClean="0"/>
                <a:t>哪些经验</a:t>
              </a:r>
              <a:endParaRPr lang="zh-CN" altLang="en-US" sz="1400" dirty="0"/>
            </a:p>
          </p:txBody>
        </p:sp>
        <p:sp>
          <p:nvSpPr>
            <p:cNvPr id="24" name="矩形 23"/>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28" name="组合 27"/>
          <p:cNvGrpSpPr/>
          <p:nvPr/>
        </p:nvGrpSpPr>
        <p:grpSpPr>
          <a:xfrm>
            <a:off x="3958550" y="4063198"/>
            <a:ext cx="2084388" cy="1307316"/>
            <a:chOff x="6342657" y="1891581"/>
            <a:chExt cx="2084388" cy="1307316"/>
          </a:xfrm>
        </p:grpSpPr>
        <p:sp>
          <p:nvSpPr>
            <p:cNvPr id="29" name="矩形 28"/>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0" name="矩形 29"/>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31" name="组合 30"/>
          <p:cNvGrpSpPr/>
          <p:nvPr/>
        </p:nvGrpSpPr>
        <p:grpSpPr>
          <a:xfrm>
            <a:off x="6149062" y="4063198"/>
            <a:ext cx="2084388" cy="1307316"/>
            <a:chOff x="6342657" y="1891581"/>
            <a:chExt cx="2084388" cy="1307316"/>
          </a:xfrm>
        </p:grpSpPr>
        <p:sp>
          <p:nvSpPr>
            <p:cNvPr id="32" name="矩形 31"/>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3" name="矩形 32"/>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34" name="组合 33"/>
          <p:cNvGrpSpPr/>
          <p:nvPr/>
        </p:nvGrpSpPr>
        <p:grpSpPr>
          <a:xfrm>
            <a:off x="8339574" y="4063198"/>
            <a:ext cx="2084388" cy="1307316"/>
            <a:chOff x="6342657" y="1891581"/>
            <a:chExt cx="2084388" cy="1307316"/>
          </a:xfrm>
        </p:grpSpPr>
        <p:sp>
          <p:nvSpPr>
            <p:cNvPr id="35" name="矩形 34"/>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6" name="矩形 35"/>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pic>
        <p:nvPicPr>
          <p:cNvPr id="41" name="图片占位符 40"/>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6534" r="16534"/>
          <a:stretch>
            <a:fillRect/>
          </a:stretch>
        </p:blipFill>
        <p:spPr>
          <a:xfrm>
            <a:off x="1936751" y="2134192"/>
            <a:ext cx="1746964" cy="1742256"/>
          </a:xfrm>
        </p:spPr>
      </p:pic>
      <p:pic>
        <p:nvPicPr>
          <p:cNvPr id="42" name="图片占位符 41"/>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6565" r="16565"/>
          <a:stretch>
            <a:fillRect/>
          </a:stretch>
        </p:blipFill>
        <p:spPr>
          <a:xfrm>
            <a:off x="4127263" y="2134192"/>
            <a:ext cx="1746964" cy="1742256"/>
          </a:xfrm>
        </p:spPr>
      </p:pic>
      <p:pic>
        <p:nvPicPr>
          <p:cNvPr id="43" name="图片占位符 42"/>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6565" r="16565"/>
          <a:stretch>
            <a:fillRect/>
          </a:stretch>
        </p:blipFill>
        <p:spPr>
          <a:xfrm>
            <a:off x="6317775" y="2134192"/>
            <a:ext cx="1746964" cy="1742256"/>
          </a:xfrm>
        </p:spPr>
      </p:pic>
      <p:pic>
        <p:nvPicPr>
          <p:cNvPr id="44" name="图片占位符 43"/>
          <p:cNvPicPr>
            <a:picLocks noGrp="1" noChangeAspect="1"/>
          </p:cNvPicPr>
          <p:nvPr>
            <p:ph type="pic" sz="quarter" idx="13"/>
          </p:nvPr>
        </p:nvPicPr>
        <p:blipFill>
          <a:blip r:embed="rId7" cstate="print">
            <a:extLst>
              <a:ext uri="{28A0092B-C50C-407E-A947-70E740481C1C}">
                <a14:useLocalDpi xmlns:a14="http://schemas.microsoft.com/office/drawing/2010/main" val="0"/>
              </a:ext>
            </a:extLst>
          </a:blip>
          <a:srcRect l="16565" r="16565"/>
          <a:stretch>
            <a:fillRect/>
          </a:stretch>
        </p:blipFill>
        <p:spPr>
          <a:xfrm>
            <a:off x="8508286" y="2134192"/>
            <a:ext cx="1746964" cy="1742256"/>
          </a:xfrm>
        </p:spPr>
      </p:pic>
      <p:grpSp>
        <p:nvGrpSpPr>
          <p:cNvPr id="18" name="组合 17"/>
          <p:cNvGrpSpPr/>
          <p:nvPr/>
        </p:nvGrpSpPr>
        <p:grpSpPr>
          <a:xfrm>
            <a:off x="0" y="-1"/>
            <a:ext cx="8338444" cy="1268413"/>
            <a:chOff x="0" y="-1"/>
            <a:chExt cx="8338444" cy="1268413"/>
          </a:xfrm>
        </p:grpSpPr>
        <p:pic>
          <p:nvPicPr>
            <p:cNvPr id="19"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0" name="直接连接符 19"/>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5" name="文本框 24"/>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19651768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par>
                                <p:cTn id="11" presetID="3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1000" fill="hold"/>
                                        <p:tgtEl>
                                          <p:spTgt spid="42"/>
                                        </p:tgtEl>
                                        <p:attrNameLst>
                                          <p:attrName>ppt_w</p:attrName>
                                        </p:attrNameLst>
                                      </p:cBhvr>
                                      <p:tavLst>
                                        <p:tav tm="0">
                                          <p:val>
                                            <p:fltVal val="0"/>
                                          </p:val>
                                        </p:tav>
                                        <p:tav tm="100000">
                                          <p:val>
                                            <p:strVal val="#ppt_w"/>
                                          </p:val>
                                        </p:tav>
                                      </p:tavLst>
                                    </p:anim>
                                    <p:anim calcmode="lin" valueType="num">
                                      <p:cBhvr>
                                        <p:cTn id="14" dur="1000" fill="hold"/>
                                        <p:tgtEl>
                                          <p:spTgt spid="42"/>
                                        </p:tgtEl>
                                        <p:attrNameLst>
                                          <p:attrName>ppt_h</p:attrName>
                                        </p:attrNameLst>
                                      </p:cBhvr>
                                      <p:tavLst>
                                        <p:tav tm="0">
                                          <p:val>
                                            <p:fltVal val="0"/>
                                          </p:val>
                                        </p:tav>
                                        <p:tav tm="100000">
                                          <p:val>
                                            <p:strVal val="#ppt_h"/>
                                          </p:val>
                                        </p:tav>
                                      </p:tavLst>
                                    </p:anim>
                                    <p:anim calcmode="lin" valueType="num">
                                      <p:cBhvr>
                                        <p:cTn id="15" dur="1000" fill="hold"/>
                                        <p:tgtEl>
                                          <p:spTgt spid="42"/>
                                        </p:tgtEl>
                                        <p:attrNameLst>
                                          <p:attrName>style.rotation</p:attrName>
                                        </p:attrNameLst>
                                      </p:cBhvr>
                                      <p:tavLst>
                                        <p:tav tm="0">
                                          <p:val>
                                            <p:fltVal val="90"/>
                                          </p:val>
                                        </p:tav>
                                        <p:tav tm="100000">
                                          <p:val>
                                            <p:fltVal val="0"/>
                                          </p:val>
                                        </p:tav>
                                      </p:tavLst>
                                    </p:anim>
                                    <p:animEffect transition="in" filter="fade">
                                      <p:cBhvr>
                                        <p:cTn id="16" dur="1000"/>
                                        <p:tgtEl>
                                          <p:spTgt spid="42"/>
                                        </p:tgtEl>
                                      </p:cBhvr>
                                    </p:animEffect>
                                  </p:childTnLst>
                                </p:cTn>
                              </p:par>
                              <p:par>
                                <p:cTn id="17" presetID="3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1000" fill="hold"/>
                                        <p:tgtEl>
                                          <p:spTgt spid="43"/>
                                        </p:tgtEl>
                                        <p:attrNameLst>
                                          <p:attrName>ppt_w</p:attrName>
                                        </p:attrNameLst>
                                      </p:cBhvr>
                                      <p:tavLst>
                                        <p:tav tm="0">
                                          <p:val>
                                            <p:fltVal val="0"/>
                                          </p:val>
                                        </p:tav>
                                        <p:tav tm="100000">
                                          <p:val>
                                            <p:strVal val="#ppt_w"/>
                                          </p:val>
                                        </p:tav>
                                      </p:tavLst>
                                    </p:anim>
                                    <p:anim calcmode="lin" valueType="num">
                                      <p:cBhvr>
                                        <p:cTn id="20" dur="1000" fill="hold"/>
                                        <p:tgtEl>
                                          <p:spTgt spid="43"/>
                                        </p:tgtEl>
                                        <p:attrNameLst>
                                          <p:attrName>ppt_h</p:attrName>
                                        </p:attrNameLst>
                                      </p:cBhvr>
                                      <p:tavLst>
                                        <p:tav tm="0">
                                          <p:val>
                                            <p:fltVal val="0"/>
                                          </p:val>
                                        </p:tav>
                                        <p:tav tm="100000">
                                          <p:val>
                                            <p:strVal val="#ppt_h"/>
                                          </p:val>
                                        </p:tav>
                                      </p:tavLst>
                                    </p:anim>
                                    <p:anim calcmode="lin" valueType="num">
                                      <p:cBhvr>
                                        <p:cTn id="21" dur="1000" fill="hold"/>
                                        <p:tgtEl>
                                          <p:spTgt spid="43"/>
                                        </p:tgtEl>
                                        <p:attrNameLst>
                                          <p:attrName>style.rotation</p:attrName>
                                        </p:attrNameLst>
                                      </p:cBhvr>
                                      <p:tavLst>
                                        <p:tav tm="0">
                                          <p:val>
                                            <p:fltVal val="90"/>
                                          </p:val>
                                        </p:tav>
                                        <p:tav tm="100000">
                                          <p:val>
                                            <p:fltVal val="0"/>
                                          </p:val>
                                        </p:tav>
                                      </p:tavLst>
                                    </p:anim>
                                    <p:animEffect transition="in" filter="fade">
                                      <p:cBhvr>
                                        <p:cTn id="22" dur="1000"/>
                                        <p:tgtEl>
                                          <p:spTgt spid="43"/>
                                        </p:tgtEl>
                                      </p:cBhvr>
                                    </p:animEffect>
                                  </p:childTnLst>
                                </p:cTn>
                              </p:par>
                              <p:par>
                                <p:cTn id="23" presetID="3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1000" fill="hold"/>
                                        <p:tgtEl>
                                          <p:spTgt spid="44"/>
                                        </p:tgtEl>
                                        <p:attrNameLst>
                                          <p:attrName>ppt_w</p:attrName>
                                        </p:attrNameLst>
                                      </p:cBhvr>
                                      <p:tavLst>
                                        <p:tav tm="0">
                                          <p:val>
                                            <p:fltVal val="0"/>
                                          </p:val>
                                        </p:tav>
                                        <p:tav tm="100000">
                                          <p:val>
                                            <p:strVal val="#ppt_w"/>
                                          </p:val>
                                        </p:tav>
                                      </p:tavLst>
                                    </p:anim>
                                    <p:anim calcmode="lin" valueType="num">
                                      <p:cBhvr>
                                        <p:cTn id="26" dur="1000" fill="hold"/>
                                        <p:tgtEl>
                                          <p:spTgt spid="44"/>
                                        </p:tgtEl>
                                        <p:attrNameLst>
                                          <p:attrName>ppt_h</p:attrName>
                                        </p:attrNameLst>
                                      </p:cBhvr>
                                      <p:tavLst>
                                        <p:tav tm="0">
                                          <p:val>
                                            <p:fltVal val="0"/>
                                          </p:val>
                                        </p:tav>
                                        <p:tav tm="100000">
                                          <p:val>
                                            <p:strVal val="#ppt_h"/>
                                          </p:val>
                                        </p:tav>
                                      </p:tavLst>
                                    </p:anim>
                                    <p:anim calcmode="lin" valueType="num">
                                      <p:cBhvr>
                                        <p:cTn id="27" dur="1000" fill="hold"/>
                                        <p:tgtEl>
                                          <p:spTgt spid="44"/>
                                        </p:tgtEl>
                                        <p:attrNameLst>
                                          <p:attrName>style.rotation</p:attrName>
                                        </p:attrNameLst>
                                      </p:cBhvr>
                                      <p:tavLst>
                                        <p:tav tm="0">
                                          <p:val>
                                            <p:fltVal val="90"/>
                                          </p:val>
                                        </p:tav>
                                        <p:tav tm="100000">
                                          <p:val>
                                            <p:fltVal val="0"/>
                                          </p:val>
                                        </p:tav>
                                      </p:tavLst>
                                    </p:anim>
                                    <p:animEffect transition="in" filter="fade">
                                      <p:cBhvr>
                                        <p:cTn id="28" dur="1000"/>
                                        <p:tgtEl>
                                          <p:spTgt spid="44"/>
                                        </p:tgtEl>
                                      </p:cBhvr>
                                    </p:animEffect>
                                  </p:childTnLst>
                                </p:cTn>
                              </p:par>
                            </p:childTnLst>
                          </p:cTn>
                        </p:par>
                        <p:par>
                          <p:cTn id="29" fill="hold">
                            <p:stCondLst>
                              <p:cond delay="1000"/>
                            </p:stCondLst>
                            <p:childTnLst>
                              <p:par>
                                <p:cTn id="30" presetID="42"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5507" r="15507"/>
          <a:stretch>
            <a:fillRect/>
          </a:stretch>
        </p:blipFill>
        <p:spPr/>
      </p:pic>
      <p:sp>
        <p:nvSpPr>
          <p:cNvPr id="5" name="椭圆 4"/>
          <p:cNvSpPr/>
          <p:nvPr/>
        </p:nvSpPr>
        <p:spPr>
          <a:xfrm>
            <a:off x="5037306" y="3287033"/>
            <a:ext cx="2117388" cy="2117387"/>
          </a:xfrm>
          <a:prstGeom prst="ellipse">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75657" y="1950093"/>
            <a:ext cx="9840686" cy="587469"/>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我们是</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支专业的团队。我们的成员拥有多年的信息安全专业技术背景，来自国内知名安全公司的一线骨干。</a:t>
            </a:r>
          </a:p>
          <a:p>
            <a:pPr algn="ctr">
              <a:lnSpc>
                <a:spcPct val="120000"/>
              </a:lnSpc>
            </a:pPr>
            <a:r>
              <a:rPr lang="zh-CN" altLang="en-US" sz="1400" dirty="0">
                <a:solidFill>
                  <a:schemeClr val="tx1">
                    <a:lumMod val="75000"/>
                    <a:lumOff val="25000"/>
                  </a:schemeClr>
                </a:solidFill>
                <a:latin typeface="+mn-ea"/>
              </a:rPr>
              <a:t>       我们是</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支年轻的团队。我们的平均年龄仅有</a:t>
            </a:r>
            <a:r>
              <a:rPr lang="en-US" altLang="zh-CN" sz="1400" dirty="0">
                <a:solidFill>
                  <a:schemeClr val="tx1">
                    <a:lumMod val="75000"/>
                    <a:lumOff val="25000"/>
                  </a:schemeClr>
                </a:solidFill>
                <a:latin typeface="+mn-ea"/>
              </a:rPr>
              <a:t>26</a:t>
            </a:r>
            <a:r>
              <a:rPr lang="zh-CN" altLang="en-US" sz="1400" dirty="0">
                <a:solidFill>
                  <a:schemeClr val="tx1">
                    <a:lumMod val="75000"/>
                    <a:lumOff val="25000"/>
                  </a:schemeClr>
                </a:solidFill>
                <a:latin typeface="+mn-ea"/>
              </a:rPr>
              <a:t>岁，充满了朝气和创新精神</a:t>
            </a:r>
            <a:endParaRPr lang="zh-CN" altLang="en-US" sz="1400" dirty="0" smtClean="0">
              <a:solidFill>
                <a:schemeClr val="tx1">
                  <a:lumMod val="75000"/>
                  <a:lumOff val="25000"/>
                </a:schemeClr>
              </a:solidFill>
              <a:latin typeface="+mn-ea"/>
            </a:endParaRPr>
          </a:p>
        </p:txBody>
      </p:sp>
      <p:grpSp>
        <p:nvGrpSpPr>
          <p:cNvPr id="8" name="组合 7"/>
          <p:cNvGrpSpPr/>
          <p:nvPr/>
        </p:nvGrpSpPr>
        <p:grpSpPr>
          <a:xfrm>
            <a:off x="7884938" y="3287033"/>
            <a:ext cx="2233787" cy="664379"/>
            <a:chOff x="7884938" y="2111376"/>
            <a:chExt cx="2233787" cy="664379"/>
          </a:xfrm>
        </p:grpSpPr>
        <p:sp>
          <p:nvSpPr>
            <p:cNvPr id="9" name="矩形 8"/>
            <p:cNvSpPr/>
            <p:nvPr/>
          </p:nvSpPr>
          <p:spPr>
            <a:xfrm>
              <a:off x="8511371" y="2435681"/>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10" name="矩形 9"/>
            <p:cNvSpPr/>
            <p:nvPr/>
          </p:nvSpPr>
          <p:spPr>
            <a:xfrm>
              <a:off x="8511371" y="2111376"/>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经营业绩</a:t>
              </a:r>
            </a:p>
          </p:txBody>
        </p:sp>
        <p:grpSp>
          <p:nvGrpSpPr>
            <p:cNvPr id="11" name="组合 10"/>
            <p:cNvGrpSpPr/>
            <p:nvPr/>
          </p:nvGrpSpPr>
          <p:grpSpPr>
            <a:xfrm>
              <a:off x="7884938" y="2291455"/>
              <a:ext cx="484300" cy="484300"/>
              <a:chOff x="1028700" y="1853169"/>
              <a:chExt cx="787400" cy="787400"/>
            </a:xfrm>
          </p:grpSpPr>
          <p:sp>
            <p:nvSpPr>
              <p:cNvPr id="12" name="椭圆 11"/>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13"/>
              <p:cNvSpPr/>
              <p:nvPr/>
            </p:nvSpPr>
            <p:spPr>
              <a:xfrm>
                <a:off x="1237694" y="2062163"/>
                <a:ext cx="369412" cy="369412"/>
              </a:xfrm>
              <a:custGeom>
                <a:avLst/>
                <a:gdLst>
                  <a:gd name="T0" fmla="*/ 181 w 252"/>
                  <a:gd name="T1" fmla="*/ 126 h 252"/>
                  <a:gd name="T2" fmla="*/ 236 w 252"/>
                  <a:gd name="T3" fmla="*/ 71 h 252"/>
                  <a:gd name="T4" fmla="*/ 236 w 252"/>
                  <a:gd name="T5" fmla="*/ 16 h 252"/>
                  <a:gd name="T6" fmla="*/ 181 w 252"/>
                  <a:gd name="T7" fmla="*/ 16 h 252"/>
                  <a:gd name="T8" fmla="*/ 126 w 252"/>
                  <a:gd name="T9" fmla="*/ 71 h 252"/>
                  <a:gd name="T10" fmla="*/ 71 w 252"/>
                  <a:gd name="T11" fmla="*/ 16 h 252"/>
                  <a:gd name="T12" fmla="*/ 16 w 252"/>
                  <a:gd name="T13" fmla="*/ 16 h 252"/>
                  <a:gd name="T14" fmla="*/ 16 w 252"/>
                  <a:gd name="T15" fmla="*/ 71 h 252"/>
                  <a:gd name="T16" fmla="*/ 71 w 252"/>
                  <a:gd name="T17" fmla="*/ 126 h 252"/>
                  <a:gd name="T18" fmla="*/ 16 w 252"/>
                  <a:gd name="T19" fmla="*/ 181 h 252"/>
                  <a:gd name="T20" fmla="*/ 16 w 252"/>
                  <a:gd name="T21" fmla="*/ 237 h 252"/>
                  <a:gd name="T22" fmla="*/ 71 w 252"/>
                  <a:gd name="T23" fmla="*/ 237 h 252"/>
                  <a:gd name="T24" fmla="*/ 126 w 252"/>
                  <a:gd name="T25" fmla="*/ 181 h 252"/>
                  <a:gd name="T26" fmla="*/ 181 w 252"/>
                  <a:gd name="T27" fmla="*/ 237 h 252"/>
                  <a:gd name="T28" fmla="*/ 236 w 252"/>
                  <a:gd name="T29" fmla="*/ 237 h 252"/>
                  <a:gd name="T30" fmla="*/ 236 w 252"/>
                  <a:gd name="T31" fmla="*/ 181 h 252"/>
                  <a:gd name="T32" fmla="*/ 181 w 252"/>
                  <a:gd name="T3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2" h="252">
                    <a:moveTo>
                      <a:pt x="181" y="126"/>
                    </a:moveTo>
                    <a:cubicBezTo>
                      <a:pt x="236" y="71"/>
                      <a:pt x="236" y="71"/>
                      <a:pt x="236" y="71"/>
                    </a:cubicBezTo>
                    <a:cubicBezTo>
                      <a:pt x="252" y="56"/>
                      <a:pt x="252" y="31"/>
                      <a:pt x="236" y="16"/>
                    </a:cubicBezTo>
                    <a:cubicBezTo>
                      <a:pt x="221" y="0"/>
                      <a:pt x="196" y="0"/>
                      <a:pt x="181" y="16"/>
                    </a:cubicBezTo>
                    <a:cubicBezTo>
                      <a:pt x="126" y="71"/>
                      <a:pt x="126" y="71"/>
                      <a:pt x="126" y="71"/>
                    </a:cubicBezTo>
                    <a:cubicBezTo>
                      <a:pt x="71" y="16"/>
                      <a:pt x="71" y="16"/>
                      <a:pt x="71" y="16"/>
                    </a:cubicBezTo>
                    <a:cubicBezTo>
                      <a:pt x="56" y="0"/>
                      <a:pt x="31" y="0"/>
                      <a:pt x="16" y="16"/>
                    </a:cubicBezTo>
                    <a:cubicBezTo>
                      <a:pt x="0" y="31"/>
                      <a:pt x="0" y="56"/>
                      <a:pt x="16" y="71"/>
                    </a:cubicBezTo>
                    <a:cubicBezTo>
                      <a:pt x="71" y="126"/>
                      <a:pt x="71" y="126"/>
                      <a:pt x="71" y="126"/>
                    </a:cubicBezTo>
                    <a:cubicBezTo>
                      <a:pt x="16" y="181"/>
                      <a:pt x="16" y="181"/>
                      <a:pt x="16" y="181"/>
                    </a:cubicBezTo>
                    <a:cubicBezTo>
                      <a:pt x="0" y="197"/>
                      <a:pt x="0" y="221"/>
                      <a:pt x="16" y="237"/>
                    </a:cubicBezTo>
                    <a:cubicBezTo>
                      <a:pt x="31" y="252"/>
                      <a:pt x="56" y="252"/>
                      <a:pt x="71" y="237"/>
                    </a:cubicBezTo>
                    <a:cubicBezTo>
                      <a:pt x="126" y="181"/>
                      <a:pt x="126" y="181"/>
                      <a:pt x="126" y="181"/>
                    </a:cubicBezTo>
                    <a:cubicBezTo>
                      <a:pt x="181" y="237"/>
                      <a:pt x="181" y="237"/>
                      <a:pt x="181" y="237"/>
                    </a:cubicBezTo>
                    <a:cubicBezTo>
                      <a:pt x="196" y="252"/>
                      <a:pt x="221" y="252"/>
                      <a:pt x="236" y="237"/>
                    </a:cubicBezTo>
                    <a:cubicBezTo>
                      <a:pt x="252" y="221"/>
                      <a:pt x="252" y="197"/>
                      <a:pt x="236" y="181"/>
                    </a:cubicBezTo>
                    <a:lnTo>
                      <a:pt x="181" y="12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14" name="组合 13"/>
          <p:cNvGrpSpPr/>
          <p:nvPr/>
        </p:nvGrpSpPr>
        <p:grpSpPr>
          <a:xfrm>
            <a:off x="7884938" y="4534808"/>
            <a:ext cx="2233787" cy="664379"/>
            <a:chOff x="7884938" y="3359151"/>
            <a:chExt cx="2233787" cy="664379"/>
          </a:xfrm>
        </p:grpSpPr>
        <p:sp>
          <p:nvSpPr>
            <p:cNvPr id="15" name="矩形 14"/>
            <p:cNvSpPr/>
            <p:nvPr/>
          </p:nvSpPr>
          <p:spPr>
            <a:xfrm>
              <a:off x="8511371" y="3683456"/>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16" name="矩形 15"/>
            <p:cNvSpPr/>
            <p:nvPr/>
          </p:nvSpPr>
          <p:spPr>
            <a:xfrm>
              <a:off x="8511371" y="3359151"/>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发展历程</a:t>
              </a:r>
            </a:p>
          </p:txBody>
        </p:sp>
        <p:grpSp>
          <p:nvGrpSpPr>
            <p:cNvPr id="17" name="组合 16"/>
            <p:cNvGrpSpPr/>
            <p:nvPr/>
          </p:nvGrpSpPr>
          <p:grpSpPr>
            <a:xfrm>
              <a:off x="7884938" y="3539230"/>
              <a:ext cx="484300" cy="484300"/>
              <a:chOff x="1028700" y="1853169"/>
              <a:chExt cx="787400" cy="787400"/>
            </a:xfrm>
          </p:grpSpPr>
          <p:sp>
            <p:nvSpPr>
              <p:cNvPr id="18" name="椭圆 1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8"/>
              <p:cNvSpPr/>
              <p:nvPr/>
            </p:nvSpPr>
            <p:spPr>
              <a:xfrm>
                <a:off x="1237694" y="2063030"/>
                <a:ext cx="369412" cy="367678"/>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20" name="组合 19"/>
          <p:cNvGrpSpPr/>
          <p:nvPr/>
        </p:nvGrpSpPr>
        <p:grpSpPr>
          <a:xfrm>
            <a:off x="2027063" y="3287033"/>
            <a:ext cx="2233787" cy="664379"/>
            <a:chOff x="2027063" y="2111376"/>
            <a:chExt cx="2233787" cy="664379"/>
          </a:xfrm>
        </p:grpSpPr>
        <p:sp>
          <p:nvSpPr>
            <p:cNvPr id="21" name="矩形 20"/>
            <p:cNvSpPr/>
            <p:nvPr/>
          </p:nvSpPr>
          <p:spPr>
            <a:xfrm>
              <a:off x="2653496" y="2435681"/>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22" name="矩形 21"/>
            <p:cNvSpPr/>
            <p:nvPr/>
          </p:nvSpPr>
          <p:spPr>
            <a:xfrm>
              <a:off x="2653496" y="2111376"/>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公司资源</a:t>
              </a:r>
            </a:p>
          </p:txBody>
        </p:sp>
        <p:grpSp>
          <p:nvGrpSpPr>
            <p:cNvPr id="23" name="组合 22"/>
            <p:cNvGrpSpPr/>
            <p:nvPr/>
          </p:nvGrpSpPr>
          <p:grpSpPr>
            <a:xfrm>
              <a:off x="2027063" y="2291455"/>
              <a:ext cx="484300" cy="484300"/>
              <a:chOff x="1028700" y="1853169"/>
              <a:chExt cx="787400" cy="787400"/>
            </a:xfrm>
          </p:grpSpPr>
          <p:sp>
            <p:nvSpPr>
              <p:cNvPr id="24" name="椭圆 23"/>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23"/>
              <p:cNvSpPr/>
              <p:nvPr/>
            </p:nvSpPr>
            <p:spPr>
              <a:xfrm>
                <a:off x="1237694" y="2062163"/>
                <a:ext cx="369412" cy="369412"/>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26" name="组合 25"/>
          <p:cNvGrpSpPr/>
          <p:nvPr/>
        </p:nvGrpSpPr>
        <p:grpSpPr>
          <a:xfrm>
            <a:off x="2027063" y="4534808"/>
            <a:ext cx="2233787" cy="664379"/>
            <a:chOff x="2027063" y="3359151"/>
            <a:chExt cx="2233787" cy="664379"/>
          </a:xfrm>
        </p:grpSpPr>
        <p:sp>
          <p:nvSpPr>
            <p:cNvPr id="27" name="矩形 26"/>
            <p:cNvSpPr/>
            <p:nvPr/>
          </p:nvSpPr>
          <p:spPr>
            <a:xfrm>
              <a:off x="2653496" y="3683456"/>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28" name="矩形 27"/>
            <p:cNvSpPr/>
            <p:nvPr/>
          </p:nvSpPr>
          <p:spPr>
            <a:xfrm>
              <a:off x="2653496" y="3359151"/>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技术资质</a:t>
              </a:r>
            </a:p>
          </p:txBody>
        </p:sp>
        <p:grpSp>
          <p:nvGrpSpPr>
            <p:cNvPr id="29" name="组合 28"/>
            <p:cNvGrpSpPr/>
            <p:nvPr/>
          </p:nvGrpSpPr>
          <p:grpSpPr>
            <a:xfrm>
              <a:off x="2027063" y="3539230"/>
              <a:ext cx="484300" cy="484300"/>
              <a:chOff x="1028700" y="1853169"/>
              <a:chExt cx="787400" cy="787400"/>
            </a:xfrm>
          </p:grpSpPr>
          <p:sp>
            <p:nvSpPr>
              <p:cNvPr id="30" name="椭圆 29"/>
              <p:cNvSpPr/>
              <p:nvPr/>
            </p:nvSpPr>
            <p:spPr>
              <a:xfrm>
                <a:off x="1028700" y="1853169"/>
                <a:ext cx="787400" cy="787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28"/>
              <p:cNvSpPr/>
              <p:nvPr/>
            </p:nvSpPr>
            <p:spPr>
              <a:xfrm>
                <a:off x="1237694" y="2070794"/>
                <a:ext cx="369412" cy="352149"/>
              </a:xfrm>
              <a:custGeom>
                <a:avLst/>
                <a:gdLst>
                  <a:gd name="T0" fmla="*/ 254 w 258"/>
                  <a:gd name="T1" fmla="*/ 102 h 246"/>
                  <a:gd name="T2" fmla="*/ 257 w 258"/>
                  <a:gd name="T3" fmla="*/ 92 h 246"/>
                  <a:gd name="T4" fmla="*/ 248 w 258"/>
                  <a:gd name="T5" fmla="*/ 86 h 246"/>
                  <a:gd name="T6" fmla="*/ 174 w 258"/>
                  <a:gd name="T7" fmla="*/ 80 h 246"/>
                  <a:gd name="T8" fmla="*/ 166 w 258"/>
                  <a:gd name="T9" fmla="*/ 75 h 246"/>
                  <a:gd name="T10" fmla="*/ 137 w 258"/>
                  <a:gd name="T11" fmla="*/ 6 h 246"/>
                  <a:gd name="T12" fmla="*/ 128 w 258"/>
                  <a:gd name="T13" fmla="*/ 0 h 246"/>
                  <a:gd name="T14" fmla="*/ 120 w 258"/>
                  <a:gd name="T15" fmla="*/ 6 h 246"/>
                  <a:gd name="T16" fmla="*/ 91 w 258"/>
                  <a:gd name="T17" fmla="*/ 75 h 246"/>
                  <a:gd name="T18" fmla="*/ 84 w 258"/>
                  <a:gd name="T19" fmla="*/ 81 h 246"/>
                  <a:gd name="T20" fmla="*/ 9 w 258"/>
                  <a:gd name="T21" fmla="*/ 88 h 246"/>
                  <a:gd name="T22" fmla="*/ 1 w 258"/>
                  <a:gd name="T23" fmla="*/ 94 h 246"/>
                  <a:gd name="T24" fmla="*/ 4 w 258"/>
                  <a:gd name="T25" fmla="*/ 104 h 246"/>
                  <a:gd name="T26" fmla="*/ 61 w 258"/>
                  <a:gd name="T27" fmla="*/ 152 h 246"/>
                  <a:gd name="T28" fmla="*/ 64 w 258"/>
                  <a:gd name="T29" fmla="*/ 161 h 246"/>
                  <a:gd name="T30" fmla="*/ 48 w 258"/>
                  <a:gd name="T31" fmla="*/ 234 h 246"/>
                  <a:gd name="T32" fmla="*/ 52 w 258"/>
                  <a:gd name="T33" fmla="*/ 244 h 246"/>
                  <a:gd name="T34" fmla="*/ 62 w 258"/>
                  <a:gd name="T35" fmla="*/ 244 h 246"/>
                  <a:gd name="T36" fmla="*/ 125 w 258"/>
                  <a:gd name="T37" fmla="*/ 205 h 246"/>
                  <a:gd name="T38" fmla="*/ 135 w 258"/>
                  <a:gd name="T39" fmla="*/ 205 h 246"/>
                  <a:gd name="T40" fmla="*/ 199 w 258"/>
                  <a:gd name="T41" fmla="*/ 243 h 246"/>
                  <a:gd name="T42" fmla="*/ 209 w 258"/>
                  <a:gd name="T43" fmla="*/ 242 h 246"/>
                  <a:gd name="T44" fmla="*/ 213 w 258"/>
                  <a:gd name="T45" fmla="*/ 233 h 246"/>
                  <a:gd name="T46" fmla="*/ 195 w 258"/>
                  <a:gd name="T47" fmla="*/ 160 h 246"/>
                  <a:gd name="T48" fmla="*/ 198 w 258"/>
                  <a:gd name="T49" fmla="*/ 151 h 246"/>
                  <a:gd name="T50" fmla="*/ 254 w 258"/>
                  <a:gd name="T51"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246">
                    <a:moveTo>
                      <a:pt x="254" y="102"/>
                    </a:moveTo>
                    <a:cubicBezTo>
                      <a:pt x="257" y="99"/>
                      <a:pt x="258" y="95"/>
                      <a:pt x="257" y="92"/>
                    </a:cubicBezTo>
                    <a:cubicBezTo>
                      <a:pt x="255" y="88"/>
                      <a:pt x="252" y="86"/>
                      <a:pt x="248" y="86"/>
                    </a:cubicBezTo>
                    <a:cubicBezTo>
                      <a:pt x="174" y="80"/>
                      <a:pt x="174" y="80"/>
                      <a:pt x="174" y="80"/>
                    </a:cubicBezTo>
                    <a:cubicBezTo>
                      <a:pt x="171" y="80"/>
                      <a:pt x="168" y="78"/>
                      <a:pt x="166" y="75"/>
                    </a:cubicBezTo>
                    <a:cubicBezTo>
                      <a:pt x="137" y="6"/>
                      <a:pt x="137" y="6"/>
                      <a:pt x="137" y="6"/>
                    </a:cubicBezTo>
                    <a:cubicBezTo>
                      <a:pt x="135" y="3"/>
                      <a:pt x="132" y="0"/>
                      <a:pt x="128" y="0"/>
                    </a:cubicBezTo>
                    <a:cubicBezTo>
                      <a:pt x="124" y="1"/>
                      <a:pt x="121" y="3"/>
                      <a:pt x="120" y="6"/>
                    </a:cubicBezTo>
                    <a:cubicBezTo>
                      <a:pt x="91" y="75"/>
                      <a:pt x="91" y="75"/>
                      <a:pt x="91" y="75"/>
                    </a:cubicBezTo>
                    <a:cubicBezTo>
                      <a:pt x="90" y="78"/>
                      <a:pt x="87" y="81"/>
                      <a:pt x="84" y="81"/>
                    </a:cubicBezTo>
                    <a:cubicBezTo>
                      <a:pt x="9" y="88"/>
                      <a:pt x="9" y="88"/>
                      <a:pt x="9" y="88"/>
                    </a:cubicBezTo>
                    <a:cubicBezTo>
                      <a:pt x="6" y="88"/>
                      <a:pt x="3" y="91"/>
                      <a:pt x="1" y="94"/>
                    </a:cubicBezTo>
                    <a:cubicBezTo>
                      <a:pt x="0" y="98"/>
                      <a:pt x="1" y="102"/>
                      <a:pt x="4" y="104"/>
                    </a:cubicBezTo>
                    <a:cubicBezTo>
                      <a:pt x="61" y="152"/>
                      <a:pt x="61" y="152"/>
                      <a:pt x="61" y="152"/>
                    </a:cubicBezTo>
                    <a:cubicBezTo>
                      <a:pt x="64" y="155"/>
                      <a:pt x="65" y="158"/>
                      <a:pt x="64" y="161"/>
                    </a:cubicBezTo>
                    <a:cubicBezTo>
                      <a:pt x="48" y="234"/>
                      <a:pt x="48" y="234"/>
                      <a:pt x="48" y="234"/>
                    </a:cubicBezTo>
                    <a:cubicBezTo>
                      <a:pt x="47" y="238"/>
                      <a:pt x="48" y="242"/>
                      <a:pt x="52" y="244"/>
                    </a:cubicBezTo>
                    <a:cubicBezTo>
                      <a:pt x="55" y="246"/>
                      <a:pt x="59" y="246"/>
                      <a:pt x="62" y="244"/>
                    </a:cubicBezTo>
                    <a:cubicBezTo>
                      <a:pt x="125" y="205"/>
                      <a:pt x="125" y="205"/>
                      <a:pt x="125" y="205"/>
                    </a:cubicBezTo>
                    <a:cubicBezTo>
                      <a:pt x="128" y="203"/>
                      <a:pt x="132" y="203"/>
                      <a:pt x="135" y="205"/>
                    </a:cubicBezTo>
                    <a:cubicBezTo>
                      <a:pt x="199" y="243"/>
                      <a:pt x="199" y="243"/>
                      <a:pt x="199" y="243"/>
                    </a:cubicBezTo>
                    <a:cubicBezTo>
                      <a:pt x="202" y="245"/>
                      <a:pt x="206" y="245"/>
                      <a:pt x="209" y="242"/>
                    </a:cubicBezTo>
                    <a:cubicBezTo>
                      <a:pt x="212" y="240"/>
                      <a:pt x="214" y="236"/>
                      <a:pt x="213" y="233"/>
                    </a:cubicBezTo>
                    <a:cubicBezTo>
                      <a:pt x="195" y="160"/>
                      <a:pt x="195" y="160"/>
                      <a:pt x="195" y="160"/>
                    </a:cubicBezTo>
                    <a:cubicBezTo>
                      <a:pt x="194" y="157"/>
                      <a:pt x="195" y="153"/>
                      <a:pt x="198" y="151"/>
                    </a:cubicBezTo>
                    <a:lnTo>
                      <a:pt x="254" y="1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32" name="组合 31"/>
          <p:cNvGrpSpPr/>
          <p:nvPr/>
        </p:nvGrpSpPr>
        <p:grpSpPr>
          <a:xfrm>
            <a:off x="0" y="-1"/>
            <a:ext cx="8338444" cy="1268413"/>
            <a:chOff x="0" y="-1"/>
            <a:chExt cx="8338444" cy="1268413"/>
          </a:xfrm>
        </p:grpSpPr>
        <p:pic>
          <p:nvPicPr>
            <p:cNvPr id="33" name="图片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34" name="直接连接符 3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37" name="文本框 36"/>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1364736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print">
            <a:extLst>
              <a:ext uri="{BEBA8EAE-BF5A-486C-A8C5-ECC9F3942E4B}">
                <a14:imgProps xmlns:a14="http://schemas.microsoft.com/office/drawing/2010/main">
                  <a14:imgLayer>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l="18704" r="18704"/>
          <a:stretch>
            <a:fillRect/>
          </a:stretch>
        </p:blipFill>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项目介绍</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PART02</a:t>
            </a:r>
            <a:endParaRPr lang="zh-CN" altLang="en-US" sz="4000" b="1" dirty="0">
              <a:solidFill>
                <a:schemeClr val="accent1"/>
              </a:solidFill>
            </a:endParaRPr>
          </a:p>
        </p:txBody>
      </p:sp>
    </p:spTree>
    <p:extLst>
      <p:ext uri="{BB962C8B-B14F-4D97-AF65-F5344CB8AC3E}">
        <p14:creationId xmlns:p14="http://schemas.microsoft.com/office/powerpoint/2010/main" val="3434337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387307" y="1994808"/>
            <a:ext cx="4929981" cy="3761153"/>
            <a:chOff x="6387307" y="1950244"/>
            <a:chExt cx="5036344" cy="3347244"/>
          </a:xfrm>
        </p:grpSpPr>
        <p:sp>
          <p:nvSpPr>
            <p:cNvPr id="8" name="Rectangle 8"/>
            <p:cNvSpPr>
              <a:spLocks noChangeArrowheads="1"/>
            </p:cNvSpPr>
            <p:nvPr/>
          </p:nvSpPr>
          <p:spPr bwMode="auto">
            <a:xfrm>
              <a:off x="6387307" y="2307432"/>
              <a:ext cx="5036344" cy="361950"/>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9" name="Rectangle 9"/>
            <p:cNvSpPr>
              <a:spLocks noChangeArrowheads="1"/>
            </p:cNvSpPr>
            <p:nvPr/>
          </p:nvSpPr>
          <p:spPr bwMode="auto">
            <a:xfrm>
              <a:off x="6387307" y="2531269"/>
              <a:ext cx="3574257" cy="138113"/>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0" name="Rectangle 10"/>
            <p:cNvSpPr>
              <a:spLocks noChangeArrowheads="1"/>
            </p:cNvSpPr>
            <p:nvPr/>
          </p:nvSpPr>
          <p:spPr bwMode="auto">
            <a:xfrm>
              <a:off x="6388100" y="1978819"/>
              <a:ext cx="5546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Lectus</a:t>
              </a:r>
              <a:endParaRPr lang="en-US" altLang="en-US" sz="900" dirty="0">
                <a:latin typeface="Century Gothic" panose="020B0502020202020204" pitchFamily="34" charset="0"/>
              </a:endParaRPr>
            </a:p>
          </p:txBody>
        </p:sp>
        <p:sp>
          <p:nvSpPr>
            <p:cNvPr id="11" name="Rectangle 11"/>
            <p:cNvSpPr>
              <a:spLocks noChangeArrowheads="1"/>
            </p:cNvSpPr>
            <p:nvPr/>
          </p:nvSpPr>
          <p:spPr bwMode="auto">
            <a:xfrm>
              <a:off x="11033919" y="1950244"/>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dirty="0">
                  <a:solidFill>
                    <a:schemeClr val="tx1">
                      <a:lumMod val="65000"/>
                      <a:lumOff val="35000"/>
                    </a:schemeClr>
                  </a:solidFill>
                  <a:latin typeface="Century Gothic" panose="020B0502020202020204" pitchFamily="34" charset="0"/>
                </a:rPr>
                <a:t>75%</a:t>
              </a:r>
              <a:endParaRPr lang="en-US" altLang="en-US" sz="900" dirty="0">
                <a:solidFill>
                  <a:schemeClr val="tx1">
                    <a:lumMod val="65000"/>
                    <a:lumOff val="35000"/>
                  </a:schemeClr>
                </a:solidFill>
                <a:latin typeface="Century Gothic" panose="020B0502020202020204" pitchFamily="34" charset="0"/>
              </a:endParaRPr>
            </a:p>
          </p:txBody>
        </p:sp>
        <p:sp>
          <p:nvSpPr>
            <p:cNvPr id="12" name="Rectangle 12"/>
            <p:cNvSpPr>
              <a:spLocks noChangeArrowheads="1"/>
            </p:cNvSpPr>
            <p:nvPr/>
          </p:nvSpPr>
          <p:spPr bwMode="auto">
            <a:xfrm>
              <a:off x="6387307" y="3182144"/>
              <a:ext cx="5036344" cy="364331"/>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3" name="Rectangle 13"/>
            <p:cNvSpPr>
              <a:spLocks noChangeArrowheads="1"/>
            </p:cNvSpPr>
            <p:nvPr/>
          </p:nvSpPr>
          <p:spPr bwMode="auto">
            <a:xfrm>
              <a:off x="6387307" y="3406775"/>
              <a:ext cx="4366419" cy="13970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4" name="Rectangle 14"/>
            <p:cNvSpPr>
              <a:spLocks noChangeArrowheads="1"/>
            </p:cNvSpPr>
            <p:nvPr/>
          </p:nvSpPr>
          <p:spPr bwMode="auto">
            <a:xfrm>
              <a:off x="6388100" y="2854325"/>
              <a:ext cx="456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Mollis</a:t>
              </a:r>
              <a:endParaRPr lang="en-US" altLang="en-US" sz="900" dirty="0">
                <a:latin typeface="Century Gothic" panose="020B0502020202020204" pitchFamily="34" charset="0"/>
              </a:endParaRPr>
            </a:p>
          </p:txBody>
        </p:sp>
        <p:sp>
          <p:nvSpPr>
            <p:cNvPr id="15" name="Rectangle 15"/>
            <p:cNvSpPr>
              <a:spLocks noChangeArrowheads="1"/>
            </p:cNvSpPr>
            <p:nvPr/>
          </p:nvSpPr>
          <p:spPr bwMode="auto">
            <a:xfrm>
              <a:off x="11018044" y="2825750"/>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dirty="0">
                  <a:solidFill>
                    <a:schemeClr val="tx1">
                      <a:lumMod val="65000"/>
                      <a:lumOff val="35000"/>
                    </a:schemeClr>
                  </a:solidFill>
                  <a:latin typeface="Century Gothic" panose="020B0502020202020204" pitchFamily="34" charset="0"/>
                </a:rPr>
                <a:t>90%</a:t>
              </a:r>
              <a:endParaRPr lang="en-US" altLang="en-US" sz="900" dirty="0">
                <a:solidFill>
                  <a:schemeClr val="tx1">
                    <a:lumMod val="65000"/>
                    <a:lumOff val="35000"/>
                  </a:schemeClr>
                </a:solidFill>
                <a:latin typeface="Century Gothic" panose="020B0502020202020204" pitchFamily="34" charset="0"/>
              </a:endParaRPr>
            </a:p>
          </p:txBody>
        </p:sp>
        <p:sp>
          <p:nvSpPr>
            <p:cNvPr id="16" name="Rectangle 16"/>
            <p:cNvSpPr>
              <a:spLocks noChangeArrowheads="1"/>
            </p:cNvSpPr>
            <p:nvPr/>
          </p:nvSpPr>
          <p:spPr bwMode="auto">
            <a:xfrm>
              <a:off x="6387307" y="4059238"/>
              <a:ext cx="5036344" cy="361950"/>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7" name="Rectangle 17"/>
            <p:cNvSpPr>
              <a:spLocks noChangeArrowheads="1"/>
            </p:cNvSpPr>
            <p:nvPr/>
          </p:nvSpPr>
          <p:spPr bwMode="auto">
            <a:xfrm>
              <a:off x="6387307" y="4281488"/>
              <a:ext cx="3769519" cy="13970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8" name="Rectangle 18"/>
            <p:cNvSpPr>
              <a:spLocks noChangeArrowheads="1"/>
            </p:cNvSpPr>
            <p:nvPr/>
          </p:nvSpPr>
          <p:spPr bwMode="auto">
            <a:xfrm>
              <a:off x="6388100" y="3729832"/>
              <a:ext cx="76944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Faucibus</a:t>
              </a:r>
              <a:endParaRPr lang="en-US" altLang="en-US" sz="900" dirty="0">
                <a:latin typeface="Century Gothic" panose="020B0502020202020204" pitchFamily="34" charset="0"/>
              </a:endParaRPr>
            </a:p>
          </p:txBody>
        </p:sp>
        <p:sp>
          <p:nvSpPr>
            <p:cNvPr id="19" name="Rectangle 19"/>
            <p:cNvSpPr>
              <a:spLocks noChangeArrowheads="1"/>
            </p:cNvSpPr>
            <p:nvPr/>
          </p:nvSpPr>
          <p:spPr bwMode="auto">
            <a:xfrm>
              <a:off x="11017250" y="3701257"/>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a:solidFill>
                    <a:schemeClr val="tx1">
                      <a:lumMod val="65000"/>
                      <a:lumOff val="35000"/>
                    </a:schemeClr>
                  </a:solidFill>
                  <a:latin typeface="Century Gothic" panose="020B0502020202020204" pitchFamily="34" charset="0"/>
                </a:rPr>
                <a:t>80%</a:t>
              </a:r>
              <a:endParaRPr lang="en-US" altLang="en-US" sz="900">
                <a:solidFill>
                  <a:schemeClr val="tx1">
                    <a:lumMod val="65000"/>
                    <a:lumOff val="35000"/>
                  </a:schemeClr>
                </a:solidFill>
                <a:latin typeface="Century Gothic" panose="020B0502020202020204" pitchFamily="34" charset="0"/>
              </a:endParaRPr>
            </a:p>
          </p:txBody>
        </p:sp>
        <p:sp>
          <p:nvSpPr>
            <p:cNvPr id="20" name="Rectangle 20"/>
            <p:cNvSpPr>
              <a:spLocks noChangeArrowheads="1"/>
            </p:cNvSpPr>
            <p:nvPr/>
          </p:nvSpPr>
          <p:spPr bwMode="auto">
            <a:xfrm>
              <a:off x="6387307" y="4933950"/>
              <a:ext cx="5036344" cy="363538"/>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21" name="Rectangle 21"/>
            <p:cNvSpPr>
              <a:spLocks noChangeArrowheads="1"/>
            </p:cNvSpPr>
            <p:nvPr/>
          </p:nvSpPr>
          <p:spPr bwMode="auto">
            <a:xfrm>
              <a:off x="6387307" y="5151438"/>
              <a:ext cx="3574257" cy="14605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22" name="Rectangle 22"/>
            <p:cNvSpPr>
              <a:spLocks noChangeArrowheads="1"/>
            </p:cNvSpPr>
            <p:nvPr/>
          </p:nvSpPr>
          <p:spPr bwMode="auto">
            <a:xfrm>
              <a:off x="6388100" y="4604544"/>
              <a:ext cx="7341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Dignistie</a:t>
              </a:r>
              <a:endParaRPr lang="en-US" altLang="en-US" sz="900" dirty="0">
                <a:latin typeface="Century Gothic" panose="020B0502020202020204" pitchFamily="34" charset="0"/>
              </a:endParaRPr>
            </a:p>
          </p:txBody>
        </p:sp>
        <p:sp>
          <p:nvSpPr>
            <p:cNvPr id="23" name="Rectangle 23"/>
            <p:cNvSpPr>
              <a:spLocks noChangeArrowheads="1"/>
            </p:cNvSpPr>
            <p:nvPr/>
          </p:nvSpPr>
          <p:spPr bwMode="auto">
            <a:xfrm>
              <a:off x="11033919" y="4575969"/>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a:solidFill>
                    <a:schemeClr val="tx1">
                      <a:lumMod val="65000"/>
                      <a:lumOff val="35000"/>
                    </a:schemeClr>
                  </a:solidFill>
                  <a:latin typeface="Century Gothic" panose="020B0502020202020204" pitchFamily="34" charset="0"/>
                </a:rPr>
                <a:t>75%</a:t>
              </a:r>
              <a:endParaRPr lang="en-US" altLang="en-US" sz="900">
                <a:solidFill>
                  <a:schemeClr val="tx1">
                    <a:lumMod val="65000"/>
                    <a:lumOff val="35000"/>
                  </a:schemeClr>
                </a:solidFill>
                <a:latin typeface="Century Gothic" panose="020B0502020202020204" pitchFamily="34" charset="0"/>
              </a:endParaRPr>
            </a:p>
          </p:txBody>
        </p:sp>
      </p:grpSp>
      <p:pic>
        <p:nvPicPr>
          <p:cNvPr id="25" name="图片占位符 2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900220" y="2146300"/>
            <a:ext cx="5213500" cy="2832100"/>
          </a:xfrm>
        </p:spPr>
      </p:pic>
      <p:grpSp>
        <p:nvGrpSpPr>
          <p:cNvPr id="45" name="组合 44"/>
          <p:cNvGrpSpPr/>
          <p:nvPr/>
        </p:nvGrpSpPr>
        <p:grpSpPr>
          <a:xfrm>
            <a:off x="808314" y="5090319"/>
            <a:ext cx="5306918" cy="670352"/>
            <a:chOff x="7483989" y="3236385"/>
            <a:chExt cx="5306918" cy="670352"/>
          </a:xfrm>
        </p:grpSpPr>
        <p:sp>
          <p:nvSpPr>
            <p:cNvPr id="46" name="矩形 45"/>
            <p:cNvSpPr/>
            <p:nvPr/>
          </p:nvSpPr>
          <p:spPr>
            <a:xfrm>
              <a:off x="7483989" y="3615760"/>
              <a:ext cx="5306918" cy="290977"/>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公司成立于</a:t>
              </a:r>
              <a:r>
                <a:rPr lang="en-US" altLang="zh-CN" sz="1100" dirty="0">
                  <a:solidFill>
                    <a:schemeClr val="tx1">
                      <a:lumMod val="75000"/>
                      <a:lumOff val="25000"/>
                    </a:schemeClr>
                  </a:solidFill>
                  <a:latin typeface="+mn-ea"/>
                </a:rPr>
                <a:t>2013</a:t>
              </a:r>
              <a:r>
                <a:rPr lang="zh-CN" altLang="en-US" sz="1100" dirty="0">
                  <a:solidFill>
                    <a:schemeClr val="tx1">
                      <a:lumMod val="75000"/>
                      <a:lumOff val="25000"/>
                    </a:schemeClr>
                  </a:solidFill>
                  <a:latin typeface="+mn-ea"/>
                </a:rPr>
                <a:t>年</a:t>
              </a:r>
              <a:r>
                <a:rPr lang="en-US" altLang="zh-CN" sz="1100" dirty="0">
                  <a:solidFill>
                    <a:schemeClr val="tx1">
                      <a:lumMod val="75000"/>
                      <a:lumOff val="25000"/>
                    </a:schemeClr>
                  </a:solidFill>
                  <a:latin typeface="+mn-ea"/>
                </a:rPr>
                <a:t>,</a:t>
              </a:r>
              <a:r>
                <a:rPr lang="zh-CN" altLang="en-US" sz="1100" dirty="0">
                  <a:solidFill>
                    <a:schemeClr val="tx1">
                      <a:lumMod val="75000"/>
                      <a:lumOff val="25000"/>
                    </a:schemeClr>
                  </a:solidFill>
                  <a:latin typeface="+mn-ea"/>
                </a:rPr>
                <a:t>未来将在香港和深圳两地上，是中国最大的通信设备上市公司</a:t>
              </a:r>
            </a:p>
          </p:txBody>
        </p:sp>
        <p:sp>
          <p:nvSpPr>
            <p:cNvPr id="47" name="矩形 46"/>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标题文字添加</a:t>
              </a:r>
            </a:p>
          </p:txBody>
        </p:sp>
      </p:grpSp>
      <p:grpSp>
        <p:nvGrpSpPr>
          <p:cNvPr id="24" name="组合 23"/>
          <p:cNvGrpSpPr/>
          <p:nvPr/>
        </p:nvGrpSpPr>
        <p:grpSpPr>
          <a:xfrm>
            <a:off x="0" y="-1"/>
            <a:ext cx="8338444" cy="1268413"/>
            <a:chOff x="0" y="-1"/>
            <a:chExt cx="8338444" cy="1268413"/>
          </a:xfrm>
        </p:grpSpPr>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
              <a:ext cx="1910226" cy="1268413"/>
            </a:xfrm>
            <a:prstGeom prst="rect">
              <a:avLst/>
            </a:prstGeom>
          </p:spPr>
        </p:pic>
        <p:cxnSp>
          <p:nvCxnSpPr>
            <p:cNvPr id="27" name="直接连接符 26"/>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29" name="文本框 2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1151049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893d015b-9db7-47e6-b8b2-b22dd42df243"/>
</p:tagLst>
</file>

<file path=ppt/tags/tag3.xml><?xml version="1.0" encoding="utf-8"?>
<p:tagLst xmlns:a="http://schemas.openxmlformats.org/drawingml/2006/main" xmlns:r="http://schemas.openxmlformats.org/officeDocument/2006/relationships" xmlns:p="http://schemas.openxmlformats.org/presentationml/2006/main">
  <p:tag name="ISLIDE.DIAGRAM" val="09611475-e195-422a-918c-81f631cff262"/>
</p:tagLst>
</file>

<file path=ppt/tags/tag4.xml><?xml version="1.0" encoding="utf-8"?>
<p:tagLst xmlns:a="http://schemas.openxmlformats.org/drawingml/2006/main" xmlns:r="http://schemas.openxmlformats.org/officeDocument/2006/relationships" xmlns:p="http://schemas.openxmlformats.org/presentationml/2006/main">
  <p:tag name="ISLIDE.DIAGRAM" val="9ba12b0f-b4ab-441d-8985-561c0ddc73bf"/>
</p:tagLst>
</file>

<file path=ppt/tags/tag5.xml><?xml version="1.0" encoding="utf-8"?>
<p:tagLst xmlns:a="http://schemas.openxmlformats.org/drawingml/2006/main" xmlns:r="http://schemas.openxmlformats.org/officeDocument/2006/relationships" xmlns:p="http://schemas.openxmlformats.org/presentationml/2006/main">
  <p:tag name="ISLIDE.DIAGRAM" val="9dea9e5e-2cdd-4ffe-871f-107a645dd20e"/>
</p:tagLst>
</file>

<file path=ppt/tags/tag6.xml><?xml version="1.0" encoding="utf-8"?>
<p:tagLst xmlns:a="http://schemas.openxmlformats.org/drawingml/2006/main" xmlns:r="http://schemas.openxmlformats.org/officeDocument/2006/relationships" xmlns:p="http://schemas.openxmlformats.org/presentationml/2006/main">
  <p:tag name="ISLIDE.DIAGRAM" val="1977fa64-625e-43e0-8243-91e52c875893"/>
</p:tagLst>
</file>

<file path=ppt/tags/tag7.xml><?xml version="1.0" encoding="utf-8"?>
<p:tagLst xmlns:a="http://schemas.openxmlformats.org/drawingml/2006/main" xmlns:r="http://schemas.openxmlformats.org/officeDocument/2006/relationships" xmlns:p="http://schemas.openxmlformats.org/presentationml/2006/main">
  <p:tag name="ISLIDE.DIAGRAM" val="635ab4be-35ef-4a01-9cd9-5eec164ec375"/>
</p:tagLst>
</file>

<file path=ppt/tags/tag8.xml><?xml version="1.0" encoding="utf-8"?>
<p:tagLst xmlns:a="http://schemas.openxmlformats.org/drawingml/2006/main" xmlns:r="http://schemas.openxmlformats.org/officeDocument/2006/relationships" xmlns:p="http://schemas.openxmlformats.org/presentationml/2006/main">
  <p:tag name="ISLIDE.DIAGRAM" val="5cde36bc-7f68-4f5b-86a9-0a89be0b3539"/>
</p:tagLst>
</file>

<file path=ppt/tags/tag9.xml><?xml version="1.0" encoding="utf-8"?>
<p:tagLst xmlns:a="http://schemas.openxmlformats.org/drawingml/2006/main" xmlns:r="http://schemas.openxmlformats.org/officeDocument/2006/relationships" xmlns:p="http://schemas.openxmlformats.org/presentationml/2006/main">
  <p:tag name="ISLIDE.DIAGRAM" val="ce785e70-d573-4a92-a42a-5512d40f94a2"/>
</p:tagLst>
</file>

<file path=ppt/theme/theme1.xml><?xml version="1.0" encoding="utf-8"?>
<a:theme xmlns:a="http://schemas.openxmlformats.org/drawingml/2006/main" name="包图主题2">
  <a:themeElements>
    <a:clrScheme name="自定义 156">
      <a:dk1>
        <a:sysClr val="windowText" lastClr="000000"/>
      </a:dk1>
      <a:lt1>
        <a:sysClr val="window" lastClr="FFFFFF"/>
      </a:lt1>
      <a:dk2>
        <a:srgbClr val="44546A"/>
      </a:dk2>
      <a:lt2>
        <a:srgbClr val="E7E6E6"/>
      </a:lt2>
      <a:accent1>
        <a:srgbClr val="EE464C"/>
      </a:accent1>
      <a:accent2>
        <a:srgbClr val="EE464C"/>
      </a:accent2>
      <a:accent3>
        <a:srgbClr val="EE464C"/>
      </a:accent3>
      <a:accent4>
        <a:srgbClr val="EE464C"/>
      </a:accent4>
      <a:accent5>
        <a:srgbClr val="EE464C"/>
      </a:accent5>
      <a:accent6>
        <a:srgbClr val="EE464C"/>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855</TotalTime>
  <Words>2231</Words>
  <Application>Microsoft Office PowerPoint</Application>
  <PresentationFormat>宽屏</PresentationFormat>
  <Paragraphs>218</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Aileron SemiBold</vt:lpstr>
      <vt:lpstr>Meiryo</vt:lpstr>
      <vt:lpstr>等线</vt:lpstr>
      <vt:lpstr>宋体</vt:lpstr>
      <vt:lpstr>微软雅黑</vt:lpstr>
      <vt:lpstr>Arial</vt:lpstr>
      <vt:lpstr>Calibri</vt:lpstr>
      <vt:lpstr>Calibri Light</vt:lpstr>
      <vt:lpstr>Century Gothic</vt:lpstr>
      <vt:lpstr>Helvetica Light</vt:lpstr>
      <vt:lpstr>Lato Black</vt:lpstr>
      <vt:lpstr>Open Sans</vt:lpstr>
      <vt:lpstr>Roboto</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47</cp:revision>
  <dcterms:created xsi:type="dcterms:W3CDTF">2017-09-05T03:25:57Z</dcterms:created>
  <dcterms:modified xsi:type="dcterms:W3CDTF">2022-06-03T08:14:45Z</dcterms:modified>
</cp:coreProperties>
</file>