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28"/>
  </p:notesMasterIdLst>
  <p:sldIdLst>
    <p:sldId id="369" r:id="rId3"/>
    <p:sldId id="370" r:id="rId4"/>
    <p:sldId id="371" r:id="rId5"/>
    <p:sldId id="260" r:id="rId6"/>
    <p:sldId id="374" r:id="rId7"/>
    <p:sldId id="373" r:id="rId8"/>
    <p:sldId id="375" r:id="rId9"/>
    <p:sldId id="376" r:id="rId10"/>
    <p:sldId id="377" r:id="rId11"/>
    <p:sldId id="379" r:id="rId12"/>
    <p:sldId id="378" r:id="rId13"/>
    <p:sldId id="382" r:id="rId14"/>
    <p:sldId id="394" r:id="rId15"/>
    <p:sldId id="384" r:id="rId16"/>
    <p:sldId id="385" r:id="rId17"/>
    <p:sldId id="383" r:id="rId18"/>
    <p:sldId id="386" r:id="rId19"/>
    <p:sldId id="387" r:id="rId20"/>
    <p:sldId id="388" r:id="rId21"/>
    <p:sldId id="389" r:id="rId22"/>
    <p:sldId id="390" r:id="rId23"/>
    <p:sldId id="392" r:id="rId24"/>
    <p:sldId id="391" r:id="rId25"/>
    <p:sldId id="393" r:id="rId26"/>
    <p:sldId id="395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58">
          <p15:clr>
            <a:srgbClr val="A4A3A4"/>
          </p15:clr>
        </p15:guide>
        <p15:guide id="2" orient="horz" pos="32">
          <p15:clr>
            <a:srgbClr val="A4A3A4"/>
          </p15:clr>
        </p15:guide>
        <p15:guide id="3" orient="horz" pos="3162">
          <p15:clr>
            <a:srgbClr val="A4A3A4"/>
          </p15:clr>
        </p15:guide>
        <p15:guide id="4" orient="horz" pos="2618">
          <p15:clr>
            <a:srgbClr val="A4A3A4"/>
          </p15:clr>
        </p15:guide>
        <p15:guide id="5" pos="5579">
          <p15:clr>
            <a:srgbClr val="A4A3A4"/>
          </p15:clr>
        </p15:guide>
        <p15:guide id="6" orient="horz" pos="1643">
          <p15:clr>
            <a:srgbClr val="A4A3A4"/>
          </p15:clr>
        </p15:guide>
        <p15:guide id="7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302"/>
    <a:srgbClr val="FEFEFE"/>
    <a:srgbClr val="232323"/>
    <a:srgbClr val="F9F9F9"/>
    <a:srgbClr val="FDFDFD"/>
    <a:srgbClr val="000000"/>
    <a:srgbClr val="120E0D"/>
    <a:srgbClr val="171717"/>
    <a:srgbClr val="DAB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3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74" y="114"/>
      </p:cViewPr>
      <p:guideLst>
        <p:guide pos="158"/>
        <p:guide orient="horz" pos="32"/>
        <p:guide orient="horz" pos="3162"/>
        <p:guide orient="horz" pos="2618"/>
        <p:guide pos="5579"/>
        <p:guide orient="horz" pos="164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93-4AE9-8E68-3826439D62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93-4AE9-8E68-3826439D6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27239504"/>
        <c:axId val="-827238960"/>
      </c:barChart>
      <c:catAx>
        <c:axId val="-82723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38960"/>
        <c:crosses val="autoZero"/>
        <c:auto val="1"/>
        <c:lblAlgn val="ctr"/>
        <c:lblOffset val="100"/>
        <c:noMultiLvlLbl val="0"/>
      </c:catAx>
      <c:valAx>
        <c:axId val="-827238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39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solidFill>
            <a:schemeClr val="accent2"/>
          </a:solidFill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73-47B6-8A45-CA4EA21611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773-47B6-8A45-CA4EA21611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27232976"/>
        <c:axId val="-827237872"/>
      </c:barChart>
      <c:catAx>
        <c:axId val="-827232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37872"/>
        <c:crosses val="autoZero"/>
        <c:auto val="1"/>
        <c:lblAlgn val="ctr"/>
        <c:lblOffset val="100"/>
        <c:noMultiLvlLbl val="0"/>
      </c:catAx>
      <c:valAx>
        <c:axId val="-827237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329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27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95-4079-9D60-93ADC57122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45</c:v>
                </c:pt>
                <c:pt idx="2">
                  <c:v>20</c:v>
                </c:pt>
                <c:pt idx="3">
                  <c:v>24</c:v>
                </c:pt>
                <c:pt idx="4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95-4079-9D60-93ADC57122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495-4079-9D60-93ADC57122D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18</c:v>
                </c:pt>
                <c:pt idx="1">
                  <c:v>12</c:v>
                </c:pt>
                <c:pt idx="2">
                  <c:v>11</c:v>
                </c:pt>
                <c:pt idx="3">
                  <c:v>13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95-4079-9D60-93ADC5712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27247120"/>
        <c:axId val="-827238416"/>
      </c:areaChart>
      <c:dateAx>
        <c:axId val="-827247120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38416"/>
        <c:crosses val="autoZero"/>
        <c:auto val="1"/>
        <c:lblOffset val="100"/>
        <c:baseTimeUnit val="months"/>
      </c:dateAx>
      <c:valAx>
        <c:axId val="-827238416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7247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explosion val="8"/>
          <c:dPt>
            <c:idx val="0"/>
            <c:bubble3D val="0"/>
            <c:spPr>
              <a:solidFill>
                <a:sysClr val="window" lastClr="FFFFFF"/>
              </a:solidFill>
              <a:ln w="18999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B8-4EBA-A53F-44BA404F41A4}"/>
              </c:ext>
            </c:extLst>
          </c:dPt>
          <c:dPt>
            <c:idx val="1"/>
            <c:bubble3D val="0"/>
            <c:spPr>
              <a:solidFill>
                <a:srgbClr val="DAB96E"/>
              </a:solidFill>
              <a:ln w="18999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B8-4EBA-A53F-44BA404F41A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B8-4EBA-A53F-44BA404F4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pitchFamily="34" charset="0"/>
          <a:sym typeface="Calibri" panose="020F0502020204030204" pitchFamily="34" charset="0"/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B5494-52FA-4F71-8160-DD612D79DAA7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DA1A4-2E61-4E27-8033-2B49FBF4AF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29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598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506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8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41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B388-5255-4ECF-8E7A-02B9178A4B0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627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454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709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182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82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145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209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759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21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8811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7325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3690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3487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192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45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006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64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895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923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28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9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xmlns="" id="{71A93394-ADA8-4D79-9FDB-BA2C36E1F2E8}"/>
              </a:ext>
            </a:extLst>
          </p:cNvPr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xmlns="" id="{54502DD9-287A-45CA-866E-679D7F5B6DAA}"/>
              </a:ext>
            </a:extLst>
          </p:cNvPr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xmlns="" id="{21672A43-651D-47D5-B13C-5782D58B54AE}"/>
              </a:ext>
            </a:extLst>
          </p:cNvPr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94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46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56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3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1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058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433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83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3306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0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700835" y="27490"/>
            <a:ext cx="2595793" cy="318303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700835" y="3347184"/>
            <a:ext cx="2595793" cy="174777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32461" y="27489"/>
            <a:ext cx="2595793" cy="174777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32461" y="1911925"/>
            <a:ext cx="2595793" cy="318303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815610" y="1439056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281245" y="272913"/>
            <a:ext cx="470000" cy="552363"/>
            <a:chOff x="281518" y="2070153"/>
            <a:chExt cx="470000" cy="552363"/>
          </a:xfrm>
        </p:grpSpPr>
        <p:sp>
          <p:nvSpPr>
            <p:cNvPr id="11" name="任意多边形 1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67221" y="1439056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3441415" y="3227669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矩形 22"/>
          <p:cNvSpPr/>
          <p:nvPr userDrawn="1"/>
        </p:nvSpPr>
        <p:spPr>
          <a:xfrm>
            <a:off x="3437010" y="1439056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815610" y="3256900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6062815" y="3227669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1" b="982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 r="1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直角三角形 9"/>
          <p:cNvSpPr/>
          <p:nvPr userDrawn="1"/>
        </p:nvSpPr>
        <p:spPr>
          <a:xfrm flipH="1">
            <a:off x="1232603" y="813916"/>
            <a:ext cx="7911397" cy="432958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0E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B9CBA-3CC8-453B-B7A8-8CDA2C6EA4E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直角三角形 41"/>
          <p:cNvSpPr/>
          <p:nvPr/>
        </p:nvSpPr>
        <p:spPr>
          <a:xfrm rot="5400000">
            <a:off x="2138588" y="-2138588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724854" y="1060442"/>
            <a:ext cx="2539210" cy="3022616"/>
            <a:chOff x="1053298" y="1163255"/>
            <a:chExt cx="2210766" cy="2631644"/>
          </a:xfrm>
        </p:grpSpPr>
        <p:sp>
          <p:nvSpPr>
            <p:cNvPr id="31" name="任意多边形 30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3671976" y="2061270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665860" y="3045248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3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665860" y="2247370"/>
            <a:ext cx="498266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黑金高端通用商业计划书</a:t>
            </a:r>
            <a:endParaRPr lang="en-US" altLang="zh-CN" sz="32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8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596263" y="1596214"/>
            <a:ext cx="2998470" cy="3352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为科技发声   为创造发声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5756" y="1783364"/>
            <a:ext cx="2284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BUSINESS</a:t>
            </a:r>
          </a:p>
        </p:txBody>
      </p:sp>
      <p:sp>
        <p:nvSpPr>
          <p:cNvPr id="35" name="矩形 34"/>
          <p:cNvSpPr/>
          <p:nvPr/>
        </p:nvSpPr>
        <p:spPr>
          <a:xfrm>
            <a:off x="1234788" y="2869595"/>
            <a:ext cx="16866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20XX </a:t>
            </a:r>
            <a:endParaRPr lang="zh-CN" altLang="en-US" sz="2400" b="1" dirty="0">
              <a:solidFill>
                <a:schemeClr val="accent4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8280" y="3530355"/>
            <a:ext cx="2517446" cy="1458162"/>
            <a:chOff x="828280" y="3530355"/>
            <a:chExt cx="2517446" cy="1458162"/>
          </a:xfrm>
        </p:grpSpPr>
        <p:cxnSp>
          <p:nvCxnSpPr>
            <p:cNvPr id="55" name="直接连接符 54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连接符 20"/>
          <p:cNvCxnSpPr/>
          <p:nvPr/>
        </p:nvCxnSpPr>
        <p:spPr>
          <a:xfrm flipV="1">
            <a:off x="684243" y="551261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981995" y="187027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366251" y="2415359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3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419F1D55-93DB-4E13-B4F5-1F1439F1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498" y="3148021"/>
            <a:ext cx="359579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汇报人：</a:t>
            </a: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XXX  </a:t>
            </a: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 时间：</a:t>
            </a:r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20XX.6.30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34" grpId="0"/>
      <p:bldP spid="35" grpId="0"/>
      <p:bldP spid="4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8807" y="41556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市场价值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8807" y="768224"/>
            <a:ext cx="1185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VALUE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5732" y="408887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2746787493"/>
              </p:ext>
            </p:extLst>
          </p:nvPr>
        </p:nvGraphicFramePr>
        <p:xfrm>
          <a:off x="575732" y="1137556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1363539645"/>
              </p:ext>
            </p:extLst>
          </p:nvPr>
        </p:nvGraphicFramePr>
        <p:xfrm>
          <a:off x="5195147" y="1137556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矩形 40"/>
          <p:cNvSpPr/>
          <p:nvPr/>
        </p:nvSpPr>
        <p:spPr>
          <a:xfrm>
            <a:off x="1208900" y="4379910"/>
            <a:ext cx="2583154" cy="42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2388179" y="4379910"/>
            <a:ext cx="224596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5689768" y="4379910"/>
            <a:ext cx="2583154" cy="42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6869047" y="4379910"/>
            <a:ext cx="224596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1865527" y="4057226"/>
            <a:ext cx="1269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chemeClr val="accent1"/>
                </a:solidFill>
                <a:latin typeface="+mn-ea"/>
              </a:rPr>
              <a:t>2015</a:t>
            </a:r>
            <a:r>
              <a:rPr lang="zh-CN" altLang="en-US" sz="1400" b="1">
                <a:solidFill>
                  <a:schemeClr val="accent1"/>
                </a:solidFill>
                <a:latin typeface="+mn-ea"/>
              </a:rPr>
              <a:t>销售情况</a:t>
            </a:r>
          </a:p>
        </p:txBody>
      </p:sp>
      <p:sp>
        <p:nvSpPr>
          <p:cNvPr id="46" name="矩形 45"/>
          <p:cNvSpPr/>
          <p:nvPr/>
        </p:nvSpPr>
        <p:spPr>
          <a:xfrm>
            <a:off x="6346395" y="4057225"/>
            <a:ext cx="1269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chemeClr val="accent1"/>
                </a:solidFill>
                <a:latin typeface="+mn-ea"/>
              </a:rPr>
              <a:t>2016</a:t>
            </a:r>
            <a:r>
              <a:rPr lang="zh-CN" altLang="en-US" sz="1400" b="1">
                <a:solidFill>
                  <a:schemeClr val="accent1"/>
                </a:solidFill>
                <a:latin typeface="+mn-ea"/>
              </a:rPr>
              <a:t>销售情况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Graphic spid="39" grpId="0">
        <p:bldAsOne/>
      </p:bldGraphic>
      <p:bldGraphic spid="40" grpId="0">
        <p:bldAsOne/>
      </p:bldGraphic>
      <p:bldP spid="41" grpId="0"/>
      <p:bldP spid="43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7397" y="442011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市场价值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7397" y="794667"/>
            <a:ext cx="1185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VALUE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4322" y="435330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659283" y="1819050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833512" y="1797844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036488" y="1814806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181967" y="1785134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弧形 50"/>
          <p:cNvSpPr/>
          <p:nvPr/>
        </p:nvSpPr>
        <p:spPr>
          <a:xfrm>
            <a:off x="422321" y="1548171"/>
            <a:ext cx="1611351" cy="1611351"/>
          </a:xfrm>
          <a:prstGeom prst="arc">
            <a:avLst>
              <a:gd name="adj1" fmla="val 16200000"/>
              <a:gd name="adj2" fmla="val 9990258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文本框 7"/>
          <p:cNvSpPr txBox="1">
            <a:spLocks noChangeArrowheads="1"/>
          </p:cNvSpPr>
          <p:nvPr/>
        </p:nvSpPr>
        <p:spPr bwMode="auto">
          <a:xfrm>
            <a:off x="827084" y="2135724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000000"/>
                </a:solidFill>
                <a:latin typeface="+mj-lt"/>
                <a:ea typeface="+mj-ea"/>
              </a:rPr>
              <a:t>83%</a:t>
            </a:r>
          </a:p>
        </p:txBody>
      </p:sp>
      <p:sp>
        <p:nvSpPr>
          <p:cNvPr id="53" name="弧形 52"/>
          <p:cNvSpPr/>
          <p:nvPr/>
        </p:nvSpPr>
        <p:spPr>
          <a:xfrm>
            <a:off x="2596549" y="1548171"/>
            <a:ext cx="1611351" cy="1611351"/>
          </a:xfrm>
          <a:prstGeom prst="arc">
            <a:avLst>
              <a:gd name="adj1" fmla="val 16200000"/>
              <a:gd name="adj2" fmla="val 13035177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文本框 7"/>
          <p:cNvSpPr txBox="1">
            <a:spLocks noChangeArrowheads="1"/>
          </p:cNvSpPr>
          <p:nvPr/>
        </p:nvSpPr>
        <p:spPr bwMode="auto">
          <a:xfrm>
            <a:off x="3013707" y="2123014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91%</a:t>
            </a:r>
          </a:p>
        </p:txBody>
      </p:sp>
      <p:sp>
        <p:nvSpPr>
          <p:cNvPr id="55" name="弧形 54"/>
          <p:cNvSpPr/>
          <p:nvPr/>
        </p:nvSpPr>
        <p:spPr>
          <a:xfrm>
            <a:off x="4770777" y="1548171"/>
            <a:ext cx="1611351" cy="1611351"/>
          </a:xfrm>
          <a:prstGeom prst="arc">
            <a:avLst>
              <a:gd name="adj1" fmla="val 16200000"/>
              <a:gd name="adj2" fmla="val 6686712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文本框 7"/>
          <p:cNvSpPr txBox="1">
            <a:spLocks noChangeArrowheads="1"/>
          </p:cNvSpPr>
          <p:nvPr/>
        </p:nvSpPr>
        <p:spPr bwMode="auto">
          <a:xfrm>
            <a:off x="5187935" y="2156930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54%</a:t>
            </a:r>
          </a:p>
        </p:txBody>
      </p:sp>
      <p:sp>
        <p:nvSpPr>
          <p:cNvPr id="57" name="弧形 56"/>
          <p:cNvSpPr/>
          <p:nvPr/>
        </p:nvSpPr>
        <p:spPr>
          <a:xfrm>
            <a:off x="6945005" y="1548171"/>
            <a:ext cx="1611351" cy="1611351"/>
          </a:xfrm>
          <a:prstGeom prst="arc">
            <a:avLst>
              <a:gd name="adj1" fmla="val 16200000"/>
              <a:gd name="adj2" fmla="val 2968442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文本框 7"/>
          <p:cNvSpPr txBox="1">
            <a:spLocks noChangeArrowheads="1"/>
          </p:cNvSpPr>
          <p:nvPr/>
        </p:nvSpPr>
        <p:spPr bwMode="auto">
          <a:xfrm>
            <a:off x="7349768" y="2104278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45%</a:t>
            </a:r>
          </a:p>
        </p:txBody>
      </p:sp>
      <p:sp>
        <p:nvSpPr>
          <p:cNvPr id="59" name="文本框 6"/>
          <p:cNvSpPr txBox="1">
            <a:spLocks noChangeArrowheads="1"/>
          </p:cNvSpPr>
          <p:nvPr/>
        </p:nvSpPr>
        <p:spPr bwMode="auto">
          <a:xfrm>
            <a:off x="361088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55221" y="3728129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067397" y="3659652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3266159" y="3710498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5544764" y="3729011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7663496" y="3736367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E25B0EEA-7051-458C-9DD8-C6C0DEB178BD}"/>
              </a:ext>
            </a:extLst>
          </p:cNvPr>
          <p:cNvSpPr/>
          <p:nvPr/>
        </p:nvSpPr>
        <p:spPr>
          <a:xfrm>
            <a:off x="2480007" y="3742841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78C0DC5D-2394-4FCA-A8F7-72E6F05E1C76}"/>
              </a:ext>
            </a:extLst>
          </p:cNvPr>
          <p:cNvSpPr/>
          <p:nvPr/>
        </p:nvSpPr>
        <p:spPr>
          <a:xfrm>
            <a:off x="4830795" y="3742841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3A8FA9C-EBED-4998-A15E-533A5FFA1E6E}"/>
              </a:ext>
            </a:extLst>
          </p:cNvPr>
          <p:cNvSpPr/>
          <p:nvPr/>
        </p:nvSpPr>
        <p:spPr>
          <a:xfrm>
            <a:off x="6877344" y="3746209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4" name="文本框 6">
            <a:extLst>
              <a:ext uri="{FF2B5EF4-FFF2-40B4-BE49-F238E27FC236}">
                <a16:creationId xmlns:a16="http://schemas.microsoft.com/office/drawing/2014/main" xmlns="" id="{5127E629-5511-4F03-8491-7D328CA20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424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35" name="文本框 6">
            <a:extLst>
              <a:ext uri="{FF2B5EF4-FFF2-40B4-BE49-F238E27FC236}">
                <a16:creationId xmlns:a16="http://schemas.microsoft.com/office/drawing/2014/main" xmlns="" id="{671F20B8-7501-4F15-9877-B6D59F4BA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0637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36" name="文本框 6">
            <a:extLst>
              <a:ext uri="{FF2B5EF4-FFF2-40B4-BE49-F238E27FC236}">
                <a16:creationId xmlns:a16="http://schemas.microsoft.com/office/drawing/2014/main" xmlns="" id="{D21B6357-0BAE-4953-8D85-A094837A8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186" y="3324777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/>
      <p:bldP spid="6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45" y="1778277"/>
            <a:ext cx="3559485" cy="237536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09320" y="42564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09320" y="778300"/>
            <a:ext cx="1374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ANALYSIS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16245" y="41896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2693"/>
            <a:ext cx="4653280" cy="2732132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4562963" y="1845920"/>
            <a:ext cx="1371058" cy="36398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accent2"/>
                </a:solidFill>
                <a:latin typeface="+mj-ea"/>
                <a:ea typeface="+mj-ea"/>
              </a:rPr>
              <a:t>2017</a:t>
            </a:r>
            <a:r>
              <a:rPr lang="zh-CN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年市场分析</a:t>
            </a:r>
          </a:p>
        </p:txBody>
      </p:sp>
      <p:sp>
        <p:nvSpPr>
          <p:cNvPr id="34" name="矩形 33"/>
          <p:cNvSpPr/>
          <p:nvPr/>
        </p:nvSpPr>
        <p:spPr>
          <a:xfrm>
            <a:off x="4481482" y="2266878"/>
            <a:ext cx="3944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</p:txBody>
      </p:sp>
      <p:sp>
        <p:nvSpPr>
          <p:cNvPr id="5" name="椭圆 4"/>
          <p:cNvSpPr/>
          <p:nvPr/>
        </p:nvSpPr>
        <p:spPr>
          <a:xfrm>
            <a:off x="4572000" y="3385831"/>
            <a:ext cx="528320" cy="528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5107702" y="3627147"/>
            <a:ext cx="1622574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7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7" name="TextBox 1"/>
          <p:cNvSpPr txBox="1"/>
          <p:nvPr/>
        </p:nvSpPr>
        <p:spPr>
          <a:xfrm>
            <a:off x="5100320" y="33212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5211780" y="3598293"/>
            <a:ext cx="2530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6734115" y="3385831"/>
            <a:ext cx="528320" cy="528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1"/>
          <p:cNvSpPr txBox="1"/>
          <p:nvPr/>
        </p:nvSpPr>
        <p:spPr>
          <a:xfrm>
            <a:off x="7262435" y="33212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7373895" y="3598293"/>
            <a:ext cx="2530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/>
          <p:nvPr/>
        </p:nvGrpSpPr>
        <p:grpSpPr>
          <a:xfrm>
            <a:off x="4689193" y="3528535"/>
            <a:ext cx="293935" cy="247349"/>
            <a:chOff x="4605338" y="3814763"/>
            <a:chExt cx="420688" cy="354013"/>
          </a:xfrm>
          <a:solidFill>
            <a:srgbClr val="020302"/>
          </a:solidFill>
        </p:grpSpPr>
        <p:sp>
          <p:nvSpPr>
            <p:cNvPr id="21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2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5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6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7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8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29" name="Group 216"/>
          <p:cNvGrpSpPr/>
          <p:nvPr/>
        </p:nvGrpSpPr>
        <p:grpSpPr>
          <a:xfrm>
            <a:off x="6803219" y="3522989"/>
            <a:ext cx="313900" cy="254004"/>
            <a:chOff x="1209675" y="6354763"/>
            <a:chExt cx="449263" cy="363538"/>
          </a:xfrm>
          <a:solidFill>
            <a:srgbClr val="020302"/>
          </a:solidFill>
        </p:grpSpPr>
        <p:sp>
          <p:nvSpPr>
            <p:cNvPr id="30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1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2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43" name="矩形 4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26EDDA76-5DFC-4F60-9812-74F9FFE34558}"/>
              </a:ext>
            </a:extLst>
          </p:cNvPr>
          <p:cNvSpPr/>
          <p:nvPr/>
        </p:nvSpPr>
        <p:spPr>
          <a:xfrm>
            <a:off x="7265374" y="3666006"/>
            <a:ext cx="1622574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7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3" grpId="0" animBg="1"/>
      <p:bldP spid="34" grpId="0"/>
      <p:bldP spid="5" grpId="0" animBg="1"/>
      <p:bldP spid="36" grpId="0"/>
      <p:bldP spid="37" grpId="0"/>
      <p:bldP spid="39" grpId="0" animBg="1"/>
      <p:bldP spid="41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786638278"/>
              </p:ext>
            </p:extLst>
          </p:nvPr>
        </p:nvGraphicFramePr>
        <p:xfrm>
          <a:off x="387351" y="1254523"/>
          <a:ext cx="4159250" cy="3162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ounded Rectangle 12"/>
          <p:cNvSpPr/>
          <p:nvPr/>
        </p:nvSpPr>
        <p:spPr>
          <a:xfrm>
            <a:off x="5075653" y="1376964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4" name="Group 14"/>
          <p:cNvGrpSpPr/>
          <p:nvPr/>
        </p:nvGrpSpPr>
        <p:grpSpPr>
          <a:xfrm>
            <a:off x="5188547" y="1518389"/>
            <a:ext cx="186772" cy="118470"/>
            <a:chOff x="6351" y="0"/>
            <a:chExt cx="490538" cy="311150"/>
          </a:xfrm>
          <a:solidFill>
            <a:schemeClr val="tx1"/>
          </a:solidFill>
        </p:grpSpPr>
        <p:sp>
          <p:nvSpPr>
            <p:cNvPr id="5" name="Freeform 144"/>
            <p:cNvSpPr>
              <a:spLocks noEditPoints="1"/>
            </p:cNvSpPr>
            <p:nvPr/>
          </p:nvSpPr>
          <p:spPr bwMode="auto">
            <a:xfrm>
              <a:off x="6351" y="0"/>
              <a:ext cx="490538" cy="311150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6" name="Freeform 145"/>
            <p:cNvSpPr/>
            <p:nvPr/>
          </p:nvSpPr>
          <p:spPr bwMode="auto">
            <a:xfrm>
              <a:off x="190501" y="93663"/>
              <a:ext cx="68263" cy="69850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7" name="Freeform 146"/>
            <p:cNvSpPr>
              <a:spLocks noEditPoints="1"/>
            </p:cNvSpPr>
            <p:nvPr/>
          </p:nvSpPr>
          <p:spPr bwMode="auto">
            <a:xfrm>
              <a:off x="144463" y="46038"/>
              <a:ext cx="214313" cy="219075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8" name="Group 31"/>
          <p:cNvGrpSpPr/>
          <p:nvPr/>
        </p:nvGrpSpPr>
        <p:grpSpPr>
          <a:xfrm>
            <a:off x="5561882" y="1254522"/>
            <a:ext cx="3055069" cy="707628"/>
            <a:chOff x="4826000" y="920370"/>
            <a:chExt cx="3055069" cy="707628"/>
          </a:xfrm>
        </p:grpSpPr>
        <p:sp>
          <p:nvSpPr>
            <p:cNvPr id="9" name="텍스트 개체 틀 2"/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10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11" name="Rounded Rectangle 11"/>
          <p:cNvSpPr/>
          <p:nvPr/>
        </p:nvSpPr>
        <p:spPr>
          <a:xfrm>
            <a:off x="5072419" y="2181262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12" name="Group 18"/>
          <p:cNvGrpSpPr/>
          <p:nvPr/>
        </p:nvGrpSpPr>
        <p:grpSpPr>
          <a:xfrm>
            <a:off x="5191933" y="2294410"/>
            <a:ext cx="173781" cy="173781"/>
            <a:chOff x="6350" y="4763"/>
            <a:chExt cx="492125" cy="492125"/>
          </a:xfrm>
          <a:solidFill>
            <a:schemeClr val="tx1"/>
          </a:solidFill>
        </p:grpSpPr>
        <p:sp>
          <p:nvSpPr>
            <p:cNvPr id="13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4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5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19" name="Rounded Rectangle 10"/>
          <p:cNvSpPr/>
          <p:nvPr/>
        </p:nvSpPr>
        <p:spPr>
          <a:xfrm>
            <a:off x="5075418" y="2985562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0" name="Freeform 53"/>
          <p:cNvSpPr>
            <a:spLocks noEditPoints="1"/>
          </p:cNvSpPr>
          <p:nvPr/>
        </p:nvSpPr>
        <p:spPr bwMode="auto">
          <a:xfrm>
            <a:off x="5207560" y="3101023"/>
            <a:ext cx="145958" cy="162731"/>
          </a:xfrm>
          <a:custGeom>
            <a:avLst/>
            <a:gdLst/>
            <a:ahLst/>
            <a:cxnLst>
              <a:cxn ang="0">
                <a:pos x="171" y="47"/>
              </a:cxn>
              <a:cxn ang="0">
                <a:pos x="177" y="36"/>
              </a:cxn>
              <a:cxn ang="0">
                <a:pos x="179" y="38"/>
              </a:cxn>
              <a:cxn ang="0">
                <a:pos x="184" y="38"/>
              </a:cxn>
              <a:cxn ang="0">
                <a:pos x="188" y="35"/>
              </a:cxn>
              <a:cxn ang="0">
                <a:pos x="193" y="28"/>
              </a:cxn>
              <a:cxn ang="0">
                <a:pos x="190" y="19"/>
              </a:cxn>
              <a:cxn ang="0">
                <a:pos x="161" y="2"/>
              </a:cxn>
              <a:cxn ang="0">
                <a:pos x="152" y="4"/>
              </a:cxn>
              <a:cxn ang="0">
                <a:pos x="148" y="11"/>
              </a:cxn>
              <a:cxn ang="0">
                <a:pos x="147" y="16"/>
              </a:cxn>
              <a:cxn ang="0">
                <a:pos x="150" y="20"/>
              </a:cxn>
              <a:cxn ang="0">
                <a:pos x="152" y="22"/>
              </a:cxn>
              <a:cxn ang="0">
                <a:pos x="146" y="32"/>
              </a:cxn>
              <a:cxn ang="0">
                <a:pos x="106" y="24"/>
              </a:cxn>
              <a:cxn ang="0">
                <a:pos x="65" y="32"/>
              </a:cxn>
              <a:cxn ang="0">
                <a:pos x="59" y="22"/>
              </a:cxn>
              <a:cxn ang="0">
                <a:pos x="62" y="20"/>
              </a:cxn>
              <a:cxn ang="0">
                <a:pos x="65" y="16"/>
              </a:cxn>
              <a:cxn ang="0">
                <a:pos x="64" y="11"/>
              </a:cxn>
              <a:cxn ang="0">
                <a:pos x="60" y="4"/>
              </a:cxn>
              <a:cxn ang="0">
                <a:pos x="51" y="2"/>
              </a:cxn>
              <a:cxn ang="0">
                <a:pos x="21" y="19"/>
              </a:cxn>
              <a:cxn ang="0">
                <a:pos x="19" y="28"/>
              </a:cxn>
              <a:cxn ang="0">
                <a:pos x="23" y="35"/>
              </a:cxn>
              <a:cxn ang="0">
                <a:pos x="27" y="38"/>
              </a:cxn>
              <a:cxn ang="0">
                <a:pos x="32" y="38"/>
              </a:cxn>
              <a:cxn ang="0">
                <a:pos x="34" y="36"/>
              </a:cxn>
              <a:cxn ang="0">
                <a:pos x="40" y="47"/>
              </a:cxn>
              <a:cxn ang="0">
                <a:pos x="0" y="129"/>
              </a:cxn>
              <a:cxn ang="0">
                <a:pos x="106" y="235"/>
              </a:cxn>
              <a:cxn ang="0">
                <a:pos x="211" y="129"/>
              </a:cxn>
              <a:cxn ang="0">
                <a:pos x="171" y="47"/>
              </a:cxn>
              <a:cxn ang="0">
                <a:pos x="106" y="214"/>
              </a:cxn>
              <a:cxn ang="0">
                <a:pos x="21" y="129"/>
              </a:cxn>
              <a:cxn ang="0">
                <a:pos x="106" y="44"/>
              </a:cxn>
              <a:cxn ang="0">
                <a:pos x="191" y="129"/>
              </a:cxn>
              <a:cxn ang="0">
                <a:pos x="106" y="214"/>
              </a:cxn>
              <a:cxn ang="0">
                <a:pos x="115" y="130"/>
              </a:cxn>
              <a:cxn ang="0">
                <a:pos x="115" y="129"/>
              </a:cxn>
              <a:cxn ang="0">
                <a:pos x="115" y="82"/>
              </a:cxn>
              <a:cxn ang="0">
                <a:pos x="106" y="73"/>
              </a:cxn>
              <a:cxn ang="0">
                <a:pos x="97" y="82"/>
              </a:cxn>
              <a:cxn ang="0">
                <a:pos x="97" y="129"/>
              </a:cxn>
              <a:cxn ang="0">
                <a:pos x="106" y="138"/>
              </a:cxn>
              <a:cxn ang="0">
                <a:pos x="107" y="138"/>
              </a:cxn>
              <a:cxn ang="0">
                <a:pos x="149" y="180"/>
              </a:cxn>
              <a:cxn ang="0">
                <a:pos x="153" y="182"/>
              </a:cxn>
              <a:cxn ang="0">
                <a:pos x="157" y="180"/>
              </a:cxn>
              <a:cxn ang="0">
                <a:pos x="157" y="173"/>
              </a:cxn>
              <a:cxn ang="0">
                <a:pos x="115" y="130"/>
              </a:cxn>
            </a:cxnLst>
            <a:rect l="0" t="0" r="r" b="b"/>
            <a:pathLst>
              <a:path w="211" h="235">
                <a:moveTo>
                  <a:pt x="171" y="47"/>
                </a:moveTo>
                <a:cubicBezTo>
                  <a:pt x="177" y="36"/>
                  <a:pt x="177" y="36"/>
                  <a:pt x="177" y="36"/>
                </a:cubicBezTo>
                <a:cubicBezTo>
                  <a:pt x="179" y="38"/>
                  <a:pt x="179" y="38"/>
                  <a:pt x="179" y="38"/>
                </a:cubicBezTo>
                <a:cubicBezTo>
                  <a:pt x="181" y="38"/>
                  <a:pt x="183" y="39"/>
                  <a:pt x="184" y="38"/>
                </a:cubicBezTo>
                <a:cubicBezTo>
                  <a:pt x="186" y="38"/>
                  <a:pt x="188" y="37"/>
                  <a:pt x="188" y="35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5" y="25"/>
                  <a:pt x="194" y="21"/>
                  <a:pt x="190" y="19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0"/>
                  <a:pt x="154" y="1"/>
                  <a:pt x="152" y="4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47" y="13"/>
                  <a:pt x="147" y="15"/>
                  <a:pt x="147" y="16"/>
                </a:cubicBezTo>
                <a:cubicBezTo>
                  <a:pt x="147" y="18"/>
                  <a:pt x="149" y="19"/>
                  <a:pt x="150" y="20"/>
                </a:cubicBezTo>
                <a:cubicBezTo>
                  <a:pt x="152" y="22"/>
                  <a:pt x="152" y="22"/>
                  <a:pt x="152" y="2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34" y="27"/>
                  <a:pt x="120" y="24"/>
                  <a:pt x="106" y="24"/>
                </a:cubicBezTo>
                <a:cubicBezTo>
                  <a:pt x="91" y="24"/>
                  <a:pt x="78" y="27"/>
                  <a:pt x="65" y="32"/>
                </a:cubicBezTo>
                <a:cubicBezTo>
                  <a:pt x="59" y="22"/>
                  <a:pt x="59" y="22"/>
                  <a:pt x="59" y="22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19"/>
                  <a:pt x="64" y="18"/>
                  <a:pt x="65" y="16"/>
                </a:cubicBezTo>
                <a:cubicBezTo>
                  <a:pt x="65" y="15"/>
                  <a:pt x="65" y="13"/>
                  <a:pt x="64" y="11"/>
                </a:cubicBezTo>
                <a:cubicBezTo>
                  <a:pt x="60" y="4"/>
                  <a:pt x="60" y="4"/>
                  <a:pt x="60" y="4"/>
                </a:cubicBezTo>
                <a:cubicBezTo>
                  <a:pt x="58" y="1"/>
                  <a:pt x="54" y="0"/>
                  <a:pt x="51" y="2"/>
                </a:cubicBezTo>
                <a:cubicBezTo>
                  <a:pt x="21" y="19"/>
                  <a:pt x="21" y="19"/>
                  <a:pt x="21" y="19"/>
                </a:cubicBezTo>
                <a:cubicBezTo>
                  <a:pt x="18" y="21"/>
                  <a:pt x="17" y="25"/>
                  <a:pt x="19" y="28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7"/>
                  <a:pt x="25" y="38"/>
                  <a:pt x="27" y="38"/>
                </a:cubicBezTo>
                <a:cubicBezTo>
                  <a:pt x="29" y="39"/>
                  <a:pt x="31" y="38"/>
                  <a:pt x="32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40" y="47"/>
                  <a:pt x="40" y="47"/>
                  <a:pt x="40" y="47"/>
                </a:cubicBezTo>
                <a:cubicBezTo>
                  <a:pt x="16" y="66"/>
                  <a:pt x="0" y="96"/>
                  <a:pt x="0" y="129"/>
                </a:cubicBezTo>
                <a:cubicBezTo>
                  <a:pt x="0" y="187"/>
                  <a:pt x="48" y="235"/>
                  <a:pt x="106" y="235"/>
                </a:cubicBezTo>
                <a:cubicBezTo>
                  <a:pt x="164" y="235"/>
                  <a:pt x="211" y="187"/>
                  <a:pt x="211" y="129"/>
                </a:cubicBezTo>
                <a:cubicBezTo>
                  <a:pt x="211" y="96"/>
                  <a:pt x="196" y="66"/>
                  <a:pt x="171" y="47"/>
                </a:cubicBezTo>
                <a:close/>
                <a:moveTo>
                  <a:pt x="106" y="214"/>
                </a:moveTo>
                <a:cubicBezTo>
                  <a:pt x="59" y="214"/>
                  <a:pt x="21" y="176"/>
                  <a:pt x="21" y="129"/>
                </a:cubicBezTo>
                <a:cubicBezTo>
                  <a:pt x="21" y="82"/>
                  <a:pt x="59" y="44"/>
                  <a:pt x="106" y="44"/>
                </a:cubicBezTo>
                <a:cubicBezTo>
                  <a:pt x="153" y="44"/>
                  <a:pt x="191" y="82"/>
                  <a:pt x="191" y="129"/>
                </a:cubicBezTo>
                <a:cubicBezTo>
                  <a:pt x="191" y="176"/>
                  <a:pt x="153" y="214"/>
                  <a:pt x="106" y="214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29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15" y="77"/>
                  <a:pt x="111" y="73"/>
                  <a:pt x="106" y="73"/>
                </a:cubicBezTo>
                <a:cubicBezTo>
                  <a:pt x="101" y="73"/>
                  <a:pt x="97" y="77"/>
                  <a:pt x="97" y="82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97" y="134"/>
                  <a:pt x="101" y="138"/>
                  <a:pt x="106" y="138"/>
                </a:cubicBezTo>
                <a:cubicBezTo>
                  <a:pt x="106" y="138"/>
                  <a:pt x="107" y="138"/>
                  <a:pt x="107" y="138"/>
                </a:cubicBezTo>
                <a:cubicBezTo>
                  <a:pt x="149" y="180"/>
                  <a:pt x="149" y="180"/>
                  <a:pt x="149" y="180"/>
                </a:cubicBezTo>
                <a:cubicBezTo>
                  <a:pt x="150" y="181"/>
                  <a:pt x="152" y="182"/>
                  <a:pt x="153" y="182"/>
                </a:cubicBezTo>
                <a:cubicBezTo>
                  <a:pt x="155" y="182"/>
                  <a:pt x="156" y="181"/>
                  <a:pt x="157" y="180"/>
                </a:cubicBezTo>
                <a:cubicBezTo>
                  <a:pt x="159" y="178"/>
                  <a:pt x="159" y="175"/>
                  <a:pt x="157" y="173"/>
                </a:cubicBezTo>
                <a:lnTo>
                  <a:pt x="115" y="13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sz="180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4" name="Rounded Rectangle 13"/>
          <p:cNvSpPr/>
          <p:nvPr/>
        </p:nvSpPr>
        <p:spPr>
          <a:xfrm>
            <a:off x="5084316" y="3789861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25" name="Group 22"/>
          <p:cNvGrpSpPr/>
          <p:nvPr/>
        </p:nvGrpSpPr>
        <p:grpSpPr>
          <a:xfrm>
            <a:off x="5202991" y="3915317"/>
            <a:ext cx="172328" cy="169584"/>
            <a:chOff x="6297613" y="1392238"/>
            <a:chExt cx="498475" cy="490537"/>
          </a:xfrm>
          <a:solidFill>
            <a:schemeClr val="tx1"/>
          </a:solidFill>
        </p:grpSpPr>
        <p:sp>
          <p:nvSpPr>
            <p:cNvPr id="26" name="Freeform 23"/>
            <p:cNvSpPr/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36" name="Group 31">
            <a:extLst>
              <a:ext uri="{FF2B5EF4-FFF2-40B4-BE49-F238E27FC236}">
                <a16:creationId xmlns:a16="http://schemas.microsoft.com/office/drawing/2014/main" xmlns="" id="{8CD8466F-9D74-4C2C-8A42-52131B94B25C}"/>
              </a:ext>
            </a:extLst>
          </p:cNvPr>
          <p:cNvGrpSpPr/>
          <p:nvPr/>
        </p:nvGrpSpPr>
        <p:grpSpPr>
          <a:xfrm>
            <a:off x="5593257" y="2065606"/>
            <a:ext cx="3055069" cy="707628"/>
            <a:chOff x="4826000" y="920370"/>
            <a:chExt cx="3055069" cy="707628"/>
          </a:xfrm>
        </p:grpSpPr>
        <p:sp>
          <p:nvSpPr>
            <p:cNvPr id="37" name="텍스트 개체 틀 2">
              <a:extLst>
                <a:ext uri="{FF2B5EF4-FFF2-40B4-BE49-F238E27FC236}">
                  <a16:creationId xmlns:a16="http://schemas.microsoft.com/office/drawing/2014/main" xmlns="" id="{5A18EB85-58FA-4D76-BE90-137C944D1B96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38" name="텍스트 개체 틀 2">
              <a:extLst>
                <a:ext uri="{FF2B5EF4-FFF2-40B4-BE49-F238E27FC236}">
                  <a16:creationId xmlns:a16="http://schemas.microsoft.com/office/drawing/2014/main" xmlns="" id="{2CA6AFAF-53BF-47A5-8C25-6B468E9E558F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39" name="Group 31">
            <a:extLst>
              <a:ext uri="{FF2B5EF4-FFF2-40B4-BE49-F238E27FC236}">
                <a16:creationId xmlns:a16="http://schemas.microsoft.com/office/drawing/2014/main" xmlns="" id="{E61F9851-8C2E-4004-A912-2A45CF542997}"/>
              </a:ext>
            </a:extLst>
          </p:cNvPr>
          <p:cNvGrpSpPr/>
          <p:nvPr/>
        </p:nvGrpSpPr>
        <p:grpSpPr>
          <a:xfrm>
            <a:off x="5561882" y="2835784"/>
            <a:ext cx="3055069" cy="707628"/>
            <a:chOff x="4826000" y="920370"/>
            <a:chExt cx="3055069" cy="707628"/>
          </a:xfrm>
        </p:grpSpPr>
        <p:sp>
          <p:nvSpPr>
            <p:cNvPr id="40" name="텍스트 개체 틀 2">
              <a:extLst>
                <a:ext uri="{FF2B5EF4-FFF2-40B4-BE49-F238E27FC236}">
                  <a16:creationId xmlns:a16="http://schemas.microsoft.com/office/drawing/2014/main" xmlns="" id="{31812CA6-8B24-4792-9C8E-DC5E3EAEB97F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41" name="텍스트 개체 틀 2">
              <a:extLst>
                <a:ext uri="{FF2B5EF4-FFF2-40B4-BE49-F238E27FC236}">
                  <a16:creationId xmlns:a16="http://schemas.microsoft.com/office/drawing/2014/main" xmlns="" id="{087E3575-87F7-4E7F-BFD7-8FB54C5F3395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42" name="Group 31">
            <a:extLst>
              <a:ext uri="{FF2B5EF4-FFF2-40B4-BE49-F238E27FC236}">
                <a16:creationId xmlns:a16="http://schemas.microsoft.com/office/drawing/2014/main" xmlns="" id="{E1B77064-345D-45CE-9697-CE20560D7A74}"/>
              </a:ext>
            </a:extLst>
          </p:cNvPr>
          <p:cNvGrpSpPr/>
          <p:nvPr/>
        </p:nvGrpSpPr>
        <p:grpSpPr>
          <a:xfrm>
            <a:off x="5604315" y="3731087"/>
            <a:ext cx="3055069" cy="707628"/>
            <a:chOff x="4826000" y="920370"/>
            <a:chExt cx="3055069" cy="707628"/>
          </a:xfrm>
        </p:grpSpPr>
        <p:sp>
          <p:nvSpPr>
            <p:cNvPr id="43" name="텍스트 개체 틀 2">
              <a:extLst>
                <a:ext uri="{FF2B5EF4-FFF2-40B4-BE49-F238E27FC236}">
                  <a16:creationId xmlns:a16="http://schemas.microsoft.com/office/drawing/2014/main" xmlns="" id="{F00E6836-5A82-46BD-8FD5-672AA85AAC9E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44" name="텍스트 개체 틀 2">
              <a:extLst>
                <a:ext uri="{FF2B5EF4-FFF2-40B4-BE49-F238E27FC236}">
                  <a16:creationId xmlns:a16="http://schemas.microsoft.com/office/drawing/2014/main" xmlns="" id="{C22EF405-CA5A-499A-8665-6BC71453BE47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C2F282C-D99A-4AC4-8F21-BC7D62F13490}"/>
              </a:ext>
            </a:extLst>
          </p:cNvPr>
          <p:cNvSpPr/>
          <p:nvPr/>
        </p:nvSpPr>
        <p:spPr>
          <a:xfrm>
            <a:off x="1089058" y="41777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行业痛点</a:t>
            </a:r>
          </a:p>
        </p:txBody>
      </p:sp>
      <p:sp>
        <p:nvSpPr>
          <p:cNvPr id="46" name="TextBox 1">
            <a:extLst>
              <a:ext uri="{FF2B5EF4-FFF2-40B4-BE49-F238E27FC236}">
                <a16:creationId xmlns:a16="http://schemas.microsoft.com/office/drawing/2014/main" xmlns="" id="{BE1A2E67-5CD3-49E1-BE47-6EA917DAD7D0}"/>
              </a:ext>
            </a:extLst>
          </p:cNvPr>
          <p:cNvSpPr txBox="1"/>
          <p:nvPr/>
        </p:nvSpPr>
        <p:spPr>
          <a:xfrm>
            <a:off x="1089058" y="770434"/>
            <a:ext cx="1691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INDUSTRY PAIN POINTS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838A8897-8F9E-4B66-AD90-C87306D9BDA7}"/>
              </a:ext>
            </a:extLst>
          </p:cNvPr>
          <p:cNvGrpSpPr/>
          <p:nvPr/>
        </p:nvGrpSpPr>
        <p:grpSpPr>
          <a:xfrm>
            <a:off x="595983" y="411097"/>
            <a:ext cx="470000" cy="552363"/>
            <a:chOff x="281518" y="2070153"/>
            <a:chExt cx="470000" cy="552363"/>
          </a:xfrm>
        </p:grpSpPr>
        <p:sp>
          <p:nvSpPr>
            <p:cNvPr id="48" name="任意多边形 17">
              <a:extLst>
                <a:ext uri="{FF2B5EF4-FFF2-40B4-BE49-F238E27FC236}">
                  <a16:creationId xmlns:a16="http://schemas.microsoft.com/office/drawing/2014/main" xmlns="" id="{523BD3EC-9E4A-4FDC-B794-30EE1AD9CE82}"/>
                </a:ext>
              </a:extLst>
            </p:cNvPr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C3054BC1-586C-4BAE-AE49-16C2A8250C51}"/>
                </a:ext>
              </a:extLst>
            </p:cNvPr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5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11" grpId="0" animBg="1"/>
      <p:bldP spid="19" grpId="0" animBg="1"/>
      <p:bldP spid="20" grpId="0" animBg="1"/>
      <p:bldP spid="24" grpId="0" animBg="1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97279" y="45354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2.4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解决方式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97279" y="806199"/>
            <a:ext cx="1504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SOLUTION  METHOD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04204" y="446862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33" name="Freeform 8"/>
          <p:cNvSpPr/>
          <p:nvPr/>
        </p:nvSpPr>
        <p:spPr bwMode="auto">
          <a:xfrm>
            <a:off x="4585546" y="1273070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9"/>
          <p:cNvSpPr/>
          <p:nvPr/>
        </p:nvSpPr>
        <p:spPr bwMode="auto">
          <a:xfrm>
            <a:off x="3547321" y="1273070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>
            <a:off x="4585546" y="3070120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1"/>
          <p:cNvSpPr/>
          <p:nvPr/>
        </p:nvSpPr>
        <p:spPr bwMode="auto">
          <a:xfrm>
            <a:off x="3547321" y="3070120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2"/>
          <p:cNvSpPr/>
          <p:nvPr/>
        </p:nvSpPr>
        <p:spPr bwMode="auto">
          <a:xfrm>
            <a:off x="3028208" y="2171595"/>
            <a:ext cx="1011238" cy="116522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3"/>
          <p:cNvSpPr/>
          <p:nvPr/>
        </p:nvSpPr>
        <p:spPr bwMode="auto">
          <a:xfrm>
            <a:off x="5104658" y="2171595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796850" y="180817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2211815" y="147746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2915451" y="176488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"/>
          <p:cNvGrpSpPr/>
          <p:nvPr/>
        </p:nvGrpSpPr>
        <p:grpSpPr>
          <a:xfrm>
            <a:off x="3862248" y="1675529"/>
            <a:ext cx="392113" cy="392113"/>
            <a:chOff x="3771900" y="2098675"/>
            <a:chExt cx="392113" cy="392113"/>
          </a:xfrm>
          <a:solidFill>
            <a:schemeClr val="tx2"/>
          </a:solidFill>
        </p:grpSpPr>
        <p:sp>
          <p:nvSpPr>
            <p:cNvPr id="32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3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4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6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7" name="Group 35"/>
          <p:cNvGrpSpPr/>
          <p:nvPr/>
        </p:nvGrpSpPr>
        <p:grpSpPr>
          <a:xfrm>
            <a:off x="3316958" y="2577201"/>
            <a:ext cx="420688" cy="354013"/>
            <a:chOff x="4605338" y="3814763"/>
            <a:chExt cx="420688" cy="354013"/>
          </a:xfrm>
          <a:solidFill>
            <a:schemeClr val="tx2"/>
          </a:solidFill>
        </p:grpSpPr>
        <p:sp>
          <p:nvSpPr>
            <p:cNvPr id="48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9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2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68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69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0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71" name="Group 44"/>
          <p:cNvGrpSpPr/>
          <p:nvPr/>
        </p:nvGrpSpPr>
        <p:grpSpPr>
          <a:xfrm>
            <a:off x="4920597" y="1685289"/>
            <a:ext cx="357188" cy="407988"/>
            <a:chOff x="3789363" y="3787775"/>
            <a:chExt cx="357188" cy="407988"/>
          </a:xfrm>
          <a:solidFill>
            <a:schemeClr val="tx2"/>
          </a:solidFill>
        </p:grpSpPr>
        <p:sp>
          <p:nvSpPr>
            <p:cNvPr id="72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3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4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5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6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7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8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9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0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1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2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3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4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5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6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7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8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9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0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1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2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3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4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5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96" name="Group 231"/>
          <p:cNvGrpSpPr/>
          <p:nvPr/>
        </p:nvGrpSpPr>
        <p:grpSpPr>
          <a:xfrm>
            <a:off x="4837253" y="3424543"/>
            <a:ext cx="420688" cy="471488"/>
            <a:chOff x="4608513" y="6291263"/>
            <a:chExt cx="420688" cy="471488"/>
          </a:xfrm>
          <a:solidFill>
            <a:schemeClr val="tx2"/>
          </a:solidFill>
        </p:grpSpPr>
        <p:sp>
          <p:nvSpPr>
            <p:cNvPr id="97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8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9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100" name="Group 259"/>
          <p:cNvGrpSpPr/>
          <p:nvPr/>
        </p:nvGrpSpPr>
        <p:grpSpPr>
          <a:xfrm>
            <a:off x="5423146" y="2565453"/>
            <a:ext cx="388938" cy="446088"/>
            <a:chOff x="4638675" y="4654550"/>
            <a:chExt cx="388938" cy="446088"/>
          </a:xfrm>
          <a:solidFill>
            <a:schemeClr val="tx2"/>
          </a:solidFill>
        </p:grpSpPr>
        <p:sp>
          <p:nvSpPr>
            <p:cNvPr id="101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2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3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104" name="Group 268"/>
          <p:cNvGrpSpPr/>
          <p:nvPr/>
        </p:nvGrpSpPr>
        <p:grpSpPr>
          <a:xfrm>
            <a:off x="3904316" y="3429306"/>
            <a:ext cx="307975" cy="488950"/>
            <a:chOff x="3824288" y="5486400"/>
            <a:chExt cx="307975" cy="488950"/>
          </a:xfrm>
          <a:solidFill>
            <a:schemeClr val="tx2"/>
          </a:solidFill>
        </p:grpSpPr>
        <p:sp>
          <p:nvSpPr>
            <p:cNvPr id="10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113" name="矩形 11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38D7B90-BDAC-4273-9F65-EC20BF229528}"/>
              </a:ext>
            </a:extLst>
          </p:cNvPr>
          <p:cNvSpPr/>
          <p:nvPr/>
        </p:nvSpPr>
        <p:spPr>
          <a:xfrm>
            <a:off x="5768233" y="1737677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14" name="TextBox 1">
            <a:extLst>
              <a:ext uri="{FF2B5EF4-FFF2-40B4-BE49-F238E27FC236}">
                <a16:creationId xmlns:a16="http://schemas.microsoft.com/office/drawing/2014/main" xmlns="" id="{672A4A4E-B098-4BCE-9ECD-A5B407F013C6}"/>
              </a:ext>
            </a:extLst>
          </p:cNvPr>
          <p:cNvSpPr txBox="1"/>
          <p:nvPr/>
        </p:nvSpPr>
        <p:spPr>
          <a:xfrm>
            <a:off x="5768233" y="140697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15" name="直接连接符 114">
            <a:extLst>
              <a:ext uri="{FF2B5EF4-FFF2-40B4-BE49-F238E27FC236}">
                <a16:creationId xmlns:a16="http://schemas.microsoft.com/office/drawing/2014/main" xmlns="" id="{3ACFCB3E-E96F-4ACD-9055-AC26502F4547}"/>
              </a:ext>
            </a:extLst>
          </p:cNvPr>
          <p:cNvCxnSpPr/>
          <p:nvPr/>
        </p:nvCxnSpPr>
        <p:spPr>
          <a:xfrm>
            <a:off x="5870001" y="1694391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矩形 11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7B34E0D-4016-4CBE-B0E4-5B53A4560DC1}"/>
              </a:ext>
            </a:extLst>
          </p:cNvPr>
          <p:cNvSpPr/>
          <p:nvPr/>
        </p:nvSpPr>
        <p:spPr>
          <a:xfrm>
            <a:off x="351041" y="2737315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17" name="TextBox 1">
            <a:extLst>
              <a:ext uri="{FF2B5EF4-FFF2-40B4-BE49-F238E27FC236}">
                <a16:creationId xmlns:a16="http://schemas.microsoft.com/office/drawing/2014/main" xmlns="" id="{324480F8-DE28-414C-AF51-495879F3BF78}"/>
              </a:ext>
            </a:extLst>
          </p:cNvPr>
          <p:cNvSpPr txBox="1"/>
          <p:nvPr/>
        </p:nvSpPr>
        <p:spPr>
          <a:xfrm>
            <a:off x="1766006" y="240661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xmlns="" id="{52A056ED-3262-4AE9-8345-116DFE850905}"/>
              </a:ext>
            </a:extLst>
          </p:cNvPr>
          <p:cNvCxnSpPr/>
          <p:nvPr/>
        </p:nvCxnSpPr>
        <p:spPr>
          <a:xfrm>
            <a:off x="2469642" y="2694029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71C660C4-6B73-4BA3-BCEE-F014D59238DA}"/>
              </a:ext>
            </a:extLst>
          </p:cNvPr>
          <p:cNvSpPr/>
          <p:nvPr/>
        </p:nvSpPr>
        <p:spPr>
          <a:xfrm>
            <a:off x="714051" y="366646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0" name="TextBox 1">
            <a:extLst>
              <a:ext uri="{FF2B5EF4-FFF2-40B4-BE49-F238E27FC236}">
                <a16:creationId xmlns:a16="http://schemas.microsoft.com/office/drawing/2014/main" xmlns="" id="{BA52B152-BEDB-4FB0-984A-A443303A1AA1}"/>
              </a:ext>
            </a:extLst>
          </p:cNvPr>
          <p:cNvSpPr txBox="1"/>
          <p:nvPr/>
        </p:nvSpPr>
        <p:spPr>
          <a:xfrm>
            <a:off x="2129016" y="33357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1" name="直接连接符 120">
            <a:extLst>
              <a:ext uri="{FF2B5EF4-FFF2-40B4-BE49-F238E27FC236}">
                <a16:creationId xmlns:a16="http://schemas.microsoft.com/office/drawing/2014/main" xmlns="" id="{BCC8191F-4F23-4FE9-BF07-9361C6BABDAE}"/>
              </a:ext>
            </a:extLst>
          </p:cNvPr>
          <p:cNvCxnSpPr/>
          <p:nvPr/>
        </p:nvCxnSpPr>
        <p:spPr>
          <a:xfrm>
            <a:off x="2832652" y="362317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563924A-31BA-4427-96C4-4CCAC5790702}"/>
              </a:ext>
            </a:extLst>
          </p:cNvPr>
          <p:cNvSpPr/>
          <p:nvPr/>
        </p:nvSpPr>
        <p:spPr>
          <a:xfrm>
            <a:off x="6217937" y="2748651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3" name="TextBox 1">
            <a:extLst>
              <a:ext uri="{FF2B5EF4-FFF2-40B4-BE49-F238E27FC236}">
                <a16:creationId xmlns:a16="http://schemas.microsoft.com/office/drawing/2014/main" xmlns="" id="{48E6D2CD-F5CE-4150-9FCE-67B4C22DE12F}"/>
              </a:ext>
            </a:extLst>
          </p:cNvPr>
          <p:cNvSpPr txBox="1"/>
          <p:nvPr/>
        </p:nvSpPr>
        <p:spPr>
          <a:xfrm>
            <a:off x="6217937" y="241794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4" name="直接连接符 123">
            <a:extLst>
              <a:ext uri="{FF2B5EF4-FFF2-40B4-BE49-F238E27FC236}">
                <a16:creationId xmlns:a16="http://schemas.microsoft.com/office/drawing/2014/main" xmlns="" id="{64F61D6E-44E3-4593-83AB-1A9EF1191FFA}"/>
              </a:ext>
            </a:extLst>
          </p:cNvPr>
          <p:cNvCxnSpPr/>
          <p:nvPr/>
        </p:nvCxnSpPr>
        <p:spPr>
          <a:xfrm>
            <a:off x="6319705" y="2705365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矩形 124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AC1E8A5-AF38-4FAF-89F6-43825F864E48}"/>
              </a:ext>
            </a:extLst>
          </p:cNvPr>
          <p:cNvSpPr/>
          <p:nvPr/>
        </p:nvSpPr>
        <p:spPr>
          <a:xfrm>
            <a:off x="5768233" y="366646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6" name="TextBox 1">
            <a:extLst>
              <a:ext uri="{FF2B5EF4-FFF2-40B4-BE49-F238E27FC236}">
                <a16:creationId xmlns:a16="http://schemas.microsoft.com/office/drawing/2014/main" xmlns="" id="{187D58D5-BAA0-45FB-B27C-77B0C61C68AC}"/>
              </a:ext>
            </a:extLst>
          </p:cNvPr>
          <p:cNvSpPr txBox="1"/>
          <p:nvPr/>
        </p:nvSpPr>
        <p:spPr>
          <a:xfrm>
            <a:off x="5768233" y="33357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7" name="直接连接符 126">
            <a:extLst>
              <a:ext uri="{FF2B5EF4-FFF2-40B4-BE49-F238E27FC236}">
                <a16:creationId xmlns:a16="http://schemas.microsoft.com/office/drawing/2014/main" xmlns="" id="{4DC1F73B-798C-4EF3-82D7-34A38E8608BF}"/>
              </a:ext>
            </a:extLst>
          </p:cNvPr>
          <p:cNvCxnSpPr/>
          <p:nvPr/>
        </p:nvCxnSpPr>
        <p:spPr>
          <a:xfrm>
            <a:off x="5870001" y="362317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113" grpId="0"/>
      <p:bldP spid="114" grpId="0"/>
      <p:bldP spid="116" grpId="0"/>
      <p:bldP spid="117" grpId="0"/>
      <p:bldP spid="119" grpId="0"/>
      <p:bldP spid="120" grpId="0"/>
      <p:bldP spid="122" grpId="0"/>
      <p:bldP spid="123" grpId="0"/>
      <p:bldP spid="125" grpId="0"/>
      <p:bldP spid="1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7839" y="423979"/>
            <a:ext cx="198964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2.5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竞争对手分析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57839" y="776635"/>
            <a:ext cx="171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COMPETITOR  ANALYSIS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64764" y="417298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3278716" y="1578054"/>
            <a:ext cx="1226228" cy="1226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673922" y="1589514"/>
            <a:ext cx="1226228" cy="12262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282498" y="3001285"/>
            <a:ext cx="1226228" cy="12262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693681" y="2996518"/>
            <a:ext cx="1226228" cy="1226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泪滴形 1"/>
          <p:cNvSpPr/>
          <p:nvPr/>
        </p:nvSpPr>
        <p:spPr>
          <a:xfrm>
            <a:off x="3192655" y="2933143"/>
            <a:ext cx="1362511" cy="1362511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泪滴形 83"/>
          <p:cNvSpPr/>
          <p:nvPr/>
        </p:nvSpPr>
        <p:spPr>
          <a:xfrm flipH="1">
            <a:off x="4625539" y="2933143"/>
            <a:ext cx="1362511" cy="1362511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泪滴形 84"/>
          <p:cNvSpPr/>
          <p:nvPr/>
        </p:nvSpPr>
        <p:spPr>
          <a:xfrm rot="5400000">
            <a:off x="3192654" y="1509913"/>
            <a:ext cx="1362511" cy="1362511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泪滴形 85"/>
          <p:cNvSpPr/>
          <p:nvPr/>
        </p:nvSpPr>
        <p:spPr>
          <a:xfrm rot="16200000" flipH="1">
            <a:off x="4616089" y="1521373"/>
            <a:ext cx="1362511" cy="1362511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AF36C9AE-337A-447C-89C2-5AF3D2D18A15}"/>
              </a:ext>
            </a:extLst>
          </p:cNvPr>
          <p:cNvSpPr/>
          <p:nvPr/>
        </p:nvSpPr>
        <p:spPr>
          <a:xfrm>
            <a:off x="564764" y="2074449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8" name="TextBox 1">
            <a:extLst>
              <a:ext uri="{FF2B5EF4-FFF2-40B4-BE49-F238E27FC236}">
                <a16:creationId xmlns:a16="http://schemas.microsoft.com/office/drawing/2014/main" xmlns="" id="{39BF2538-3162-41E4-9A76-267C764D4C9B}"/>
              </a:ext>
            </a:extLst>
          </p:cNvPr>
          <p:cNvSpPr txBox="1"/>
          <p:nvPr/>
        </p:nvSpPr>
        <p:spPr>
          <a:xfrm>
            <a:off x="1979729" y="174374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0CF7D7A1-94F9-4047-8F2C-A11432F50080}"/>
              </a:ext>
            </a:extLst>
          </p:cNvPr>
          <p:cNvCxnSpPr/>
          <p:nvPr/>
        </p:nvCxnSpPr>
        <p:spPr>
          <a:xfrm>
            <a:off x="2683365" y="2031163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54082568-3024-4CA4-8145-A2373728E5DA}"/>
              </a:ext>
            </a:extLst>
          </p:cNvPr>
          <p:cNvSpPr/>
          <p:nvPr/>
        </p:nvSpPr>
        <p:spPr>
          <a:xfrm>
            <a:off x="6113268" y="2074449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B0712C47-EC11-4765-B414-4C805371BECE}"/>
              </a:ext>
            </a:extLst>
          </p:cNvPr>
          <p:cNvSpPr txBox="1"/>
          <p:nvPr/>
        </p:nvSpPr>
        <p:spPr>
          <a:xfrm>
            <a:off x="6113268" y="174374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7D2DA47B-C3B2-4D41-B4EB-7B68DB0DCBB7}"/>
              </a:ext>
            </a:extLst>
          </p:cNvPr>
          <p:cNvCxnSpPr/>
          <p:nvPr/>
        </p:nvCxnSpPr>
        <p:spPr>
          <a:xfrm>
            <a:off x="6215036" y="2031163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F3728B8-A1AB-43F1-9139-12083E7AA44E}"/>
              </a:ext>
            </a:extLst>
          </p:cNvPr>
          <p:cNvSpPr/>
          <p:nvPr/>
        </p:nvSpPr>
        <p:spPr>
          <a:xfrm>
            <a:off x="564764" y="3628958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xmlns="" id="{5AE6F87F-B1AE-4045-A972-59B42873874E}"/>
              </a:ext>
            </a:extLst>
          </p:cNvPr>
          <p:cNvSpPr txBox="1"/>
          <p:nvPr/>
        </p:nvSpPr>
        <p:spPr>
          <a:xfrm>
            <a:off x="1979729" y="32982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7C192592-5BF0-4A4A-ABB7-00C0CA182CD8}"/>
              </a:ext>
            </a:extLst>
          </p:cNvPr>
          <p:cNvCxnSpPr/>
          <p:nvPr/>
        </p:nvCxnSpPr>
        <p:spPr>
          <a:xfrm>
            <a:off x="2683365" y="35856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A650E17-8593-45FE-ACF1-CDD66EAA2EC5}"/>
              </a:ext>
            </a:extLst>
          </p:cNvPr>
          <p:cNvSpPr/>
          <p:nvPr/>
        </p:nvSpPr>
        <p:spPr>
          <a:xfrm>
            <a:off x="6113268" y="3628958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xmlns="" id="{382B02B2-46D3-4852-AAB9-A57B2C5E292B}"/>
              </a:ext>
            </a:extLst>
          </p:cNvPr>
          <p:cNvSpPr txBox="1"/>
          <p:nvPr/>
        </p:nvSpPr>
        <p:spPr>
          <a:xfrm>
            <a:off x="6113268" y="32982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B49F09F1-FF54-43F5-8426-934D236F7E5D}"/>
              </a:ext>
            </a:extLst>
          </p:cNvPr>
          <p:cNvCxnSpPr/>
          <p:nvPr/>
        </p:nvCxnSpPr>
        <p:spPr>
          <a:xfrm>
            <a:off x="6215036" y="35856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68" grpId="0" animBg="1"/>
      <p:bldP spid="69" grpId="0" animBg="1"/>
      <p:bldP spid="70" grpId="0" animBg="1"/>
      <p:bldP spid="71" grpId="0" animBg="1"/>
      <p:bldP spid="2" grpId="0" animBg="1"/>
      <p:bldP spid="84" grpId="0" animBg="1"/>
      <p:bldP spid="85" grpId="0" animBg="1"/>
      <p:bldP spid="86" grpId="0" animBg="1"/>
      <p:bldP spid="27" grpId="0"/>
      <p:bldP spid="28" grpId="0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1463" y="44899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2.6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竞争优势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51463" y="801654"/>
            <a:ext cx="1377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OUR ADVANTAGES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58388" y="442317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58388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707793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5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7198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100397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9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AutoShape 28"/>
          <p:cNvSpPr/>
          <p:nvPr/>
        </p:nvSpPr>
        <p:spPr bwMode="auto">
          <a:xfrm>
            <a:off x="3376924" y="203136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" name="AutoShape 46"/>
          <p:cNvSpPr/>
          <p:nvPr/>
        </p:nvSpPr>
        <p:spPr bwMode="auto">
          <a:xfrm>
            <a:off x="5524673" y="2032159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0" name="AutoShape 59"/>
          <p:cNvSpPr/>
          <p:nvPr/>
        </p:nvSpPr>
        <p:spPr bwMode="auto">
          <a:xfrm>
            <a:off x="1251734" y="2032159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819720" y="2065496"/>
            <a:ext cx="358775" cy="292100"/>
            <a:chOff x="7550150" y="3613150"/>
            <a:chExt cx="358775" cy="292100"/>
          </a:xfrm>
          <a:solidFill>
            <a:schemeClr val="tx2"/>
          </a:solidFill>
        </p:grpSpPr>
        <p:sp>
          <p:nvSpPr>
            <p:cNvPr id="52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8" name="矩形 57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B95B7B11-C99B-48BC-A12E-78B9AA0C5356}"/>
              </a:ext>
            </a:extLst>
          </p:cNvPr>
          <p:cNvSpPr/>
          <p:nvPr/>
        </p:nvSpPr>
        <p:spPr>
          <a:xfrm>
            <a:off x="463042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59" name="TextBox 1">
            <a:extLst>
              <a:ext uri="{FF2B5EF4-FFF2-40B4-BE49-F238E27FC236}">
                <a16:creationId xmlns:a16="http://schemas.microsoft.com/office/drawing/2014/main" xmlns="" id="{799DCDD0-5F18-4585-9C73-60C1BBD1AC6A}"/>
              </a:ext>
            </a:extLst>
          </p:cNvPr>
          <p:cNvSpPr txBox="1"/>
          <p:nvPr/>
        </p:nvSpPr>
        <p:spPr>
          <a:xfrm>
            <a:off x="890159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5E05E41B-92D6-46A8-BC3E-75D0AEDF985E}"/>
              </a:ext>
            </a:extLst>
          </p:cNvPr>
          <p:cNvCxnSpPr/>
          <p:nvPr/>
        </p:nvCxnSpPr>
        <p:spPr>
          <a:xfrm>
            <a:off x="1301487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03E08B4-0144-4A88-8673-F57326F35193}"/>
              </a:ext>
            </a:extLst>
          </p:cNvPr>
          <p:cNvSpPr/>
          <p:nvPr/>
        </p:nvSpPr>
        <p:spPr>
          <a:xfrm>
            <a:off x="2524196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65" name="TextBox 1">
            <a:extLst>
              <a:ext uri="{FF2B5EF4-FFF2-40B4-BE49-F238E27FC236}">
                <a16:creationId xmlns:a16="http://schemas.microsoft.com/office/drawing/2014/main" xmlns="" id="{0938CFBB-C92C-48E2-8083-BFA1400431A2}"/>
              </a:ext>
            </a:extLst>
          </p:cNvPr>
          <p:cNvSpPr txBox="1"/>
          <p:nvPr/>
        </p:nvSpPr>
        <p:spPr>
          <a:xfrm>
            <a:off x="2951313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C596D737-D233-4B82-A5BC-C314987CFC20}"/>
              </a:ext>
            </a:extLst>
          </p:cNvPr>
          <p:cNvCxnSpPr/>
          <p:nvPr/>
        </p:nvCxnSpPr>
        <p:spPr>
          <a:xfrm>
            <a:off x="3362641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F5888AA9-3169-4A27-A460-51B7360DA270}"/>
              </a:ext>
            </a:extLst>
          </p:cNvPr>
          <p:cNvSpPr/>
          <p:nvPr/>
        </p:nvSpPr>
        <p:spPr>
          <a:xfrm>
            <a:off x="4738773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68" name="TextBox 1">
            <a:extLst>
              <a:ext uri="{FF2B5EF4-FFF2-40B4-BE49-F238E27FC236}">
                <a16:creationId xmlns:a16="http://schemas.microsoft.com/office/drawing/2014/main" xmlns="" id="{40CB3F1E-FC04-4CAA-9106-204390C6EEE2}"/>
              </a:ext>
            </a:extLst>
          </p:cNvPr>
          <p:cNvSpPr txBox="1"/>
          <p:nvPr/>
        </p:nvSpPr>
        <p:spPr>
          <a:xfrm>
            <a:off x="5165890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xmlns="" id="{41C01AEA-3F24-462A-AA81-B4F88B3DCA35}"/>
              </a:ext>
            </a:extLst>
          </p:cNvPr>
          <p:cNvCxnSpPr/>
          <p:nvPr/>
        </p:nvCxnSpPr>
        <p:spPr>
          <a:xfrm>
            <a:off x="5577218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D3941A7F-4357-43B3-9866-36A8A81DBF11}"/>
              </a:ext>
            </a:extLst>
          </p:cNvPr>
          <p:cNvSpPr/>
          <p:nvPr/>
        </p:nvSpPr>
        <p:spPr>
          <a:xfrm>
            <a:off x="6915615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71" name="TextBox 1">
            <a:extLst>
              <a:ext uri="{FF2B5EF4-FFF2-40B4-BE49-F238E27FC236}">
                <a16:creationId xmlns:a16="http://schemas.microsoft.com/office/drawing/2014/main" xmlns="" id="{EB7144E9-1B64-467B-A97D-8C900CB505A4}"/>
              </a:ext>
            </a:extLst>
          </p:cNvPr>
          <p:cNvSpPr txBox="1"/>
          <p:nvPr/>
        </p:nvSpPr>
        <p:spPr>
          <a:xfrm>
            <a:off x="7342732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892FD138-5963-4850-AAA0-1F52F0EE954B}"/>
              </a:ext>
            </a:extLst>
          </p:cNvPr>
          <p:cNvCxnSpPr/>
          <p:nvPr/>
        </p:nvCxnSpPr>
        <p:spPr>
          <a:xfrm>
            <a:off x="7754060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8" grpId="0" animBg="1"/>
      <p:bldP spid="49" grpId="0" animBg="1"/>
      <p:bldP spid="50" grpId="0" animBg="1"/>
      <p:bldP spid="58" grpId="0"/>
      <p:bldP spid="59" grpId="0"/>
      <p:bldP spid="64" grpId="0"/>
      <p:bldP spid="65" grpId="0"/>
      <p:bldP spid="67" grpId="0"/>
      <p:bldP spid="68" grpId="0"/>
      <p:bldP spid="70" grpId="0"/>
      <p:bldP spid="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PROJECT PLANNING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03.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整体规划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4260577" y="1771563"/>
            <a:ext cx="547804" cy="547802"/>
            <a:chOff x="2473104" y="2145028"/>
            <a:chExt cx="359165" cy="359165"/>
          </a:xfrm>
          <a:solidFill>
            <a:srgbClr val="DAB96E"/>
          </a:solidFill>
        </p:grpSpPr>
        <p:sp>
          <p:nvSpPr>
            <p:cNvPr id="19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0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21" name="矩形 20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2FC275CA-5D0C-4C9F-BDF9-96E59991D8FB}"/>
              </a:ext>
            </a:extLst>
          </p:cNvPr>
          <p:cNvSpPr/>
          <p:nvPr/>
        </p:nvSpPr>
        <p:spPr>
          <a:xfrm>
            <a:off x="1955623" y="4117488"/>
            <a:ext cx="4609908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6628" y="480601"/>
            <a:ext cx="22204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现如今发展状况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6628" y="833257"/>
            <a:ext cx="1539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NOW DEVELOPMENT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3553" y="473920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7" r="9227"/>
          <a:stretch>
            <a:fillRect/>
          </a:stretch>
        </p:blipFill>
        <p:spPr>
          <a:xfrm>
            <a:off x="4078721" y="487710"/>
            <a:ext cx="2032903" cy="2492805"/>
          </a:xfr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262660" y="173953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1"/>
                </a:solidFill>
                <a:latin typeface="+mn-ea"/>
                <a:sym typeface="Calibri" panose="020F0502020204030204" pitchFamily="34" charset="0"/>
              </a:rPr>
              <a:t>替换您的标题</a:t>
            </a:r>
            <a:endParaRPr lang="en-US" altLang="zh-CN" sz="1800" b="1" dirty="0">
              <a:solidFill>
                <a:schemeClr val="accent1"/>
              </a:solidFill>
              <a:latin typeface="+mn-ea"/>
              <a:sym typeface="Calibri" panose="020F050202020403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65001" y="2171723"/>
            <a:ext cx="36150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占位符 12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" r="500"/>
          <a:stretch>
            <a:fillRect/>
          </a:stretch>
        </p:blipFill>
        <p:spPr>
          <a:xfrm>
            <a:off x="4078721" y="3283819"/>
            <a:ext cx="2032903" cy="1368777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" r="450"/>
          <a:stretch>
            <a:fillRect/>
          </a:stretch>
        </p:blipFill>
        <p:spPr>
          <a:xfrm>
            <a:off x="6385565" y="480601"/>
            <a:ext cx="1955065" cy="1316368"/>
          </a:xfrm>
        </p:spPr>
      </p:pic>
      <p:pic>
        <p:nvPicPr>
          <p:cNvPr id="24" name="图片占位符 23"/>
          <p:cNvPicPr>
            <a:picLocks noGrp="1" noChangeAspect="1"/>
          </p:cNvPicPr>
          <p:nvPr>
            <p:ph type="pic" sz="quarter" idx="1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6" r="22816"/>
          <a:stretch>
            <a:fillRect/>
          </a:stretch>
        </p:blipFill>
        <p:spPr>
          <a:xfrm>
            <a:off x="6385565" y="2255238"/>
            <a:ext cx="1955065" cy="2397358"/>
          </a:xfr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F3A39C2-BCDB-423C-A9A6-303040F2329D}"/>
              </a:ext>
            </a:extLst>
          </p:cNvPr>
          <p:cNvSpPr/>
          <p:nvPr/>
        </p:nvSpPr>
        <p:spPr>
          <a:xfrm>
            <a:off x="794900" y="2641066"/>
            <a:ext cx="2763936" cy="1625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为客户提供有效服务，是我们工作的方向和价值评价的标尺，成就客户就是成就我们自己，</a:t>
            </a:r>
            <a:endParaRPr lang="en-US" altLang="ko-KR" sz="105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  <a:p>
            <a:pPr>
              <a:lnSpc>
                <a:spcPct val="120000"/>
              </a:lnSpc>
            </a:pPr>
            <a:endParaRPr lang="en-US" altLang="ko-KR" sz="105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r="1603"/>
          <a:stretch>
            <a:fillRect/>
          </a:stretch>
        </p:blipFill>
        <p:spPr>
          <a:xfrm>
            <a:off x="596088" y="1374085"/>
            <a:ext cx="2381089" cy="1640532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1" b="4071"/>
          <a:stretch>
            <a:fillRect/>
          </a:stretch>
        </p:blipFill>
        <p:spPr>
          <a:xfrm>
            <a:off x="5864678" y="1257832"/>
            <a:ext cx="2381089" cy="1640532"/>
          </a:xfrm>
        </p:spPr>
      </p:pic>
      <p:pic>
        <p:nvPicPr>
          <p:cNvPr id="13" name="图片占位符 12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8" r="7068"/>
          <a:stretch>
            <a:fillRect/>
          </a:stretch>
        </p:blipFill>
        <p:spPr>
          <a:xfrm>
            <a:off x="3168541" y="3014617"/>
            <a:ext cx="2381089" cy="1640532"/>
          </a:xfrm>
        </p:spPr>
      </p:pic>
      <p:sp>
        <p:nvSpPr>
          <p:cNvPr id="9" name="矩形 8"/>
          <p:cNvSpPr/>
          <p:nvPr/>
        </p:nvSpPr>
        <p:spPr>
          <a:xfrm>
            <a:off x="774320" y="279594"/>
            <a:ext cx="22204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现如今发展状况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774320" y="632250"/>
            <a:ext cx="1539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NOW DEVELOPMENT</a:t>
            </a:r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6140362" y="3778108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6471997" y="3418824"/>
            <a:ext cx="1713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2" name="直接连接符 21"/>
          <p:cNvCxnSpPr>
            <a:cxnSpLocks/>
          </p:cNvCxnSpPr>
          <p:nvPr/>
        </p:nvCxnSpPr>
        <p:spPr>
          <a:xfrm>
            <a:off x="6897826" y="3705032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>
            <a:extLst>
              <a:ext uri="{FF2B5EF4-FFF2-40B4-BE49-F238E27FC236}">
                <a16:creationId xmlns:a16="http://schemas.microsoft.com/office/drawing/2014/main" xmlns="" id="{9771FB3E-7CE9-488E-A62F-FD832E415753}"/>
              </a:ext>
            </a:extLst>
          </p:cNvPr>
          <p:cNvSpPr/>
          <p:nvPr/>
        </p:nvSpPr>
        <p:spPr>
          <a:xfrm>
            <a:off x="3504641" y="2016764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4" name="TextBox 1">
            <a:extLst>
              <a:ext uri="{FF2B5EF4-FFF2-40B4-BE49-F238E27FC236}">
                <a16:creationId xmlns:a16="http://schemas.microsoft.com/office/drawing/2014/main" xmlns="" id="{D3940771-591A-43DC-8AB0-A22322362309}"/>
              </a:ext>
            </a:extLst>
          </p:cNvPr>
          <p:cNvSpPr txBox="1"/>
          <p:nvPr/>
        </p:nvSpPr>
        <p:spPr>
          <a:xfrm>
            <a:off x="3836276" y="1657480"/>
            <a:ext cx="110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B65B4503-4797-4A80-AC7D-0F923D899BDE}"/>
              </a:ext>
            </a:extLst>
          </p:cNvPr>
          <p:cNvCxnSpPr>
            <a:cxnSpLocks/>
          </p:cNvCxnSpPr>
          <p:nvPr/>
        </p:nvCxnSpPr>
        <p:spPr>
          <a:xfrm>
            <a:off x="4262105" y="1943688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>
            <a:extLst>
              <a:ext uri="{FF2B5EF4-FFF2-40B4-BE49-F238E27FC236}">
                <a16:creationId xmlns:a16="http://schemas.microsoft.com/office/drawing/2014/main" xmlns="" id="{70912D16-3B95-4673-A8BC-A04FDBF249D8}"/>
              </a:ext>
            </a:extLst>
          </p:cNvPr>
          <p:cNvSpPr/>
          <p:nvPr/>
        </p:nvSpPr>
        <p:spPr>
          <a:xfrm>
            <a:off x="905485" y="3838737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xmlns="" id="{CBA4D25C-9B1D-481B-BA36-DF8A6D5CFC25}"/>
              </a:ext>
            </a:extLst>
          </p:cNvPr>
          <p:cNvSpPr txBox="1"/>
          <p:nvPr/>
        </p:nvSpPr>
        <p:spPr>
          <a:xfrm>
            <a:off x="1237120" y="3479453"/>
            <a:ext cx="110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725F219-150F-4344-8FD5-1C0D25239106}"/>
              </a:ext>
            </a:extLst>
          </p:cNvPr>
          <p:cNvCxnSpPr>
            <a:cxnSpLocks/>
          </p:cNvCxnSpPr>
          <p:nvPr/>
        </p:nvCxnSpPr>
        <p:spPr>
          <a:xfrm>
            <a:off x="1662949" y="3765661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0" grpId="0"/>
      <p:bldP spid="21" grpId="0"/>
      <p:bldP spid="23" grpId="0"/>
      <p:bldP spid="24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710461" y="354217"/>
            <a:ext cx="2509204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chemeClr val="accent1"/>
                </a:solidFill>
                <a:latin typeface="+mj-lt"/>
                <a:ea typeface="+mn-ea"/>
                <a:sym typeface="Calibri" panose="020F0502020204030204" pitchFamily="34" charset="0"/>
              </a:rPr>
              <a:t>目录</a:t>
            </a:r>
            <a:r>
              <a:rPr lang="en-US" altLang="zh-CN" sz="3200" b="1" dirty="0">
                <a:solidFill>
                  <a:schemeClr val="accent1"/>
                </a:solidFill>
                <a:latin typeface="+mj-lt"/>
                <a:ea typeface="+mn-ea"/>
                <a:sym typeface="Calibri" panose="020F0502020204030204" pitchFamily="34" charset="0"/>
              </a:rPr>
              <a:t>CONTENTS</a:t>
            </a:r>
            <a:endParaRPr lang="en-US" altLang="zh-CN" sz="2800" b="1" dirty="0">
              <a:solidFill>
                <a:schemeClr val="accent1"/>
              </a:solidFill>
              <a:latin typeface="+mj-lt"/>
              <a:ea typeface="+mn-ea"/>
              <a:sym typeface="Calibri" panose="020F050202020403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27936" y="930630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 flipH="1">
            <a:off x="2941166" y="197767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项目概况</a:t>
            </a:r>
            <a:endParaRPr lang="en-US" altLang="zh-CN" sz="16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5405100" y="199083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市场透视</a:t>
            </a:r>
          </a:p>
        </p:txBody>
      </p:sp>
      <p:sp>
        <p:nvSpPr>
          <p:cNvPr id="16" name="矩形 15"/>
          <p:cNvSpPr/>
          <p:nvPr/>
        </p:nvSpPr>
        <p:spPr>
          <a:xfrm flipH="1">
            <a:off x="2958885" y="338220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整体规划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5405100" y="339890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财务分析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372977" y="1990807"/>
            <a:ext cx="470000" cy="552363"/>
            <a:chOff x="281518" y="2070153"/>
            <a:chExt cx="470000" cy="552363"/>
          </a:xfrm>
        </p:grpSpPr>
        <p:sp>
          <p:nvSpPr>
            <p:cNvPr id="21" name="任意多边形 2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49794" y="1989407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41878" y="3383246"/>
            <a:ext cx="470000" cy="552363"/>
            <a:chOff x="281518" y="2070153"/>
            <a:chExt cx="470000" cy="552363"/>
          </a:xfrm>
        </p:grpSpPr>
        <p:sp>
          <p:nvSpPr>
            <p:cNvPr id="27" name="任意多边形 26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818695" y="3381846"/>
            <a:ext cx="470000" cy="552363"/>
            <a:chOff x="281518" y="2070153"/>
            <a:chExt cx="470000" cy="552363"/>
          </a:xfrm>
        </p:grpSpPr>
        <p:sp>
          <p:nvSpPr>
            <p:cNvPr id="31" name="任意多边形 3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 flipV="1">
            <a:off x="6497472" y="410412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795224" y="46178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7704103" y="158750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8001855" y="-205484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A008DE9-71F4-490D-9A0E-C2D6D08BA265}"/>
              </a:ext>
            </a:extLst>
          </p:cNvPr>
          <p:cNvSpPr/>
          <p:nvPr/>
        </p:nvSpPr>
        <p:spPr>
          <a:xfrm flipH="1">
            <a:off x="2917361" y="2276934"/>
            <a:ext cx="1540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XIANG MU GAI KUANG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852F407D-DB0F-4114-BD04-90555BC60DF5}"/>
              </a:ext>
            </a:extLst>
          </p:cNvPr>
          <p:cNvSpPr/>
          <p:nvPr/>
        </p:nvSpPr>
        <p:spPr>
          <a:xfrm flipH="1">
            <a:off x="5405100" y="2272980"/>
            <a:ext cx="13901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SHI CHANG TOU SHI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0184B9AD-AF1A-472D-A403-691FEB1F6243}"/>
              </a:ext>
            </a:extLst>
          </p:cNvPr>
          <p:cNvSpPr/>
          <p:nvPr/>
        </p:nvSpPr>
        <p:spPr>
          <a:xfrm flipH="1">
            <a:off x="2958885" y="3683388"/>
            <a:ext cx="133882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ZHENG TI GUI HUA 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D026982E-14E7-432C-9020-33558B7E1E66}"/>
              </a:ext>
            </a:extLst>
          </p:cNvPr>
          <p:cNvSpPr/>
          <p:nvPr/>
        </p:nvSpPr>
        <p:spPr>
          <a:xfrm flipH="1">
            <a:off x="5405100" y="3720234"/>
            <a:ext cx="104708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CAI WU FEN XI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3" grpId="0"/>
      <p:bldP spid="16" grpId="0"/>
      <p:bldP spid="19" grpId="0"/>
      <p:bldP spid="51" grpId="0"/>
      <p:bldP spid="52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68033" y="504447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未来发展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68033" y="857103"/>
            <a:ext cx="1708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FUTURE DEVELOPMENT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74958" y="497766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 dirty="0">
                <a:solidFill>
                  <a:srgbClr val="DAB96E"/>
                </a:solidFill>
              </a:endParaRPr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438109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54467" rIns="54467" bIns="277828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61" name="形状 60"/>
          <p:cNvSpPr/>
          <p:nvPr/>
        </p:nvSpPr>
        <p:spPr>
          <a:xfrm>
            <a:off x="1421868" y="2505749"/>
            <a:ext cx="1782000" cy="1782000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任意多边形 61"/>
          <p:cNvSpPr/>
          <p:nvPr/>
        </p:nvSpPr>
        <p:spPr>
          <a:xfrm>
            <a:off x="819038" y="320650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第一阶段</a:t>
            </a:r>
            <a:endParaRPr lang="zh-CN" altLang="en-US" sz="1600" b="1" kern="1200">
              <a:solidFill>
                <a:srgbClr val="020302"/>
              </a:solidFill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2559156" y="2095625"/>
            <a:ext cx="1714177" cy="1413838"/>
          </a:xfrm>
          <a:prstGeom prst="roundRect">
            <a:avLst>
              <a:gd name="adj" fmla="val 1000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环形箭头 63"/>
          <p:cNvSpPr/>
          <p:nvPr/>
        </p:nvSpPr>
        <p:spPr>
          <a:xfrm>
            <a:off x="3528630" y="1261905"/>
            <a:ext cx="2001034" cy="2001034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任意多边形 64"/>
          <p:cNvSpPr/>
          <p:nvPr/>
        </p:nvSpPr>
        <p:spPr>
          <a:xfrm>
            <a:off x="2940084" y="179266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709" tIns="44834" rIns="60709" bIns="4483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srgbClr val="020302"/>
                </a:solidFill>
              </a:rPr>
              <a:t>第二阶段</a:t>
            </a:r>
          </a:p>
        </p:txBody>
      </p:sp>
      <p:sp>
        <p:nvSpPr>
          <p:cNvPr id="66" name="任意多边形 65"/>
          <p:cNvSpPr/>
          <p:nvPr/>
        </p:nvSpPr>
        <p:spPr>
          <a:xfrm>
            <a:off x="4680203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54467" rIns="54467" bIns="277828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67" name="形状 66"/>
          <p:cNvSpPr/>
          <p:nvPr/>
        </p:nvSpPr>
        <p:spPr>
          <a:xfrm>
            <a:off x="5663961" y="2505749"/>
            <a:ext cx="1782000" cy="1782000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任意多边形 67"/>
          <p:cNvSpPr/>
          <p:nvPr/>
        </p:nvSpPr>
        <p:spPr>
          <a:xfrm>
            <a:off x="5061132" y="320650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第三阶段</a:t>
            </a:r>
          </a:p>
        </p:txBody>
      </p:sp>
      <p:sp>
        <p:nvSpPr>
          <p:cNvPr id="69" name="任意多边形 68"/>
          <p:cNvSpPr/>
          <p:nvPr/>
        </p:nvSpPr>
        <p:spPr>
          <a:xfrm>
            <a:off x="6801250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277829" rIns="54467" bIns="5446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70" name="任意多边形 69"/>
          <p:cNvSpPr/>
          <p:nvPr/>
        </p:nvSpPr>
        <p:spPr>
          <a:xfrm>
            <a:off x="7182178" y="179266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第四阶段</a:t>
            </a:r>
          </a:p>
        </p:txBody>
      </p:sp>
      <p:sp>
        <p:nvSpPr>
          <p:cNvPr id="71" name="矩形 70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450908" y="2581176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72" name="TextBox 1"/>
          <p:cNvSpPr txBox="1"/>
          <p:nvPr/>
        </p:nvSpPr>
        <p:spPr>
          <a:xfrm>
            <a:off x="770263" y="226978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1227315" y="2531496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7ADEAC0F-FA14-4626-A3D8-1800249C03A8}"/>
              </a:ext>
            </a:extLst>
          </p:cNvPr>
          <p:cNvSpPr/>
          <p:nvPr/>
        </p:nvSpPr>
        <p:spPr>
          <a:xfrm>
            <a:off x="2581358" y="2776283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C7797558-3FA5-44E7-93CE-D235E733DBB9}"/>
              </a:ext>
            </a:extLst>
          </p:cNvPr>
          <p:cNvSpPr txBox="1"/>
          <p:nvPr/>
        </p:nvSpPr>
        <p:spPr>
          <a:xfrm>
            <a:off x="2900713" y="24648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764EC48E-821B-4083-956E-E93D6CF79694}"/>
              </a:ext>
            </a:extLst>
          </p:cNvPr>
          <p:cNvCxnSpPr/>
          <p:nvPr/>
        </p:nvCxnSpPr>
        <p:spPr>
          <a:xfrm flipH="1">
            <a:off x="3357765" y="2726603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9DCD3D6-FA30-4343-8AC5-8B4C3C038518}"/>
              </a:ext>
            </a:extLst>
          </p:cNvPr>
          <p:cNvSpPr/>
          <p:nvPr/>
        </p:nvSpPr>
        <p:spPr>
          <a:xfrm>
            <a:off x="4694761" y="2546783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xmlns="" id="{C009B335-1EAC-4987-8497-42D0CF0CA620}"/>
              </a:ext>
            </a:extLst>
          </p:cNvPr>
          <p:cNvSpPr txBox="1"/>
          <p:nvPr/>
        </p:nvSpPr>
        <p:spPr>
          <a:xfrm>
            <a:off x="5014116" y="22353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FCE06AE6-CCE7-4AD3-B6F4-E95F5D719773}"/>
              </a:ext>
            </a:extLst>
          </p:cNvPr>
          <p:cNvCxnSpPr/>
          <p:nvPr/>
        </p:nvCxnSpPr>
        <p:spPr>
          <a:xfrm flipH="1">
            <a:off x="5471168" y="2497103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F6846EC-81D5-47B6-B9FE-31C02266D2EE}"/>
              </a:ext>
            </a:extLst>
          </p:cNvPr>
          <p:cNvSpPr/>
          <p:nvPr/>
        </p:nvSpPr>
        <p:spPr>
          <a:xfrm>
            <a:off x="6851432" y="2808714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xmlns="" id="{DDC731AD-AB40-4472-933B-0D7BDBD42D4B}"/>
              </a:ext>
            </a:extLst>
          </p:cNvPr>
          <p:cNvSpPr txBox="1"/>
          <p:nvPr/>
        </p:nvSpPr>
        <p:spPr>
          <a:xfrm>
            <a:off x="7170787" y="249732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6CF9ADB-376B-4A0D-B487-4FD9C180C26E}"/>
              </a:ext>
            </a:extLst>
          </p:cNvPr>
          <p:cNvCxnSpPr/>
          <p:nvPr/>
        </p:nvCxnSpPr>
        <p:spPr>
          <a:xfrm flipH="1">
            <a:off x="7627839" y="2759034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0" grpId="0" animBg="1"/>
      <p:bldP spid="62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/>
      <p:bldP spid="72" grpId="0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INVESTMENT RETURN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04.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财务分析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389319" y="4162917"/>
            <a:ext cx="4856754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19" name="Group 274"/>
          <p:cNvGrpSpPr/>
          <p:nvPr/>
        </p:nvGrpSpPr>
        <p:grpSpPr>
          <a:xfrm>
            <a:off x="4326299" y="1745007"/>
            <a:ext cx="491397" cy="487770"/>
            <a:chOff x="2936875" y="2108200"/>
            <a:chExt cx="430213" cy="427038"/>
          </a:xfrm>
          <a:solidFill>
            <a:srgbClr val="DAB96E"/>
          </a:solidFill>
        </p:grpSpPr>
        <p:sp>
          <p:nvSpPr>
            <p:cNvPr id="20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1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50012" y="36464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</a:rPr>
              <a:t>4.1 </a:t>
            </a:r>
            <a:r>
              <a:rPr lang="zh-CN" altLang="en-US" sz="1800" b="1">
                <a:solidFill>
                  <a:schemeClr val="accent1"/>
                </a:solidFill>
                <a:latin typeface="+mj-ea"/>
              </a:rPr>
              <a:t>投资需求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50012" y="717299"/>
            <a:ext cx="1662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altLang="zh-C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INVESTMENT DEMAND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56937" y="357962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6" name="菱形 5"/>
          <p:cNvSpPr/>
          <p:nvPr/>
        </p:nvSpPr>
        <p:spPr>
          <a:xfrm>
            <a:off x="2765952" y="994298"/>
            <a:ext cx="3612095" cy="3612095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 6"/>
          <p:cNvSpPr/>
          <p:nvPr/>
        </p:nvSpPr>
        <p:spPr>
          <a:xfrm>
            <a:off x="3109101" y="133744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8" name="任意多边形 7"/>
          <p:cNvSpPr/>
          <p:nvPr/>
        </p:nvSpPr>
        <p:spPr>
          <a:xfrm>
            <a:off x="4626181" y="133744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11" name="任意多边形 10"/>
          <p:cNvSpPr/>
          <p:nvPr/>
        </p:nvSpPr>
        <p:spPr>
          <a:xfrm>
            <a:off x="3109101" y="285452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12" name="任意多边形 11"/>
          <p:cNvSpPr/>
          <p:nvPr/>
        </p:nvSpPr>
        <p:spPr>
          <a:xfrm>
            <a:off x="4626181" y="285452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791937" y="1930813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40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1976865" y="156857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物资购买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1" name="直接连接符 40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2552346" y="1876350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1976864" y="3147855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人才培养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4" name="直接连接符 4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2552346" y="3455632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6378047" y="156857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技术支持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7" name="直接连接符 46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6481561" y="1876350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6378047" y="3147855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品牌推广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50" name="直接连接符 4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6481561" y="3455632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28"/>
          <p:cNvSpPr/>
          <p:nvPr/>
        </p:nvSpPr>
        <p:spPr bwMode="auto">
          <a:xfrm>
            <a:off x="3588670" y="1817015"/>
            <a:ext cx="449579" cy="4495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27" name="AutoShape 46"/>
          <p:cNvSpPr/>
          <p:nvPr/>
        </p:nvSpPr>
        <p:spPr bwMode="auto">
          <a:xfrm>
            <a:off x="5085098" y="3301743"/>
            <a:ext cx="449580" cy="447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28" name="Group 112"/>
          <p:cNvGrpSpPr/>
          <p:nvPr/>
        </p:nvGrpSpPr>
        <p:grpSpPr>
          <a:xfrm>
            <a:off x="5106114" y="1831550"/>
            <a:ext cx="448851" cy="420511"/>
            <a:chOff x="5368132" y="3540125"/>
            <a:chExt cx="465138" cy="435769"/>
          </a:xfrm>
          <a:solidFill>
            <a:schemeClr val="tx2"/>
          </a:solidFill>
        </p:grpSpPr>
        <p:sp>
          <p:nvSpPr>
            <p:cNvPr id="29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0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1" name="AutoShape 130"/>
          <p:cNvSpPr/>
          <p:nvPr/>
        </p:nvSpPr>
        <p:spPr bwMode="auto">
          <a:xfrm>
            <a:off x="3588669" y="3335086"/>
            <a:ext cx="449580" cy="447599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E2F7497C-83B2-478F-97DB-7E972F2E98F7}"/>
              </a:ext>
            </a:extLst>
          </p:cNvPr>
          <p:cNvSpPr/>
          <p:nvPr/>
        </p:nvSpPr>
        <p:spPr>
          <a:xfrm>
            <a:off x="726267" y="3548388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6D93D1D2-596C-4ABE-8C67-3F907ED5BA37}"/>
              </a:ext>
            </a:extLst>
          </p:cNvPr>
          <p:cNvSpPr/>
          <p:nvPr/>
        </p:nvSpPr>
        <p:spPr>
          <a:xfrm>
            <a:off x="6378047" y="1975217"/>
            <a:ext cx="21053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DD7A3C7B-0E56-4FC9-B8AD-64EC6F47E849}"/>
              </a:ext>
            </a:extLst>
          </p:cNvPr>
          <p:cNvSpPr/>
          <p:nvPr/>
        </p:nvSpPr>
        <p:spPr>
          <a:xfrm>
            <a:off x="6312377" y="3592792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7" grpId="0" animBg="1"/>
      <p:bldP spid="8" grpId="0" animBg="1"/>
      <p:bldP spid="11" grpId="0" animBg="1"/>
      <p:bldP spid="12" grpId="0" animBg="1"/>
      <p:bldP spid="39" grpId="0"/>
      <p:bldP spid="40" grpId="0"/>
      <p:bldP spid="43" grpId="0"/>
      <p:bldP spid="46" grpId="0"/>
      <p:bldP spid="49" grpId="0"/>
      <p:bldP spid="26" grpId="0" animBg="1"/>
      <p:bldP spid="27" grpId="0" animBg="1"/>
      <p:bldP spid="31" grpId="0" animBg="1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66628" y="425329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4.2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投资回报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66628" y="777985"/>
            <a:ext cx="1590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altLang="zh-C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INVESTMENT RETURN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73553" y="418648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51" name="Shape 774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2272059"/>
            <a:ext cx="18790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品牌推广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200W</a:t>
            </a:r>
          </a:p>
        </p:txBody>
      </p:sp>
      <p:sp>
        <p:nvSpPr>
          <p:cNvPr id="52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2677922"/>
            <a:ext cx="19187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项目建设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150W</a:t>
            </a:r>
          </a:p>
        </p:txBody>
      </p:sp>
      <p:sp>
        <p:nvSpPr>
          <p:cNvPr id="53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3083785"/>
            <a:ext cx="19187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人才招募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50W</a:t>
            </a:r>
          </a:p>
        </p:txBody>
      </p:sp>
      <p:sp>
        <p:nvSpPr>
          <p:cNvPr id="54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3489648"/>
            <a:ext cx="38077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物资购买（租房、装修等）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100W</a:t>
            </a: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SpPr/>
          <p:nvPr/>
        </p:nvSpPr>
        <p:spPr>
          <a:xfrm>
            <a:off x="1306676" y="1469480"/>
            <a:ext cx="19399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INVESRMENT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DEMANDS</a:t>
            </a:r>
          </a:p>
        </p:txBody>
      </p:sp>
      <p:sp>
        <p:nvSpPr>
          <p:cNvPr id="56" name="矩形 55"/>
          <p:cNvSpPr/>
          <p:nvPr/>
        </p:nvSpPr>
        <p:spPr>
          <a:xfrm>
            <a:off x="1306676" y="3906099"/>
            <a:ext cx="3820780" cy="62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2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  <a:p>
            <a:pPr>
              <a:lnSpc>
                <a:spcPct val="120000"/>
              </a:lnSpc>
            </a:pP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graphicFrame>
        <p:nvGraphicFramePr>
          <p:cNvPr id="57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/>
        </p:nvGraphicFramePr>
        <p:xfrm>
          <a:off x="4096442" y="1372679"/>
          <a:ext cx="4862733" cy="3242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5373781" y="1823423"/>
            <a:ext cx="1262969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chemeClr val="tx2"/>
                </a:solidFill>
                <a:latin typeface="+mn-ea"/>
                <a:ea typeface="+mn-ea"/>
                <a:sym typeface="Calibri" panose="020F0502020204030204" pitchFamily="34" charset="0"/>
              </a:rPr>
              <a:t>20</a:t>
            </a:r>
            <a:r>
              <a:rPr lang="en-US" altLang="zh-CN" sz="1800" b="1">
                <a:solidFill>
                  <a:schemeClr val="tx2"/>
                </a:solidFill>
                <a:latin typeface="+mn-ea"/>
                <a:ea typeface="+mn-ea"/>
                <a:sym typeface="Calibri" panose="020F0502020204030204" pitchFamily="34" charset="0"/>
              </a:rPr>
              <a:t>%</a:t>
            </a:r>
            <a:endParaRPr lang="en-US" altLang="zh-CN" sz="900" b="1">
              <a:solidFill>
                <a:schemeClr val="tx2"/>
              </a:solidFill>
              <a:latin typeface="+mn-ea"/>
              <a:ea typeface="+mn-ea"/>
              <a:sym typeface="Calibri" panose="020F0502020204030204" pitchFamily="34" charset="0"/>
            </a:endParaRP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SpPr/>
          <p:nvPr/>
        </p:nvSpPr>
        <p:spPr>
          <a:xfrm>
            <a:off x="5867627" y="3065318"/>
            <a:ext cx="1410964" cy="9612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投资</a:t>
            </a:r>
            <a:r>
              <a:rPr lang="en-US" altLang="zh-CN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500W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出让</a:t>
            </a:r>
            <a:r>
              <a:rPr lang="en-US" altLang="zh-CN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  <p:cxnSp>
        <p:nvCxnSpPr>
          <p:cNvPr id="83" name="直接连接符 82"/>
          <p:cNvCxnSpPr/>
          <p:nvPr/>
        </p:nvCxnSpPr>
        <p:spPr>
          <a:xfrm>
            <a:off x="1399410" y="2205405"/>
            <a:ext cx="3425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1" grpId="0"/>
      <p:bldP spid="52" grpId="0"/>
      <p:bldP spid="53" grpId="0"/>
      <p:bldP spid="54" grpId="0"/>
      <p:bldP spid="55" grpId="0"/>
      <p:bldP spid="56" grpId="0"/>
      <p:bldGraphic spid="57" grpId="0">
        <p:bldAsOne/>
      </p:bldGraphic>
      <p:bldP spid="58" grpId="0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直角三角形 41"/>
          <p:cNvSpPr/>
          <p:nvPr/>
        </p:nvSpPr>
        <p:spPr>
          <a:xfrm rot="5400000">
            <a:off x="2161027" y="-2138588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B75DA62-8CFC-47E3-9F77-ED132ED77FBE}"/>
              </a:ext>
            </a:extLst>
          </p:cNvPr>
          <p:cNvGrpSpPr/>
          <p:nvPr/>
        </p:nvGrpSpPr>
        <p:grpSpPr>
          <a:xfrm>
            <a:off x="724854" y="1060442"/>
            <a:ext cx="2539210" cy="3022616"/>
            <a:chOff x="1053298" y="1163255"/>
            <a:chExt cx="2210766" cy="2631644"/>
          </a:xfrm>
        </p:grpSpPr>
        <p:sp>
          <p:nvSpPr>
            <p:cNvPr id="24" name="任意多边形 30">
              <a:extLst>
                <a:ext uri="{FF2B5EF4-FFF2-40B4-BE49-F238E27FC236}">
                  <a16:creationId xmlns:a16="http://schemas.microsoft.com/office/drawing/2014/main" xmlns="" id="{8769F592-8CB3-406E-B8EF-4F3DD3E134C5}"/>
                </a:ext>
              </a:extLst>
            </p:cNvPr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9" name="任意多边形 26">
              <a:extLst>
                <a:ext uri="{FF2B5EF4-FFF2-40B4-BE49-F238E27FC236}">
                  <a16:creationId xmlns:a16="http://schemas.microsoft.com/office/drawing/2014/main" xmlns="" id="{638915F7-3546-4EC1-9D95-5E4AE47911A7}"/>
                </a:ext>
              </a:extLst>
            </p:cNvPr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AE369206-4949-4E9F-B0B9-A7E1F4A897F2}"/>
              </a:ext>
            </a:extLst>
          </p:cNvPr>
          <p:cNvCxnSpPr/>
          <p:nvPr/>
        </p:nvCxnSpPr>
        <p:spPr>
          <a:xfrm>
            <a:off x="3671976" y="2061270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EDA2AD0E-7CB5-41E3-8A0D-8CE0180A865B}"/>
              </a:ext>
            </a:extLst>
          </p:cNvPr>
          <p:cNvCxnSpPr/>
          <p:nvPr/>
        </p:nvCxnSpPr>
        <p:spPr>
          <a:xfrm>
            <a:off x="3665860" y="3045248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7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F66B6664-835A-4CE1-AF09-E957C2FA5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0451" y="2091594"/>
            <a:ext cx="498266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谢谢下载观看</a:t>
            </a:r>
            <a:endParaRPr lang="en-US" altLang="zh-CN" sz="54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9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6B871787-D4BF-4825-855C-D1D53C371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6263" y="1596214"/>
            <a:ext cx="2998470" cy="3352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为科技发声   为创造发声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3D169E95-369F-43AA-85E9-25AA32217E41}"/>
              </a:ext>
            </a:extLst>
          </p:cNvPr>
          <p:cNvSpPr/>
          <p:nvPr/>
        </p:nvSpPr>
        <p:spPr>
          <a:xfrm>
            <a:off x="865756" y="1783364"/>
            <a:ext cx="2284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BUSINESS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7DFE6EB5-B0D5-4B11-AE77-3803C5FF0880}"/>
              </a:ext>
            </a:extLst>
          </p:cNvPr>
          <p:cNvSpPr/>
          <p:nvPr/>
        </p:nvSpPr>
        <p:spPr>
          <a:xfrm>
            <a:off x="1253538" y="2845017"/>
            <a:ext cx="16866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20XX </a:t>
            </a:r>
            <a:endParaRPr lang="zh-CN" altLang="en-US" sz="2400" b="1" dirty="0">
              <a:solidFill>
                <a:schemeClr val="accent4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A2A53D8E-973D-4D88-B1EB-3564EC82B69D}"/>
              </a:ext>
            </a:extLst>
          </p:cNvPr>
          <p:cNvGrpSpPr/>
          <p:nvPr/>
        </p:nvGrpSpPr>
        <p:grpSpPr>
          <a:xfrm>
            <a:off x="828280" y="3530355"/>
            <a:ext cx="2517446" cy="1458162"/>
            <a:chOff x="828280" y="3530355"/>
            <a:chExt cx="2517446" cy="1458162"/>
          </a:xfrm>
        </p:grpSpPr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19AA87AC-4CC7-4D4F-9177-790639E4E5C5}"/>
                </a:ext>
              </a:extLst>
            </p:cNvPr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947BD9F2-CB5C-44E1-85ED-1071BCF2353A}"/>
                </a:ext>
              </a:extLst>
            </p:cNvPr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E07129EC-38C0-432B-907D-1240EC039791}"/>
              </a:ext>
            </a:extLst>
          </p:cNvPr>
          <p:cNvCxnSpPr/>
          <p:nvPr/>
        </p:nvCxnSpPr>
        <p:spPr>
          <a:xfrm flipV="1">
            <a:off x="684243" y="551261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360609B5-2E89-4966-810E-C9AE4AD31DB9}"/>
              </a:ext>
            </a:extLst>
          </p:cNvPr>
          <p:cNvCxnSpPr/>
          <p:nvPr/>
        </p:nvCxnSpPr>
        <p:spPr>
          <a:xfrm flipV="1">
            <a:off x="981995" y="187027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A6008C9-5ADD-407D-97EC-01E7EEA44A80}"/>
              </a:ext>
            </a:extLst>
          </p:cNvPr>
          <p:cNvSpPr/>
          <p:nvPr/>
        </p:nvSpPr>
        <p:spPr>
          <a:xfrm>
            <a:off x="1364812" y="2349558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9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36BD8B8B-6496-43D4-A6F8-E78DBE844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498" y="3148021"/>
            <a:ext cx="359579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汇报人：</a:t>
            </a: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XXX  </a:t>
            </a: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 时间：</a:t>
            </a:r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20XX.9.30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8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2354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6353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PROJECT DESCRIPTION</a:t>
            </a:r>
            <a:endParaRPr lang="en-US" altLang="zh-CN" sz="1600" b="1" dirty="0">
              <a:solidFill>
                <a:schemeClr val="accent1"/>
              </a:solidFill>
              <a:latin typeface="Arial" panose="020B0604020202020204"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3400541" y="32093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01.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项目概况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755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564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40273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utoShape 112"/>
          <p:cNvSpPr/>
          <p:nvPr/>
        </p:nvSpPr>
        <p:spPr bwMode="auto">
          <a:xfrm>
            <a:off x="4294006" y="1808310"/>
            <a:ext cx="555987" cy="553537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DAB9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297E7DE-D9A3-446C-A9D9-C8049E7EB679}"/>
              </a:ext>
            </a:extLst>
          </p:cNvPr>
          <p:cNvSpPr/>
          <p:nvPr/>
        </p:nvSpPr>
        <p:spPr>
          <a:xfrm>
            <a:off x="1736003" y="4212178"/>
            <a:ext cx="740799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为客户提供有效服务，是我们工作的方向和价值评价的标尺，成就客户就是成就我们自己，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1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5" r="8446"/>
          <a:stretch>
            <a:fillRect/>
          </a:stretch>
        </p:blipFill>
        <p:spPr>
          <a:xfrm>
            <a:off x="4067503" y="0"/>
            <a:ext cx="5076497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9144000" cy="5180013"/>
          </a:xfrm>
          <a:prstGeom prst="rect">
            <a:avLst/>
          </a:prstGeom>
          <a:gradFill flip="none" rotWithShape="1">
            <a:gsLst>
              <a:gs pos="0">
                <a:srgbClr val="020302"/>
              </a:gs>
              <a:gs pos="42000">
                <a:srgbClr val="020302"/>
              </a:gs>
              <a:gs pos="100000">
                <a:srgbClr val="020302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65110" y="454029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1.1 </a:t>
            </a:r>
            <a:r>
              <a:rPr lang="zh-CN" altLang="en-US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项目介绍</a:t>
            </a:r>
            <a:endParaRPr lang="zh-CN" altLang="en-US" sz="900" b="1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1165110" y="806685"/>
            <a:ext cx="1632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PROJECT DESCRIPTION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827508" y="1766437"/>
            <a:ext cx="2754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dirty="0">
                <a:solidFill>
                  <a:schemeClr val="accent1"/>
                </a:solidFill>
                <a:latin typeface="+mj-lt"/>
                <a:cs typeface="Lato Black" panose="020F0502020204030203" charset="0"/>
              </a:rPr>
              <a:t>PROJECT</a:t>
            </a:r>
            <a:endParaRPr lang="en-US" sz="3600" dirty="0">
              <a:solidFill>
                <a:schemeClr val="accent1"/>
              </a:solidFill>
              <a:latin typeface="+mj-lt"/>
              <a:cs typeface="Lato Black" panose="020F0502020204030203" charset="0"/>
            </a:endParaRPr>
          </a:p>
          <a:p>
            <a:r>
              <a:rPr lang="vi-VN" sz="3600" dirty="0">
                <a:solidFill>
                  <a:schemeClr val="accent1"/>
                </a:solidFill>
                <a:latin typeface="+mj-lt"/>
                <a:cs typeface="Lato Black" panose="020F0502020204030203" charset="0"/>
              </a:rPr>
              <a:t>DESCRIPTION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960695" y="2966766"/>
            <a:ext cx="4128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672035" y="447348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BB34979-E071-44CE-8598-453F7BE77B77}"/>
              </a:ext>
            </a:extLst>
          </p:cNvPr>
          <p:cNvSpPr txBox="1"/>
          <p:nvPr/>
        </p:nvSpPr>
        <p:spPr>
          <a:xfrm>
            <a:off x="850008" y="3225680"/>
            <a:ext cx="2530289" cy="1368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  <a:p>
            <a:pPr>
              <a:lnSpc>
                <a:spcPct val="125000"/>
              </a:lnSpc>
              <a:spcAft>
                <a:spcPts val="450"/>
              </a:spcAft>
              <a:buClr>
                <a:schemeClr val="accent1"/>
              </a:buClr>
            </a:pPr>
            <a:endParaRPr lang="zh-CN" altLang="en-US" sz="1050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1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80180" y="51979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1.2 </a:t>
            </a:r>
            <a:r>
              <a:rPr lang="zh-CN" altLang="en-US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商业模式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180180" y="872450"/>
            <a:ext cx="1318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BUSINESS MODEL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87105" y="51311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D69F1C0-2370-4492-B505-9DE89888FB6E}"/>
              </a:ext>
            </a:extLst>
          </p:cNvPr>
          <p:cNvGrpSpPr/>
          <p:nvPr/>
        </p:nvGrpSpPr>
        <p:grpSpPr>
          <a:xfrm>
            <a:off x="4073434" y="1033088"/>
            <a:ext cx="1628775" cy="1616075"/>
            <a:chOff x="4011613" y="1093787"/>
            <a:chExt cx="1628775" cy="1616075"/>
          </a:xfrm>
        </p:grpSpPr>
        <p:sp>
          <p:nvSpPr>
            <p:cNvPr id="68" name="Freeform 18"/>
            <p:cNvSpPr>
              <a:spLocks noEditPoints="1"/>
            </p:cNvSpPr>
            <p:nvPr/>
          </p:nvSpPr>
          <p:spPr bwMode="auto">
            <a:xfrm>
              <a:off x="4011613" y="1093787"/>
              <a:ext cx="1628775" cy="1616075"/>
            </a:xfrm>
            <a:custGeom>
              <a:avLst/>
              <a:gdLst>
                <a:gd name="T0" fmla="*/ 416 w 833"/>
                <a:gd name="T1" fmla="*/ 72 h 826"/>
                <a:gd name="T2" fmla="*/ 382 w 833"/>
                <a:gd name="T3" fmla="*/ 74 h 826"/>
                <a:gd name="T4" fmla="*/ 339 w 833"/>
                <a:gd name="T5" fmla="*/ 0 h 826"/>
                <a:gd name="T6" fmla="*/ 235 w 833"/>
                <a:gd name="T7" fmla="*/ 33 h 826"/>
                <a:gd name="T8" fmla="*/ 244 w 833"/>
                <a:gd name="T9" fmla="*/ 119 h 826"/>
                <a:gd name="T10" fmla="*/ 190 w 833"/>
                <a:gd name="T11" fmla="*/ 159 h 826"/>
                <a:gd name="T12" fmla="*/ 111 w 833"/>
                <a:gd name="T13" fmla="*/ 124 h 826"/>
                <a:gd name="T14" fmla="*/ 47 w 833"/>
                <a:gd name="T15" fmla="*/ 212 h 826"/>
                <a:gd name="T16" fmla="*/ 105 w 833"/>
                <a:gd name="T17" fmla="*/ 276 h 826"/>
                <a:gd name="T18" fmla="*/ 84 w 833"/>
                <a:gd name="T19" fmla="*/ 340 h 826"/>
                <a:gd name="T20" fmla="*/ 0 w 833"/>
                <a:gd name="T21" fmla="*/ 358 h 826"/>
                <a:gd name="T22" fmla="*/ 0 w 833"/>
                <a:gd name="T23" fmla="*/ 467 h 826"/>
                <a:gd name="T24" fmla="*/ 84 w 833"/>
                <a:gd name="T25" fmla="*/ 485 h 826"/>
                <a:gd name="T26" fmla="*/ 105 w 833"/>
                <a:gd name="T27" fmla="*/ 550 h 826"/>
                <a:gd name="T28" fmla="*/ 47 w 833"/>
                <a:gd name="T29" fmla="*/ 613 h 826"/>
                <a:gd name="T30" fmla="*/ 112 w 833"/>
                <a:gd name="T31" fmla="*/ 702 h 826"/>
                <a:gd name="T32" fmla="*/ 190 w 833"/>
                <a:gd name="T33" fmla="*/ 667 h 826"/>
                <a:gd name="T34" fmla="*/ 245 w 833"/>
                <a:gd name="T35" fmla="*/ 707 h 826"/>
                <a:gd name="T36" fmla="*/ 236 w 833"/>
                <a:gd name="T37" fmla="*/ 792 h 826"/>
                <a:gd name="T38" fmla="*/ 340 w 833"/>
                <a:gd name="T39" fmla="*/ 826 h 826"/>
                <a:gd name="T40" fmla="*/ 383 w 833"/>
                <a:gd name="T41" fmla="*/ 751 h 826"/>
                <a:gd name="T42" fmla="*/ 417 w 833"/>
                <a:gd name="T43" fmla="*/ 753 h 826"/>
                <a:gd name="T44" fmla="*/ 450 w 833"/>
                <a:gd name="T45" fmla="*/ 751 h 826"/>
                <a:gd name="T46" fmla="*/ 493 w 833"/>
                <a:gd name="T47" fmla="*/ 825 h 826"/>
                <a:gd name="T48" fmla="*/ 597 w 833"/>
                <a:gd name="T49" fmla="*/ 792 h 826"/>
                <a:gd name="T50" fmla="*/ 588 w 833"/>
                <a:gd name="T51" fmla="*/ 706 h 826"/>
                <a:gd name="T52" fmla="*/ 643 w 833"/>
                <a:gd name="T53" fmla="*/ 667 h 826"/>
                <a:gd name="T54" fmla="*/ 721 w 833"/>
                <a:gd name="T55" fmla="*/ 701 h 826"/>
                <a:gd name="T56" fmla="*/ 785 w 833"/>
                <a:gd name="T57" fmla="*/ 613 h 826"/>
                <a:gd name="T58" fmla="*/ 728 w 833"/>
                <a:gd name="T59" fmla="*/ 549 h 826"/>
                <a:gd name="T60" fmla="*/ 749 w 833"/>
                <a:gd name="T61" fmla="*/ 485 h 826"/>
                <a:gd name="T62" fmla="*/ 833 w 833"/>
                <a:gd name="T63" fmla="*/ 467 h 826"/>
                <a:gd name="T64" fmla="*/ 833 w 833"/>
                <a:gd name="T65" fmla="*/ 358 h 826"/>
                <a:gd name="T66" fmla="*/ 749 w 833"/>
                <a:gd name="T67" fmla="*/ 340 h 826"/>
                <a:gd name="T68" fmla="*/ 728 w 833"/>
                <a:gd name="T69" fmla="*/ 275 h 826"/>
                <a:gd name="T70" fmla="*/ 785 w 833"/>
                <a:gd name="T71" fmla="*/ 212 h 826"/>
                <a:gd name="T72" fmla="*/ 721 w 833"/>
                <a:gd name="T73" fmla="*/ 123 h 826"/>
                <a:gd name="T74" fmla="*/ 643 w 833"/>
                <a:gd name="T75" fmla="*/ 158 h 826"/>
                <a:gd name="T76" fmla="*/ 588 w 833"/>
                <a:gd name="T77" fmla="*/ 118 h 826"/>
                <a:gd name="T78" fmla="*/ 597 w 833"/>
                <a:gd name="T79" fmla="*/ 33 h 826"/>
                <a:gd name="T80" fmla="*/ 493 w 833"/>
                <a:gd name="T81" fmla="*/ 0 h 826"/>
                <a:gd name="T82" fmla="*/ 450 w 833"/>
                <a:gd name="T83" fmla="*/ 74 h 826"/>
                <a:gd name="T84" fmla="*/ 416 w 833"/>
                <a:gd name="T85" fmla="*/ 72 h 826"/>
                <a:gd name="T86" fmla="*/ 718 w 833"/>
                <a:gd name="T87" fmla="*/ 412 h 826"/>
                <a:gd name="T88" fmla="*/ 417 w 833"/>
                <a:gd name="T89" fmla="*/ 714 h 826"/>
                <a:gd name="T90" fmla="*/ 115 w 833"/>
                <a:gd name="T91" fmla="*/ 413 h 826"/>
                <a:gd name="T92" fmla="*/ 416 w 833"/>
                <a:gd name="T93" fmla="*/ 111 h 826"/>
                <a:gd name="T94" fmla="*/ 718 w 833"/>
                <a:gd name="T95" fmla="*/ 41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33" h="826">
                  <a:moveTo>
                    <a:pt x="416" y="72"/>
                  </a:moveTo>
                  <a:cubicBezTo>
                    <a:pt x="405" y="72"/>
                    <a:pt x="393" y="73"/>
                    <a:pt x="382" y="7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25" y="130"/>
                    <a:pt x="207" y="144"/>
                    <a:pt x="190" y="159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105" y="276"/>
                    <a:pt x="105" y="276"/>
                    <a:pt x="105" y="276"/>
                  </a:cubicBezTo>
                  <a:cubicBezTo>
                    <a:pt x="96" y="296"/>
                    <a:pt x="89" y="318"/>
                    <a:pt x="84" y="34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84" y="485"/>
                    <a:pt x="84" y="485"/>
                    <a:pt x="84" y="485"/>
                  </a:cubicBezTo>
                  <a:cubicBezTo>
                    <a:pt x="89" y="508"/>
                    <a:pt x="96" y="529"/>
                    <a:pt x="105" y="550"/>
                  </a:cubicBezTo>
                  <a:cubicBezTo>
                    <a:pt x="47" y="613"/>
                    <a:pt x="47" y="613"/>
                    <a:pt x="47" y="613"/>
                  </a:cubicBezTo>
                  <a:cubicBezTo>
                    <a:pt x="112" y="702"/>
                    <a:pt x="112" y="702"/>
                    <a:pt x="112" y="702"/>
                  </a:cubicBezTo>
                  <a:cubicBezTo>
                    <a:pt x="190" y="667"/>
                    <a:pt x="190" y="667"/>
                    <a:pt x="190" y="667"/>
                  </a:cubicBezTo>
                  <a:cubicBezTo>
                    <a:pt x="207" y="682"/>
                    <a:pt x="225" y="695"/>
                    <a:pt x="245" y="707"/>
                  </a:cubicBezTo>
                  <a:cubicBezTo>
                    <a:pt x="236" y="792"/>
                    <a:pt x="236" y="792"/>
                    <a:pt x="236" y="792"/>
                  </a:cubicBezTo>
                  <a:cubicBezTo>
                    <a:pt x="340" y="826"/>
                    <a:pt x="340" y="826"/>
                    <a:pt x="340" y="826"/>
                  </a:cubicBezTo>
                  <a:cubicBezTo>
                    <a:pt x="383" y="751"/>
                    <a:pt x="383" y="751"/>
                    <a:pt x="383" y="751"/>
                  </a:cubicBezTo>
                  <a:cubicBezTo>
                    <a:pt x="394" y="752"/>
                    <a:pt x="405" y="753"/>
                    <a:pt x="417" y="753"/>
                  </a:cubicBezTo>
                  <a:cubicBezTo>
                    <a:pt x="428" y="753"/>
                    <a:pt x="439" y="752"/>
                    <a:pt x="450" y="751"/>
                  </a:cubicBezTo>
                  <a:cubicBezTo>
                    <a:pt x="493" y="825"/>
                    <a:pt x="493" y="825"/>
                    <a:pt x="493" y="825"/>
                  </a:cubicBezTo>
                  <a:cubicBezTo>
                    <a:pt x="597" y="792"/>
                    <a:pt x="597" y="792"/>
                    <a:pt x="597" y="792"/>
                  </a:cubicBezTo>
                  <a:cubicBezTo>
                    <a:pt x="588" y="706"/>
                    <a:pt x="588" y="706"/>
                    <a:pt x="588" y="706"/>
                  </a:cubicBezTo>
                  <a:cubicBezTo>
                    <a:pt x="608" y="695"/>
                    <a:pt x="626" y="682"/>
                    <a:pt x="643" y="667"/>
                  </a:cubicBezTo>
                  <a:cubicBezTo>
                    <a:pt x="721" y="701"/>
                    <a:pt x="721" y="701"/>
                    <a:pt x="721" y="701"/>
                  </a:cubicBezTo>
                  <a:cubicBezTo>
                    <a:pt x="785" y="613"/>
                    <a:pt x="785" y="613"/>
                    <a:pt x="785" y="613"/>
                  </a:cubicBezTo>
                  <a:cubicBezTo>
                    <a:pt x="728" y="549"/>
                    <a:pt x="728" y="549"/>
                    <a:pt x="728" y="549"/>
                  </a:cubicBezTo>
                  <a:cubicBezTo>
                    <a:pt x="737" y="529"/>
                    <a:pt x="744" y="507"/>
                    <a:pt x="749" y="485"/>
                  </a:cubicBezTo>
                  <a:cubicBezTo>
                    <a:pt x="833" y="467"/>
                    <a:pt x="833" y="467"/>
                    <a:pt x="833" y="467"/>
                  </a:cubicBezTo>
                  <a:cubicBezTo>
                    <a:pt x="833" y="358"/>
                    <a:pt x="833" y="358"/>
                    <a:pt x="833" y="358"/>
                  </a:cubicBezTo>
                  <a:cubicBezTo>
                    <a:pt x="749" y="340"/>
                    <a:pt x="749" y="340"/>
                    <a:pt x="749" y="340"/>
                  </a:cubicBezTo>
                  <a:cubicBezTo>
                    <a:pt x="744" y="317"/>
                    <a:pt x="737" y="296"/>
                    <a:pt x="728" y="275"/>
                  </a:cubicBezTo>
                  <a:cubicBezTo>
                    <a:pt x="785" y="212"/>
                    <a:pt x="785" y="212"/>
                    <a:pt x="785" y="212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43" y="158"/>
                    <a:pt x="643" y="158"/>
                    <a:pt x="643" y="158"/>
                  </a:cubicBezTo>
                  <a:cubicBezTo>
                    <a:pt x="626" y="143"/>
                    <a:pt x="607" y="130"/>
                    <a:pt x="588" y="118"/>
                  </a:cubicBezTo>
                  <a:cubicBezTo>
                    <a:pt x="597" y="33"/>
                    <a:pt x="597" y="33"/>
                    <a:pt x="597" y="33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50" y="74"/>
                    <a:pt x="450" y="74"/>
                    <a:pt x="450" y="74"/>
                  </a:cubicBezTo>
                  <a:cubicBezTo>
                    <a:pt x="439" y="73"/>
                    <a:pt x="428" y="72"/>
                    <a:pt x="416" y="72"/>
                  </a:cubicBezTo>
                  <a:close/>
                  <a:moveTo>
                    <a:pt x="718" y="412"/>
                  </a:moveTo>
                  <a:cubicBezTo>
                    <a:pt x="718" y="579"/>
                    <a:pt x="583" y="714"/>
                    <a:pt x="417" y="714"/>
                  </a:cubicBezTo>
                  <a:cubicBezTo>
                    <a:pt x="250" y="714"/>
                    <a:pt x="115" y="579"/>
                    <a:pt x="115" y="413"/>
                  </a:cubicBezTo>
                  <a:cubicBezTo>
                    <a:pt x="115" y="246"/>
                    <a:pt x="250" y="111"/>
                    <a:pt x="416" y="111"/>
                  </a:cubicBezTo>
                  <a:cubicBezTo>
                    <a:pt x="583" y="111"/>
                    <a:pt x="718" y="246"/>
                    <a:pt x="718" y="4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4237038" y="1311275"/>
              <a:ext cx="1177925" cy="1179513"/>
            </a:xfrm>
            <a:custGeom>
              <a:avLst/>
              <a:gdLst>
                <a:gd name="T0" fmla="*/ 301 w 603"/>
                <a:gd name="T1" fmla="*/ 0 h 603"/>
                <a:gd name="T2" fmla="*/ 0 w 603"/>
                <a:gd name="T3" fmla="*/ 302 h 603"/>
                <a:gd name="T4" fmla="*/ 302 w 603"/>
                <a:gd name="T5" fmla="*/ 603 h 603"/>
                <a:gd name="T6" fmla="*/ 603 w 603"/>
                <a:gd name="T7" fmla="*/ 301 h 603"/>
                <a:gd name="T8" fmla="*/ 301 w 603"/>
                <a:gd name="T9" fmla="*/ 0 h 603"/>
                <a:gd name="T10" fmla="*/ 302 w 603"/>
                <a:gd name="T11" fmla="*/ 586 h 603"/>
                <a:gd name="T12" fmla="*/ 17 w 603"/>
                <a:gd name="T13" fmla="*/ 302 h 603"/>
                <a:gd name="T14" fmla="*/ 301 w 603"/>
                <a:gd name="T15" fmla="*/ 17 h 603"/>
                <a:gd name="T16" fmla="*/ 586 w 603"/>
                <a:gd name="T17" fmla="*/ 301 h 603"/>
                <a:gd name="T18" fmla="*/ 302 w 603"/>
                <a:gd name="T19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603">
                  <a:moveTo>
                    <a:pt x="301" y="0"/>
                  </a:moveTo>
                  <a:cubicBezTo>
                    <a:pt x="135" y="0"/>
                    <a:pt x="0" y="135"/>
                    <a:pt x="0" y="302"/>
                  </a:cubicBezTo>
                  <a:cubicBezTo>
                    <a:pt x="0" y="468"/>
                    <a:pt x="135" y="603"/>
                    <a:pt x="302" y="603"/>
                  </a:cubicBezTo>
                  <a:cubicBezTo>
                    <a:pt x="468" y="603"/>
                    <a:pt x="603" y="468"/>
                    <a:pt x="603" y="301"/>
                  </a:cubicBezTo>
                  <a:cubicBezTo>
                    <a:pt x="603" y="135"/>
                    <a:pt x="468" y="0"/>
                    <a:pt x="301" y="0"/>
                  </a:cubicBezTo>
                  <a:close/>
                  <a:moveTo>
                    <a:pt x="302" y="586"/>
                  </a:moveTo>
                  <a:cubicBezTo>
                    <a:pt x="144" y="586"/>
                    <a:pt x="17" y="459"/>
                    <a:pt x="17" y="302"/>
                  </a:cubicBezTo>
                  <a:cubicBezTo>
                    <a:pt x="17" y="145"/>
                    <a:pt x="144" y="17"/>
                    <a:pt x="301" y="17"/>
                  </a:cubicBezTo>
                  <a:cubicBezTo>
                    <a:pt x="458" y="17"/>
                    <a:pt x="586" y="144"/>
                    <a:pt x="586" y="301"/>
                  </a:cubicBezTo>
                  <a:cubicBezTo>
                    <a:pt x="586" y="458"/>
                    <a:pt x="459" y="586"/>
                    <a:pt x="302" y="5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329765" y="1405589"/>
              <a:ext cx="992470" cy="9924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1A42D5E-2BE8-44F1-8C8B-C37B983618F9}"/>
              </a:ext>
            </a:extLst>
          </p:cNvPr>
          <p:cNvGrpSpPr/>
          <p:nvPr/>
        </p:nvGrpSpPr>
        <p:grpSpPr>
          <a:xfrm>
            <a:off x="4630738" y="2849562"/>
            <a:ext cx="1344613" cy="1335088"/>
            <a:chOff x="4630738" y="2849562"/>
            <a:chExt cx="1344613" cy="1335088"/>
          </a:xfrm>
        </p:grpSpPr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4630738" y="2849562"/>
              <a:ext cx="1344613" cy="1335088"/>
            </a:xfrm>
            <a:custGeom>
              <a:avLst/>
              <a:gdLst>
                <a:gd name="T0" fmla="*/ 344 w 688"/>
                <a:gd name="T1" fmla="*/ 60 h 682"/>
                <a:gd name="T2" fmla="*/ 316 w 688"/>
                <a:gd name="T3" fmla="*/ 61 h 682"/>
                <a:gd name="T4" fmla="*/ 280 w 688"/>
                <a:gd name="T5" fmla="*/ 0 h 682"/>
                <a:gd name="T6" fmla="*/ 194 w 688"/>
                <a:gd name="T7" fmla="*/ 28 h 682"/>
                <a:gd name="T8" fmla="*/ 202 w 688"/>
                <a:gd name="T9" fmla="*/ 98 h 682"/>
                <a:gd name="T10" fmla="*/ 157 w 688"/>
                <a:gd name="T11" fmla="*/ 131 h 682"/>
                <a:gd name="T12" fmla="*/ 92 w 688"/>
                <a:gd name="T13" fmla="*/ 102 h 682"/>
                <a:gd name="T14" fmla="*/ 39 w 688"/>
                <a:gd name="T15" fmla="*/ 175 h 682"/>
                <a:gd name="T16" fmla="*/ 86 w 688"/>
                <a:gd name="T17" fmla="*/ 228 h 682"/>
                <a:gd name="T18" fmla="*/ 69 w 688"/>
                <a:gd name="T19" fmla="*/ 281 h 682"/>
                <a:gd name="T20" fmla="*/ 0 w 688"/>
                <a:gd name="T21" fmla="*/ 296 h 682"/>
                <a:gd name="T22" fmla="*/ 0 w 688"/>
                <a:gd name="T23" fmla="*/ 386 h 682"/>
                <a:gd name="T24" fmla="*/ 69 w 688"/>
                <a:gd name="T25" fmla="*/ 401 h 682"/>
                <a:gd name="T26" fmla="*/ 86 w 688"/>
                <a:gd name="T27" fmla="*/ 454 h 682"/>
                <a:gd name="T28" fmla="*/ 39 w 688"/>
                <a:gd name="T29" fmla="*/ 506 h 682"/>
                <a:gd name="T30" fmla="*/ 92 w 688"/>
                <a:gd name="T31" fmla="*/ 579 h 682"/>
                <a:gd name="T32" fmla="*/ 157 w 688"/>
                <a:gd name="T33" fmla="*/ 551 h 682"/>
                <a:gd name="T34" fmla="*/ 202 w 688"/>
                <a:gd name="T35" fmla="*/ 583 h 682"/>
                <a:gd name="T36" fmla="*/ 195 w 688"/>
                <a:gd name="T37" fmla="*/ 654 h 682"/>
                <a:gd name="T38" fmla="*/ 281 w 688"/>
                <a:gd name="T39" fmla="*/ 682 h 682"/>
                <a:gd name="T40" fmla="*/ 316 w 688"/>
                <a:gd name="T41" fmla="*/ 620 h 682"/>
                <a:gd name="T42" fmla="*/ 344 w 688"/>
                <a:gd name="T43" fmla="*/ 622 h 682"/>
                <a:gd name="T44" fmla="*/ 372 w 688"/>
                <a:gd name="T45" fmla="*/ 620 h 682"/>
                <a:gd name="T46" fmla="*/ 407 w 688"/>
                <a:gd name="T47" fmla="*/ 681 h 682"/>
                <a:gd name="T48" fmla="*/ 493 w 688"/>
                <a:gd name="T49" fmla="*/ 654 h 682"/>
                <a:gd name="T50" fmla="*/ 486 w 688"/>
                <a:gd name="T51" fmla="*/ 583 h 682"/>
                <a:gd name="T52" fmla="*/ 531 w 688"/>
                <a:gd name="T53" fmla="*/ 550 h 682"/>
                <a:gd name="T54" fmla="*/ 596 w 688"/>
                <a:gd name="T55" fmla="*/ 579 h 682"/>
                <a:gd name="T56" fmla="*/ 649 w 688"/>
                <a:gd name="T57" fmla="*/ 506 h 682"/>
                <a:gd name="T58" fmla="*/ 601 w 688"/>
                <a:gd name="T59" fmla="*/ 453 h 682"/>
                <a:gd name="T60" fmla="*/ 618 w 688"/>
                <a:gd name="T61" fmla="*/ 400 h 682"/>
                <a:gd name="T62" fmla="*/ 688 w 688"/>
                <a:gd name="T63" fmla="*/ 385 h 682"/>
                <a:gd name="T64" fmla="*/ 688 w 688"/>
                <a:gd name="T65" fmla="*/ 295 h 682"/>
                <a:gd name="T66" fmla="*/ 618 w 688"/>
                <a:gd name="T67" fmla="*/ 281 h 682"/>
                <a:gd name="T68" fmla="*/ 601 w 688"/>
                <a:gd name="T69" fmla="*/ 227 h 682"/>
                <a:gd name="T70" fmla="*/ 648 w 688"/>
                <a:gd name="T71" fmla="*/ 175 h 682"/>
                <a:gd name="T72" fmla="*/ 595 w 688"/>
                <a:gd name="T73" fmla="*/ 102 h 682"/>
                <a:gd name="T74" fmla="*/ 531 w 688"/>
                <a:gd name="T75" fmla="*/ 131 h 682"/>
                <a:gd name="T76" fmla="*/ 485 w 688"/>
                <a:gd name="T77" fmla="*/ 98 h 682"/>
                <a:gd name="T78" fmla="*/ 493 w 688"/>
                <a:gd name="T79" fmla="*/ 27 h 682"/>
                <a:gd name="T80" fmla="*/ 407 w 688"/>
                <a:gd name="T81" fmla="*/ 0 h 682"/>
                <a:gd name="T82" fmla="*/ 371 w 688"/>
                <a:gd name="T83" fmla="*/ 61 h 682"/>
                <a:gd name="T84" fmla="*/ 344 w 688"/>
                <a:gd name="T85" fmla="*/ 60 h 682"/>
                <a:gd name="T86" fmla="*/ 593 w 688"/>
                <a:gd name="T87" fmla="*/ 340 h 682"/>
                <a:gd name="T88" fmla="*/ 344 w 688"/>
                <a:gd name="T89" fmla="*/ 590 h 682"/>
                <a:gd name="T90" fmla="*/ 95 w 688"/>
                <a:gd name="T91" fmla="*/ 341 h 682"/>
                <a:gd name="T92" fmla="*/ 344 w 688"/>
                <a:gd name="T93" fmla="*/ 92 h 682"/>
                <a:gd name="T94" fmla="*/ 593 w 688"/>
                <a:gd name="T95" fmla="*/ 34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8" h="682">
                  <a:moveTo>
                    <a:pt x="344" y="60"/>
                  </a:moveTo>
                  <a:cubicBezTo>
                    <a:pt x="334" y="60"/>
                    <a:pt x="325" y="60"/>
                    <a:pt x="316" y="61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202" y="98"/>
                    <a:pt x="202" y="98"/>
                    <a:pt x="202" y="98"/>
                  </a:cubicBezTo>
                  <a:cubicBezTo>
                    <a:pt x="186" y="107"/>
                    <a:pt x="170" y="118"/>
                    <a:pt x="157" y="131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86" y="228"/>
                    <a:pt x="86" y="228"/>
                    <a:pt x="86" y="228"/>
                  </a:cubicBezTo>
                  <a:cubicBezTo>
                    <a:pt x="79" y="245"/>
                    <a:pt x="73" y="262"/>
                    <a:pt x="69" y="281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69" y="401"/>
                    <a:pt x="69" y="401"/>
                    <a:pt x="69" y="401"/>
                  </a:cubicBezTo>
                  <a:cubicBezTo>
                    <a:pt x="73" y="419"/>
                    <a:pt x="79" y="437"/>
                    <a:pt x="86" y="454"/>
                  </a:cubicBezTo>
                  <a:cubicBezTo>
                    <a:pt x="39" y="506"/>
                    <a:pt x="39" y="506"/>
                    <a:pt x="39" y="506"/>
                  </a:cubicBezTo>
                  <a:cubicBezTo>
                    <a:pt x="92" y="579"/>
                    <a:pt x="92" y="579"/>
                    <a:pt x="92" y="579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71" y="563"/>
                    <a:pt x="186" y="574"/>
                    <a:pt x="202" y="583"/>
                  </a:cubicBezTo>
                  <a:cubicBezTo>
                    <a:pt x="195" y="654"/>
                    <a:pt x="195" y="654"/>
                    <a:pt x="195" y="654"/>
                  </a:cubicBezTo>
                  <a:cubicBezTo>
                    <a:pt x="281" y="682"/>
                    <a:pt x="281" y="682"/>
                    <a:pt x="281" y="682"/>
                  </a:cubicBezTo>
                  <a:cubicBezTo>
                    <a:pt x="316" y="620"/>
                    <a:pt x="316" y="620"/>
                    <a:pt x="316" y="620"/>
                  </a:cubicBezTo>
                  <a:cubicBezTo>
                    <a:pt x="325" y="621"/>
                    <a:pt x="335" y="622"/>
                    <a:pt x="344" y="622"/>
                  </a:cubicBezTo>
                  <a:cubicBezTo>
                    <a:pt x="353" y="622"/>
                    <a:pt x="363" y="621"/>
                    <a:pt x="372" y="620"/>
                  </a:cubicBezTo>
                  <a:cubicBezTo>
                    <a:pt x="407" y="681"/>
                    <a:pt x="407" y="681"/>
                    <a:pt x="407" y="681"/>
                  </a:cubicBezTo>
                  <a:cubicBezTo>
                    <a:pt x="493" y="654"/>
                    <a:pt x="493" y="654"/>
                    <a:pt x="493" y="654"/>
                  </a:cubicBezTo>
                  <a:cubicBezTo>
                    <a:pt x="486" y="583"/>
                    <a:pt x="486" y="583"/>
                    <a:pt x="486" y="583"/>
                  </a:cubicBezTo>
                  <a:cubicBezTo>
                    <a:pt x="502" y="574"/>
                    <a:pt x="517" y="563"/>
                    <a:pt x="531" y="550"/>
                  </a:cubicBezTo>
                  <a:cubicBezTo>
                    <a:pt x="596" y="579"/>
                    <a:pt x="596" y="579"/>
                    <a:pt x="596" y="579"/>
                  </a:cubicBezTo>
                  <a:cubicBezTo>
                    <a:pt x="649" y="506"/>
                    <a:pt x="649" y="506"/>
                    <a:pt x="649" y="506"/>
                  </a:cubicBezTo>
                  <a:cubicBezTo>
                    <a:pt x="601" y="453"/>
                    <a:pt x="601" y="453"/>
                    <a:pt x="601" y="453"/>
                  </a:cubicBezTo>
                  <a:cubicBezTo>
                    <a:pt x="609" y="436"/>
                    <a:pt x="614" y="419"/>
                    <a:pt x="618" y="400"/>
                  </a:cubicBezTo>
                  <a:cubicBezTo>
                    <a:pt x="688" y="385"/>
                    <a:pt x="688" y="385"/>
                    <a:pt x="688" y="385"/>
                  </a:cubicBezTo>
                  <a:cubicBezTo>
                    <a:pt x="688" y="295"/>
                    <a:pt x="688" y="295"/>
                    <a:pt x="688" y="295"/>
                  </a:cubicBezTo>
                  <a:cubicBezTo>
                    <a:pt x="618" y="281"/>
                    <a:pt x="618" y="281"/>
                    <a:pt x="618" y="281"/>
                  </a:cubicBezTo>
                  <a:cubicBezTo>
                    <a:pt x="614" y="262"/>
                    <a:pt x="609" y="244"/>
                    <a:pt x="601" y="227"/>
                  </a:cubicBezTo>
                  <a:cubicBezTo>
                    <a:pt x="648" y="175"/>
                    <a:pt x="648" y="175"/>
                    <a:pt x="648" y="175"/>
                  </a:cubicBezTo>
                  <a:cubicBezTo>
                    <a:pt x="595" y="102"/>
                    <a:pt x="595" y="102"/>
                    <a:pt x="595" y="102"/>
                  </a:cubicBezTo>
                  <a:cubicBezTo>
                    <a:pt x="531" y="131"/>
                    <a:pt x="531" y="131"/>
                    <a:pt x="531" y="131"/>
                  </a:cubicBezTo>
                  <a:cubicBezTo>
                    <a:pt x="517" y="118"/>
                    <a:pt x="502" y="107"/>
                    <a:pt x="485" y="98"/>
                  </a:cubicBezTo>
                  <a:cubicBezTo>
                    <a:pt x="493" y="27"/>
                    <a:pt x="493" y="27"/>
                    <a:pt x="493" y="27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62" y="60"/>
                    <a:pt x="353" y="60"/>
                    <a:pt x="344" y="60"/>
                  </a:cubicBezTo>
                  <a:close/>
                  <a:moveTo>
                    <a:pt x="593" y="340"/>
                  </a:moveTo>
                  <a:cubicBezTo>
                    <a:pt x="593" y="478"/>
                    <a:pt x="481" y="590"/>
                    <a:pt x="344" y="590"/>
                  </a:cubicBezTo>
                  <a:cubicBezTo>
                    <a:pt x="206" y="590"/>
                    <a:pt x="95" y="478"/>
                    <a:pt x="95" y="341"/>
                  </a:cubicBezTo>
                  <a:cubicBezTo>
                    <a:pt x="95" y="203"/>
                    <a:pt x="206" y="92"/>
                    <a:pt x="344" y="92"/>
                  </a:cubicBezTo>
                  <a:cubicBezTo>
                    <a:pt x="481" y="91"/>
                    <a:pt x="593" y="203"/>
                    <a:pt x="593" y="3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4816475" y="3027362"/>
              <a:ext cx="973138" cy="976313"/>
            </a:xfrm>
            <a:custGeom>
              <a:avLst/>
              <a:gdLst>
                <a:gd name="T0" fmla="*/ 249 w 498"/>
                <a:gd name="T1" fmla="*/ 1 h 499"/>
                <a:gd name="T2" fmla="*/ 0 w 498"/>
                <a:gd name="T3" fmla="*/ 250 h 499"/>
                <a:gd name="T4" fmla="*/ 249 w 498"/>
                <a:gd name="T5" fmla="*/ 499 h 499"/>
                <a:gd name="T6" fmla="*/ 498 w 498"/>
                <a:gd name="T7" fmla="*/ 249 h 499"/>
                <a:gd name="T8" fmla="*/ 249 w 498"/>
                <a:gd name="T9" fmla="*/ 1 h 499"/>
                <a:gd name="T10" fmla="*/ 249 w 498"/>
                <a:gd name="T11" fmla="*/ 484 h 499"/>
                <a:gd name="T12" fmla="*/ 14 w 498"/>
                <a:gd name="T13" fmla="*/ 250 h 499"/>
                <a:gd name="T14" fmla="*/ 249 w 498"/>
                <a:gd name="T15" fmla="*/ 15 h 499"/>
                <a:gd name="T16" fmla="*/ 484 w 498"/>
                <a:gd name="T17" fmla="*/ 249 h 499"/>
                <a:gd name="T18" fmla="*/ 249 w 498"/>
                <a:gd name="T19" fmla="*/ 48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249" y="1"/>
                  </a:moveTo>
                  <a:cubicBezTo>
                    <a:pt x="111" y="1"/>
                    <a:pt x="0" y="112"/>
                    <a:pt x="0" y="250"/>
                  </a:cubicBezTo>
                  <a:cubicBezTo>
                    <a:pt x="0" y="387"/>
                    <a:pt x="111" y="499"/>
                    <a:pt x="249" y="499"/>
                  </a:cubicBezTo>
                  <a:cubicBezTo>
                    <a:pt x="386" y="499"/>
                    <a:pt x="498" y="387"/>
                    <a:pt x="498" y="249"/>
                  </a:cubicBezTo>
                  <a:cubicBezTo>
                    <a:pt x="498" y="112"/>
                    <a:pt x="386" y="0"/>
                    <a:pt x="249" y="1"/>
                  </a:cubicBezTo>
                  <a:close/>
                  <a:moveTo>
                    <a:pt x="249" y="484"/>
                  </a:moveTo>
                  <a:cubicBezTo>
                    <a:pt x="119" y="484"/>
                    <a:pt x="14" y="379"/>
                    <a:pt x="14" y="250"/>
                  </a:cubicBezTo>
                  <a:cubicBezTo>
                    <a:pt x="14" y="120"/>
                    <a:pt x="119" y="15"/>
                    <a:pt x="249" y="15"/>
                  </a:cubicBezTo>
                  <a:cubicBezTo>
                    <a:pt x="378" y="15"/>
                    <a:pt x="483" y="120"/>
                    <a:pt x="484" y="249"/>
                  </a:cubicBezTo>
                  <a:cubicBezTo>
                    <a:pt x="484" y="379"/>
                    <a:pt x="379" y="484"/>
                    <a:pt x="249" y="4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903879" y="3119541"/>
              <a:ext cx="798330" cy="79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B51D6DE-8E10-4A12-BE4F-6D0158F58114}"/>
              </a:ext>
            </a:extLst>
          </p:cNvPr>
          <p:cNvGrpSpPr/>
          <p:nvPr/>
        </p:nvGrpSpPr>
        <p:grpSpPr>
          <a:xfrm>
            <a:off x="2428875" y="2149475"/>
            <a:ext cx="2193925" cy="2178050"/>
            <a:chOff x="2428875" y="2149475"/>
            <a:chExt cx="2193925" cy="2178050"/>
          </a:xfrm>
        </p:grpSpPr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2428875" y="2149475"/>
              <a:ext cx="2193925" cy="2178050"/>
            </a:xfrm>
            <a:custGeom>
              <a:avLst/>
              <a:gdLst>
                <a:gd name="T0" fmla="*/ 561 w 1122"/>
                <a:gd name="T1" fmla="*/ 98 h 1113"/>
                <a:gd name="T2" fmla="*/ 515 w 1122"/>
                <a:gd name="T3" fmla="*/ 100 h 1113"/>
                <a:gd name="T4" fmla="*/ 457 w 1122"/>
                <a:gd name="T5" fmla="*/ 1 h 1113"/>
                <a:gd name="T6" fmla="*/ 317 w 1122"/>
                <a:gd name="T7" fmla="*/ 46 h 1113"/>
                <a:gd name="T8" fmla="*/ 329 w 1122"/>
                <a:gd name="T9" fmla="*/ 161 h 1113"/>
                <a:gd name="T10" fmla="*/ 256 w 1122"/>
                <a:gd name="T11" fmla="*/ 215 h 1113"/>
                <a:gd name="T12" fmla="*/ 150 w 1122"/>
                <a:gd name="T13" fmla="*/ 168 h 1113"/>
                <a:gd name="T14" fmla="*/ 64 w 1122"/>
                <a:gd name="T15" fmla="*/ 287 h 1113"/>
                <a:gd name="T16" fmla="*/ 141 w 1122"/>
                <a:gd name="T17" fmla="*/ 373 h 1113"/>
                <a:gd name="T18" fmla="*/ 113 w 1122"/>
                <a:gd name="T19" fmla="*/ 459 h 1113"/>
                <a:gd name="T20" fmla="*/ 0 w 1122"/>
                <a:gd name="T21" fmla="*/ 483 h 1113"/>
                <a:gd name="T22" fmla="*/ 0 w 1122"/>
                <a:gd name="T23" fmla="*/ 630 h 1113"/>
                <a:gd name="T24" fmla="*/ 113 w 1122"/>
                <a:gd name="T25" fmla="*/ 654 h 1113"/>
                <a:gd name="T26" fmla="*/ 141 w 1122"/>
                <a:gd name="T27" fmla="*/ 741 h 1113"/>
                <a:gd name="T28" fmla="*/ 64 w 1122"/>
                <a:gd name="T29" fmla="*/ 827 h 1113"/>
                <a:gd name="T30" fmla="*/ 151 w 1122"/>
                <a:gd name="T31" fmla="*/ 946 h 1113"/>
                <a:gd name="T32" fmla="*/ 256 w 1122"/>
                <a:gd name="T33" fmla="*/ 899 h 1113"/>
                <a:gd name="T34" fmla="*/ 330 w 1122"/>
                <a:gd name="T35" fmla="*/ 952 h 1113"/>
                <a:gd name="T36" fmla="*/ 318 w 1122"/>
                <a:gd name="T37" fmla="*/ 1067 h 1113"/>
                <a:gd name="T38" fmla="*/ 458 w 1122"/>
                <a:gd name="T39" fmla="*/ 1113 h 1113"/>
                <a:gd name="T40" fmla="*/ 516 w 1122"/>
                <a:gd name="T41" fmla="*/ 1013 h 1113"/>
                <a:gd name="T42" fmla="*/ 561 w 1122"/>
                <a:gd name="T43" fmla="*/ 1015 h 1113"/>
                <a:gd name="T44" fmla="*/ 607 w 1122"/>
                <a:gd name="T45" fmla="*/ 1013 h 1113"/>
                <a:gd name="T46" fmla="*/ 665 w 1122"/>
                <a:gd name="T47" fmla="*/ 1113 h 1113"/>
                <a:gd name="T48" fmla="*/ 805 w 1122"/>
                <a:gd name="T49" fmla="*/ 1067 h 1113"/>
                <a:gd name="T50" fmla="*/ 793 w 1122"/>
                <a:gd name="T51" fmla="*/ 952 h 1113"/>
                <a:gd name="T52" fmla="*/ 866 w 1122"/>
                <a:gd name="T53" fmla="*/ 899 h 1113"/>
                <a:gd name="T54" fmla="*/ 972 w 1122"/>
                <a:gd name="T55" fmla="*/ 945 h 1113"/>
                <a:gd name="T56" fmla="*/ 1058 w 1122"/>
                <a:gd name="T57" fmla="*/ 826 h 1113"/>
                <a:gd name="T58" fmla="*/ 981 w 1122"/>
                <a:gd name="T59" fmla="*/ 741 h 1113"/>
                <a:gd name="T60" fmla="*/ 1009 w 1122"/>
                <a:gd name="T61" fmla="*/ 654 h 1113"/>
                <a:gd name="T62" fmla="*/ 1122 w 1122"/>
                <a:gd name="T63" fmla="*/ 630 h 1113"/>
                <a:gd name="T64" fmla="*/ 1122 w 1122"/>
                <a:gd name="T65" fmla="*/ 483 h 1113"/>
                <a:gd name="T66" fmla="*/ 1009 w 1122"/>
                <a:gd name="T67" fmla="*/ 459 h 1113"/>
                <a:gd name="T68" fmla="*/ 981 w 1122"/>
                <a:gd name="T69" fmla="*/ 372 h 1113"/>
                <a:gd name="T70" fmla="*/ 1058 w 1122"/>
                <a:gd name="T71" fmla="*/ 286 h 1113"/>
                <a:gd name="T72" fmla="*/ 971 w 1122"/>
                <a:gd name="T73" fmla="*/ 167 h 1113"/>
                <a:gd name="T74" fmla="*/ 866 w 1122"/>
                <a:gd name="T75" fmla="*/ 214 h 1113"/>
                <a:gd name="T76" fmla="*/ 792 w 1122"/>
                <a:gd name="T77" fmla="*/ 160 h 1113"/>
                <a:gd name="T78" fmla="*/ 804 w 1122"/>
                <a:gd name="T79" fmla="*/ 46 h 1113"/>
                <a:gd name="T80" fmla="*/ 664 w 1122"/>
                <a:gd name="T81" fmla="*/ 0 h 1113"/>
                <a:gd name="T82" fmla="*/ 606 w 1122"/>
                <a:gd name="T83" fmla="*/ 100 h 1113"/>
                <a:gd name="T84" fmla="*/ 561 w 1122"/>
                <a:gd name="T85" fmla="*/ 98 h 1113"/>
                <a:gd name="T86" fmla="*/ 967 w 1122"/>
                <a:gd name="T87" fmla="*/ 556 h 1113"/>
                <a:gd name="T88" fmla="*/ 561 w 1122"/>
                <a:gd name="T89" fmla="*/ 963 h 1113"/>
                <a:gd name="T90" fmla="*/ 155 w 1122"/>
                <a:gd name="T91" fmla="*/ 557 h 1113"/>
                <a:gd name="T92" fmla="*/ 561 w 1122"/>
                <a:gd name="T93" fmla="*/ 150 h 1113"/>
                <a:gd name="T94" fmla="*/ 967 w 1122"/>
                <a:gd name="T95" fmla="*/ 556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2" h="1113">
                  <a:moveTo>
                    <a:pt x="561" y="98"/>
                  </a:moveTo>
                  <a:cubicBezTo>
                    <a:pt x="545" y="98"/>
                    <a:pt x="530" y="99"/>
                    <a:pt x="515" y="100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29" y="161"/>
                    <a:pt x="329" y="161"/>
                    <a:pt x="329" y="161"/>
                  </a:cubicBezTo>
                  <a:cubicBezTo>
                    <a:pt x="303" y="176"/>
                    <a:pt x="278" y="194"/>
                    <a:pt x="256" y="215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64" y="287"/>
                    <a:pt x="64" y="287"/>
                    <a:pt x="64" y="287"/>
                  </a:cubicBezTo>
                  <a:cubicBezTo>
                    <a:pt x="141" y="373"/>
                    <a:pt x="141" y="373"/>
                    <a:pt x="141" y="373"/>
                  </a:cubicBezTo>
                  <a:cubicBezTo>
                    <a:pt x="129" y="400"/>
                    <a:pt x="120" y="429"/>
                    <a:pt x="113" y="459"/>
                  </a:cubicBezTo>
                  <a:cubicBezTo>
                    <a:pt x="0" y="483"/>
                    <a:pt x="0" y="483"/>
                    <a:pt x="0" y="483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113" y="654"/>
                    <a:pt x="113" y="654"/>
                    <a:pt x="113" y="654"/>
                  </a:cubicBezTo>
                  <a:cubicBezTo>
                    <a:pt x="120" y="685"/>
                    <a:pt x="129" y="714"/>
                    <a:pt x="141" y="741"/>
                  </a:cubicBezTo>
                  <a:cubicBezTo>
                    <a:pt x="64" y="827"/>
                    <a:pt x="64" y="827"/>
                    <a:pt x="64" y="827"/>
                  </a:cubicBezTo>
                  <a:cubicBezTo>
                    <a:pt x="151" y="946"/>
                    <a:pt x="151" y="946"/>
                    <a:pt x="151" y="946"/>
                  </a:cubicBezTo>
                  <a:cubicBezTo>
                    <a:pt x="256" y="899"/>
                    <a:pt x="256" y="899"/>
                    <a:pt x="256" y="899"/>
                  </a:cubicBezTo>
                  <a:cubicBezTo>
                    <a:pt x="279" y="919"/>
                    <a:pt x="304" y="937"/>
                    <a:pt x="330" y="952"/>
                  </a:cubicBezTo>
                  <a:cubicBezTo>
                    <a:pt x="318" y="1067"/>
                    <a:pt x="318" y="1067"/>
                    <a:pt x="318" y="1067"/>
                  </a:cubicBezTo>
                  <a:cubicBezTo>
                    <a:pt x="458" y="1113"/>
                    <a:pt x="458" y="1113"/>
                    <a:pt x="458" y="1113"/>
                  </a:cubicBezTo>
                  <a:cubicBezTo>
                    <a:pt x="516" y="1013"/>
                    <a:pt x="516" y="1013"/>
                    <a:pt x="516" y="1013"/>
                  </a:cubicBezTo>
                  <a:cubicBezTo>
                    <a:pt x="531" y="1014"/>
                    <a:pt x="546" y="1015"/>
                    <a:pt x="561" y="1015"/>
                  </a:cubicBezTo>
                  <a:cubicBezTo>
                    <a:pt x="577" y="1015"/>
                    <a:pt x="592" y="1014"/>
                    <a:pt x="607" y="1013"/>
                  </a:cubicBezTo>
                  <a:cubicBezTo>
                    <a:pt x="665" y="1113"/>
                    <a:pt x="665" y="1113"/>
                    <a:pt x="665" y="1113"/>
                  </a:cubicBezTo>
                  <a:cubicBezTo>
                    <a:pt x="805" y="1067"/>
                    <a:pt x="805" y="1067"/>
                    <a:pt x="805" y="1067"/>
                  </a:cubicBezTo>
                  <a:cubicBezTo>
                    <a:pt x="793" y="952"/>
                    <a:pt x="793" y="952"/>
                    <a:pt x="793" y="952"/>
                  </a:cubicBezTo>
                  <a:cubicBezTo>
                    <a:pt x="819" y="937"/>
                    <a:pt x="844" y="919"/>
                    <a:pt x="866" y="899"/>
                  </a:cubicBezTo>
                  <a:cubicBezTo>
                    <a:pt x="972" y="945"/>
                    <a:pt x="972" y="945"/>
                    <a:pt x="972" y="945"/>
                  </a:cubicBezTo>
                  <a:cubicBezTo>
                    <a:pt x="1058" y="826"/>
                    <a:pt x="1058" y="826"/>
                    <a:pt x="1058" y="826"/>
                  </a:cubicBezTo>
                  <a:cubicBezTo>
                    <a:pt x="981" y="741"/>
                    <a:pt x="981" y="741"/>
                    <a:pt x="981" y="741"/>
                  </a:cubicBezTo>
                  <a:cubicBezTo>
                    <a:pt x="993" y="713"/>
                    <a:pt x="1002" y="684"/>
                    <a:pt x="1009" y="654"/>
                  </a:cubicBezTo>
                  <a:cubicBezTo>
                    <a:pt x="1122" y="630"/>
                    <a:pt x="1122" y="630"/>
                    <a:pt x="1122" y="630"/>
                  </a:cubicBezTo>
                  <a:cubicBezTo>
                    <a:pt x="1122" y="483"/>
                    <a:pt x="1122" y="483"/>
                    <a:pt x="1122" y="483"/>
                  </a:cubicBezTo>
                  <a:cubicBezTo>
                    <a:pt x="1009" y="459"/>
                    <a:pt x="1009" y="459"/>
                    <a:pt x="1009" y="459"/>
                  </a:cubicBezTo>
                  <a:cubicBezTo>
                    <a:pt x="1002" y="428"/>
                    <a:pt x="993" y="400"/>
                    <a:pt x="981" y="372"/>
                  </a:cubicBezTo>
                  <a:cubicBezTo>
                    <a:pt x="1058" y="286"/>
                    <a:pt x="1058" y="286"/>
                    <a:pt x="1058" y="286"/>
                  </a:cubicBezTo>
                  <a:cubicBezTo>
                    <a:pt x="971" y="167"/>
                    <a:pt x="971" y="167"/>
                    <a:pt x="971" y="167"/>
                  </a:cubicBezTo>
                  <a:cubicBezTo>
                    <a:pt x="866" y="214"/>
                    <a:pt x="866" y="214"/>
                    <a:pt x="866" y="214"/>
                  </a:cubicBezTo>
                  <a:cubicBezTo>
                    <a:pt x="843" y="194"/>
                    <a:pt x="818" y="176"/>
                    <a:pt x="792" y="160"/>
                  </a:cubicBezTo>
                  <a:cubicBezTo>
                    <a:pt x="804" y="46"/>
                    <a:pt x="804" y="46"/>
                    <a:pt x="804" y="46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606" y="100"/>
                    <a:pt x="606" y="100"/>
                    <a:pt x="606" y="100"/>
                  </a:cubicBezTo>
                  <a:cubicBezTo>
                    <a:pt x="591" y="99"/>
                    <a:pt x="576" y="98"/>
                    <a:pt x="561" y="98"/>
                  </a:cubicBezTo>
                  <a:close/>
                  <a:moveTo>
                    <a:pt x="967" y="556"/>
                  </a:moveTo>
                  <a:cubicBezTo>
                    <a:pt x="967" y="781"/>
                    <a:pt x="786" y="963"/>
                    <a:pt x="561" y="963"/>
                  </a:cubicBezTo>
                  <a:cubicBezTo>
                    <a:pt x="337" y="963"/>
                    <a:pt x="155" y="781"/>
                    <a:pt x="155" y="557"/>
                  </a:cubicBezTo>
                  <a:cubicBezTo>
                    <a:pt x="155" y="332"/>
                    <a:pt x="336" y="151"/>
                    <a:pt x="561" y="150"/>
                  </a:cubicBezTo>
                  <a:cubicBezTo>
                    <a:pt x="785" y="150"/>
                    <a:pt x="967" y="332"/>
                    <a:pt x="967" y="5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7"/>
            <p:cNvSpPr>
              <a:spLocks noEditPoints="1"/>
            </p:cNvSpPr>
            <p:nvPr/>
          </p:nvSpPr>
          <p:spPr bwMode="auto">
            <a:xfrm>
              <a:off x="2732088" y="2443162"/>
              <a:ext cx="1587500" cy="1590675"/>
            </a:xfrm>
            <a:custGeom>
              <a:avLst/>
              <a:gdLst>
                <a:gd name="T0" fmla="*/ 406 w 812"/>
                <a:gd name="T1" fmla="*/ 0 h 813"/>
                <a:gd name="T2" fmla="*/ 0 w 812"/>
                <a:gd name="T3" fmla="*/ 407 h 813"/>
                <a:gd name="T4" fmla="*/ 406 w 812"/>
                <a:gd name="T5" fmla="*/ 813 h 813"/>
                <a:gd name="T6" fmla="*/ 812 w 812"/>
                <a:gd name="T7" fmla="*/ 406 h 813"/>
                <a:gd name="T8" fmla="*/ 406 w 812"/>
                <a:gd name="T9" fmla="*/ 0 h 813"/>
                <a:gd name="T10" fmla="*/ 406 w 812"/>
                <a:gd name="T11" fmla="*/ 789 h 813"/>
                <a:gd name="T12" fmla="*/ 23 w 812"/>
                <a:gd name="T13" fmla="*/ 407 h 813"/>
                <a:gd name="T14" fmla="*/ 406 w 812"/>
                <a:gd name="T15" fmla="*/ 24 h 813"/>
                <a:gd name="T16" fmla="*/ 789 w 812"/>
                <a:gd name="T17" fmla="*/ 406 h 813"/>
                <a:gd name="T18" fmla="*/ 406 w 812"/>
                <a:gd name="T19" fmla="*/ 789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2" h="813">
                  <a:moveTo>
                    <a:pt x="406" y="0"/>
                  </a:moveTo>
                  <a:cubicBezTo>
                    <a:pt x="181" y="1"/>
                    <a:pt x="0" y="182"/>
                    <a:pt x="0" y="407"/>
                  </a:cubicBezTo>
                  <a:cubicBezTo>
                    <a:pt x="0" y="631"/>
                    <a:pt x="182" y="813"/>
                    <a:pt x="406" y="813"/>
                  </a:cubicBezTo>
                  <a:cubicBezTo>
                    <a:pt x="631" y="813"/>
                    <a:pt x="812" y="631"/>
                    <a:pt x="812" y="406"/>
                  </a:cubicBezTo>
                  <a:cubicBezTo>
                    <a:pt x="812" y="182"/>
                    <a:pt x="630" y="0"/>
                    <a:pt x="406" y="0"/>
                  </a:cubicBezTo>
                  <a:close/>
                  <a:moveTo>
                    <a:pt x="406" y="789"/>
                  </a:moveTo>
                  <a:cubicBezTo>
                    <a:pt x="195" y="790"/>
                    <a:pt x="23" y="618"/>
                    <a:pt x="23" y="407"/>
                  </a:cubicBezTo>
                  <a:cubicBezTo>
                    <a:pt x="23" y="195"/>
                    <a:pt x="194" y="24"/>
                    <a:pt x="406" y="24"/>
                  </a:cubicBezTo>
                  <a:cubicBezTo>
                    <a:pt x="617" y="23"/>
                    <a:pt x="789" y="195"/>
                    <a:pt x="789" y="406"/>
                  </a:cubicBezTo>
                  <a:cubicBezTo>
                    <a:pt x="789" y="618"/>
                    <a:pt x="618" y="789"/>
                    <a:pt x="406" y="7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841523" y="2554186"/>
              <a:ext cx="1368628" cy="1368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矩形 81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5627453" y="1262049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3" name="TextBox 1"/>
          <p:cNvSpPr txBox="1"/>
          <p:nvPr/>
        </p:nvSpPr>
        <p:spPr>
          <a:xfrm>
            <a:off x="5627454" y="103308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5729635" y="1292652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216"/>
          <p:cNvGrpSpPr/>
          <p:nvPr/>
        </p:nvGrpSpPr>
        <p:grpSpPr>
          <a:xfrm>
            <a:off x="3128666" y="2961101"/>
            <a:ext cx="609133" cy="492903"/>
            <a:chOff x="1209675" y="6354763"/>
            <a:chExt cx="449263" cy="363538"/>
          </a:xfrm>
          <a:solidFill>
            <a:srgbClr val="020302"/>
          </a:solidFill>
        </p:grpSpPr>
        <p:sp>
          <p:nvSpPr>
            <p:cNvPr id="32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3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4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0" name="Group 259"/>
          <p:cNvGrpSpPr/>
          <p:nvPr/>
        </p:nvGrpSpPr>
        <p:grpSpPr>
          <a:xfrm>
            <a:off x="4676776" y="1606487"/>
            <a:ext cx="432276" cy="495794"/>
            <a:chOff x="4638675" y="4654550"/>
            <a:chExt cx="388938" cy="446088"/>
          </a:xfrm>
          <a:solidFill>
            <a:srgbClr val="020302"/>
          </a:solidFill>
        </p:grpSpPr>
        <p:sp>
          <p:nvSpPr>
            <p:cNvPr id="41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2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3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4" name="Group 268"/>
          <p:cNvGrpSpPr/>
          <p:nvPr/>
        </p:nvGrpSpPr>
        <p:grpSpPr>
          <a:xfrm>
            <a:off x="5156795" y="3311789"/>
            <a:ext cx="292499" cy="464380"/>
            <a:chOff x="3824288" y="5486400"/>
            <a:chExt cx="307975" cy="488950"/>
          </a:xfrm>
          <a:solidFill>
            <a:srgbClr val="020302"/>
          </a:solidFill>
        </p:grpSpPr>
        <p:sp>
          <p:nvSpPr>
            <p:cNvPr id="4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50" name="矩形 4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DDF4846-0C54-4268-A2DF-06AC73279D2A}"/>
              </a:ext>
            </a:extLst>
          </p:cNvPr>
          <p:cNvSpPr/>
          <p:nvPr/>
        </p:nvSpPr>
        <p:spPr>
          <a:xfrm>
            <a:off x="6155607" y="3618757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1" name="TextBox 1">
            <a:extLst>
              <a:ext uri="{FF2B5EF4-FFF2-40B4-BE49-F238E27FC236}">
                <a16:creationId xmlns:a16="http://schemas.microsoft.com/office/drawing/2014/main" xmlns="" id="{E22E7ACC-9131-4502-B6B8-8603D848B9BA}"/>
              </a:ext>
            </a:extLst>
          </p:cNvPr>
          <p:cNvSpPr txBox="1"/>
          <p:nvPr/>
        </p:nvSpPr>
        <p:spPr>
          <a:xfrm>
            <a:off x="6155608" y="338979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AEAC3309-5B6F-4458-A8D4-E3DAF78BEA6C}"/>
              </a:ext>
            </a:extLst>
          </p:cNvPr>
          <p:cNvCxnSpPr/>
          <p:nvPr/>
        </p:nvCxnSpPr>
        <p:spPr>
          <a:xfrm flipH="1">
            <a:off x="6257789" y="3649360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345FD8AA-EA71-42EE-9F5F-A7AF81C6A7EA}"/>
              </a:ext>
            </a:extLst>
          </p:cNvPr>
          <p:cNvSpPr/>
          <p:nvPr/>
        </p:nvSpPr>
        <p:spPr>
          <a:xfrm>
            <a:off x="588735" y="4033837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4" name="TextBox 1">
            <a:extLst>
              <a:ext uri="{FF2B5EF4-FFF2-40B4-BE49-F238E27FC236}">
                <a16:creationId xmlns:a16="http://schemas.microsoft.com/office/drawing/2014/main" xmlns="" id="{CBE84D4E-6467-4615-8BC5-B18E84CD8A0F}"/>
              </a:ext>
            </a:extLst>
          </p:cNvPr>
          <p:cNvSpPr txBox="1"/>
          <p:nvPr/>
        </p:nvSpPr>
        <p:spPr>
          <a:xfrm>
            <a:off x="588736" y="380487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E321CA2F-27C5-43FC-B52B-9B4B763155CA}"/>
              </a:ext>
            </a:extLst>
          </p:cNvPr>
          <p:cNvCxnSpPr/>
          <p:nvPr/>
        </p:nvCxnSpPr>
        <p:spPr>
          <a:xfrm flipH="1">
            <a:off x="690917" y="4064440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82" grpId="0"/>
      <p:bldP spid="83" grpId="0"/>
      <p:bldP spid="50" grpId="0"/>
      <p:bldP spid="51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588" y="34115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1.3 </a:t>
            </a:r>
            <a:r>
              <a:rPr lang="zh-CN" altLang="en-US" sz="1800" b="1" dirty="0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团队介绍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85588" y="693809"/>
            <a:ext cx="1792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TEAM INTRODUCTION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92513" y="334472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75" name="圆角矩形 74"/>
          <p:cNvSpPr/>
          <p:nvPr/>
        </p:nvSpPr>
        <p:spPr>
          <a:xfrm>
            <a:off x="500204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98" name="圆角矩形 97"/>
          <p:cNvSpPr/>
          <p:nvPr/>
        </p:nvSpPr>
        <p:spPr>
          <a:xfrm>
            <a:off x="2679921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99" name="圆角矩形 98"/>
          <p:cNvSpPr/>
          <p:nvPr/>
        </p:nvSpPr>
        <p:spPr>
          <a:xfrm>
            <a:off x="4859638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100" name="圆角矩形 99"/>
          <p:cNvSpPr/>
          <p:nvPr/>
        </p:nvSpPr>
        <p:spPr>
          <a:xfrm>
            <a:off x="7039356" y="1574800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grpSp>
        <p:nvGrpSpPr>
          <p:cNvPr id="101" name="组合 100"/>
          <p:cNvGrpSpPr/>
          <p:nvPr/>
        </p:nvGrpSpPr>
        <p:grpSpPr>
          <a:xfrm>
            <a:off x="751245" y="1684839"/>
            <a:ext cx="1166466" cy="1166466"/>
            <a:chOff x="374676" y="1261905"/>
            <a:chExt cx="1532708" cy="1532708"/>
          </a:xfrm>
          <a:effectLst/>
        </p:grpSpPr>
        <p:pic>
          <p:nvPicPr>
            <p:cNvPr id="102" name="图片 10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9" r="16779"/>
            <a:stretch>
              <a:fillRect/>
            </a:stretch>
          </p:blipFill>
          <p:spPr>
            <a:xfrm>
              <a:off x="481051" y="1360393"/>
              <a:ext cx="1319958" cy="1319958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03" name="椭圆 102"/>
            <p:cNvSpPr/>
            <p:nvPr/>
          </p:nvSpPr>
          <p:spPr>
            <a:xfrm>
              <a:off x="374676" y="1261905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4" name="矩形 103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831777" y="293783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105" name="矩形 104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660607" y="364350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106" name="矩形 105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1085852" y="3250760"/>
            <a:ext cx="4972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CEO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107" name="直接连接符 106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1255383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0" name="矩形 109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3241321" y="3250760"/>
            <a:ext cx="540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COO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111" name="直接连接符 110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3410852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4" name="矩形 113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5269554" y="3250760"/>
            <a:ext cx="8002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zh-CN" altLang="en-US" sz="1200" b="1" ker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市场总监</a:t>
            </a:r>
          </a:p>
        </p:txBody>
      </p:sp>
      <p:cxnSp>
        <p:nvCxnSpPr>
          <p:cNvPr id="115" name="直接连接符 114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5590569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8" name="矩形 117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7449271" y="3250760"/>
            <a:ext cx="8002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zh-CN" altLang="en-US" sz="1200" b="1" ker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运营总监</a:t>
            </a:r>
          </a:p>
        </p:txBody>
      </p:sp>
      <p:cxnSp>
        <p:nvCxnSpPr>
          <p:cNvPr id="119" name="直接连接符 118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7770286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grpSp>
        <p:nvGrpSpPr>
          <p:cNvPr id="120" name="组合 119"/>
          <p:cNvGrpSpPr/>
          <p:nvPr/>
        </p:nvGrpSpPr>
        <p:grpSpPr>
          <a:xfrm>
            <a:off x="2901735" y="1653662"/>
            <a:ext cx="1166466" cy="1166466"/>
            <a:chOff x="2696691" y="1293383"/>
            <a:chExt cx="1532708" cy="1532708"/>
          </a:xfrm>
          <a:effectLst/>
        </p:grpSpPr>
        <p:pic>
          <p:nvPicPr>
            <p:cNvPr id="121" name="图片 12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0" r="33330"/>
            <a:stretch>
              <a:fillRect/>
            </a:stretch>
          </p:blipFill>
          <p:spPr>
            <a:xfrm>
              <a:off x="2782978" y="1379670"/>
              <a:ext cx="1360135" cy="1360135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2" name="椭圆 121"/>
            <p:cNvSpPr/>
            <p:nvPr/>
          </p:nvSpPr>
          <p:spPr>
            <a:xfrm>
              <a:off x="2696691" y="1293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080770" y="1653662"/>
            <a:ext cx="1166466" cy="1166466"/>
            <a:chOff x="4970666" y="1293383"/>
            <a:chExt cx="1532708" cy="1532708"/>
          </a:xfrm>
          <a:effectLst/>
        </p:grpSpPr>
        <p:pic>
          <p:nvPicPr>
            <p:cNvPr id="124" name="图片 12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>
              <a:fillRect/>
            </a:stretch>
          </p:blipFill>
          <p:spPr>
            <a:xfrm>
              <a:off x="5056953" y="1379670"/>
              <a:ext cx="1360135" cy="1360135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5" name="椭圆 124"/>
            <p:cNvSpPr/>
            <p:nvPr/>
          </p:nvSpPr>
          <p:spPr>
            <a:xfrm>
              <a:off x="4970666" y="1293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263987" y="1638647"/>
            <a:ext cx="1166466" cy="1166466"/>
            <a:chOff x="7234029" y="1142383"/>
            <a:chExt cx="1532708" cy="1532708"/>
          </a:xfrm>
          <a:effectLst/>
        </p:grpSpPr>
        <p:pic>
          <p:nvPicPr>
            <p:cNvPr id="127" name="图片 1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>
              <a:fillRect/>
            </a:stretch>
          </p:blipFill>
          <p:spPr>
            <a:xfrm>
              <a:off x="7319740" y="1228094"/>
              <a:ext cx="1361287" cy="1361287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8" name="椭圆 127"/>
            <p:cNvSpPr/>
            <p:nvPr/>
          </p:nvSpPr>
          <p:spPr>
            <a:xfrm>
              <a:off x="7234029" y="1142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9" name="矩形 38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C8A9A7D0-84DA-4173-80BE-F735B64F2D75}"/>
              </a:ext>
            </a:extLst>
          </p:cNvPr>
          <p:cNvSpPr/>
          <p:nvPr/>
        </p:nvSpPr>
        <p:spPr>
          <a:xfrm>
            <a:off x="3008885" y="289962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5745AD84-A7EA-4D19-B401-FCE1274C7439}"/>
              </a:ext>
            </a:extLst>
          </p:cNvPr>
          <p:cNvSpPr/>
          <p:nvPr/>
        </p:nvSpPr>
        <p:spPr>
          <a:xfrm>
            <a:off x="5184548" y="28989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1" name="矩形 40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1BE0B670-EBA3-4C29-A122-EA055F50584E}"/>
              </a:ext>
            </a:extLst>
          </p:cNvPr>
          <p:cNvSpPr/>
          <p:nvPr/>
        </p:nvSpPr>
        <p:spPr>
          <a:xfrm>
            <a:off x="7329217" y="28989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2" name="矩形 41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847656BB-CFCB-44ED-9D37-07F42A4D0772}"/>
              </a:ext>
            </a:extLst>
          </p:cNvPr>
          <p:cNvSpPr/>
          <p:nvPr/>
        </p:nvSpPr>
        <p:spPr>
          <a:xfrm>
            <a:off x="2820328" y="365224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53C8FF62-8B33-4293-9F50-6BE3986056D3}"/>
              </a:ext>
            </a:extLst>
          </p:cNvPr>
          <p:cNvSpPr/>
          <p:nvPr/>
        </p:nvSpPr>
        <p:spPr>
          <a:xfrm>
            <a:off x="5013378" y="365224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45" name="矩形 44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8265A586-BBE1-418E-93A6-C62F08E7E445}"/>
              </a:ext>
            </a:extLst>
          </p:cNvPr>
          <p:cNvSpPr/>
          <p:nvPr/>
        </p:nvSpPr>
        <p:spPr>
          <a:xfrm>
            <a:off x="7171664" y="364350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75" grpId="0" animBg="1"/>
      <p:bldP spid="98" grpId="0" animBg="1"/>
      <p:bldP spid="99" grpId="0" animBg="1"/>
      <p:bldP spid="100" grpId="0" animBg="1"/>
      <p:bldP spid="104" grpId="0"/>
      <p:bldP spid="105" grpId="0"/>
      <p:bldP spid="106" grpId="0"/>
      <p:bldP spid="110" grpId="0"/>
      <p:bldP spid="114" grpId="0"/>
      <p:bldP spid="118" grpId="0"/>
      <p:bldP spid="39" grpId="0"/>
      <p:bldP spid="40" grpId="0"/>
      <p:bldP spid="41" grpId="0"/>
      <p:bldP spid="42" grpId="0"/>
      <p:bldP spid="43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288870" y="574455"/>
            <a:ext cx="3637503" cy="3637503"/>
          </a:xfrm>
          <a:prstGeom prst="rect">
            <a:avLst/>
          </a:prstGeom>
          <a:solidFill>
            <a:srgbClr val="020302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569091" y="2232816"/>
            <a:ext cx="3125248" cy="84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  <a:r>
              <a:rPr lang="en-US" altLang="zh-CN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.</a:t>
            </a: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  <a:r>
              <a:rPr lang="en-US" altLang="zh-CN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.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784182" y="1455681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替换您的标题</a:t>
            </a:r>
            <a:endParaRPr lang="en-US" altLang="zh-CN" sz="3200" b="1" dirty="0">
              <a:solidFill>
                <a:schemeClr val="accent1"/>
              </a:solidFill>
              <a:latin typeface="+mj-lt"/>
              <a:ea typeface="微软雅黑" panose="020B0503020204020204" charset="-122"/>
              <a:sym typeface="Calibri" panose="020F050202020403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882229" y="2040456"/>
            <a:ext cx="36150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75920" y="23514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1.5 </a:t>
            </a:r>
            <a:r>
              <a:rPr lang="zh-CN" altLang="en-US"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公司介绍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875920" y="587800"/>
            <a:ext cx="1898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Black" panose="020F0502020204030203" charset="0"/>
              </a:rPr>
              <a:t>COMPANY INTRODUCTION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82845" y="22846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39" name="矩形 38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4484726" y="3641420"/>
            <a:ext cx="4310951" cy="768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为客户提供有效服务，是我们工作的方向和价值评价的标尺，成就客户就是成就我们自己，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7483896" y="283373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accent2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企业简介</a:t>
            </a:r>
            <a:endParaRPr lang="en-US" altLang="zh-CN" sz="2400" b="1" dirty="0">
              <a:solidFill>
                <a:schemeClr val="accent2"/>
              </a:solidFill>
              <a:latin typeface="+mj-lt"/>
              <a:ea typeface="微软雅黑" panose="020B0503020204020204" charset="-122"/>
              <a:sym typeface="Calibri" panose="020F050202020403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434170" y="3309141"/>
            <a:ext cx="36150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MARKET ANALYSIS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02.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市场透视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036371" y="4149836"/>
            <a:ext cx="5597125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grpSp>
        <p:nvGrpSpPr>
          <p:cNvPr id="15" name="Group 242"/>
          <p:cNvGrpSpPr/>
          <p:nvPr/>
        </p:nvGrpSpPr>
        <p:grpSpPr>
          <a:xfrm>
            <a:off x="4253701" y="1774592"/>
            <a:ext cx="585038" cy="446040"/>
            <a:chOff x="2908300" y="2946400"/>
            <a:chExt cx="447675" cy="341313"/>
          </a:xfrm>
          <a:solidFill>
            <a:srgbClr val="DAB96E"/>
          </a:solidFill>
        </p:grpSpPr>
        <p:sp>
          <p:nvSpPr>
            <p:cNvPr id="16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7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寂寞"/>
</p:tagLst>
</file>

<file path=ppt/theme/theme1.xml><?xml version="1.0" encoding="utf-8"?>
<a:theme xmlns:a="http://schemas.openxmlformats.org/drawingml/2006/main" name="www.33ppt.com">
  <a:themeElements>
    <a:clrScheme name="黑金">
      <a:dk1>
        <a:sysClr val="windowText" lastClr="000000"/>
      </a:dk1>
      <a:lt1>
        <a:sysClr val="window" lastClr="FFFFFF"/>
      </a:lt1>
      <a:dk2>
        <a:srgbClr val="120E03"/>
      </a:dk2>
      <a:lt2>
        <a:srgbClr val="FFFFFF"/>
      </a:lt2>
      <a:accent1>
        <a:srgbClr val="DAB96E"/>
      </a:accent1>
      <a:accent2>
        <a:srgbClr val="120E0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画册级别2">
    <a:dk1>
      <a:sysClr val="windowText" lastClr="000000"/>
    </a:dk1>
    <a:lt1>
      <a:sysClr val="window" lastClr="FFFFFF"/>
    </a:lt1>
    <a:dk2>
      <a:srgbClr val="1D1610"/>
    </a:dk2>
    <a:lt2>
      <a:srgbClr val="E7E6E6"/>
    </a:lt2>
    <a:accent1>
      <a:srgbClr val="1D1610"/>
    </a:accent1>
    <a:accent2>
      <a:srgbClr val="613920"/>
    </a:accent2>
    <a:accent3>
      <a:srgbClr val="482A17"/>
    </a:accent3>
    <a:accent4>
      <a:srgbClr val="C51729"/>
    </a:accent4>
    <a:accent5>
      <a:srgbClr val="44546A"/>
    </a:accent5>
    <a:accent6>
      <a:srgbClr val="EBEBEB"/>
    </a:accent6>
    <a:hlink>
      <a:srgbClr val="C51729"/>
    </a:hlink>
    <a:folHlink>
      <a:srgbClr val="C51729"/>
    </a:folHlink>
  </a:clrScheme>
  <a:fontScheme name="常用4">
    <a:majorFont>
      <a:latin typeface="Arial"/>
      <a:ea typeface="微软雅黑"/>
      <a:cs typeface=""/>
    </a:majorFont>
    <a:minorFont>
      <a:latin typeface="Calibri Light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2003</Words>
  <Application>Microsoft Office PowerPoint</Application>
  <PresentationFormat>全屏显示(16:9)</PresentationFormat>
  <Paragraphs>241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Gill Sans</vt:lpstr>
      <vt:lpstr>Meiryo</vt:lpstr>
      <vt:lpstr>Microsoft YaHei UI</vt:lpstr>
      <vt:lpstr>Rockwell</vt:lpstr>
      <vt:lpstr>等线</vt:lpstr>
      <vt:lpstr>方正兰亭黑_GBK</vt:lpstr>
      <vt:lpstr>宋体</vt:lpstr>
      <vt:lpstr>微软雅黑</vt:lpstr>
      <vt:lpstr>微软雅黑 Light</vt:lpstr>
      <vt:lpstr>Arial</vt:lpstr>
      <vt:lpstr>Calibri</vt:lpstr>
      <vt:lpstr>Calibri Light</vt:lpstr>
      <vt:lpstr>Lato Black</vt:lpstr>
      <vt:lpstr>Roboto Condensed</vt:lpstr>
      <vt:lpstr>www.33ppt.com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949</cp:revision>
  <dcterms:created xsi:type="dcterms:W3CDTF">2016-03-24T10:52:00Z</dcterms:created>
  <dcterms:modified xsi:type="dcterms:W3CDTF">2022-06-04T00:32:57Z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