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34"/>
  </p:notesMasterIdLst>
  <p:sldIdLst>
    <p:sldId id="256" r:id="rId3"/>
    <p:sldId id="257" r:id="rId4"/>
    <p:sldId id="258" r:id="rId5"/>
    <p:sldId id="271" r:id="rId6"/>
    <p:sldId id="272" r:id="rId7"/>
    <p:sldId id="263" r:id="rId8"/>
    <p:sldId id="275" r:id="rId9"/>
    <p:sldId id="290" r:id="rId10"/>
    <p:sldId id="264" r:id="rId11"/>
    <p:sldId id="284" r:id="rId12"/>
    <p:sldId id="279" r:id="rId13"/>
    <p:sldId id="265" r:id="rId14"/>
    <p:sldId id="278" r:id="rId15"/>
    <p:sldId id="266" r:id="rId16"/>
    <p:sldId id="267" r:id="rId17"/>
    <p:sldId id="286" r:id="rId18"/>
    <p:sldId id="268" r:id="rId19"/>
    <p:sldId id="269" r:id="rId20"/>
    <p:sldId id="270" r:id="rId21"/>
    <p:sldId id="273" r:id="rId22"/>
    <p:sldId id="274" r:id="rId23"/>
    <p:sldId id="276" r:id="rId24"/>
    <p:sldId id="285" r:id="rId25"/>
    <p:sldId id="277" r:id="rId26"/>
    <p:sldId id="282" r:id="rId27"/>
    <p:sldId id="287" r:id="rId28"/>
    <p:sldId id="288" r:id="rId29"/>
    <p:sldId id="289" r:id="rId30"/>
    <p:sldId id="283" r:id="rId31"/>
    <p:sldId id="291" r:id="rId32"/>
    <p:sldId id="292" r:id="rId33"/>
  </p:sldIdLst>
  <p:sldSz cx="9144000" cy="5141913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3A3A3"/>
    <a:srgbClr val="D20000"/>
    <a:srgbClr val="8F0000"/>
    <a:srgbClr val="640000"/>
    <a:srgbClr val="2E0000"/>
    <a:srgbClr val="4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408" y="108"/>
      </p:cViewPr>
      <p:guideLst>
        <p:guide orient="horz" pos="258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0D155-6FFF-44D3-B00A-FBC2BAA11346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9BDE4-701F-4D16-9C33-9FA6D2A57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93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9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38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61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07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58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21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132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834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49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836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4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507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85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01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70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085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8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479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1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373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64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907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579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320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59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6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22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98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62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47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3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7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15"/>
            <a:ext cx="2057400" cy="438729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15"/>
            <a:ext cx="6019800" cy="43872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7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2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57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11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93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96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6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887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61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9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3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09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5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1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1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9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66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89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01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14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1D870-8283-4DD2-9937-AECF23EF6CEF}" type="datetimeFigureOut">
              <a:rPr lang="zh-CN" altLang="en-US" smtClean="0"/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8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6" r:id="rId12"/>
    <p:sldLayoutId id="2147483697" r:id="rId13"/>
    <p:sldLayoutId id="2147483698" r:id="rId14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4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89031" y="966599"/>
            <a:ext cx="2222812" cy="2923236"/>
            <a:chOff x="1078816" y="964066"/>
            <a:chExt cx="2222812" cy="2923236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TextBox 143"/>
          <p:cNvSpPr txBox="1"/>
          <p:nvPr/>
        </p:nvSpPr>
        <p:spPr>
          <a:xfrm>
            <a:off x="3491880" y="1914173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绿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色</a:t>
            </a:r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泡泡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通用</a:t>
            </a:r>
            <a:r>
              <a:rPr lang="en-US" altLang="zh-CN" sz="32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模</a:t>
            </a:r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板 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607723" y="3342507"/>
            <a:ext cx="219347" cy="219347"/>
            <a:chOff x="801291" y="3535885"/>
            <a:chExt cx="219347" cy="219347"/>
          </a:xfrm>
        </p:grpSpPr>
        <p:sp>
          <p:nvSpPr>
            <p:cNvPr id="48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Group 14"/>
          <p:cNvGrpSpPr>
            <a:grpSpLocks/>
          </p:cNvGrpSpPr>
          <p:nvPr/>
        </p:nvGrpSpPr>
        <p:grpSpPr bwMode="auto">
          <a:xfrm>
            <a:off x="5352535" y="3342507"/>
            <a:ext cx="219347" cy="219347"/>
            <a:chOff x="4248" y="3024"/>
            <a:chExt cx="600" cy="599"/>
          </a:xfrm>
        </p:grpSpPr>
        <p:sp>
          <p:nvSpPr>
            <p:cNvPr id="53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55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5578232" y="3313682"/>
            <a:ext cx="13627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201X.7.30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26933" y="3319932"/>
            <a:ext cx="13853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占位符 2"/>
          <p:cNvSpPr txBox="1">
            <a:spLocks/>
          </p:cNvSpPr>
          <p:nvPr/>
        </p:nvSpPr>
        <p:spPr>
          <a:xfrm>
            <a:off x="3491880" y="2592768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2131692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49"/>
          <p:cNvSpPr txBox="1"/>
          <p:nvPr/>
        </p:nvSpPr>
        <p:spPr>
          <a:xfrm>
            <a:off x="3347864" y="2925357"/>
            <a:ext cx="2377082" cy="766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</a:t>
            </a:r>
            <a:r>
              <a:rPr lang="zh-CN" altLang="en-US" sz="20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题</a:t>
            </a:r>
            <a:r>
              <a:rPr lang="zh-CN" altLang="en-US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</a:t>
            </a:r>
            <a:r>
              <a:rPr lang="zh-CN" altLang="en-US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8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608013" y="2701519"/>
            <a:ext cx="1093788" cy="852488"/>
          </a:xfrm>
          <a:custGeom>
            <a:avLst/>
            <a:gdLst>
              <a:gd name="T0" fmla="*/ 0 w 344"/>
              <a:gd name="T1" fmla="*/ 266 h 266"/>
              <a:gd name="T2" fmla="*/ 172 w 344"/>
              <a:gd name="T3" fmla="*/ 0 h 266"/>
              <a:gd name="T4" fmla="*/ 344 w 344"/>
              <a:gd name="T5" fmla="*/ 266 h 266"/>
              <a:gd name="T6" fmla="*/ 0 w 344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66">
                <a:moveTo>
                  <a:pt x="0" y="266"/>
                </a:moveTo>
                <a:cubicBezTo>
                  <a:pt x="54" y="266"/>
                  <a:pt x="33" y="0"/>
                  <a:pt x="172" y="0"/>
                </a:cubicBezTo>
                <a:cubicBezTo>
                  <a:pt x="310" y="0"/>
                  <a:pt x="286" y="266"/>
                  <a:pt x="344" y="266"/>
                </a:cubicBezTo>
                <a:lnTo>
                  <a:pt x="0" y="2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339851" y="2830106"/>
            <a:ext cx="1092200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2070101" y="2395131"/>
            <a:ext cx="1093788" cy="1158875"/>
          </a:xfrm>
          <a:custGeom>
            <a:avLst/>
            <a:gdLst>
              <a:gd name="T0" fmla="*/ 0 w 344"/>
              <a:gd name="T1" fmla="*/ 362 h 362"/>
              <a:gd name="T2" fmla="*/ 172 w 344"/>
              <a:gd name="T3" fmla="*/ 0 h 362"/>
              <a:gd name="T4" fmla="*/ 344 w 344"/>
              <a:gd name="T5" fmla="*/ 362 h 362"/>
              <a:gd name="T6" fmla="*/ 0 w 344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62">
                <a:moveTo>
                  <a:pt x="0" y="362"/>
                </a:moveTo>
                <a:cubicBezTo>
                  <a:pt x="54" y="362"/>
                  <a:pt x="33" y="0"/>
                  <a:pt x="172" y="0"/>
                </a:cubicBezTo>
                <a:cubicBezTo>
                  <a:pt x="310" y="0"/>
                  <a:pt x="286" y="362"/>
                  <a:pt x="344" y="362"/>
                </a:cubicBezTo>
                <a:lnTo>
                  <a:pt x="0" y="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2801938" y="2587219"/>
            <a:ext cx="1092200" cy="966788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532188" y="2196694"/>
            <a:ext cx="1093788" cy="1357313"/>
          </a:xfrm>
          <a:custGeom>
            <a:avLst/>
            <a:gdLst>
              <a:gd name="T0" fmla="*/ 0 w 344"/>
              <a:gd name="T1" fmla="*/ 424 h 424"/>
              <a:gd name="T2" fmla="*/ 172 w 344"/>
              <a:gd name="T3" fmla="*/ 0 h 424"/>
              <a:gd name="T4" fmla="*/ 344 w 344"/>
              <a:gd name="T5" fmla="*/ 424 h 424"/>
              <a:gd name="T6" fmla="*/ 0 w 344"/>
              <a:gd name="T7" fmla="*/ 42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424">
                <a:moveTo>
                  <a:pt x="0" y="424"/>
                </a:moveTo>
                <a:cubicBezTo>
                  <a:pt x="54" y="424"/>
                  <a:pt x="33" y="0"/>
                  <a:pt x="172" y="0"/>
                </a:cubicBezTo>
                <a:cubicBezTo>
                  <a:pt x="310" y="0"/>
                  <a:pt x="286" y="424"/>
                  <a:pt x="344" y="424"/>
                </a:cubicBezTo>
                <a:lnTo>
                  <a:pt x="0" y="4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64026" y="2830106"/>
            <a:ext cx="1093788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994276" y="1825219"/>
            <a:ext cx="1093788" cy="1728788"/>
          </a:xfrm>
          <a:custGeom>
            <a:avLst/>
            <a:gdLst>
              <a:gd name="T0" fmla="*/ 0 w 344"/>
              <a:gd name="T1" fmla="*/ 540 h 540"/>
              <a:gd name="T2" fmla="*/ 172 w 344"/>
              <a:gd name="T3" fmla="*/ 0 h 540"/>
              <a:gd name="T4" fmla="*/ 344 w 344"/>
              <a:gd name="T5" fmla="*/ 540 h 540"/>
              <a:gd name="T6" fmla="*/ 0 w 344"/>
              <a:gd name="T7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540">
                <a:moveTo>
                  <a:pt x="0" y="540"/>
                </a:moveTo>
                <a:cubicBezTo>
                  <a:pt x="54" y="540"/>
                  <a:pt x="33" y="0"/>
                  <a:pt x="172" y="0"/>
                </a:cubicBezTo>
                <a:cubicBezTo>
                  <a:pt x="310" y="0"/>
                  <a:pt x="286" y="540"/>
                  <a:pt x="344" y="540"/>
                </a:cubicBezTo>
                <a:lnTo>
                  <a:pt x="0" y="5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726113" y="2587219"/>
            <a:ext cx="1093788" cy="966788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56363" y="2830106"/>
            <a:ext cx="1093788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88201" y="2363381"/>
            <a:ext cx="1093788" cy="1190625"/>
          </a:xfrm>
          <a:custGeom>
            <a:avLst/>
            <a:gdLst>
              <a:gd name="T0" fmla="*/ 0 w 344"/>
              <a:gd name="T1" fmla="*/ 372 h 372"/>
              <a:gd name="T2" fmla="*/ 172 w 344"/>
              <a:gd name="T3" fmla="*/ 0 h 372"/>
              <a:gd name="T4" fmla="*/ 344 w 344"/>
              <a:gd name="T5" fmla="*/ 372 h 372"/>
              <a:gd name="T6" fmla="*/ 0 w 344"/>
              <a:gd name="T7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72">
                <a:moveTo>
                  <a:pt x="0" y="372"/>
                </a:moveTo>
                <a:cubicBezTo>
                  <a:pt x="54" y="372"/>
                  <a:pt x="33" y="0"/>
                  <a:pt x="172" y="0"/>
                </a:cubicBezTo>
                <a:cubicBezTo>
                  <a:pt x="310" y="0"/>
                  <a:pt x="286" y="372"/>
                  <a:pt x="344" y="372"/>
                </a:cubicBezTo>
                <a:lnTo>
                  <a:pt x="0" y="3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442913" y="3554006"/>
            <a:ext cx="8118475" cy="0"/>
          </a:xfrm>
          <a:prstGeom prst="line">
            <a:avLst/>
          </a:prstGeom>
          <a:noFill/>
          <a:ln w="9525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1154113" y="2149069"/>
            <a:ext cx="0" cy="504825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1885951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4810126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6272213" y="2020481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7004051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2616201" y="1831569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4079876" y="1623606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5541963" y="1268006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V="1">
            <a:off x="7734301" y="1771244"/>
            <a:ext cx="0" cy="50165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3348038" y="2020481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90457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01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1636415" y="1951166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40%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442912" y="4418299"/>
            <a:ext cx="811847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442912" y="4130266"/>
            <a:ext cx="326499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904577" y="178411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50%</a:t>
            </a:r>
            <a:endParaRPr lang="zh-CN" altLang="en-US" sz="105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2367459" y="153613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60%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3098502" y="1634670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55%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3829546" y="125673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70%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9" name="Rectangle 27"/>
          <p:cNvSpPr>
            <a:spLocks noChangeArrowheads="1"/>
          </p:cNvSpPr>
          <p:nvPr/>
        </p:nvSpPr>
        <p:spPr bwMode="auto">
          <a:xfrm>
            <a:off x="4561384" y="1887541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40%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5291634" y="950899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90%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6022677" y="1680152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55%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auto">
          <a:xfrm>
            <a:off x="6753721" y="1887541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40%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7484765" y="1473301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63%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163609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02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236761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03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9913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04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7" name="Rectangle 27"/>
          <p:cNvSpPr>
            <a:spLocks noChangeArrowheads="1"/>
          </p:cNvSpPr>
          <p:nvPr/>
        </p:nvSpPr>
        <p:spPr bwMode="auto">
          <a:xfrm>
            <a:off x="383065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05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456217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06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29665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07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5" name="Rectangle 27"/>
          <p:cNvSpPr>
            <a:spLocks noChangeArrowheads="1"/>
          </p:cNvSpPr>
          <p:nvPr/>
        </p:nvSpPr>
        <p:spPr bwMode="auto">
          <a:xfrm>
            <a:off x="602817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08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675969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09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749121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10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38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>
            <a:spLocks/>
          </p:cNvSpPr>
          <p:nvPr/>
        </p:nvSpPr>
        <p:spPr bwMode="auto">
          <a:xfrm>
            <a:off x="6122988" y="1414463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6" name="Freeform 22"/>
          <p:cNvSpPr>
            <a:spLocks/>
          </p:cNvSpPr>
          <p:nvPr/>
        </p:nvSpPr>
        <p:spPr bwMode="auto">
          <a:xfrm>
            <a:off x="6122988" y="2238375"/>
            <a:ext cx="527050" cy="51911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7" name="Freeform 23"/>
          <p:cNvSpPr>
            <a:spLocks/>
          </p:cNvSpPr>
          <p:nvPr/>
        </p:nvSpPr>
        <p:spPr bwMode="auto">
          <a:xfrm>
            <a:off x="6122988" y="3060700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8" name="Freeform 24"/>
          <p:cNvSpPr>
            <a:spLocks/>
          </p:cNvSpPr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89" name="Freeform 25"/>
          <p:cNvSpPr>
            <a:spLocks/>
          </p:cNvSpPr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0" name="Freeform 26"/>
          <p:cNvSpPr>
            <a:spLocks/>
          </p:cNvSpPr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1" name="Freeform 27"/>
          <p:cNvSpPr>
            <a:spLocks/>
          </p:cNvSpPr>
          <p:nvPr/>
        </p:nvSpPr>
        <p:spPr bwMode="auto">
          <a:xfrm>
            <a:off x="2493963" y="1414463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2" name="Freeform 28"/>
          <p:cNvSpPr>
            <a:spLocks/>
          </p:cNvSpPr>
          <p:nvPr/>
        </p:nvSpPr>
        <p:spPr bwMode="auto">
          <a:xfrm>
            <a:off x="2493963" y="2238375"/>
            <a:ext cx="527050" cy="51911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3" name="Freeform 29"/>
          <p:cNvSpPr>
            <a:spLocks/>
          </p:cNvSpPr>
          <p:nvPr/>
        </p:nvSpPr>
        <p:spPr bwMode="auto">
          <a:xfrm>
            <a:off x="2493963" y="3060700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4" name="Freeform 30"/>
          <p:cNvSpPr>
            <a:spLocks/>
          </p:cNvSpPr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5" name="Freeform 31"/>
          <p:cNvSpPr>
            <a:spLocks/>
          </p:cNvSpPr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6" name="Freeform 32"/>
          <p:cNvSpPr>
            <a:spLocks/>
          </p:cNvSpPr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8" y="2376488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0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0" y="2371725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0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6903" name="Group 39"/>
          <p:cNvGrpSpPr>
            <a:grpSpLocks/>
          </p:cNvGrpSpPr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>
                    <a:ea typeface="华文细黑" panose="02010600040101010101" pitchFamily="2" charset="-122"/>
                  </a:rPr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57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>
            <a:off x="3127202" y="1708584"/>
            <a:ext cx="2131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218415" y="232580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18415" y="292778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18415" y="353738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218415" y="413936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83568" y="3444126"/>
            <a:ext cx="3915744" cy="1286626"/>
            <a:chOff x="2790825" y="3406776"/>
            <a:chExt cx="3560763" cy="1169988"/>
          </a:xfrm>
          <a:solidFill>
            <a:srgbClr val="68C191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90825" y="3759201"/>
              <a:ext cx="3560763" cy="817563"/>
            </a:xfrm>
            <a:custGeom>
              <a:avLst/>
              <a:gdLst>
                <a:gd name="T0" fmla="*/ 0 w 950"/>
                <a:gd name="T1" fmla="*/ 0 h 218"/>
                <a:gd name="T2" fmla="*/ 0 w 950"/>
                <a:gd name="T3" fmla="*/ 124 h 218"/>
                <a:gd name="T4" fmla="*/ 475 w 950"/>
                <a:gd name="T5" fmla="*/ 218 h 218"/>
                <a:gd name="T6" fmla="*/ 950 w 950"/>
                <a:gd name="T7" fmla="*/ 124 h 218"/>
                <a:gd name="T8" fmla="*/ 950 w 950"/>
                <a:gd name="T9" fmla="*/ 0 h 218"/>
                <a:gd name="T10" fmla="*/ 0 w 950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18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76"/>
                    <a:pt x="213" y="218"/>
                    <a:pt x="475" y="218"/>
                  </a:cubicBezTo>
                  <a:cubicBezTo>
                    <a:pt x="737" y="218"/>
                    <a:pt x="950" y="176"/>
                    <a:pt x="950" y="124"/>
                  </a:cubicBezTo>
                  <a:cubicBezTo>
                    <a:pt x="950" y="0"/>
                    <a:pt x="950" y="0"/>
                    <a:pt x="9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790825" y="3406776"/>
              <a:ext cx="3560763" cy="704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02551" y="2953566"/>
            <a:ext cx="3076032" cy="1117288"/>
            <a:chOff x="3171825" y="2960688"/>
            <a:chExt cx="2797175" cy="1016001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171825" y="3235326"/>
              <a:ext cx="2797175" cy="741363"/>
            </a:xfrm>
            <a:custGeom>
              <a:avLst/>
              <a:gdLst>
                <a:gd name="T0" fmla="*/ 0 w 746"/>
                <a:gd name="T1" fmla="*/ 0 h 198"/>
                <a:gd name="T2" fmla="*/ 0 w 746"/>
                <a:gd name="T3" fmla="*/ 125 h 198"/>
                <a:gd name="T4" fmla="*/ 373 w 746"/>
                <a:gd name="T5" fmla="*/ 198 h 198"/>
                <a:gd name="T6" fmla="*/ 746 w 746"/>
                <a:gd name="T7" fmla="*/ 125 h 198"/>
                <a:gd name="T8" fmla="*/ 746 w 746"/>
                <a:gd name="T9" fmla="*/ 0 h 198"/>
                <a:gd name="T10" fmla="*/ 0 w 746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98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65"/>
                    <a:pt x="167" y="198"/>
                    <a:pt x="373" y="198"/>
                  </a:cubicBezTo>
                  <a:cubicBezTo>
                    <a:pt x="579" y="198"/>
                    <a:pt x="746" y="165"/>
                    <a:pt x="746" y="125"/>
                  </a:cubicBezTo>
                  <a:cubicBezTo>
                    <a:pt x="746" y="0"/>
                    <a:pt x="746" y="0"/>
                    <a:pt x="7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171825" y="2960688"/>
              <a:ext cx="2797175" cy="5508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5517" y="2401906"/>
            <a:ext cx="2431847" cy="993339"/>
            <a:chOff x="3465513" y="2459038"/>
            <a:chExt cx="2211388" cy="903288"/>
          </a:xfrm>
          <a:solidFill>
            <a:srgbClr val="CB200F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465513" y="2676526"/>
              <a:ext cx="2211388" cy="685800"/>
            </a:xfrm>
            <a:custGeom>
              <a:avLst/>
              <a:gdLst>
                <a:gd name="T0" fmla="*/ 0 w 590"/>
                <a:gd name="T1" fmla="*/ 0 h 183"/>
                <a:gd name="T2" fmla="*/ 0 w 590"/>
                <a:gd name="T3" fmla="*/ 124 h 183"/>
                <a:gd name="T4" fmla="*/ 295 w 590"/>
                <a:gd name="T5" fmla="*/ 183 h 183"/>
                <a:gd name="T6" fmla="*/ 590 w 590"/>
                <a:gd name="T7" fmla="*/ 124 h 183"/>
                <a:gd name="T8" fmla="*/ 590 w 590"/>
                <a:gd name="T9" fmla="*/ 0 h 183"/>
                <a:gd name="T10" fmla="*/ 0 w 590"/>
                <a:gd name="T1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83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132" y="183"/>
                    <a:pt x="295" y="183"/>
                  </a:cubicBezTo>
                  <a:cubicBezTo>
                    <a:pt x="458" y="183"/>
                    <a:pt x="590" y="157"/>
                    <a:pt x="590" y="124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65513" y="2459038"/>
              <a:ext cx="2211388" cy="434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89127" y="1839771"/>
            <a:ext cx="1904627" cy="886848"/>
            <a:chOff x="3705225" y="1947863"/>
            <a:chExt cx="1731963" cy="806451"/>
          </a:xfrm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705225" y="2120901"/>
              <a:ext cx="1731963" cy="633413"/>
            </a:xfrm>
            <a:custGeom>
              <a:avLst/>
              <a:gdLst>
                <a:gd name="T0" fmla="*/ 0 w 462"/>
                <a:gd name="T1" fmla="*/ 0 h 169"/>
                <a:gd name="T2" fmla="*/ 0 w 462"/>
                <a:gd name="T3" fmla="*/ 124 h 169"/>
                <a:gd name="T4" fmla="*/ 231 w 462"/>
                <a:gd name="T5" fmla="*/ 169 h 169"/>
                <a:gd name="T6" fmla="*/ 462 w 462"/>
                <a:gd name="T7" fmla="*/ 124 h 169"/>
                <a:gd name="T8" fmla="*/ 462 w 462"/>
                <a:gd name="T9" fmla="*/ 0 h 169"/>
                <a:gd name="T10" fmla="*/ 0 w 462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2" h="169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9"/>
                    <a:pt x="104" y="169"/>
                    <a:pt x="231" y="169"/>
                  </a:cubicBezTo>
                  <a:cubicBezTo>
                    <a:pt x="358" y="169"/>
                    <a:pt x="462" y="149"/>
                    <a:pt x="462" y="124"/>
                  </a:cubicBezTo>
                  <a:cubicBezTo>
                    <a:pt x="462" y="0"/>
                    <a:pt x="462" y="0"/>
                    <a:pt x="4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705225" y="1947863"/>
              <a:ext cx="1731963" cy="3413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64466" y="1333499"/>
            <a:ext cx="1153949" cy="738459"/>
            <a:chOff x="4046538" y="1487488"/>
            <a:chExt cx="1049338" cy="671515"/>
          </a:xfrm>
        </p:grpSpPr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046538" y="1587502"/>
              <a:ext cx="1049338" cy="571501"/>
            </a:xfrm>
            <a:custGeom>
              <a:avLst/>
              <a:gdLst>
                <a:gd name="T0" fmla="*/ 0 w 280"/>
                <a:gd name="T1" fmla="*/ 0 h 152"/>
                <a:gd name="T2" fmla="*/ 0 w 280"/>
                <a:gd name="T3" fmla="*/ 124 h 152"/>
                <a:gd name="T4" fmla="*/ 140 w 280"/>
                <a:gd name="T5" fmla="*/ 152 h 152"/>
                <a:gd name="T6" fmla="*/ 280 w 280"/>
                <a:gd name="T7" fmla="*/ 124 h 152"/>
                <a:gd name="T8" fmla="*/ 280 w 280"/>
                <a:gd name="T9" fmla="*/ 0 h 152"/>
                <a:gd name="T10" fmla="*/ 0 w 280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52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0"/>
                    <a:pt x="63" y="152"/>
                    <a:pt x="140" y="152"/>
                  </a:cubicBezTo>
                  <a:cubicBezTo>
                    <a:pt x="217" y="152"/>
                    <a:pt x="280" y="140"/>
                    <a:pt x="280" y="124"/>
                  </a:cubicBezTo>
                  <a:cubicBezTo>
                    <a:pt x="280" y="0"/>
                    <a:pt x="280" y="0"/>
                    <a:pt x="2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046538" y="1487488"/>
              <a:ext cx="1049338" cy="2063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2280573" y="1665494"/>
            <a:ext cx="7067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98%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0" name="Rectangle 48"/>
          <p:cNvSpPr>
            <a:spLocks noChangeArrowheads="1"/>
          </p:cNvSpPr>
          <p:nvPr/>
        </p:nvSpPr>
        <p:spPr bwMode="auto">
          <a:xfrm>
            <a:off x="2140664" y="2333073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77%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2140664" y="3000084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83%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Rectangle 48"/>
          <p:cNvSpPr>
            <a:spLocks noChangeArrowheads="1"/>
          </p:cNvSpPr>
          <p:nvPr/>
        </p:nvSpPr>
        <p:spPr bwMode="auto">
          <a:xfrm>
            <a:off x="2140664" y="3662486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45%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48"/>
          <p:cNvSpPr>
            <a:spLocks noChangeArrowheads="1"/>
          </p:cNvSpPr>
          <p:nvPr/>
        </p:nvSpPr>
        <p:spPr bwMode="auto">
          <a:xfrm>
            <a:off x="2140664" y="4325505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68%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580112" y="14469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7" name="Rectangle 48"/>
          <p:cNvSpPr>
            <a:spLocks noChangeArrowheads="1"/>
          </p:cNvSpPr>
          <p:nvPr/>
        </p:nvSpPr>
        <p:spPr bwMode="auto">
          <a:xfrm>
            <a:off x="5580112" y="206419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5580112" y="26661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5580112" y="32757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5580112" y="387775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73463" y="1809129"/>
            <a:ext cx="1948655" cy="1946276"/>
            <a:chOff x="3573463" y="1865947"/>
            <a:chExt cx="1948655" cy="1946276"/>
          </a:xfrm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4862" y="1809129"/>
            <a:ext cx="1944563" cy="1946276"/>
            <a:chOff x="3614862" y="1865947"/>
            <a:chExt cx="1944563" cy="1946276"/>
          </a:xfrm>
        </p:grpSpPr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3463" y="1848816"/>
            <a:ext cx="1949450" cy="1946276"/>
            <a:chOff x="3573463" y="1905634"/>
            <a:chExt cx="1949450" cy="1946276"/>
          </a:xfrm>
        </p:grpSpPr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3721" y="1848816"/>
            <a:ext cx="1945704" cy="1946276"/>
            <a:chOff x="3613721" y="1905634"/>
            <a:chExt cx="1945704" cy="1946276"/>
          </a:xfrm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2651125" y="2117104"/>
            <a:ext cx="358775" cy="3587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2747963" y="2215529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2651125" y="3129929"/>
            <a:ext cx="358775" cy="3587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6086475" y="2117104"/>
            <a:ext cx="358775" cy="3587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6086475" y="3129929"/>
            <a:ext cx="358775" cy="35877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6180138" y="2212354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6180138" y="3218829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2744788" y="3226767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684213" y="2082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84213" y="3098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6545263" y="2082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Weakness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545263" y="3098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Threats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3941316" y="1977404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S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4785513" y="1977404"/>
            <a:ext cx="49372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W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3872139" y="2929904"/>
            <a:ext cx="44563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 dirty="0">
                <a:solidFill>
                  <a:schemeClr val="bg1"/>
                </a:solidFill>
                <a:ea typeface="华文细黑" panose="02010600040101010101" pitchFamily="2" charset="-122"/>
              </a:rPr>
              <a:t>O</a:t>
            </a:r>
            <a:endParaRPr lang="zh-CN" altLang="zh-CN" sz="40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4942413" y="2929904"/>
            <a:ext cx="21961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T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92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27" descr="C3443F420FB5676601CD8A6FCB880146"/>
          <p:cNvSpPr>
            <a:spLocks noChangeArrowheads="1"/>
          </p:cNvSpPr>
          <p:nvPr/>
        </p:nvSpPr>
        <p:spPr bwMode="auto">
          <a:xfrm>
            <a:off x="2263577" y="1454915"/>
            <a:ext cx="3960000" cy="29273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818" r="-6818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128"/>
          <p:cNvSpPr>
            <a:spLocks noChangeArrowheads="1"/>
          </p:cNvSpPr>
          <p:nvPr/>
        </p:nvSpPr>
        <p:spPr bwMode="auto">
          <a:xfrm>
            <a:off x="539552" y="1647002"/>
            <a:ext cx="2303463" cy="129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Rectangle 129"/>
          <p:cNvSpPr>
            <a:spLocks noChangeArrowheads="1"/>
          </p:cNvSpPr>
          <p:nvPr/>
        </p:nvSpPr>
        <p:spPr bwMode="auto">
          <a:xfrm>
            <a:off x="6372027" y="1396176"/>
            <a:ext cx="2231206" cy="334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INTO A PROFIT TABLE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BUSSINESS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130"/>
          <p:cNvSpPr>
            <a:spLocks noChangeArrowheads="1"/>
          </p:cNvSpPr>
          <p:nvPr/>
        </p:nvSpPr>
        <p:spPr bwMode="auto">
          <a:xfrm>
            <a:off x="898327" y="1959740"/>
            <a:ext cx="1655763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24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Rectangle 131"/>
          <p:cNvSpPr>
            <a:spLocks noChangeArrowheads="1"/>
          </p:cNvSpPr>
          <p:nvPr/>
        </p:nvSpPr>
        <p:spPr bwMode="auto">
          <a:xfrm>
            <a:off x="550665" y="1702565"/>
            <a:ext cx="290450" cy="46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3" tIns="45716" rIns="91433" bIns="45716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“</a:t>
            </a:r>
          </a:p>
        </p:txBody>
      </p:sp>
      <p:sp>
        <p:nvSpPr>
          <p:cNvPr id="38" name="Rectangle 132"/>
          <p:cNvSpPr>
            <a:spLocks noChangeArrowheads="1"/>
          </p:cNvSpPr>
          <p:nvPr/>
        </p:nvSpPr>
        <p:spPr bwMode="auto">
          <a:xfrm>
            <a:off x="2482652" y="2510602"/>
            <a:ext cx="290450" cy="46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3" tIns="45716" rIns="91433" bIns="45716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”</a:t>
            </a:r>
          </a:p>
        </p:txBody>
      </p:sp>
      <p:sp>
        <p:nvSpPr>
          <p:cNvPr id="39" name="Rectangle 133"/>
          <p:cNvSpPr>
            <a:spLocks noChangeArrowheads="1"/>
          </p:cNvSpPr>
          <p:nvPr/>
        </p:nvSpPr>
        <p:spPr bwMode="auto">
          <a:xfrm>
            <a:off x="555427" y="3053527"/>
            <a:ext cx="1639888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134"/>
          <p:cNvSpPr>
            <a:spLocks noChangeArrowheads="1"/>
          </p:cNvSpPr>
          <p:nvPr/>
        </p:nvSpPr>
        <p:spPr bwMode="auto">
          <a:xfrm>
            <a:off x="555427" y="3896490"/>
            <a:ext cx="16398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68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1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1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1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52"/>
          <p:cNvSpPr txBox="1"/>
          <p:nvPr/>
        </p:nvSpPr>
        <p:spPr>
          <a:xfrm>
            <a:off x="3275038" y="2925357"/>
            <a:ext cx="2593106" cy="837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</a:t>
            </a:r>
            <a:r>
              <a:rPr lang="zh-CN" altLang="en-US" sz="20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题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zh-CN" altLang="en-US" sz="14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0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85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806128" y="1203325"/>
            <a:ext cx="74898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780728" y="2424113"/>
            <a:ext cx="1550987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2382515" y="2867025"/>
            <a:ext cx="1550988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2" name="Freeform 10"/>
          <p:cNvSpPr>
            <a:spLocks/>
          </p:cNvSpPr>
          <p:nvPr/>
        </p:nvSpPr>
        <p:spPr bwMode="auto">
          <a:xfrm>
            <a:off x="3985890" y="242411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Freeform 12"/>
          <p:cNvSpPr>
            <a:spLocks/>
          </p:cNvSpPr>
          <p:nvPr/>
        </p:nvSpPr>
        <p:spPr bwMode="auto">
          <a:xfrm>
            <a:off x="5587678" y="2867025"/>
            <a:ext cx="1550987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6" name="Freeform 14"/>
          <p:cNvSpPr>
            <a:spLocks/>
          </p:cNvSpPr>
          <p:nvPr/>
        </p:nvSpPr>
        <p:spPr bwMode="auto">
          <a:xfrm>
            <a:off x="7189465" y="242411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2424113"/>
            <a:ext cx="438150" cy="373062"/>
            <a:chOff x="344488" y="2424113"/>
            <a:chExt cx="438150" cy="373062"/>
          </a:xfrm>
          <a:solidFill>
            <a:srgbClr val="D20000"/>
          </a:solidFill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382588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34448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23928" y="2424113"/>
            <a:ext cx="438150" cy="373062"/>
            <a:chOff x="3544888" y="2424113"/>
            <a:chExt cx="438150" cy="373062"/>
          </a:xfrm>
          <a:solidFill>
            <a:srgbClr val="D20000"/>
          </a:solidFill>
        </p:grpSpPr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586163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Text Box 17"/>
            <p:cNvSpPr txBox="1">
              <a:spLocks noChangeArrowheads="1"/>
            </p:cNvSpPr>
            <p:nvPr/>
          </p:nvSpPr>
          <p:spPr bwMode="auto">
            <a:xfrm>
              <a:off x="354488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30678" y="2424113"/>
            <a:ext cx="438150" cy="373062"/>
            <a:chOff x="6751638" y="2424113"/>
            <a:chExt cx="438150" cy="373062"/>
          </a:xfrm>
          <a:solidFill>
            <a:srgbClr val="D20000"/>
          </a:solidFill>
        </p:grpSpPr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6791325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7" name="Text Box 18"/>
            <p:cNvSpPr txBox="1">
              <a:spLocks noChangeArrowheads="1"/>
            </p:cNvSpPr>
            <p:nvPr/>
          </p:nvSpPr>
          <p:spPr bwMode="auto">
            <a:xfrm>
              <a:off x="675163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05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20553" y="4048125"/>
            <a:ext cx="438150" cy="376238"/>
            <a:chOff x="1941513" y="4048125"/>
            <a:chExt cx="4381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1984375" y="4048125"/>
              <a:ext cx="371475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1941513" y="4054475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>
                  <a:solidFill>
                    <a:schemeClr val="bg1"/>
                  </a:solidFill>
                  <a:ea typeface="华文细黑" panose="02010600040101010101" pitchFamily="2" charset="-122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27303" y="4048125"/>
            <a:ext cx="438150" cy="376238"/>
            <a:chOff x="5148263" y="4048125"/>
            <a:chExt cx="4381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5187950" y="4048125"/>
              <a:ext cx="373063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5148263" y="4054475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04</a:t>
              </a:r>
            </a:p>
          </p:txBody>
        </p:sp>
      </p:grp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1072906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 dirty="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22"/>
          <p:cNvSpPr>
            <a:spLocks noChangeArrowheads="1"/>
          </p:cNvSpPr>
          <p:nvPr/>
        </p:nvSpPr>
        <p:spPr bwMode="auto">
          <a:xfrm>
            <a:off x="4287594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2" name="Rectangle 23"/>
          <p:cNvSpPr>
            <a:spLocks noChangeArrowheads="1"/>
          </p:cNvSpPr>
          <p:nvPr/>
        </p:nvSpPr>
        <p:spPr bwMode="auto">
          <a:xfrm>
            <a:off x="7487994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2676281" y="3290888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4" name="Rectangle 25"/>
          <p:cNvSpPr>
            <a:spLocks noChangeArrowheads="1"/>
          </p:cNvSpPr>
          <p:nvPr/>
        </p:nvSpPr>
        <p:spPr bwMode="auto">
          <a:xfrm>
            <a:off x="5876681" y="3290888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1075198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4219543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Text Box 28"/>
          <p:cNvSpPr txBox="1">
            <a:spLocks noChangeArrowheads="1"/>
          </p:cNvSpPr>
          <p:nvPr/>
        </p:nvSpPr>
        <p:spPr bwMode="auto">
          <a:xfrm>
            <a:off x="7450106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Text Box 29"/>
          <p:cNvSpPr txBox="1">
            <a:spLocks noChangeArrowheads="1"/>
          </p:cNvSpPr>
          <p:nvPr/>
        </p:nvSpPr>
        <p:spPr bwMode="auto">
          <a:xfrm>
            <a:off x="2619343" y="2973388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5819743" y="2973388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36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1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0" y="2282825"/>
            <a:ext cx="8791259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29146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83569" y="1203325"/>
            <a:ext cx="756084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70401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483076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01441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288766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605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938213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938213" y="2117723"/>
            <a:ext cx="1371600" cy="9588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062038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2905125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2905125" y="2736848"/>
            <a:ext cx="1371600" cy="339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3027363" y="1819273"/>
            <a:ext cx="1125537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4867275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4867275" y="1887536"/>
            <a:ext cx="1371600" cy="118903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4991100" y="1819273"/>
            <a:ext cx="1125538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6834188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6834188" y="2359023"/>
            <a:ext cx="1371600" cy="717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6958013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0461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/>
                </a:solidFill>
                <a:ea typeface="华文细黑" panose="02010600040101010101" pitchFamily="2" charset="-122"/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3011488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49704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/>
                </a:solidFill>
                <a:ea typeface="华文细黑" panose="02010600040101010101" pitchFamily="2" charset="-122"/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6940550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7002502" y="3363044"/>
            <a:ext cx="1107996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5038764" y="3363044"/>
            <a:ext cx="1107996" cy="2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3065502" y="3363044"/>
            <a:ext cx="1107996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076364" y="3363044"/>
            <a:ext cx="1107996" cy="2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906463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898775" y="371713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4872038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6837363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566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4663820" y="2470625"/>
            <a:ext cx="387808" cy="38780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63820" y="3239252"/>
            <a:ext cx="387808" cy="38780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3820" y="3984978"/>
            <a:ext cx="387808" cy="387806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663820" y="1721877"/>
            <a:ext cx="387808" cy="38780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663820" y="968340"/>
            <a:ext cx="387808" cy="38780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-628324" y="1064464"/>
            <a:ext cx="3522588" cy="4632582"/>
            <a:chOff x="1078816" y="964066"/>
            <a:chExt cx="2222812" cy="2923236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椭圆 83"/>
          <p:cNvSpPr/>
          <p:nvPr/>
        </p:nvSpPr>
        <p:spPr>
          <a:xfrm>
            <a:off x="227050" y="3014489"/>
            <a:ext cx="1845590" cy="1845588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28"/>
          <p:cNvSpPr txBox="1"/>
          <p:nvPr/>
        </p:nvSpPr>
        <p:spPr>
          <a:xfrm>
            <a:off x="717797" y="3691061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6" name="Freeform 9"/>
          <p:cNvSpPr>
            <a:spLocks noEditPoints="1"/>
          </p:cNvSpPr>
          <p:nvPr/>
        </p:nvSpPr>
        <p:spPr bwMode="auto">
          <a:xfrm>
            <a:off x="4735243" y="4097469"/>
            <a:ext cx="249890" cy="16282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0"/>
          <p:cNvSpPr>
            <a:spLocks noEditPoints="1"/>
          </p:cNvSpPr>
          <p:nvPr/>
        </p:nvSpPr>
        <p:spPr bwMode="auto">
          <a:xfrm>
            <a:off x="4763523" y="1821336"/>
            <a:ext cx="188402" cy="18889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1"/>
          <p:cNvSpPr>
            <a:spLocks noEditPoints="1"/>
          </p:cNvSpPr>
          <p:nvPr/>
        </p:nvSpPr>
        <p:spPr bwMode="auto">
          <a:xfrm>
            <a:off x="4776100" y="3331207"/>
            <a:ext cx="161842" cy="20562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2"/>
          <p:cNvSpPr>
            <a:spLocks noEditPoints="1"/>
          </p:cNvSpPr>
          <p:nvPr/>
        </p:nvSpPr>
        <p:spPr bwMode="auto">
          <a:xfrm>
            <a:off x="4785465" y="2565397"/>
            <a:ext cx="140692" cy="20218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3"/>
          <p:cNvSpPr>
            <a:spLocks noEditPoints="1"/>
          </p:cNvSpPr>
          <p:nvPr/>
        </p:nvSpPr>
        <p:spPr bwMode="auto">
          <a:xfrm>
            <a:off x="4744933" y="1067057"/>
            <a:ext cx="229234" cy="1903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5300528" y="252798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2" name="矩形 91"/>
          <p:cNvSpPr/>
          <p:nvPr/>
        </p:nvSpPr>
        <p:spPr>
          <a:xfrm>
            <a:off x="5293129" y="17772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5302813" y="40403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5293129" y="3295517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5293129" y="1023743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217250" y="1023743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5217250" y="1777281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217250" y="2535782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5217250" y="3289320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5217250" y="4040383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31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1" name="Freeform 25" descr="17957756_101728372001_2副本"/>
          <p:cNvSpPr>
            <a:spLocks/>
          </p:cNvSpPr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239838" y="1563166"/>
            <a:ext cx="136842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011488" y="3296716"/>
            <a:ext cx="136842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85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>
            <a:spLocks/>
          </p:cNvSpPr>
          <p:nvPr/>
        </p:nvSpPr>
        <p:spPr bwMode="auto">
          <a:xfrm>
            <a:off x="3195638" y="1422400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>
            <a:off x="3195638" y="2490788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4260850" y="1422400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4260850" y="2490788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5494338" y="2713038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3333750" y="2709863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4448175" y="1579563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4416425" y="2668588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4491038" y="3754438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3473450" y="1655763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3473450" y="3143250"/>
            <a:ext cx="0" cy="74930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4913313" y="3892550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5634038" y="1655763"/>
            <a:ext cx="0" cy="788987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5795963" y="157956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5795963" y="380841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957263" y="157956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957263" y="380841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28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>
            <a:spLocks/>
          </p:cNvSpPr>
          <p:nvPr/>
        </p:nvSpPr>
        <p:spPr bwMode="auto">
          <a:xfrm>
            <a:off x="3994150" y="1058863"/>
            <a:ext cx="1601788" cy="1608137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5862" name="Freeform 22"/>
          <p:cNvSpPr>
            <a:spLocks/>
          </p:cNvSpPr>
          <p:nvPr/>
        </p:nvSpPr>
        <p:spPr bwMode="auto">
          <a:xfrm>
            <a:off x="2795588" y="1727200"/>
            <a:ext cx="1603375" cy="1606550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863" name="Freeform 23"/>
          <p:cNvSpPr>
            <a:spLocks/>
          </p:cNvSpPr>
          <p:nvPr/>
        </p:nvSpPr>
        <p:spPr bwMode="auto">
          <a:xfrm>
            <a:off x="3459163" y="2908300"/>
            <a:ext cx="1603375" cy="1606550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4" name="Freeform 24"/>
          <p:cNvSpPr>
            <a:spLocks/>
          </p:cNvSpPr>
          <p:nvPr/>
        </p:nvSpPr>
        <p:spPr bwMode="auto">
          <a:xfrm>
            <a:off x="4656138" y="2241550"/>
            <a:ext cx="1604962" cy="1604963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3" y="1168400"/>
            <a:ext cx="230187" cy="25876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144963"/>
            <a:ext cx="242888" cy="254000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8" y="2984500"/>
            <a:ext cx="219075" cy="257175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362200"/>
            <a:ext cx="261938" cy="25876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849438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005138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146425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1958975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3" y="1851025"/>
            <a:ext cx="2376487" cy="93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8" y="343217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3" y="134620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03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299085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04 </a:t>
            </a: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33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50"/>
          <p:cNvSpPr txBox="1"/>
          <p:nvPr/>
        </p:nvSpPr>
        <p:spPr>
          <a:xfrm>
            <a:off x="3453526" y="2923806"/>
            <a:ext cx="2630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</a:t>
            </a:r>
            <a:r>
              <a:rPr lang="zh-CN" altLang="en-US" sz="20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r>
              <a:rPr lang="zh-CN" altLang="en-US" sz="14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zh-CN" altLang="en-US" sz="1400" spc="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0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151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chemeClr val="bg1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chemeClr val="bg1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  <a:solidFill>
            <a:schemeClr val="bg1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  <a:solidFill>
            <a:schemeClr val="bg1"/>
          </a:solidFill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78381" y="3289300"/>
            <a:ext cx="64312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27260" y="3289300"/>
            <a:ext cx="68640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r>
              <a:rPr lang="zh-CN" altLang="en-US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r>
              <a:rPr lang="zh-CN" altLang="en-US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r>
              <a:rPr lang="zh-CN" altLang="zh-CN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</a:t>
            </a:r>
          </a:p>
        </p:txBody>
      </p:sp>
      <p:sp>
        <p:nvSpPr>
          <p:cNvPr id="41" name="矩形 4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44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Freeform 33"/>
          <p:cNvSpPr>
            <a:spLocks/>
          </p:cNvSpPr>
          <p:nvPr/>
        </p:nvSpPr>
        <p:spPr bwMode="auto">
          <a:xfrm>
            <a:off x="5580063" y="2286000"/>
            <a:ext cx="2012950" cy="2138363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4518683" y="2175778"/>
            <a:ext cx="1149622" cy="114437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5371253" y="1253359"/>
            <a:ext cx="1147870" cy="114612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6618946" y="1401078"/>
            <a:ext cx="1149622" cy="114437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7482546" y="2404378"/>
            <a:ext cx="1149622" cy="11443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7113588" y="1592263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7978775" y="2614613"/>
            <a:ext cx="157163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6" name="Freeform 40"/>
          <p:cNvSpPr>
            <a:spLocks/>
          </p:cNvSpPr>
          <p:nvPr/>
        </p:nvSpPr>
        <p:spPr bwMode="auto">
          <a:xfrm>
            <a:off x="5856288" y="1457325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5003800" y="2374900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4702176" y="2598738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01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5557838" y="1677988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02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6811963" y="1825625"/>
            <a:ext cx="774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03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7667626" y="2855913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Option 04</a:t>
            </a:r>
          </a:p>
          <a:p>
            <a:pPr algn="ctr"/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27088" y="1402428"/>
            <a:ext cx="3240087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827088" y="2892425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116013" y="28257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PLAN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86" name="Freeform 50"/>
          <p:cNvSpPr>
            <a:spLocks/>
          </p:cNvSpPr>
          <p:nvPr/>
        </p:nvSpPr>
        <p:spPr bwMode="auto">
          <a:xfrm>
            <a:off x="827088" y="3328988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116013" y="32575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GOAL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827088" y="3749675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116013" y="3694113"/>
            <a:ext cx="28797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OBJECTIVE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827088" y="4186238"/>
            <a:ext cx="157162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116013" y="414020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APROVED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92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77368" y="1419319"/>
            <a:ext cx="2178637" cy="2632076"/>
            <a:chOff x="3477368" y="1809631"/>
            <a:chExt cx="2178637" cy="2632076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Oval 36"/>
          <p:cNvSpPr>
            <a:spLocks noChangeArrowheads="1"/>
          </p:cNvSpPr>
          <p:nvPr/>
        </p:nvSpPr>
        <p:spPr bwMode="auto">
          <a:xfrm>
            <a:off x="3827500" y="1510848"/>
            <a:ext cx="360716" cy="36071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37"/>
          <p:cNvSpPr>
            <a:spLocks noChangeArrowheads="1"/>
          </p:cNvSpPr>
          <p:nvPr/>
        </p:nvSpPr>
        <p:spPr bwMode="auto">
          <a:xfrm>
            <a:off x="3563584" y="2897857"/>
            <a:ext cx="360716" cy="3587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219702" y="2897857"/>
            <a:ext cx="360716" cy="358700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39"/>
          <p:cNvSpPr>
            <a:spLocks noChangeArrowheads="1"/>
          </p:cNvSpPr>
          <p:nvPr/>
        </p:nvSpPr>
        <p:spPr bwMode="auto">
          <a:xfrm>
            <a:off x="4955786" y="1510848"/>
            <a:ext cx="360716" cy="36071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0"/>
          <p:cNvSpPr>
            <a:spLocks noChangeShapeType="1"/>
          </p:cNvSpPr>
          <p:nvPr/>
        </p:nvSpPr>
        <p:spPr bwMode="auto">
          <a:xfrm flipH="1">
            <a:off x="1842504" y="1692091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1"/>
          <p:cNvSpPr>
            <a:spLocks noChangeShapeType="1"/>
          </p:cNvSpPr>
          <p:nvPr/>
        </p:nvSpPr>
        <p:spPr bwMode="auto">
          <a:xfrm flipH="1">
            <a:off x="5316502" y="1692091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2"/>
          <p:cNvSpPr>
            <a:spLocks/>
          </p:cNvSpPr>
          <p:nvPr/>
        </p:nvSpPr>
        <p:spPr bwMode="auto">
          <a:xfrm>
            <a:off x="1842505" y="3256104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3"/>
          <p:cNvSpPr>
            <a:spLocks/>
          </p:cNvSpPr>
          <p:nvPr/>
        </p:nvSpPr>
        <p:spPr bwMode="auto">
          <a:xfrm>
            <a:off x="5399175" y="3256104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6084168" y="1756571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9" name="Rectangle 49"/>
          <p:cNvSpPr>
            <a:spLocks noChangeArrowheads="1"/>
          </p:cNvSpPr>
          <p:nvPr/>
        </p:nvSpPr>
        <p:spPr bwMode="auto">
          <a:xfrm>
            <a:off x="6084168" y="1510643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0" name="Rectangle 49"/>
          <p:cNvSpPr>
            <a:spLocks noChangeArrowheads="1"/>
          </p:cNvSpPr>
          <p:nvPr/>
        </p:nvSpPr>
        <p:spPr bwMode="auto">
          <a:xfrm>
            <a:off x="6084168" y="3651076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1" name="Rectangle 49"/>
          <p:cNvSpPr>
            <a:spLocks noChangeArrowheads="1"/>
          </p:cNvSpPr>
          <p:nvPr/>
        </p:nvSpPr>
        <p:spPr bwMode="auto">
          <a:xfrm>
            <a:off x="6084168" y="3405148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2" name="Rectangle 49"/>
          <p:cNvSpPr>
            <a:spLocks noChangeArrowheads="1"/>
          </p:cNvSpPr>
          <p:nvPr/>
        </p:nvSpPr>
        <p:spPr bwMode="auto">
          <a:xfrm>
            <a:off x="1842368" y="1756571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3" name="Rectangle 49"/>
          <p:cNvSpPr>
            <a:spLocks noChangeArrowheads="1"/>
          </p:cNvSpPr>
          <p:nvPr/>
        </p:nvSpPr>
        <p:spPr bwMode="auto">
          <a:xfrm>
            <a:off x="1842368" y="1510643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4" name="Rectangle 49"/>
          <p:cNvSpPr>
            <a:spLocks noChangeArrowheads="1"/>
          </p:cNvSpPr>
          <p:nvPr/>
        </p:nvSpPr>
        <p:spPr bwMode="auto">
          <a:xfrm>
            <a:off x="1842368" y="3651076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5" name="Rectangle 49"/>
          <p:cNvSpPr>
            <a:spLocks noChangeArrowheads="1"/>
          </p:cNvSpPr>
          <p:nvPr/>
        </p:nvSpPr>
        <p:spPr bwMode="auto">
          <a:xfrm>
            <a:off x="1842368" y="3405148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6" name="矩形 75"/>
          <p:cNvSpPr/>
          <p:nvPr/>
        </p:nvSpPr>
        <p:spPr>
          <a:xfrm>
            <a:off x="1156288" y="1571071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156288" y="343962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348963" y="1571071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348963" y="343962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21"/>
          <p:cNvSpPr>
            <a:spLocks noEditPoints="1"/>
          </p:cNvSpPr>
          <p:nvPr/>
        </p:nvSpPr>
        <p:spPr bwMode="auto">
          <a:xfrm>
            <a:off x="5318722" y="2994966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3671534" y="2990496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4"/>
          <p:cNvSpPr>
            <a:spLocks noEditPoints="1"/>
          </p:cNvSpPr>
          <p:nvPr/>
        </p:nvSpPr>
        <p:spPr bwMode="auto">
          <a:xfrm>
            <a:off x="3923470" y="1622397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"/>
          <p:cNvSpPr>
            <a:spLocks noEditPoints="1"/>
          </p:cNvSpPr>
          <p:nvPr/>
        </p:nvSpPr>
        <p:spPr bwMode="auto">
          <a:xfrm>
            <a:off x="5055763" y="1607540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18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99591" y="1491630"/>
            <a:ext cx="7344817" cy="230425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6" t="-19523" r="6" b="-195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372200" y="1491630"/>
            <a:ext cx="1872208" cy="23042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 flipV="1">
            <a:off x="6372200" y="3795885"/>
            <a:ext cx="0" cy="79563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24"/>
          <p:cNvSpPr>
            <a:spLocks noChangeArrowheads="1"/>
          </p:cNvSpPr>
          <p:nvPr/>
        </p:nvSpPr>
        <p:spPr bwMode="auto">
          <a:xfrm>
            <a:off x="4788024" y="394083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88" name="矩形 87"/>
          <p:cNvSpPr/>
          <p:nvPr/>
        </p:nvSpPr>
        <p:spPr>
          <a:xfrm>
            <a:off x="3413947" y="4148319"/>
            <a:ext cx="2797139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Rectangle 24"/>
          <p:cNvSpPr>
            <a:spLocks noChangeArrowheads="1"/>
          </p:cNvSpPr>
          <p:nvPr/>
        </p:nvSpPr>
        <p:spPr bwMode="auto">
          <a:xfrm>
            <a:off x="6653338" y="2442448"/>
            <a:ext cx="13070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TOPIC HEADER HERE</a:t>
            </a:r>
          </a:p>
        </p:txBody>
      </p:sp>
      <p:sp>
        <p:nvSpPr>
          <p:cNvPr id="90" name="矩形 89"/>
          <p:cNvSpPr/>
          <p:nvPr/>
        </p:nvSpPr>
        <p:spPr>
          <a:xfrm>
            <a:off x="6553728" y="2649931"/>
            <a:ext cx="150627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91" name="Freeform 103"/>
          <p:cNvSpPr>
            <a:spLocks noEditPoints="1"/>
          </p:cNvSpPr>
          <p:nvPr/>
        </p:nvSpPr>
        <p:spPr bwMode="auto">
          <a:xfrm>
            <a:off x="7135807" y="1975062"/>
            <a:ext cx="342115" cy="280356"/>
          </a:xfrm>
          <a:custGeom>
            <a:avLst/>
            <a:gdLst>
              <a:gd name="T0" fmla="*/ 317 w 332"/>
              <a:gd name="T1" fmla="*/ 227 h 272"/>
              <a:gd name="T2" fmla="*/ 198 w 332"/>
              <a:gd name="T3" fmla="*/ 227 h 272"/>
              <a:gd name="T4" fmla="*/ 294 w 332"/>
              <a:gd name="T5" fmla="*/ 212 h 272"/>
              <a:gd name="T6" fmla="*/ 302 w 332"/>
              <a:gd name="T7" fmla="*/ 204 h 272"/>
              <a:gd name="T8" fmla="*/ 302 w 332"/>
              <a:gd name="T9" fmla="*/ 53 h 272"/>
              <a:gd name="T10" fmla="*/ 317 w 332"/>
              <a:gd name="T11" fmla="*/ 53 h 272"/>
              <a:gd name="T12" fmla="*/ 317 w 332"/>
              <a:gd name="T13" fmla="*/ 227 h 272"/>
              <a:gd name="T14" fmla="*/ 174 w 332"/>
              <a:gd name="T15" fmla="*/ 224 h 272"/>
              <a:gd name="T16" fmla="*/ 174 w 332"/>
              <a:gd name="T17" fmla="*/ 48 h 272"/>
              <a:gd name="T18" fmla="*/ 287 w 332"/>
              <a:gd name="T19" fmla="*/ 15 h 272"/>
              <a:gd name="T20" fmla="*/ 287 w 332"/>
              <a:gd name="T21" fmla="*/ 197 h 272"/>
              <a:gd name="T22" fmla="*/ 174 w 332"/>
              <a:gd name="T23" fmla="*/ 224 h 272"/>
              <a:gd name="T24" fmla="*/ 158 w 332"/>
              <a:gd name="T25" fmla="*/ 224 h 272"/>
              <a:gd name="T26" fmla="*/ 45 w 332"/>
              <a:gd name="T27" fmla="*/ 197 h 272"/>
              <a:gd name="T28" fmla="*/ 45 w 332"/>
              <a:gd name="T29" fmla="*/ 15 h 272"/>
              <a:gd name="T30" fmla="*/ 158 w 332"/>
              <a:gd name="T31" fmla="*/ 48 h 272"/>
              <a:gd name="T32" fmla="*/ 158 w 332"/>
              <a:gd name="T33" fmla="*/ 224 h 272"/>
              <a:gd name="T34" fmla="*/ 15 w 332"/>
              <a:gd name="T35" fmla="*/ 227 h 272"/>
              <a:gd name="T36" fmla="*/ 15 w 332"/>
              <a:gd name="T37" fmla="*/ 53 h 272"/>
              <a:gd name="T38" fmla="*/ 30 w 332"/>
              <a:gd name="T39" fmla="*/ 53 h 272"/>
              <a:gd name="T40" fmla="*/ 30 w 332"/>
              <a:gd name="T41" fmla="*/ 204 h 272"/>
              <a:gd name="T42" fmla="*/ 37 w 332"/>
              <a:gd name="T43" fmla="*/ 212 h 272"/>
              <a:gd name="T44" fmla="*/ 134 w 332"/>
              <a:gd name="T45" fmla="*/ 227 h 272"/>
              <a:gd name="T46" fmla="*/ 15 w 332"/>
              <a:gd name="T47" fmla="*/ 227 h 272"/>
              <a:gd name="T48" fmla="*/ 317 w 332"/>
              <a:gd name="T49" fmla="*/ 38 h 272"/>
              <a:gd name="T50" fmla="*/ 302 w 332"/>
              <a:gd name="T51" fmla="*/ 38 h 272"/>
              <a:gd name="T52" fmla="*/ 302 w 332"/>
              <a:gd name="T53" fmla="*/ 7 h 272"/>
              <a:gd name="T54" fmla="*/ 294 w 332"/>
              <a:gd name="T55" fmla="*/ 0 h 272"/>
              <a:gd name="T56" fmla="*/ 166 w 332"/>
              <a:gd name="T57" fmla="*/ 34 h 272"/>
              <a:gd name="T58" fmla="*/ 37 w 332"/>
              <a:gd name="T59" fmla="*/ 0 h 272"/>
              <a:gd name="T60" fmla="*/ 30 w 332"/>
              <a:gd name="T61" fmla="*/ 7 h 272"/>
              <a:gd name="T62" fmla="*/ 30 w 332"/>
              <a:gd name="T63" fmla="*/ 38 h 272"/>
              <a:gd name="T64" fmla="*/ 15 w 332"/>
              <a:gd name="T65" fmla="*/ 38 h 272"/>
              <a:gd name="T66" fmla="*/ 0 w 332"/>
              <a:gd name="T67" fmla="*/ 53 h 272"/>
              <a:gd name="T68" fmla="*/ 0 w 332"/>
              <a:gd name="T69" fmla="*/ 242 h 272"/>
              <a:gd name="T70" fmla="*/ 15 w 332"/>
              <a:gd name="T71" fmla="*/ 257 h 272"/>
              <a:gd name="T72" fmla="*/ 143 w 332"/>
              <a:gd name="T73" fmla="*/ 257 h 272"/>
              <a:gd name="T74" fmla="*/ 158 w 332"/>
              <a:gd name="T75" fmla="*/ 272 h 272"/>
              <a:gd name="T76" fmla="*/ 174 w 332"/>
              <a:gd name="T77" fmla="*/ 272 h 272"/>
              <a:gd name="T78" fmla="*/ 189 w 332"/>
              <a:gd name="T79" fmla="*/ 257 h 272"/>
              <a:gd name="T80" fmla="*/ 317 w 332"/>
              <a:gd name="T81" fmla="*/ 257 h 272"/>
              <a:gd name="T82" fmla="*/ 332 w 332"/>
              <a:gd name="T83" fmla="*/ 242 h 272"/>
              <a:gd name="T84" fmla="*/ 332 w 332"/>
              <a:gd name="T85" fmla="*/ 53 h 272"/>
              <a:gd name="T86" fmla="*/ 317 w 332"/>
              <a:gd name="T87" fmla="*/ 3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272">
                <a:moveTo>
                  <a:pt x="317" y="227"/>
                </a:moveTo>
                <a:cubicBezTo>
                  <a:pt x="198" y="227"/>
                  <a:pt x="198" y="227"/>
                  <a:pt x="198" y="227"/>
                </a:cubicBezTo>
                <a:cubicBezTo>
                  <a:pt x="230" y="212"/>
                  <a:pt x="273" y="212"/>
                  <a:pt x="294" y="212"/>
                </a:cubicBezTo>
                <a:cubicBezTo>
                  <a:pt x="299" y="212"/>
                  <a:pt x="302" y="208"/>
                  <a:pt x="302" y="204"/>
                </a:cubicBezTo>
                <a:cubicBezTo>
                  <a:pt x="302" y="53"/>
                  <a:pt x="302" y="53"/>
                  <a:pt x="302" y="53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7" y="227"/>
                  <a:pt x="317" y="227"/>
                  <a:pt x="317" y="227"/>
                </a:cubicBezTo>
                <a:close/>
                <a:moveTo>
                  <a:pt x="174" y="224"/>
                </a:moveTo>
                <a:cubicBezTo>
                  <a:pt x="174" y="48"/>
                  <a:pt x="174" y="48"/>
                  <a:pt x="174" y="48"/>
                </a:cubicBezTo>
                <a:cubicBezTo>
                  <a:pt x="200" y="18"/>
                  <a:pt x="256" y="15"/>
                  <a:pt x="287" y="15"/>
                </a:cubicBezTo>
                <a:cubicBezTo>
                  <a:pt x="287" y="197"/>
                  <a:pt x="287" y="197"/>
                  <a:pt x="287" y="197"/>
                </a:cubicBezTo>
                <a:cubicBezTo>
                  <a:pt x="258" y="197"/>
                  <a:pt x="206" y="199"/>
                  <a:pt x="174" y="224"/>
                </a:cubicBezTo>
                <a:close/>
                <a:moveTo>
                  <a:pt x="158" y="224"/>
                </a:moveTo>
                <a:cubicBezTo>
                  <a:pt x="126" y="199"/>
                  <a:pt x="74" y="197"/>
                  <a:pt x="45" y="197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132" y="18"/>
                  <a:pt x="158" y="48"/>
                </a:cubicBezTo>
                <a:cubicBezTo>
                  <a:pt x="158" y="224"/>
                  <a:pt x="158" y="224"/>
                  <a:pt x="158" y="224"/>
                </a:cubicBezTo>
                <a:close/>
                <a:moveTo>
                  <a:pt x="15" y="227"/>
                </a:moveTo>
                <a:cubicBezTo>
                  <a:pt x="15" y="53"/>
                  <a:pt x="15" y="53"/>
                  <a:pt x="15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30" y="208"/>
                  <a:pt x="33" y="212"/>
                  <a:pt x="37" y="212"/>
                </a:cubicBezTo>
                <a:cubicBezTo>
                  <a:pt x="59" y="212"/>
                  <a:pt x="102" y="212"/>
                  <a:pt x="134" y="227"/>
                </a:cubicBezTo>
                <a:cubicBezTo>
                  <a:pt x="15" y="227"/>
                  <a:pt x="15" y="227"/>
                  <a:pt x="15" y="227"/>
                </a:cubicBezTo>
                <a:close/>
                <a:moveTo>
                  <a:pt x="317" y="38"/>
                </a:moveTo>
                <a:cubicBezTo>
                  <a:pt x="302" y="38"/>
                  <a:pt x="302" y="38"/>
                  <a:pt x="302" y="3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3"/>
                  <a:pt x="299" y="0"/>
                  <a:pt x="294" y="0"/>
                </a:cubicBezTo>
                <a:cubicBezTo>
                  <a:pt x="266" y="0"/>
                  <a:pt x="201" y="0"/>
                  <a:pt x="166" y="34"/>
                </a:cubicBezTo>
                <a:cubicBezTo>
                  <a:pt x="131" y="0"/>
                  <a:pt x="66" y="0"/>
                  <a:pt x="37" y="0"/>
                </a:cubicBezTo>
                <a:cubicBezTo>
                  <a:pt x="33" y="0"/>
                  <a:pt x="30" y="3"/>
                  <a:pt x="30" y="7"/>
                </a:cubicBezTo>
                <a:cubicBezTo>
                  <a:pt x="30" y="38"/>
                  <a:pt x="30" y="38"/>
                  <a:pt x="30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6" y="38"/>
                  <a:pt x="0" y="44"/>
                  <a:pt x="0" y="5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50"/>
                  <a:pt x="6" y="257"/>
                  <a:pt x="15" y="257"/>
                </a:cubicBezTo>
                <a:cubicBezTo>
                  <a:pt x="143" y="257"/>
                  <a:pt x="143" y="257"/>
                  <a:pt x="143" y="257"/>
                </a:cubicBezTo>
                <a:cubicBezTo>
                  <a:pt x="143" y="265"/>
                  <a:pt x="150" y="272"/>
                  <a:pt x="158" y="272"/>
                </a:cubicBezTo>
                <a:cubicBezTo>
                  <a:pt x="174" y="272"/>
                  <a:pt x="174" y="272"/>
                  <a:pt x="174" y="272"/>
                </a:cubicBezTo>
                <a:cubicBezTo>
                  <a:pt x="182" y="272"/>
                  <a:pt x="189" y="265"/>
                  <a:pt x="189" y="257"/>
                </a:cubicBezTo>
                <a:cubicBezTo>
                  <a:pt x="317" y="257"/>
                  <a:pt x="317" y="257"/>
                  <a:pt x="317" y="257"/>
                </a:cubicBezTo>
                <a:cubicBezTo>
                  <a:pt x="326" y="257"/>
                  <a:pt x="332" y="250"/>
                  <a:pt x="332" y="242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32" y="44"/>
                  <a:pt x="326" y="38"/>
                  <a:pt x="317" y="38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39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2" y="2498948"/>
            <a:ext cx="100811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1958" y="2286762"/>
            <a:ext cx="72008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b="1" dirty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12535" y="1575303"/>
            <a:ext cx="1054647" cy="1052264"/>
            <a:chOff x="4612535" y="1777908"/>
            <a:chExt cx="1054647" cy="1052264"/>
          </a:xfrm>
        </p:grpSpPr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47061" y="1575303"/>
            <a:ext cx="1054647" cy="1052264"/>
            <a:chOff x="3447061" y="1777908"/>
            <a:chExt cx="1054647" cy="1052264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12535" y="2739586"/>
            <a:ext cx="1054647" cy="1053455"/>
            <a:chOff x="4612535" y="2942191"/>
            <a:chExt cx="1054647" cy="1053455"/>
          </a:xfrm>
        </p:grpSpPr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47061" y="2739586"/>
            <a:ext cx="1054647" cy="1053455"/>
            <a:chOff x="3447061" y="2942191"/>
            <a:chExt cx="1054647" cy="1053455"/>
          </a:xfrm>
        </p:grpSpPr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152372" y="3288955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3766434" y="1904210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3775968" y="3296105"/>
            <a:ext cx="179946" cy="179946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9"/>
          <p:cNvSpPr>
            <a:spLocks noEditPoints="1"/>
          </p:cNvSpPr>
          <p:nvPr/>
        </p:nvSpPr>
        <p:spPr bwMode="auto">
          <a:xfrm>
            <a:off x="5149988" y="1885143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8"/>
          <p:cNvSpPr/>
          <p:nvPr/>
        </p:nvSpPr>
        <p:spPr>
          <a:xfrm>
            <a:off x="5408585" y="1651571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33"/>
          <p:cNvSpPr/>
          <p:nvPr/>
        </p:nvSpPr>
        <p:spPr>
          <a:xfrm flipV="1">
            <a:off x="5408585" y="3559548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34"/>
          <p:cNvSpPr/>
          <p:nvPr/>
        </p:nvSpPr>
        <p:spPr>
          <a:xfrm flipH="1">
            <a:off x="2987716" y="1651571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35"/>
          <p:cNvSpPr/>
          <p:nvPr/>
        </p:nvSpPr>
        <p:spPr>
          <a:xfrm flipH="1" flipV="1">
            <a:off x="2987716" y="3559548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114362" y="1585974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6114362" y="17934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136458" y="363577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6136458" y="3843259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1463744" y="1585974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955622" y="17934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1485840" y="363577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33" name="矩形 32"/>
          <p:cNvSpPr/>
          <p:nvPr/>
        </p:nvSpPr>
        <p:spPr>
          <a:xfrm>
            <a:off x="977718" y="3843259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1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32366"/>
            <a:ext cx="4202112" cy="1585912"/>
          </a:xfrm>
          <a:prstGeom prst="rect">
            <a:avLst/>
          </a:prstGeom>
          <a:blipFill dpi="0" rotWithShape="1">
            <a:blip r:embed="rId3"/>
            <a:srcRect/>
            <a:stretch>
              <a:fillRect b="-2958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32366"/>
            <a:ext cx="4198938" cy="1585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916691"/>
            <a:ext cx="4202112" cy="15859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917485"/>
            <a:ext cx="4198938" cy="1589882"/>
          </a:xfrm>
          <a:prstGeom prst="rect">
            <a:avLst/>
          </a:prstGeom>
          <a:blipFill dpi="0" rotWithShape="1">
            <a:blip r:embed="rId4"/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95903"/>
            <a:ext cx="309563" cy="254000"/>
            <a:chOff x="0" y="0"/>
            <a:chExt cx="212" cy="174"/>
          </a:xfrm>
          <a:solidFill>
            <a:schemeClr val="bg1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65978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714953"/>
            <a:ext cx="17011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1"/>
                </a:solidFill>
                <a:ea typeface="华文细黑" panose="02010600040101010101" pitchFamily="2" charset="-122"/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81666"/>
            <a:ext cx="367347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ea typeface="华文细黑" panose="02010600040101010101" pitchFamily="2" charset="-122"/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 DIFFERENT </a:t>
            </a:r>
            <a:r>
              <a:rPr lang="zh-CN" altLang="en-US" sz="1000" dirty="0">
                <a:solidFill>
                  <a:schemeClr val="bg1"/>
                </a:solidFill>
                <a:ea typeface="华文细黑" panose="02010600040101010101" pitchFamily="2" charset="-122"/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35591"/>
            <a:ext cx="1587" cy="1984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85028"/>
            <a:ext cx="200247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61216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83203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77053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58041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72128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01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22" name="组合 21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312845" y="2908051"/>
            <a:ext cx="2518310" cy="77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点击添加章节标题</a:t>
            </a:r>
            <a:r>
              <a:rPr lang="zh-CN" altLang="en-US" sz="11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</a:t>
            </a:r>
            <a:r>
              <a:rPr lang="zh-CN" altLang="en-US" sz="11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309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89031" y="966599"/>
            <a:ext cx="2222812" cy="2923236"/>
            <a:chOff x="1078816" y="964066"/>
            <a:chExt cx="2222812" cy="2923236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TextBox 143"/>
          <p:cNvSpPr txBox="1"/>
          <p:nvPr/>
        </p:nvSpPr>
        <p:spPr>
          <a:xfrm>
            <a:off x="3491880" y="20117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zh-CN" altLang="en-US" sz="28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607723" y="3342507"/>
            <a:ext cx="219347" cy="219347"/>
            <a:chOff x="801291" y="3535885"/>
            <a:chExt cx="219347" cy="219347"/>
          </a:xfrm>
        </p:grpSpPr>
        <p:sp>
          <p:nvSpPr>
            <p:cNvPr id="48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Group 14"/>
          <p:cNvGrpSpPr>
            <a:grpSpLocks/>
          </p:cNvGrpSpPr>
          <p:nvPr/>
        </p:nvGrpSpPr>
        <p:grpSpPr bwMode="auto">
          <a:xfrm>
            <a:off x="5352535" y="3342507"/>
            <a:ext cx="219347" cy="219347"/>
            <a:chOff x="4248" y="3024"/>
            <a:chExt cx="600" cy="599"/>
          </a:xfrm>
        </p:grpSpPr>
        <p:sp>
          <p:nvSpPr>
            <p:cNvPr id="53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55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5578232" y="3313682"/>
            <a:ext cx="13627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201X.7.30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26933" y="3319932"/>
            <a:ext cx="13853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占位符 2"/>
          <p:cNvSpPr txBox="1">
            <a:spLocks/>
          </p:cNvSpPr>
          <p:nvPr/>
        </p:nvSpPr>
        <p:spPr>
          <a:xfrm>
            <a:off x="3491880" y="2592768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3593028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68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379141" y="1851025"/>
            <a:ext cx="974725" cy="976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872854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4931966" y="1851025"/>
            <a:ext cx="971550" cy="976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27266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093641" y="2882900"/>
            <a:ext cx="974725" cy="974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587354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06791" y="2882900"/>
            <a:ext cx="976313" cy="974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194154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06829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00029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235179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685529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842816" y="2052638"/>
            <a:ext cx="1512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15616" y="3132138"/>
            <a:ext cx="1512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步骤一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371829" y="2052638"/>
            <a:ext cx="1512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644629" y="3132138"/>
            <a:ext cx="1512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步骤三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084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97"/>
          <p:cNvSpPr>
            <a:spLocks/>
          </p:cNvSpPr>
          <p:nvPr/>
        </p:nvSpPr>
        <p:spPr bwMode="auto">
          <a:xfrm>
            <a:off x="4287838" y="2730500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Freeform 98"/>
          <p:cNvSpPr>
            <a:spLocks/>
          </p:cNvSpPr>
          <p:nvPr/>
        </p:nvSpPr>
        <p:spPr bwMode="auto">
          <a:xfrm>
            <a:off x="4629150" y="1074737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Freeform 99"/>
          <p:cNvSpPr>
            <a:spLocks/>
          </p:cNvSpPr>
          <p:nvPr/>
        </p:nvSpPr>
        <p:spPr bwMode="auto">
          <a:xfrm>
            <a:off x="5626100" y="344170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Freeform 100"/>
          <p:cNvSpPr>
            <a:spLocks/>
          </p:cNvSpPr>
          <p:nvPr/>
        </p:nvSpPr>
        <p:spPr bwMode="auto">
          <a:xfrm>
            <a:off x="5886450" y="1192212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5" name="Freeform 101"/>
          <p:cNvSpPr>
            <a:spLocks/>
          </p:cNvSpPr>
          <p:nvPr/>
        </p:nvSpPr>
        <p:spPr bwMode="auto">
          <a:xfrm>
            <a:off x="6956425" y="2181225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7" name="Freeform 102"/>
          <p:cNvSpPr>
            <a:spLocks/>
          </p:cNvSpPr>
          <p:nvPr/>
        </p:nvSpPr>
        <p:spPr bwMode="auto">
          <a:xfrm>
            <a:off x="7213600" y="2979737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8" name="Freeform 103"/>
          <p:cNvSpPr>
            <a:spLocks/>
          </p:cNvSpPr>
          <p:nvPr/>
        </p:nvSpPr>
        <p:spPr bwMode="auto">
          <a:xfrm>
            <a:off x="7527925" y="2363787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104"/>
          <p:cNvSpPr>
            <a:spLocks noEditPoints="1"/>
          </p:cNvSpPr>
          <p:nvPr/>
        </p:nvSpPr>
        <p:spPr bwMode="auto">
          <a:xfrm>
            <a:off x="5219700" y="1708150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6583363" y="1654175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06"/>
          <p:cNvSpPr>
            <a:spLocks noEditPoints="1"/>
          </p:cNvSpPr>
          <p:nvPr/>
        </p:nvSpPr>
        <p:spPr bwMode="auto">
          <a:xfrm>
            <a:off x="7791450" y="3268662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2" name="Freeform 107"/>
          <p:cNvSpPr>
            <a:spLocks noEditPoints="1"/>
          </p:cNvSpPr>
          <p:nvPr/>
        </p:nvSpPr>
        <p:spPr bwMode="auto">
          <a:xfrm>
            <a:off x="4816475" y="3097212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3" name="Rectangle 108"/>
          <p:cNvSpPr>
            <a:spLocks noChangeArrowheads="1"/>
          </p:cNvSpPr>
          <p:nvPr/>
        </p:nvSpPr>
        <p:spPr bwMode="auto">
          <a:xfrm>
            <a:off x="4899025" y="21304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2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4" name="Rectangle 109"/>
          <p:cNvSpPr>
            <a:spLocks noChangeArrowheads="1"/>
          </p:cNvSpPr>
          <p:nvPr/>
        </p:nvSpPr>
        <p:spPr bwMode="auto">
          <a:xfrm>
            <a:off x="4572000" y="3475037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1</a:t>
            </a:r>
            <a:endParaRPr lang="zh-CN" altLang="en-US" sz="1000" b="1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Rectangle 110"/>
          <p:cNvSpPr>
            <a:spLocks noChangeArrowheads="1"/>
          </p:cNvSpPr>
          <p:nvPr/>
        </p:nvSpPr>
        <p:spPr bwMode="auto">
          <a:xfrm>
            <a:off x="6265863" y="21304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3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Rectangle 111"/>
          <p:cNvSpPr>
            <a:spLocks noChangeArrowheads="1"/>
          </p:cNvSpPr>
          <p:nvPr/>
        </p:nvSpPr>
        <p:spPr bwMode="auto">
          <a:xfrm>
            <a:off x="7237413" y="2786062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4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7" name="Rectangle 112"/>
          <p:cNvSpPr>
            <a:spLocks noChangeArrowheads="1"/>
          </p:cNvSpPr>
          <p:nvPr/>
        </p:nvSpPr>
        <p:spPr bwMode="auto">
          <a:xfrm>
            <a:off x="7488238" y="3662362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5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8" name="Rectangle 113"/>
          <p:cNvSpPr>
            <a:spLocks noChangeArrowheads="1"/>
          </p:cNvSpPr>
          <p:nvPr/>
        </p:nvSpPr>
        <p:spPr bwMode="auto">
          <a:xfrm>
            <a:off x="663575" y="1001712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9" name="Line 114"/>
          <p:cNvSpPr>
            <a:spLocks noChangeShapeType="1"/>
          </p:cNvSpPr>
          <p:nvPr/>
        </p:nvSpPr>
        <p:spPr bwMode="auto">
          <a:xfrm>
            <a:off x="663575" y="1649412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Rectangle 115"/>
          <p:cNvSpPr>
            <a:spLocks noChangeArrowheads="1"/>
          </p:cNvSpPr>
          <p:nvPr/>
        </p:nvSpPr>
        <p:spPr bwMode="auto">
          <a:xfrm>
            <a:off x="663575" y="1787525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1" name="Line 116"/>
          <p:cNvSpPr>
            <a:spLocks noChangeShapeType="1"/>
          </p:cNvSpPr>
          <p:nvPr/>
        </p:nvSpPr>
        <p:spPr bwMode="auto">
          <a:xfrm>
            <a:off x="663575" y="2435225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117"/>
          <p:cNvSpPr>
            <a:spLocks noChangeArrowheads="1"/>
          </p:cNvSpPr>
          <p:nvPr/>
        </p:nvSpPr>
        <p:spPr bwMode="auto">
          <a:xfrm>
            <a:off x="663575" y="2565400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Line 118"/>
          <p:cNvSpPr>
            <a:spLocks noChangeShapeType="1"/>
          </p:cNvSpPr>
          <p:nvPr/>
        </p:nvSpPr>
        <p:spPr bwMode="auto">
          <a:xfrm>
            <a:off x="663575" y="3213100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119"/>
          <p:cNvSpPr>
            <a:spLocks noChangeArrowheads="1"/>
          </p:cNvSpPr>
          <p:nvPr/>
        </p:nvSpPr>
        <p:spPr bwMode="auto">
          <a:xfrm>
            <a:off x="663575" y="3351212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5" name="Line 120"/>
          <p:cNvSpPr>
            <a:spLocks noChangeShapeType="1"/>
          </p:cNvSpPr>
          <p:nvPr/>
        </p:nvSpPr>
        <p:spPr bwMode="auto">
          <a:xfrm>
            <a:off x="663575" y="3998912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Rectangle 121"/>
          <p:cNvSpPr>
            <a:spLocks noChangeArrowheads="1"/>
          </p:cNvSpPr>
          <p:nvPr/>
        </p:nvSpPr>
        <p:spPr bwMode="auto">
          <a:xfrm>
            <a:off x="663575" y="4124325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96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1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1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1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1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1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>
            <a:spLocks/>
          </p:cNvSpPr>
          <p:nvPr/>
        </p:nvSpPr>
        <p:spPr bwMode="auto">
          <a:xfrm>
            <a:off x="2498725" y="2859088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3779838" y="2066925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5062538" y="2859088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1216025" y="2066925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6343650" y="2066925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37" name="Group 13"/>
          <p:cNvGrpSpPr>
            <a:grpSpLocks/>
          </p:cNvGrpSpPr>
          <p:nvPr/>
        </p:nvGrpSpPr>
        <p:grpSpPr bwMode="auto">
          <a:xfrm>
            <a:off x="1897063" y="2716213"/>
            <a:ext cx="222250" cy="285750"/>
            <a:chOff x="0" y="0"/>
            <a:chExt cx="184" cy="236"/>
          </a:xfrm>
          <a:solidFill>
            <a:srgbClr val="D20000"/>
          </a:solidFill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3" name="Group 19"/>
          <p:cNvGrpSpPr>
            <a:grpSpLocks/>
          </p:cNvGrpSpPr>
          <p:nvPr/>
        </p:nvGrpSpPr>
        <p:grpSpPr bwMode="auto">
          <a:xfrm>
            <a:off x="5711825" y="2716213"/>
            <a:ext cx="282575" cy="2857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Group 22"/>
          <p:cNvGrpSpPr>
            <a:grpSpLocks/>
          </p:cNvGrpSpPr>
          <p:nvPr/>
        </p:nvGrpSpPr>
        <p:grpSpPr bwMode="auto">
          <a:xfrm>
            <a:off x="4432300" y="2716213"/>
            <a:ext cx="279400" cy="285750"/>
            <a:chOff x="0" y="0"/>
            <a:chExt cx="232" cy="236"/>
          </a:xfrm>
          <a:solidFill>
            <a:srgbClr val="E81C32"/>
          </a:solidFill>
        </p:grpSpPr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Group 25"/>
          <p:cNvGrpSpPr>
            <a:grpSpLocks/>
          </p:cNvGrpSpPr>
          <p:nvPr/>
        </p:nvGrpSpPr>
        <p:grpSpPr bwMode="auto">
          <a:xfrm>
            <a:off x="3162300" y="2738438"/>
            <a:ext cx="285750" cy="2413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8" name="Group 28"/>
          <p:cNvGrpSpPr>
            <a:grpSpLocks/>
          </p:cNvGrpSpPr>
          <p:nvPr/>
        </p:nvGrpSpPr>
        <p:grpSpPr bwMode="auto">
          <a:xfrm>
            <a:off x="6996113" y="2720975"/>
            <a:ext cx="279400" cy="276225"/>
            <a:chOff x="0" y="0"/>
            <a:chExt cx="231" cy="230"/>
          </a:xfrm>
          <a:solidFill>
            <a:srgbClr val="D20000"/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61" name="Rectangle 31"/>
          <p:cNvSpPr>
            <a:spLocks noChangeArrowheads="1"/>
          </p:cNvSpPr>
          <p:nvPr/>
        </p:nvSpPr>
        <p:spPr bwMode="auto">
          <a:xfrm>
            <a:off x="1036638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2" name="Rectangle 32"/>
          <p:cNvSpPr>
            <a:spLocks noChangeArrowheads="1"/>
          </p:cNvSpPr>
          <p:nvPr/>
        </p:nvSpPr>
        <p:spPr bwMode="auto">
          <a:xfrm>
            <a:off x="3595688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3" name="Rectangle 33"/>
          <p:cNvSpPr>
            <a:spLocks noChangeArrowheads="1"/>
          </p:cNvSpPr>
          <p:nvPr/>
        </p:nvSpPr>
        <p:spPr bwMode="auto">
          <a:xfrm>
            <a:off x="6165850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4" name="Rectangle 34"/>
          <p:cNvSpPr>
            <a:spLocks noChangeArrowheads="1"/>
          </p:cNvSpPr>
          <p:nvPr/>
        </p:nvSpPr>
        <p:spPr bwMode="auto">
          <a:xfrm>
            <a:off x="2320925" y="10064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Rectangle 35"/>
          <p:cNvSpPr>
            <a:spLocks noChangeArrowheads="1"/>
          </p:cNvSpPr>
          <p:nvPr/>
        </p:nvSpPr>
        <p:spPr bwMode="auto">
          <a:xfrm>
            <a:off x="4879975" y="10064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Line 36"/>
          <p:cNvSpPr>
            <a:spLocks noChangeShapeType="1"/>
          </p:cNvSpPr>
          <p:nvPr/>
        </p:nvSpPr>
        <p:spPr bwMode="auto">
          <a:xfrm>
            <a:off x="2000250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Line 37"/>
          <p:cNvSpPr>
            <a:spLocks noChangeShapeType="1"/>
          </p:cNvSpPr>
          <p:nvPr/>
        </p:nvSpPr>
        <p:spPr bwMode="auto">
          <a:xfrm>
            <a:off x="3319463" y="1825625"/>
            <a:ext cx="0" cy="817563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Line 38"/>
          <p:cNvSpPr>
            <a:spLocks noChangeShapeType="1"/>
          </p:cNvSpPr>
          <p:nvPr/>
        </p:nvSpPr>
        <p:spPr bwMode="auto">
          <a:xfrm>
            <a:off x="5862638" y="1825625"/>
            <a:ext cx="0" cy="817563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>
            <a:off x="4562475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7143750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82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5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7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1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6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76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1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6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76000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 p14:presetBounceEnd="16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6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954088" y="1418828"/>
            <a:ext cx="1435100" cy="1120775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952500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17" name="Group 25"/>
          <p:cNvGrpSpPr>
            <a:grpSpLocks/>
          </p:cNvGrpSpPr>
          <p:nvPr/>
        </p:nvGrpSpPr>
        <p:grpSpPr bwMode="auto">
          <a:xfrm>
            <a:off x="2887663" y="1418828"/>
            <a:ext cx="1435100" cy="1120775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86075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4821238" y="1418828"/>
            <a:ext cx="1435100" cy="1120775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4819650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25" name="Group 33"/>
          <p:cNvGrpSpPr>
            <a:grpSpLocks/>
          </p:cNvGrpSpPr>
          <p:nvPr/>
        </p:nvGrpSpPr>
        <p:grpSpPr bwMode="auto">
          <a:xfrm>
            <a:off x="6754813" y="1418828"/>
            <a:ext cx="1435100" cy="1120775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6753225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209117" y="2720578"/>
            <a:ext cx="9361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Frank Furious</a:t>
            </a:r>
            <a:endParaRPr lang="zh-CN" altLang="zh-CN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397462" y="3033315"/>
            <a:ext cx="5610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Art Director</a:t>
            </a: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268489" y="2720578"/>
            <a:ext cx="69249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Kara Kulis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3162699" y="303331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 &amp; Sales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5031375" y="2720578"/>
            <a:ext cx="10275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Andrea Arkov</a:t>
            </a:r>
            <a:endParaRPr lang="zh-CN" altLang="zh-CN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5157218" y="3033315"/>
            <a:ext cx="7742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Public Relations</a:t>
            </a: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6934462" y="2722165"/>
            <a:ext cx="10948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Harold Houdini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7251063" y="3034903"/>
            <a:ext cx="4600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Designer </a:t>
            </a: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0128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3775" y="4266803"/>
            <a:ext cx="195263" cy="196850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3663" y="4266803"/>
            <a:ext cx="195262" cy="196850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2338" y="4266803"/>
            <a:ext cx="195262" cy="196850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6413" y="4266803"/>
            <a:ext cx="196850" cy="196850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29432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24175" y="4266803"/>
            <a:ext cx="195263" cy="196850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3" name="Freeform 61"/>
            <p:cNvSpPr>
              <a:spLocks/>
            </p:cNvSpPr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063" y="4266803"/>
            <a:ext cx="195262" cy="196850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22738" y="4266803"/>
            <a:ext cx="195262" cy="196850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6813" y="4266803"/>
            <a:ext cx="196850" cy="196850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48736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54575" y="4266803"/>
            <a:ext cx="195263" cy="196850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24463" y="4266803"/>
            <a:ext cx="195262" cy="196850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69" name="Freeform 77"/>
            <p:cNvSpPr>
              <a:spLocks/>
            </p:cNvSpPr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53138" y="4266803"/>
            <a:ext cx="195262" cy="196850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7213" y="4266803"/>
            <a:ext cx="196850" cy="196850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681037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91325" y="4266803"/>
            <a:ext cx="195263" cy="196850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79" name="Freeform 87"/>
            <p:cNvSpPr>
              <a:spLocks/>
            </p:cNvSpPr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61213" y="4266803"/>
            <a:ext cx="195262" cy="196850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2" name="Freeform 90"/>
            <p:cNvSpPr>
              <a:spLocks/>
            </p:cNvSpPr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888" y="4266803"/>
            <a:ext cx="195262" cy="196850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73963" y="4266803"/>
            <a:ext cx="196850" cy="196850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007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Freeform 8"/>
          <p:cNvSpPr>
            <a:spLocks/>
          </p:cNvSpPr>
          <p:nvPr/>
        </p:nvSpPr>
        <p:spPr bwMode="auto">
          <a:xfrm>
            <a:off x="1581388" y="1397142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3" name="Freeform 9"/>
          <p:cNvSpPr>
            <a:spLocks/>
          </p:cNvSpPr>
          <p:nvPr/>
        </p:nvSpPr>
        <p:spPr bwMode="auto">
          <a:xfrm>
            <a:off x="2612703" y="1397142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4" name="Freeform 10"/>
          <p:cNvSpPr>
            <a:spLocks/>
          </p:cNvSpPr>
          <p:nvPr/>
        </p:nvSpPr>
        <p:spPr bwMode="auto">
          <a:xfrm>
            <a:off x="1581388" y="3170106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5" name="Freeform 11"/>
          <p:cNvSpPr>
            <a:spLocks/>
          </p:cNvSpPr>
          <p:nvPr/>
        </p:nvSpPr>
        <p:spPr bwMode="auto">
          <a:xfrm>
            <a:off x="2612703" y="3170106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6" name="Freeform 12"/>
          <p:cNvSpPr>
            <a:spLocks/>
          </p:cNvSpPr>
          <p:nvPr/>
        </p:nvSpPr>
        <p:spPr bwMode="auto">
          <a:xfrm>
            <a:off x="2096346" y="228292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7" name="Freeform 13"/>
          <p:cNvSpPr>
            <a:spLocks/>
          </p:cNvSpPr>
          <p:nvPr/>
        </p:nvSpPr>
        <p:spPr bwMode="auto">
          <a:xfrm>
            <a:off x="3127661" y="228292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922121" y="1809242"/>
            <a:ext cx="247698" cy="247696"/>
          </a:xfrm>
          <a:custGeom>
            <a:avLst/>
            <a:gdLst>
              <a:gd name="T0" fmla="*/ 76 w 105"/>
              <a:gd name="T1" fmla="*/ 51 h 105"/>
              <a:gd name="T2" fmla="*/ 41 w 105"/>
              <a:gd name="T3" fmla="*/ 24 h 105"/>
              <a:gd name="T4" fmla="*/ 24 w 105"/>
              <a:gd name="T5" fmla="*/ 41 h 105"/>
              <a:gd name="T6" fmla="*/ 51 w 105"/>
              <a:gd name="T7" fmla="*/ 76 h 105"/>
              <a:gd name="T8" fmla="*/ 76 w 105"/>
              <a:gd name="T9" fmla="*/ 51 h 105"/>
              <a:gd name="T10" fmla="*/ 40 w 105"/>
              <a:gd name="T11" fmla="*/ 18 h 105"/>
              <a:gd name="T12" fmla="*/ 40 w 105"/>
              <a:gd name="T13" fmla="*/ 18 h 105"/>
              <a:gd name="T14" fmla="*/ 43 w 105"/>
              <a:gd name="T15" fmla="*/ 15 h 105"/>
              <a:gd name="T16" fmla="*/ 45 w 105"/>
              <a:gd name="T17" fmla="*/ 14 h 105"/>
              <a:gd name="T18" fmla="*/ 41 w 105"/>
              <a:gd name="T19" fmla="*/ 10 h 105"/>
              <a:gd name="T20" fmla="*/ 10 w 105"/>
              <a:gd name="T21" fmla="*/ 41 h 105"/>
              <a:gd name="T22" fmla="*/ 14 w 105"/>
              <a:gd name="T23" fmla="*/ 45 h 105"/>
              <a:gd name="T24" fmla="*/ 18 w 105"/>
              <a:gd name="T25" fmla="*/ 40 h 105"/>
              <a:gd name="T26" fmla="*/ 18 w 105"/>
              <a:gd name="T27" fmla="*/ 40 h 105"/>
              <a:gd name="T28" fmla="*/ 40 w 105"/>
              <a:gd name="T29" fmla="*/ 18 h 105"/>
              <a:gd name="T30" fmla="*/ 52 w 105"/>
              <a:gd name="T31" fmla="*/ 82 h 105"/>
              <a:gd name="T32" fmla="*/ 52 w 105"/>
              <a:gd name="T33" fmla="*/ 82 h 105"/>
              <a:gd name="T34" fmla="*/ 52 w 105"/>
              <a:gd name="T35" fmla="*/ 82 h 105"/>
              <a:gd name="T36" fmla="*/ 49 w 105"/>
              <a:gd name="T37" fmla="*/ 84 h 105"/>
              <a:gd name="T38" fmla="*/ 53 w 105"/>
              <a:gd name="T39" fmla="*/ 88 h 105"/>
              <a:gd name="T40" fmla="*/ 88 w 105"/>
              <a:gd name="T41" fmla="*/ 53 h 105"/>
              <a:gd name="T42" fmla="*/ 84 w 105"/>
              <a:gd name="T43" fmla="*/ 49 h 105"/>
              <a:gd name="T44" fmla="*/ 83 w 105"/>
              <a:gd name="T45" fmla="*/ 50 h 105"/>
              <a:gd name="T46" fmla="*/ 83 w 105"/>
              <a:gd name="T47" fmla="*/ 50 h 105"/>
              <a:gd name="T48" fmla="*/ 83 w 105"/>
              <a:gd name="T49" fmla="*/ 50 h 105"/>
              <a:gd name="T50" fmla="*/ 82 w 105"/>
              <a:gd name="T51" fmla="*/ 51 h 105"/>
              <a:gd name="T52" fmla="*/ 82 w 105"/>
              <a:gd name="T53" fmla="*/ 51 h 105"/>
              <a:gd name="T54" fmla="*/ 52 w 105"/>
              <a:gd name="T55" fmla="*/ 82 h 105"/>
              <a:gd name="T56" fmla="*/ 49 w 105"/>
              <a:gd name="T57" fmla="*/ 20 h 105"/>
              <a:gd name="T58" fmla="*/ 49 w 105"/>
              <a:gd name="T59" fmla="*/ 20 h 105"/>
              <a:gd name="T60" fmla="*/ 79 w 105"/>
              <a:gd name="T61" fmla="*/ 43 h 105"/>
              <a:gd name="T62" fmla="*/ 81 w 105"/>
              <a:gd name="T63" fmla="*/ 41 h 105"/>
              <a:gd name="T64" fmla="*/ 82 w 105"/>
              <a:gd name="T65" fmla="*/ 41 h 105"/>
              <a:gd name="T66" fmla="*/ 87 w 105"/>
              <a:gd name="T67" fmla="*/ 41 h 105"/>
              <a:gd name="T68" fmla="*/ 96 w 105"/>
              <a:gd name="T69" fmla="*/ 50 h 105"/>
              <a:gd name="T70" fmla="*/ 96 w 105"/>
              <a:gd name="T71" fmla="*/ 50 h 105"/>
              <a:gd name="T72" fmla="*/ 96 w 105"/>
              <a:gd name="T73" fmla="*/ 56 h 105"/>
              <a:gd name="T74" fmla="*/ 79 w 105"/>
              <a:gd name="T75" fmla="*/ 73 h 105"/>
              <a:gd name="T76" fmla="*/ 104 w 105"/>
              <a:gd name="T77" fmla="*/ 98 h 105"/>
              <a:gd name="T78" fmla="*/ 104 w 105"/>
              <a:gd name="T79" fmla="*/ 104 h 105"/>
              <a:gd name="T80" fmla="*/ 98 w 105"/>
              <a:gd name="T81" fmla="*/ 104 h 105"/>
              <a:gd name="T82" fmla="*/ 73 w 105"/>
              <a:gd name="T83" fmla="*/ 79 h 105"/>
              <a:gd name="T84" fmla="*/ 56 w 105"/>
              <a:gd name="T85" fmla="*/ 96 h 105"/>
              <a:gd name="T86" fmla="*/ 56 w 105"/>
              <a:gd name="T87" fmla="*/ 96 h 105"/>
              <a:gd name="T88" fmla="*/ 50 w 105"/>
              <a:gd name="T89" fmla="*/ 96 h 105"/>
              <a:gd name="T90" fmla="*/ 41 w 105"/>
              <a:gd name="T91" fmla="*/ 87 h 105"/>
              <a:gd name="T92" fmla="*/ 41 w 105"/>
              <a:gd name="T93" fmla="*/ 87 h 105"/>
              <a:gd name="T94" fmla="*/ 41 w 105"/>
              <a:gd name="T95" fmla="*/ 81 h 105"/>
              <a:gd name="T96" fmla="*/ 43 w 105"/>
              <a:gd name="T97" fmla="*/ 79 h 105"/>
              <a:gd name="T98" fmla="*/ 20 w 105"/>
              <a:gd name="T99" fmla="*/ 49 h 105"/>
              <a:gd name="T100" fmla="*/ 17 w 105"/>
              <a:gd name="T101" fmla="*/ 53 h 105"/>
              <a:gd name="T102" fmla="*/ 17 w 105"/>
              <a:gd name="T103" fmla="*/ 53 h 105"/>
              <a:gd name="T104" fmla="*/ 17 w 105"/>
              <a:gd name="T105" fmla="*/ 53 h 105"/>
              <a:gd name="T106" fmla="*/ 11 w 105"/>
              <a:gd name="T107" fmla="*/ 53 h 105"/>
              <a:gd name="T108" fmla="*/ 2 w 105"/>
              <a:gd name="T109" fmla="*/ 44 h 105"/>
              <a:gd name="T110" fmla="*/ 2 w 105"/>
              <a:gd name="T111" fmla="*/ 44 h 105"/>
              <a:gd name="T112" fmla="*/ 2 w 105"/>
              <a:gd name="T113" fmla="*/ 38 h 105"/>
              <a:gd name="T114" fmla="*/ 38 w 105"/>
              <a:gd name="T115" fmla="*/ 2 h 105"/>
              <a:gd name="T116" fmla="*/ 44 w 105"/>
              <a:gd name="T117" fmla="*/ 2 h 105"/>
              <a:gd name="T118" fmla="*/ 53 w 105"/>
              <a:gd name="T119" fmla="*/ 11 h 105"/>
              <a:gd name="T120" fmla="*/ 53 w 105"/>
              <a:gd name="T121" fmla="*/ 11 h 105"/>
              <a:gd name="T122" fmla="*/ 53 w 105"/>
              <a:gd name="T123" fmla="*/ 17 h 105"/>
              <a:gd name="T124" fmla="*/ 49 w 105"/>
              <a:gd name="T125" fmla="*/ 2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5">
                <a:moveTo>
                  <a:pt x="76" y="51"/>
                </a:moveTo>
                <a:cubicBezTo>
                  <a:pt x="41" y="24"/>
                  <a:pt x="41" y="24"/>
                  <a:pt x="41" y="24"/>
                </a:cubicBezTo>
                <a:cubicBezTo>
                  <a:pt x="24" y="41"/>
                  <a:pt x="24" y="41"/>
                  <a:pt x="24" y="41"/>
                </a:cubicBezTo>
                <a:cubicBezTo>
                  <a:pt x="51" y="76"/>
                  <a:pt x="51" y="76"/>
                  <a:pt x="51" y="76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43" y="15"/>
                  <a:pt x="43" y="15"/>
                  <a:pt x="43" y="15"/>
                </a:cubicBezTo>
                <a:cubicBezTo>
                  <a:pt x="45" y="14"/>
                  <a:pt x="45" y="14"/>
                  <a:pt x="45" y="14"/>
                </a:cubicBezTo>
                <a:cubicBezTo>
                  <a:pt x="41" y="10"/>
                  <a:pt x="41" y="10"/>
                  <a:pt x="41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45"/>
                  <a:pt x="14" y="45"/>
                  <a:pt x="14" y="45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52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49" y="84"/>
                  <a:pt x="49" y="84"/>
                  <a:pt x="49" y="84"/>
                </a:cubicBezTo>
                <a:cubicBezTo>
                  <a:pt x="53" y="88"/>
                  <a:pt x="53" y="88"/>
                  <a:pt x="53" y="88"/>
                </a:cubicBezTo>
                <a:cubicBezTo>
                  <a:pt x="88" y="53"/>
                  <a:pt x="88" y="53"/>
                  <a:pt x="88" y="53"/>
                </a:cubicBezTo>
                <a:cubicBezTo>
                  <a:pt x="84" y="49"/>
                  <a:pt x="84" y="49"/>
                  <a:pt x="84" y="4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52" y="82"/>
                  <a:pt x="52" y="82"/>
                  <a:pt x="52" y="82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79" y="43"/>
                  <a:pt x="79" y="43"/>
                  <a:pt x="79" y="43"/>
                </a:cubicBezTo>
                <a:cubicBezTo>
                  <a:pt x="81" y="41"/>
                  <a:pt x="81" y="41"/>
                  <a:pt x="81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3" y="39"/>
                  <a:pt x="86" y="39"/>
                  <a:pt x="87" y="41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52"/>
                  <a:pt x="98" y="54"/>
                  <a:pt x="96" y="56"/>
                </a:cubicBezTo>
                <a:cubicBezTo>
                  <a:pt x="79" y="73"/>
                  <a:pt x="79" y="73"/>
                  <a:pt x="79" y="73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05" y="99"/>
                  <a:pt x="105" y="102"/>
                  <a:pt x="104" y="104"/>
                </a:cubicBezTo>
                <a:cubicBezTo>
                  <a:pt x="102" y="105"/>
                  <a:pt x="100" y="105"/>
                  <a:pt x="98" y="104"/>
                </a:cubicBezTo>
                <a:cubicBezTo>
                  <a:pt x="73" y="79"/>
                  <a:pt x="73" y="79"/>
                  <a:pt x="73" y="79"/>
                </a:cubicBezTo>
                <a:cubicBezTo>
                  <a:pt x="56" y="96"/>
                  <a:pt x="56" y="96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4" y="98"/>
                  <a:pt x="52" y="98"/>
                  <a:pt x="50" y="96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39" y="86"/>
                  <a:pt x="39" y="83"/>
                  <a:pt x="41" y="81"/>
                </a:cubicBezTo>
                <a:cubicBezTo>
                  <a:pt x="43" y="79"/>
                  <a:pt x="43" y="79"/>
                  <a:pt x="43" y="79"/>
                </a:cubicBezTo>
                <a:cubicBezTo>
                  <a:pt x="20" y="49"/>
                  <a:pt x="20" y="49"/>
                  <a:pt x="20" y="49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5" y="54"/>
                  <a:pt x="13" y="54"/>
                  <a:pt x="11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2"/>
                  <a:pt x="0" y="40"/>
                  <a:pt x="2" y="38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0"/>
                  <a:pt x="42" y="0"/>
                  <a:pt x="44" y="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5" y="12"/>
                  <a:pt x="55" y="15"/>
                  <a:pt x="53" y="17"/>
                </a:cubicBezTo>
                <a:cubicBezTo>
                  <a:pt x="49" y="20"/>
                  <a:pt x="49" y="20"/>
                  <a:pt x="4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Freeform 15"/>
          <p:cNvSpPr>
            <a:spLocks noEditPoints="1"/>
          </p:cNvSpPr>
          <p:nvPr/>
        </p:nvSpPr>
        <p:spPr bwMode="auto">
          <a:xfrm>
            <a:off x="2962695" y="3584762"/>
            <a:ext cx="229178" cy="245382"/>
          </a:xfrm>
          <a:custGeom>
            <a:avLst/>
            <a:gdLst>
              <a:gd name="T0" fmla="*/ 79 w 97"/>
              <a:gd name="T1" fmla="*/ 68 h 104"/>
              <a:gd name="T2" fmla="*/ 92 w 97"/>
              <a:gd name="T3" fmla="*/ 73 h 104"/>
              <a:gd name="T4" fmla="*/ 92 w 97"/>
              <a:gd name="T5" fmla="*/ 73 h 104"/>
              <a:gd name="T6" fmla="*/ 97 w 97"/>
              <a:gd name="T7" fmla="*/ 86 h 104"/>
              <a:gd name="T8" fmla="*/ 79 w 97"/>
              <a:gd name="T9" fmla="*/ 104 h 104"/>
              <a:gd name="T10" fmla="*/ 61 w 97"/>
              <a:gd name="T11" fmla="*/ 86 h 104"/>
              <a:gd name="T12" fmla="*/ 62 w 97"/>
              <a:gd name="T13" fmla="*/ 80 h 104"/>
              <a:gd name="T14" fmla="*/ 43 w 97"/>
              <a:gd name="T15" fmla="*/ 68 h 104"/>
              <a:gd name="T16" fmla="*/ 42 w 97"/>
              <a:gd name="T17" fmla="*/ 69 h 104"/>
              <a:gd name="T18" fmla="*/ 42 w 97"/>
              <a:gd name="T19" fmla="*/ 69 h 104"/>
              <a:gd name="T20" fmla="*/ 24 w 97"/>
              <a:gd name="T21" fmla="*/ 76 h 104"/>
              <a:gd name="T22" fmla="*/ 0 w 97"/>
              <a:gd name="T23" fmla="*/ 52 h 104"/>
              <a:gd name="T24" fmla="*/ 24 w 97"/>
              <a:gd name="T25" fmla="*/ 27 h 104"/>
              <a:gd name="T26" fmla="*/ 42 w 97"/>
              <a:gd name="T27" fmla="*/ 34 h 104"/>
              <a:gd name="T28" fmla="*/ 42 w 97"/>
              <a:gd name="T29" fmla="*/ 34 h 104"/>
              <a:gd name="T30" fmla="*/ 42 w 97"/>
              <a:gd name="T31" fmla="*/ 34 h 104"/>
              <a:gd name="T32" fmla="*/ 43 w 97"/>
              <a:gd name="T33" fmla="*/ 35 h 104"/>
              <a:gd name="T34" fmla="*/ 62 w 97"/>
              <a:gd name="T35" fmla="*/ 24 h 104"/>
              <a:gd name="T36" fmla="*/ 61 w 97"/>
              <a:gd name="T37" fmla="*/ 18 h 104"/>
              <a:gd name="T38" fmla="*/ 79 w 97"/>
              <a:gd name="T39" fmla="*/ 0 h 104"/>
              <a:gd name="T40" fmla="*/ 97 w 97"/>
              <a:gd name="T41" fmla="*/ 18 h 104"/>
              <a:gd name="T42" fmla="*/ 79 w 97"/>
              <a:gd name="T43" fmla="*/ 36 h 104"/>
              <a:gd name="T44" fmla="*/ 66 w 97"/>
              <a:gd name="T45" fmla="*/ 31 h 104"/>
              <a:gd name="T46" fmla="*/ 66 w 97"/>
              <a:gd name="T47" fmla="*/ 30 h 104"/>
              <a:gd name="T48" fmla="*/ 47 w 97"/>
              <a:gd name="T49" fmla="*/ 42 h 104"/>
              <a:gd name="T50" fmla="*/ 49 w 97"/>
              <a:gd name="T51" fmla="*/ 52 h 104"/>
              <a:gd name="T52" fmla="*/ 47 w 97"/>
              <a:gd name="T53" fmla="*/ 61 h 104"/>
              <a:gd name="T54" fmla="*/ 66 w 97"/>
              <a:gd name="T55" fmla="*/ 73 h 104"/>
              <a:gd name="T56" fmla="*/ 66 w 97"/>
              <a:gd name="T57" fmla="*/ 73 h 104"/>
              <a:gd name="T58" fmla="*/ 66 w 97"/>
              <a:gd name="T59" fmla="*/ 73 h 104"/>
              <a:gd name="T60" fmla="*/ 66 w 97"/>
              <a:gd name="T61" fmla="*/ 73 h 104"/>
              <a:gd name="T62" fmla="*/ 79 w 97"/>
              <a:gd name="T63" fmla="*/ 68 h 104"/>
              <a:gd name="T64" fmla="*/ 86 w 97"/>
              <a:gd name="T65" fmla="*/ 78 h 104"/>
              <a:gd name="T66" fmla="*/ 86 w 97"/>
              <a:gd name="T67" fmla="*/ 78 h 104"/>
              <a:gd name="T68" fmla="*/ 79 w 97"/>
              <a:gd name="T69" fmla="*/ 76 h 104"/>
              <a:gd name="T70" fmla="*/ 72 w 97"/>
              <a:gd name="T71" fmla="*/ 78 h 104"/>
              <a:gd name="T72" fmla="*/ 72 w 97"/>
              <a:gd name="T73" fmla="*/ 79 h 104"/>
              <a:gd name="T74" fmla="*/ 69 w 97"/>
              <a:gd name="T75" fmla="*/ 86 h 104"/>
              <a:gd name="T76" fmla="*/ 79 w 97"/>
              <a:gd name="T77" fmla="*/ 96 h 104"/>
              <a:gd name="T78" fmla="*/ 89 w 97"/>
              <a:gd name="T79" fmla="*/ 86 h 104"/>
              <a:gd name="T80" fmla="*/ 86 w 97"/>
              <a:gd name="T81" fmla="*/ 79 h 104"/>
              <a:gd name="T82" fmla="*/ 86 w 97"/>
              <a:gd name="T83" fmla="*/ 78 h 104"/>
              <a:gd name="T84" fmla="*/ 36 w 97"/>
              <a:gd name="T85" fmla="*/ 40 h 104"/>
              <a:gd name="T86" fmla="*/ 36 w 97"/>
              <a:gd name="T87" fmla="*/ 40 h 104"/>
              <a:gd name="T88" fmla="*/ 24 w 97"/>
              <a:gd name="T89" fmla="*/ 35 h 104"/>
              <a:gd name="T90" fmla="*/ 8 w 97"/>
              <a:gd name="T91" fmla="*/ 52 h 104"/>
              <a:gd name="T92" fmla="*/ 24 w 97"/>
              <a:gd name="T93" fmla="*/ 68 h 104"/>
              <a:gd name="T94" fmla="*/ 36 w 97"/>
              <a:gd name="T95" fmla="*/ 64 h 104"/>
              <a:gd name="T96" fmla="*/ 36 w 97"/>
              <a:gd name="T97" fmla="*/ 63 h 104"/>
              <a:gd name="T98" fmla="*/ 41 w 97"/>
              <a:gd name="T99" fmla="*/ 52 h 104"/>
              <a:gd name="T100" fmla="*/ 36 w 97"/>
              <a:gd name="T101" fmla="*/ 40 h 104"/>
              <a:gd name="T102" fmla="*/ 36 w 97"/>
              <a:gd name="T103" fmla="*/ 40 h 104"/>
              <a:gd name="T104" fmla="*/ 79 w 97"/>
              <a:gd name="T105" fmla="*/ 8 h 104"/>
              <a:gd name="T106" fmla="*/ 79 w 97"/>
              <a:gd name="T107" fmla="*/ 8 h 104"/>
              <a:gd name="T108" fmla="*/ 69 w 97"/>
              <a:gd name="T109" fmla="*/ 18 h 104"/>
              <a:gd name="T110" fmla="*/ 71 w 97"/>
              <a:gd name="T111" fmla="*/ 23 h 104"/>
              <a:gd name="T112" fmla="*/ 71 w 97"/>
              <a:gd name="T113" fmla="*/ 23 h 104"/>
              <a:gd name="T114" fmla="*/ 72 w 97"/>
              <a:gd name="T115" fmla="*/ 25 h 104"/>
              <a:gd name="T116" fmla="*/ 72 w 97"/>
              <a:gd name="T117" fmla="*/ 25 h 104"/>
              <a:gd name="T118" fmla="*/ 79 w 97"/>
              <a:gd name="T119" fmla="*/ 28 h 104"/>
              <a:gd name="T120" fmla="*/ 89 w 97"/>
              <a:gd name="T121" fmla="*/ 18 h 104"/>
              <a:gd name="T122" fmla="*/ 79 w 97"/>
              <a:gd name="T123" fmla="*/ 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" h="104">
                <a:moveTo>
                  <a:pt x="79" y="68"/>
                </a:moveTo>
                <a:cubicBezTo>
                  <a:pt x="84" y="68"/>
                  <a:pt x="89" y="70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5" y="76"/>
                  <a:pt x="97" y="81"/>
                  <a:pt x="97" y="86"/>
                </a:cubicBezTo>
                <a:cubicBezTo>
                  <a:pt x="97" y="96"/>
                  <a:pt x="89" y="104"/>
                  <a:pt x="79" y="104"/>
                </a:cubicBezTo>
                <a:cubicBezTo>
                  <a:pt x="69" y="104"/>
                  <a:pt x="61" y="96"/>
                  <a:pt x="61" y="86"/>
                </a:cubicBezTo>
                <a:cubicBezTo>
                  <a:pt x="61" y="84"/>
                  <a:pt x="61" y="82"/>
                  <a:pt x="62" y="80"/>
                </a:cubicBezTo>
                <a:cubicBezTo>
                  <a:pt x="43" y="68"/>
                  <a:pt x="43" y="68"/>
                  <a:pt x="43" y="68"/>
                </a:cubicBezTo>
                <a:cubicBezTo>
                  <a:pt x="42" y="68"/>
                  <a:pt x="42" y="69"/>
                  <a:pt x="42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37" y="74"/>
                  <a:pt x="31" y="76"/>
                  <a:pt x="24" y="76"/>
                </a:cubicBezTo>
                <a:cubicBezTo>
                  <a:pt x="11" y="76"/>
                  <a:pt x="0" y="65"/>
                  <a:pt x="0" y="52"/>
                </a:cubicBezTo>
                <a:cubicBezTo>
                  <a:pt x="0" y="38"/>
                  <a:pt x="11" y="27"/>
                  <a:pt x="24" y="27"/>
                </a:cubicBezTo>
                <a:cubicBezTo>
                  <a:pt x="31" y="27"/>
                  <a:pt x="37" y="3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3" y="35"/>
                </a:cubicBezTo>
                <a:cubicBezTo>
                  <a:pt x="62" y="24"/>
                  <a:pt x="62" y="24"/>
                  <a:pt x="62" y="24"/>
                </a:cubicBezTo>
                <a:cubicBezTo>
                  <a:pt x="61" y="22"/>
                  <a:pt x="61" y="20"/>
                  <a:pt x="61" y="18"/>
                </a:cubicBezTo>
                <a:cubicBezTo>
                  <a:pt x="61" y="8"/>
                  <a:pt x="69" y="0"/>
                  <a:pt x="79" y="0"/>
                </a:cubicBezTo>
                <a:cubicBezTo>
                  <a:pt x="89" y="0"/>
                  <a:pt x="97" y="8"/>
                  <a:pt x="97" y="18"/>
                </a:cubicBezTo>
                <a:cubicBezTo>
                  <a:pt x="97" y="28"/>
                  <a:pt x="89" y="36"/>
                  <a:pt x="79" y="36"/>
                </a:cubicBezTo>
                <a:cubicBezTo>
                  <a:pt x="74" y="36"/>
                  <a:pt x="70" y="34"/>
                  <a:pt x="66" y="31"/>
                </a:cubicBezTo>
                <a:cubicBezTo>
                  <a:pt x="66" y="30"/>
                  <a:pt x="66" y="30"/>
                  <a:pt x="66" y="30"/>
                </a:cubicBezTo>
                <a:cubicBezTo>
                  <a:pt x="47" y="42"/>
                  <a:pt x="47" y="42"/>
                  <a:pt x="47" y="42"/>
                </a:cubicBezTo>
                <a:cubicBezTo>
                  <a:pt x="48" y="45"/>
                  <a:pt x="49" y="48"/>
                  <a:pt x="49" y="52"/>
                </a:cubicBezTo>
                <a:cubicBezTo>
                  <a:pt x="49" y="55"/>
                  <a:pt x="48" y="58"/>
                  <a:pt x="47" y="61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8"/>
                  <a:pt x="79" y="68"/>
                </a:cubicBezTo>
                <a:close/>
                <a:moveTo>
                  <a:pt x="86" y="78"/>
                </a:moveTo>
                <a:cubicBezTo>
                  <a:pt x="86" y="78"/>
                  <a:pt x="86" y="78"/>
                  <a:pt x="86" y="78"/>
                </a:cubicBezTo>
                <a:cubicBezTo>
                  <a:pt x="85" y="77"/>
                  <a:pt x="82" y="76"/>
                  <a:pt x="79" y="76"/>
                </a:cubicBezTo>
                <a:cubicBezTo>
                  <a:pt x="76" y="76"/>
                  <a:pt x="74" y="77"/>
                  <a:pt x="72" y="78"/>
                </a:cubicBezTo>
                <a:cubicBezTo>
                  <a:pt x="72" y="79"/>
                  <a:pt x="72" y="79"/>
                  <a:pt x="72" y="79"/>
                </a:cubicBezTo>
                <a:cubicBezTo>
                  <a:pt x="70" y="80"/>
                  <a:pt x="69" y="83"/>
                  <a:pt x="69" y="86"/>
                </a:cubicBezTo>
                <a:cubicBezTo>
                  <a:pt x="69" y="91"/>
                  <a:pt x="74" y="96"/>
                  <a:pt x="79" y="96"/>
                </a:cubicBezTo>
                <a:cubicBezTo>
                  <a:pt x="85" y="96"/>
                  <a:pt x="89" y="91"/>
                  <a:pt x="89" y="86"/>
                </a:cubicBezTo>
                <a:cubicBezTo>
                  <a:pt x="89" y="83"/>
                  <a:pt x="88" y="80"/>
                  <a:pt x="86" y="79"/>
                </a:cubicBezTo>
                <a:cubicBezTo>
                  <a:pt x="86" y="78"/>
                  <a:pt x="86" y="78"/>
                  <a:pt x="86" y="78"/>
                </a:cubicBezTo>
                <a:close/>
                <a:moveTo>
                  <a:pt x="36" y="40"/>
                </a:moveTo>
                <a:cubicBezTo>
                  <a:pt x="36" y="40"/>
                  <a:pt x="36" y="40"/>
                  <a:pt x="36" y="40"/>
                </a:cubicBezTo>
                <a:cubicBezTo>
                  <a:pt x="33" y="37"/>
                  <a:pt x="29" y="35"/>
                  <a:pt x="24" y="35"/>
                </a:cubicBezTo>
                <a:cubicBezTo>
                  <a:pt x="15" y="35"/>
                  <a:pt x="8" y="42"/>
                  <a:pt x="8" y="52"/>
                </a:cubicBezTo>
                <a:cubicBezTo>
                  <a:pt x="8" y="61"/>
                  <a:pt x="15" y="68"/>
                  <a:pt x="24" y="68"/>
                </a:cubicBezTo>
                <a:cubicBezTo>
                  <a:pt x="29" y="68"/>
                  <a:pt x="33" y="67"/>
                  <a:pt x="36" y="64"/>
                </a:cubicBezTo>
                <a:cubicBezTo>
                  <a:pt x="36" y="63"/>
                  <a:pt x="36" y="63"/>
                  <a:pt x="36" y="63"/>
                </a:cubicBezTo>
                <a:cubicBezTo>
                  <a:pt x="39" y="61"/>
                  <a:pt x="41" y="56"/>
                  <a:pt x="41" y="52"/>
                </a:cubicBezTo>
                <a:cubicBezTo>
                  <a:pt x="41" y="47"/>
                  <a:pt x="39" y="43"/>
                  <a:pt x="36" y="40"/>
                </a:cubicBezTo>
                <a:cubicBezTo>
                  <a:pt x="36" y="40"/>
                  <a:pt x="36" y="40"/>
                  <a:pt x="36" y="40"/>
                </a:cubicBezTo>
                <a:close/>
                <a:moveTo>
                  <a:pt x="79" y="8"/>
                </a:moveTo>
                <a:cubicBezTo>
                  <a:pt x="79" y="8"/>
                  <a:pt x="79" y="8"/>
                  <a:pt x="79" y="8"/>
                </a:cubicBezTo>
                <a:cubicBezTo>
                  <a:pt x="74" y="8"/>
                  <a:pt x="69" y="12"/>
                  <a:pt x="69" y="18"/>
                </a:cubicBezTo>
                <a:cubicBezTo>
                  <a:pt x="69" y="20"/>
                  <a:pt x="70" y="21"/>
                  <a:pt x="71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4"/>
                  <a:pt x="71" y="24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4" y="27"/>
                  <a:pt x="76" y="28"/>
                  <a:pt x="79" y="28"/>
                </a:cubicBezTo>
                <a:cubicBezTo>
                  <a:pt x="85" y="28"/>
                  <a:pt x="89" y="23"/>
                  <a:pt x="89" y="18"/>
                </a:cubicBezTo>
                <a:cubicBezTo>
                  <a:pt x="89" y="12"/>
                  <a:pt x="85" y="8"/>
                  <a:pt x="7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Freeform 16"/>
          <p:cNvSpPr>
            <a:spLocks noEditPoints="1"/>
          </p:cNvSpPr>
          <p:nvPr/>
        </p:nvSpPr>
        <p:spPr bwMode="auto">
          <a:xfrm>
            <a:off x="2955871" y="1811556"/>
            <a:ext cx="244226" cy="243068"/>
          </a:xfrm>
          <a:custGeom>
            <a:avLst/>
            <a:gdLst>
              <a:gd name="T0" fmla="*/ 85 w 103"/>
              <a:gd name="T1" fmla="*/ 1 h 103"/>
              <a:gd name="T2" fmla="*/ 89 w 103"/>
              <a:gd name="T3" fmla="*/ 2 h 103"/>
              <a:gd name="T4" fmla="*/ 89 w 103"/>
              <a:gd name="T5" fmla="*/ 2 h 103"/>
              <a:gd name="T6" fmla="*/ 101 w 103"/>
              <a:gd name="T7" fmla="*/ 14 h 103"/>
              <a:gd name="T8" fmla="*/ 101 w 103"/>
              <a:gd name="T9" fmla="*/ 14 h 103"/>
              <a:gd name="T10" fmla="*/ 102 w 103"/>
              <a:gd name="T11" fmla="*/ 18 h 103"/>
              <a:gd name="T12" fmla="*/ 87 w 103"/>
              <a:gd name="T13" fmla="*/ 32 h 103"/>
              <a:gd name="T14" fmla="*/ 76 w 103"/>
              <a:gd name="T15" fmla="*/ 33 h 103"/>
              <a:gd name="T16" fmla="*/ 73 w 103"/>
              <a:gd name="T17" fmla="*/ 75 h 103"/>
              <a:gd name="T18" fmla="*/ 51 w 103"/>
              <a:gd name="T19" fmla="*/ 84 h 103"/>
              <a:gd name="T20" fmla="*/ 19 w 103"/>
              <a:gd name="T21" fmla="*/ 53 h 103"/>
              <a:gd name="T22" fmla="*/ 51 w 103"/>
              <a:gd name="T23" fmla="*/ 21 h 103"/>
              <a:gd name="T24" fmla="*/ 74 w 103"/>
              <a:gd name="T25" fmla="*/ 24 h 103"/>
              <a:gd name="T26" fmla="*/ 72 w 103"/>
              <a:gd name="T27" fmla="*/ 14 h 103"/>
              <a:gd name="T28" fmla="*/ 91 w 103"/>
              <a:gd name="T29" fmla="*/ 40 h 103"/>
              <a:gd name="T30" fmla="*/ 99 w 103"/>
              <a:gd name="T31" fmla="*/ 38 h 103"/>
              <a:gd name="T32" fmla="*/ 101 w 103"/>
              <a:gd name="T33" fmla="*/ 53 h 103"/>
              <a:gd name="T34" fmla="*/ 51 w 103"/>
              <a:gd name="T35" fmla="*/ 103 h 103"/>
              <a:gd name="T36" fmla="*/ 0 w 103"/>
              <a:gd name="T37" fmla="*/ 53 h 103"/>
              <a:gd name="T38" fmla="*/ 51 w 103"/>
              <a:gd name="T39" fmla="*/ 2 h 103"/>
              <a:gd name="T40" fmla="*/ 65 w 103"/>
              <a:gd name="T41" fmla="*/ 4 h 103"/>
              <a:gd name="T42" fmla="*/ 63 w 103"/>
              <a:gd name="T43" fmla="*/ 12 h 103"/>
              <a:gd name="T44" fmla="*/ 51 w 103"/>
              <a:gd name="T45" fmla="*/ 10 h 103"/>
              <a:gd name="T46" fmla="*/ 8 w 103"/>
              <a:gd name="T47" fmla="*/ 53 h 103"/>
              <a:gd name="T48" fmla="*/ 51 w 103"/>
              <a:gd name="T49" fmla="*/ 95 h 103"/>
              <a:gd name="T50" fmla="*/ 93 w 103"/>
              <a:gd name="T51" fmla="*/ 53 h 103"/>
              <a:gd name="T52" fmla="*/ 91 w 103"/>
              <a:gd name="T53" fmla="*/ 40 h 103"/>
              <a:gd name="T54" fmla="*/ 51 w 103"/>
              <a:gd name="T55" fmla="*/ 38 h 103"/>
              <a:gd name="T56" fmla="*/ 66 w 103"/>
              <a:gd name="T57" fmla="*/ 31 h 103"/>
              <a:gd name="T58" fmla="*/ 32 w 103"/>
              <a:gd name="T59" fmla="*/ 34 h 103"/>
              <a:gd name="T60" fmla="*/ 32 w 103"/>
              <a:gd name="T61" fmla="*/ 34 h 103"/>
              <a:gd name="T62" fmla="*/ 32 w 103"/>
              <a:gd name="T63" fmla="*/ 71 h 103"/>
              <a:gd name="T64" fmla="*/ 69 w 103"/>
              <a:gd name="T65" fmla="*/ 71 h 103"/>
              <a:gd name="T66" fmla="*/ 77 w 103"/>
              <a:gd name="T67" fmla="*/ 53 h 103"/>
              <a:gd name="T68" fmla="*/ 63 w 103"/>
              <a:gd name="T69" fmla="*/ 45 h 103"/>
              <a:gd name="T70" fmla="*/ 61 w 103"/>
              <a:gd name="T71" fmla="*/ 63 h 103"/>
              <a:gd name="T72" fmla="*/ 51 w 103"/>
              <a:gd name="T73" fmla="*/ 67 h 103"/>
              <a:gd name="T74" fmla="*/ 40 w 103"/>
              <a:gd name="T75" fmla="*/ 63 h 103"/>
              <a:gd name="T76" fmla="*/ 40 w 103"/>
              <a:gd name="T77" fmla="*/ 42 h 103"/>
              <a:gd name="T78" fmla="*/ 51 w 103"/>
              <a:gd name="T79" fmla="*/ 38 h 103"/>
              <a:gd name="T80" fmla="*/ 54 w 103"/>
              <a:gd name="T81" fmla="*/ 43 h 103"/>
              <a:gd name="T82" fmla="*/ 44 w 103"/>
              <a:gd name="T83" fmla="*/ 46 h 103"/>
              <a:gd name="T84" fmla="*/ 41 w 103"/>
              <a:gd name="T85" fmla="*/ 53 h 103"/>
              <a:gd name="T86" fmla="*/ 51 w 103"/>
              <a:gd name="T87" fmla="*/ 62 h 103"/>
              <a:gd name="T88" fmla="*/ 57 w 103"/>
              <a:gd name="T89" fmla="*/ 59 h 103"/>
              <a:gd name="T90" fmla="*/ 60 w 103"/>
              <a:gd name="T91" fmla="*/ 49 h 103"/>
              <a:gd name="T92" fmla="*/ 48 w 103"/>
              <a:gd name="T93" fmla="*/ 55 h 103"/>
              <a:gd name="T94" fmla="*/ 54 w 103"/>
              <a:gd name="T95" fmla="*/ 43 h 103"/>
              <a:gd name="T96" fmla="*/ 86 w 103"/>
              <a:gd name="T97" fmla="*/ 7 h 103"/>
              <a:gd name="T98" fmla="*/ 78 w 103"/>
              <a:gd name="T99" fmla="*/ 22 h 103"/>
              <a:gd name="T100" fmla="*/ 86 w 103"/>
              <a:gd name="T101" fmla="*/ 7 h 103"/>
              <a:gd name="T102" fmla="*/ 91 w 103"/>
              <a:gd name="T103" fmla="*/ 16 h 103"/>
              <a:gd name="T104" fmla="*/ 87 w 103"/>
              <a:gd name="T105" fmla="*/ 27 h 103"/>
              <a:gd name="T106" fmla="*/ 91 w 103"/>
              <a:gd name="T107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3" h="103">
                <a:moveTo>
                  <a:pt x="72" y="14"/>
                </a:moveTo>
                <a:cubicBezTo>
                  <a:pt x="85" y="1"/>
                  <a:pt x="85" y="1"/>
                  <a:pt x="85" y="1"/>
                </a:cubicBezTo>
                <a:cubicBezTo>
                  <a:pt x="86" y="0"/>
                  <a:pt x="88" y="0"/>
                  <a:pt x="89" y="1"/>
                </a:cubicBezTo>
                <a:cubicBezTo>
                  <a:pt x="89" y="1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92" y="11"/>
                  <a:pt x="92" y="11"/>
                  <a:pt x="92" y="11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2" y="14"/>
                  <a:pt x="102" y="14"/>
                </a:cubicBezTo>
                <a:cubicBezTo>
                  <a:pt x="103" y="15"/>
                  <a:pt x="103" y="17"/>
                  <a:pt x="102" y="18"/>
                </a:cubicBezTo>
                <a:cubicBezTo>
                  <a:pt x="89" y="31"/>
                  <a:pt x="89" y="31"/>
                  <a:pt x="89" y="31"/>
                </a:cubicBezTo>
                <a:cubicBezTo>
                  <a:pt x="88" y="31"/>
                  <a:pt x="88" y="32"/>
                  <a:pt x="87" y="32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3"/>
                  <a:pt x="76" y="33"/>
                  <a:pt x="76" y="33"/>
                </a:cubicBezTo>
                <a:cubicBezTo>
                  <a:pt x="80" y="39"/>
                  <a:pt x="82" y="45"/>
                  <a:pt x="82" y="53"/>
                </a:cubicBezTo>
                <a:cubicBezTo>
                  <a:pt x="82" y="61"/>
                  <a:pt x="79" y="69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67" y="80"/>
                  <a:pt x="59" y="84"/>
                  <a:pt x="51" y="84"/>
                </a:cubicBezTo>
                <a:cubicBezTo>
                  <a:pt x="42" y="84"/>
                  <a:pt x="34" y="80"/>
                  <a:pt x="28" y="75"/>
                </a:cubicBezTo>
                <a:cubicBezTo>
                  <a:pt x="23" y="69"/>
                  <a:pt x="19" y="61"/>
                  <a:pt x="19" y="53"/>
                </a:cubicBezTo>
                <a:cubicBezTo>
                  <a:pt x="19" y="44"/>
                  <a:pt x="23" y="36"/>
                  <a:pt x="28" y="30"/>
                </a:cubicBezTo>
                <a:cubicBezTo>
                  <a:pt x="34" y="25"/>
                  <a:pt x="42" y="21"/>
                  <a:pt x="51" y="21"/>
                </a:cubicBezTo>
                <a:cubicBezTo>
                  <a:pt x="58" y="21"/>
                  <a:pt x="65" y="24"/>
                  <a:pt x="70" y="28"/>
                </a:cubicBezTo>
                <a:cubicBezTo>
                  <a:pt x="74" y="24"/>
                  <a:pt x="74" y="24"/>
                  <a:pt x="74" y="24"/>
                </a:cubicBezTo>
                <a:cubicBezTo>
                  <a:pt x="72" y="17"/>
                  <a:pt x="72" y="17"/>
                  <a:pt x="72" y="17"/>
                </a:cubicBezTo>
                <a:cubicBezTo>
                  <a:pt x="71" y="16"/>
                  <a:pt x="72" y="15"/>
                  <a:pt x="72" y="14"/>
                </a:cubicBezTo>
                <a:close/>
                <a:moveTo>
                  <a:pt x="91" y="40"/>
                </a:moveTo>
                <a:cubicBezTo>
                  <a:pt x="91" y="40"/>
                  <a:pt x="91" y="40"/>
                  <a:pt x="91" y="40"/>
                </a:cubicBezTo>
                <a:cubicBezTo>
                  <a:pt x="91" y="38"/>
                  <a:pt x="92" y="36"/>
                  <a:pt x="94" y="35"/>
                </a:cubicBezTo>
                <a:cubicBezTo>
                  <a:pt x="96" y="35"/>
                  <a:pt x="98" y="36"/>
                  <a:pt x="99" y="38"/>
                </a:cubicBezTo>
                <a:cubicBezTo>
                  <a:pt x="100" y="40"/>
                  <a:pt x="100" y="43"/>
                  <a:pt x="101" y="45"/>
                </a:cubicBezTo>
                <a:cubicBezTo>
                  <a:pt x="101" y="47"/>
                  <a:pt x="101" y="50"/>
                  <a:pt x="101" y="53"/>
                </a:cubicBezTo>
                <a:cubicBezTo>
                  <a:pt x="101" y="66"/>
                  <a:pt x="96" y="79"/>
                  <a:pt x="86" y="88"/>
                </a:cubicBezTo>
                <a:cubicBezTo>
                  <a:pt x="77" y="97"/>
                  <a:pt x="65" y="103"/>
                  <a:pt x="51" y="103"/>
                </a:cubicBezTo>
                <a:cubicBezTo>
                  <a:pt x="37" y="103"/>
                  <a:pt x="24" y="97"/>
                  <a:pt x="15" y="88"/>
                </a:cubicBezTo>
                <a:cubicBezTo>
                  <a:pt x="6" y="79"/>
                  <a:pt x="0" y="66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3" y="2"/>
                  <a:pt x="56" y="2"/>
                  <a:pt x="58" y="3"/>
                </a:cubicBezTo>
                <a:cubicBezTo>
                  <a:pt x="61" y="3"/>
                  <a:pt x="63" y="3"/>
                  <a:pt x="65" y="4"/>
                </a:cubicBezTo>
                <a:cubicBezTo>
                  <a:pt x="67" y="5"/>
                  <a:pt x="69" y="7"/>
                  <a:pt x="68" y="9"/>
                </a:cubicBezTo>
                <a:cubicBezTo>
                  <a:pt x="67" y="11"/>
                  <a:pt x="65" y="12"/>
                  <a:pt x="63" y="12"/>
                </a:cubicBezTo>
                <a:cubicBezTo>
                  <a:pt x="61" y="11"/>
                  <a:pt x="59" y="11"/>
                  <a:pt x="57" y="10"/>
                </a:cubicBezTo>
                <a:cubicBezTo>
                  <a:pt x="55" y="10"/>
                  <a:pt x="53" y="10"/>
                  <a:pt x="51" y="10"/>
                </a:cubicBezTo>
                <a:cubicBezTo>
                  <a:pt x="39" y="10"/>
                  <a:pt x="28" y="15"/>
                  <a:pt x="21" y="23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4"/>
                  <a:pt x="13" y="75"/>
                  <a:pt x="21" y="83"/>
                </a:cubicBezTo>
                <a:cubicBezTo>
                  <a:pt x="28" y="90"/>
                  <a:pt x="39" y="95"/>
                  <a:pt x="51" y="95"/>
                </a:cubicBezTo>
                <a:cubicBezTo>
                  <a:pt x="62" y="95"/>
                  <a:pt x="73" y="90"/>
                  <a:pt x="81" y="83"/>
                </a:cubicBezTo>
                <a:cubicBezTo>
                  <a:pt x="88" y="75"/>
                  <a:pt x="93" y="64"/>
                  <a:pt x="93" y="53"/>
                </a:cubicBezTo>
                <a:cubicBezTo>
                  <a:pt x="93" y="50"/>
                  <a:pt x="93" y="48"/>
                  <a:pt x="93" y="46"/>
                </a:cubicBezTo>
                <a:cubicBezTo>
                  <a:pt x="92" y="44"/>
                  <a:pt x="92" y="42"/>
                  <a:pt x="91" y="40"/>
                </a:cubicBezTo>
                <a:close/>
                <a:moveTo>
                  <a:pt x="51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3" y="38"/>
                  <a:pt x="56" y="39"/>
                  <a:pt x="58" y="40"/>
                </a:cubicBezTo>
                <a:cubicBezTo>
                  <a:pt x="66" y="31"/>
                  <a:pt x="66" y="31"/>
                  <a:pt x="66" y="31"/>
                </a:cubicBezTo>
                <a:cubicBezTo>
                  <a:pt x="62" y="28"/>
                  <a:pt x="57" y="26"/>
                  <a:pt x="51" y="26"/>
                </a:cubicBezTo>
                <a:cubicBezTo>
                  <a:pt x="43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5"/>
                  <a:pt x="24" y="53"/>
                </a:cubicBezTo>
                <a:cubicBezTo>
                  <a:pt x="24" y="60"/>
                  <a:pt x="27" y="66"/>
                  <a:pt x="32" y="71"/>
                </a:cubicBezTo>
                <a:cubicBezTo>
                  <a:pt x="37" y="76"/>
                  <a:pt x="43" y="79"/>
                  <a:pt x="51" y="79"/>
                </a:cubicBezTo>
                <a:cubicBezTo>
                  <a:pt x="58" y="79"/>
                  <a:pt x="65" y="76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74" y="66"/>
                  <a:pt x="77" y="60"/>
                  <a:pt x="77" y="53"/>
                </a:cubicBezTo>
                <a:cubicBezTo>
                  <a:pt x="77" y="47"/>
                  <a:pt x="75" y="41"/>
                  <a:pt x="72" y="37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8"/>
                  <a:pt x="65" y="50"/>
                  <a:pt x="65" y="53"/>
                </a:cubicBezTo>
                <a:cubicBezTo>
                  <a:pt x="65" y="56"/>
                  <a:pt x="63" y="60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58" y="65"/>
                  <a:pt x="55" y="67"/>
                  <a:pt x="51" y="67"/>
                </a:cubicBezTo>
                <a:cubicBezTo>
                  <a:pt x="47" y="67"/>
                  <a:pt x="43" y="65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38" y="60"/>
                  <a:pt x="36" y="57"/>
                  <a:pt x="36" y="53"/>
                </a:cubicBezTo>
                <a:cubicBezTo>
                  <a:pt x="36" y="49"/>
                  <a:pt x="38" y="45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3" y="40"/>
                  <a:pt x="47" y="38"/>
                  <a:pt x="51" y="38"/>
                </a:cubicBezTo>
                <a:close/>
                <a:moveTo>
                  <a:pt x="54" y="43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3"/>
                  <a:pt x="52" y="43"/>
                  <a:pt x="51" y="43"/>
                </a:cubicBezTo>
                <a:cubicBezTo>
                  <a:pt x="48" y="43"/>
                  <a:pt x="46" y="44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47"/>
                  <a:pt x="41" y="50"/>
                  <a:pt x="41" y="53"/>
                </a:cubicBezTo>
                <a:cubicBezTo>
                  <a:pt x="41" y="55"/>
                  <a:pt x="42" y="58"/>
                  <a:pt x="44" y="59"/>
                </a:cubicBezTo>
                <a:cubicBezTo>
                  <a:pt x="46" y="61"/>
                  <a:pt x="48" y="62"/>
                  <a:pt x="51" y="62"/>
                </a:cubicBezTo>
                <a:cubicBezTo>
                  <a:pt x="53" y="62"/>
                  <a:pt x="56" y="61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9" y="58"/>
                  <a:pt x="60" y="55"/>
                  <a:pt x="60" y="53"/>
                </a:cubicBezTo>
                <a:cubicBezTo>
                  <a:pt x="60" y="51"/>
                  <a:pt x="60" y="50"/>
                  <a:pt x="60" y="49"/>
                </a:cubicBezTo>
                <a:cubicBezTo>
                  <a:pt x="54" y="55"/>
                  <a:pt x="54" y="55"/>
                  <a:pt x="54" y="55"/>
                </a:cubicBezTo>
                <a:cubicBezTo>
                  <a:pt x="52" y="57"/>
                  <a:pt x="49" y="57"/>
                  <a:pt x="48" y="55"/>
                </a:cubicBezTo>
                <a:cubicBezTo>
                  <a:pt x="46" y="54"/>
                  <a:pt x="46" y="51"/>
                  <a:pt x="48" y="50"/>
                </a:cubicBezTo>
                <a:cubicBezTo>
                  <a:pt x="54" y="43"/>
                  <a:pt x="54" y="43"/>
                  <a:pt x="54" y="43"/>
                </a:cubicBezTo>
                <a:close/>
                <a:moveTo>
                  <a:pt x="86" y="7"/>
                </a:moveTo>
                <a:cubicBezTo>
                  <a:pt x="86" y="7"/>
                  <a:pt x="86" y="7"/>
                  <a:pt x="86" y="7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22"/>
                  <a:pt x="78" y="22"/>
                  <a:pt x="78" y="2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7"/>
                  <a:pt x="86" y="7"/>
                  <a:pt x="86" y="7"/>
                </a:cubicBezTo>
                <a:close/>
                <a:moveTo>
                  <a:pt x="91" y="16"/>
                </a:moveTo>
                <a:cubicBezTo>
                  <a:pt x="91" y="16"/>
                  <a:pt x="91" y="16"/>
                  <a:pt x="91" y="16"/>
                </a:cubicBezTo>
                <a:cubicBezTo>
                  <a:pt x="81" y="25"/>
                  <a:pt x="81" y="25"/>
                  <a:pt x="81" y="25"/>
                </a:cubicBezTo>
                <a:cubicBezTo>
                  <a:pt x="87" y="27"/>
                  <a:pt x="87" y="27"/>
                  <a:pt x="87" y="27"/>
                </a:cubicBezTo>
                <a:cubicBezTo>
                  <a:pt x="96" y="17"/>
                  <a:pt x="96" y="17"/>
                  <a:pt x="96" y="17"/>
                </a:cubicBezTo>
                <a:cubicBezTo>
                  <a:pt x="91" y="16"/>
                  <a:pt x="91" y="16"/>
                  <a:pt x="9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Freeform 17"/>
          <p:cNvSpPr>
            <a:spLocks noEditPoints="1"/>
          </p:cNvSpPr>
          <p:nvPr/>
        </p:nvSpPr>
        <p:spPr bwMode="auto">
          <a:xfrm>
            <a:off x="2438357" y="2693314"/>
            <a:ext cx="246540" cy="258114"/>
          </a:xfrm>
          <a:custGeom>
            <a:avLst/>
            <a:gdLst>
              <a:gd name="T0" fmla="*/ 89 w 104"/>
              <a:gd name="T1" fmla="*/ 15 h 109"/>
              <a:gd name="T2" fmla="*/ 92 w 104"/>
              <a:gd name="T3" fmla="*/ 86 h 109"/>
              <a:gd name="T4" fmla="*/ 96 w 104"/>
              <a:gd name="T5" fmla="*/ 54 h 109"/>
              <a:gd name="T6" fmla="*/ 78 w 104"/>
              <a:gd name="T7" fmla="*/ 73 h 109"/>
              <a:gd name="T8" fmla="*/ 76 w 104"/>
              <a:gd name="T9" fmla="*/ 54 h 109"/>
              <a:gd name="T10" fmla="*/ 31 w 104"/>
              <a:gd name="T11" fmla="*/ 72 h 109"/>
              <a:gd name="T12" fmla="*/ 23 w 104"/>
              <a:gd name="T13" fmla="*/ 54 h 109"/>
              <a:gd name="T14" fmla="*/ 18 w 104"/>
              <a:gd name="T15" fmla="*/ 80 h 109"/>
              <a:gd name="T16" fmla="*/ 0 w 104"/>
              <a:gd name="T17" fmla="*/ 52 h 109"/>
              <a:gd name="T18" fmla="*/ 52 w 104"/>
              <a:gd name="T19" fmla="*/ 0 h 109"/>
              <a:gd name="T20" fmla="*/ 68 w 104"/>
              <a:gd name="T21" fmla="*/ 94 h 109"/>
              <a:gd name="T22" fmla="*/ 64 w 104"/>
              <a:gd name="T23" fmla="*/ 109 h 109"/>
              <a:gd name="T24" fmla="*/ 40 w 104"/>
              <a:gd name="T25" fmla="*/ 109 h 109"/>
              <a:gd name="T26" fmla="*/ 36 w 104"/>
              <a:gd name="T27" fmla="*/ 105 h 109"/>
              <a:gd name="T28" fmla="*/ 24 w 104"/>
              <a:gd name="T29" fmla="*/ 94 h 109"/>
              <a:gd name="T30" fmla="*/ 21 w 104"/>
              <a:gd name="T31" fmla="*/ 87 h 109"/>
              <a:gd name="T32" fmla="*/ 55 w 104"/>
              <a:gd name="T33" fmla="*/ 59 h 109"/>
              <a:gd name="T34" fmla="*/ 83 w 104"/>
              <a:gd name="T35" fmla="*/ 87 h 109"/>
              <a:gd name="T36" fmla="*/ 80 w 104"/>
              <a:gd name="T37" fmla="*/ 94 h 109"/>
              <a:gd name="T38" fmla="*/ 68 w 104"/>
              <a:gd name="T39" fmla="*/ 94 h 109"/>
              <a:gd name="T40" fmla="*/ 60 w 104"/>
              <a:gd name="T41" fmla="*/ 101 h 109"/>
              <a:gd name="T42" fmla="*/ 60 w 104"/>
              <a:gd name="T43" fmla="*/ 90 h 109"/>
              <a:gd name="T44" fmla="*/ 70 w 104"/>
              <a:gd name="T45" fmla="*/ 86 h 109"/>
              <a:gd name="T46" fmla="*/ 34 w 104"/>
              <a:gd name="T47" fmla="*/ 86 h 109"/>
              <a:gd name="T48" fmla="*/ 40 w 104"/>
              <a:gd name="T49" fmla="*/ 86 h 109"/>
              <a:gd name="T50" fmla="*/ 44 w 104"/>
              <a:gd name="T51" fmla="*/ 101 h 109"/>
              <a:gd name="T52" fmla="*/ 83 w 104"/>
              <a:gd name="T53" fmla="*/ 21 h 109"/>
              <a:gd name="T54" fmla="*/ 82 w 104"/>
              <a:gd name="T55" fmla="*/ 20 h 109"/>
              <a:gd name="T56" fmla="*/ 81 w 104"/>
              <a:gd name="T57" fmla="*/ 49 h 109"/>
              <a:gd name="T58" fmla="*/ 83 w 104"/>
              <a:gd name="T59" fmla="*/ 21 h 109"/>
              <a:gd name="T60" fmla="*/ 78 w 104"/>
              <a:gd name="T61" fmla="*/ 16 h 109"/>
              <a:gd name="T62" fmla="*/ 73 w 104"/>
              <a:gd name="T63" fmla="*/ 17 h 109"/>
              <a:gd name="T64" fmla="*/ 78 w 104"/>
              <a:gd name="T65" fmla="*/ 16 h 109"/>
              <a:gd name="T66" fmla="*/ 59 w 104"/>
              <a:gd name="T67" fmla="*/ 8 h 109"/>
              <a:gd name="T68" fmla="*/ 55 w 104"/>
              <a:gd name="T69" fmla="*/ 25 h 109"/>
              <a:gd name="T70" fmla="*/ 70 w 104"/>
              <a:gd name="T71" fmla="*/ 21 h 109"/>
              <a:gd name="T72" fmla="*/ 59 w 104"/>
              <a:gd name="T73" fmla="*/ 8 h 109"/>
              <a:gd name="T74" fmla="*/ 50 w 104"/>
              <a:gd name="T75" fmla="*/ 8 h 109"/>
              <a:gd name="T76" fmla="*/ 36 w 104"/>
              <a:gd name="T77" fmla="*/ 19 h 109"/>
              <a:gd name="T78" fmla="*/ 36 w 104"/>
              <a:gd name="T79" fmla="*/ 22 h 109"/>
              <a:gd name="T80" fmla="*/ 50 w 104"/>
              <a:gd name="T81" fmla="*/ 8 h 109"/>
              <a:gd name="T82" fmla="*/ 35 w 104"/>
              <a:gd name="T83" fmla="*/ 11 h 109"/>
              <a:gd name="T84" fmla="*/ 30 w 104"/>
              <a:gd name="T85" fmla="*/ 19 h 109"/>
              <a:gd name="T86" fmla="*/ 35 w 104"/>
              <a:gd name="T87" fmla="*/ 11 h 109"/>
              <a:gd name="T88" fmla="*/ 22 w 104"/>
              <a:gd name="T89" fmla="*/ 20 h 109"/>
              <a:gd name="T90" fmla="*/ 8 w 104"/>
              <a:gd name="T91" fmla="*/ 49 h 109"/>
              <a:gd name="T92" fmla="*/ 28 w 104"/>
              <a:gd name="T93" fmla="*/ 24 h 109"/>
              <a:gd name="T94" fmla="*/ 72 w 104"/>
              <a:gd name="T95" fmla="*/ 26 h 109"/>
              <a:gd name="T96" fmla="*/ 70 w 104"/>
              <a:gd name="T97" fmla="*/ 26 h 109"/>
              <a:gd name="T98" fmla="*/ 55 w 104"/>
              <a:gd name="T99" fmla="*/ 49 h 109"/>
              <a:gd name="T100" fmla="*/ 72 w 104"/>
              <a:gd name="T101" fmla="*/ 26 h 109"/>
              <a:gd name="T102" fmla="*/ 50 w 104"/>
              <a:gd name="T103" fmla="*/ 30 h 109"/>
              <a:gd name="T104" fmla="*/ 33 w 104"/>
              <a:gd name="T105" fmla="*/ 26 h 109"/>
              <a:gd name="T106" fmla="*/ 50 w 104"/>
              <a:gd name="T107" fmla="*/ 4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" h="109">
                <a:moveTo>
                  <a:pt x="52" y="0"/>
                </a:moveTo>
                <a:cubicBezTo>
                  <a:pt x="66" y="0"/>
                  <a:pt x="80" y="6"/>
                  <a:pt x="89" y="15"/>
                </a:cubicBezTo>
                <a:cubicBezTo>
                  <a:pt x="98" y="24"/>
                  <a:pt x="104" y="37"/>
                  <a:pt x="104" y="52"/>
                </a:cubicBezTo>
                <a:cubicBezTo>
                  <a:pt x="104" y="65"/>
                  <a:pt x="100" y="76"/>
                  <a:pt x="92" y="86"/>
                </a:cubicBezTo>
                <a:cubicBezTo>
                  <a:pt x="89" y="89"/>
                  <a:pt x="82" y="85"/>
                  <a:pt x="86" y="80"/>
                </a:cubicBezTo>
                <a:cubicBezTo>
                  <a:pt x="92" y="73"/>
                  <a:pt x="96" y="64"/>
                  <a:pt x="96" y="54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61"/>
                  <a:pt x="80" y="67"/>
                  <a:pt x="78" y="73"/>
                </a:cubicBezTo>
                <a:cubicBezTo>
                  <a:pt x="78" y="76"/>
                  <a:pt x="73" y="75"/>
                  <a:pt x="74" y="72"/>
                </a:cubicBezTo>
                <a:cubicBezTo>
                  <a:pt x="75" y="67"/>
                  <a:pt x="76" y="61"/>
                  <a:pt x="76" y="54"/>
                </a:cubicBezTo>
                <a:cubicBezTo>
                  <a:pt x="56" y="54"/>
                  <a:pt x="48" y="54"/>
                  <a:pt x="28" y="54"/>
                </a:cubicBezTo>
                <a:cubicBezTo>
                  <a:pt x="28" y="61"/>
                  <a:pt x="29" y="67"/>
                  <a:pt x="31" y="72"/>
                </a:cubicBezTo>
                <a:cubicBezTo>
                  <a:pt x="31" y="75"/>
                  <a:pt x="27" y="76"/>
                  <a:pt x="26" y="73"/>
                </a:cubicBezTo>
                <a:cubicBezTo>
                  <a:pt x="24" y="67"/>
                  <a:pt x="24" y="61"/>
                  <a:pt x="23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9" y="64"/>
                  <a:pt x="12" y="73"/>
                  <a:pt x="18" y="80"/>
                </a:cubicBezTo>
                <a:cubicBezTo>
                  <a:pt x="22" y="84"/>
                  <a:pt x="16" y="89"/>
                  <a:pt x="12" y="86"/>
                </a:cubicBezTo>
                <a:cubicBezTo>
                  <a:pt x="5" y="76"/>
                  <a:pt x="0" y="65"/>
                  <a:pt x="0" y="52"/>
                </a:cubicBezTo>
                <a:cubicBezTo>
                  <a:pt x="0" y="37"/>
                  <a:pt x="6" y="24"/>
                  <a:pt x="15" y="15"/>
                </a:cubicBezTo>
                <a:cubicBezTo>
                  <a:pt x="25" y="6"/>
                  <a:pt x="38" y="0"/>
                  <a:pt x="52" y="0"/>
                </a:cubicBezTo>
                <a:close/>
                <a:moveTo>
                  <a:pt x="68" y="94"/>
                </a:moveTo>
                <a:cubicBezTo>
                  <a:pt x="68" y="94"/>
                  <a:pt x="68" y="94"/>
                  <a:pt x="68" y="9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7"/>
                  <a:pt x="66" y="109"/>
                  <a:pt x="64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38" y="109"/>
                  <a:pt x="36" y="107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94"/>
                  <a:pt x="36" y="94"/>
                  <a:pt x="36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2" y="94"/>
                  <a:pt x="20" y="92"/>
                  <a:pt x="20" y="90"/>
                </a:cubicBezTo>
                <a:cubicBezTo>
                  <a:pt x="20" y="89"/>
                  <a:pt x="21" y="88"/>
                  <a:pt x="21" y="87"/>
                </a:cubicBezTo>
                <a:cubicBezTo>
                  <a:pt x="49" y="59"/>
                  <a:pt x="49" y="59"/>
                  <a:pt x="49" y="59"/>
                </a:cubicBezTo>
                <a:cubicBezTo>
                  <a:pt x="51" y="58"/>
                  <a:pt x="53" y="58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83" y="87"/>
                  <a:pt x="83" y="87"/>
                  <a:pt x="83" y="87"/>
                </a:cubicBezTo>
                <a:cubicBezTo>
                  <a:pt x="85" y="89"/>
                  <a:pt x="85" y="91"/>
                  <a:pt x="83" y="93"/>
                </a:cubicBezTo>
                <a:cubicBezTo>
                  <a:pt x="82" y="94"/>
                  <a:pt x="81" y="94"/>
                  <a:pt x="80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68" y="94"/>
                  <a:pt x="68" y="94"/>
                  <a:pt x="68" y="94"/>
                </a:cubicBezTo>
                <a:close/>
                <a:moveTo>
                  <a:pt x="60" y="101"/>
                </a:moveTo>
                <a:cubicBezTo>
                  <a:pt x="60" y="101"/>
                  <a:pt x="60" y="101"/>
                  <a:pt x="60" y="101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8"/>
                  <a:pt x="62" y="86"/>
                  <a:pt x="64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34" y="86"/>
                  <a:pt x="34" y="86"/>
                  <a:pt x="34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86"/>
                  <a:pt x="44" y="88"/>
                  <a:pt x="44" y="90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60" y="101"/>
                  <a:pt x="60" y="101"/>
                  <a:pt x="60" y="101"/>
                </a:cubicBezTo>
                <a:close/>
                <a:moveTo>
                  <a:pt x="83" y="21"/>
                </a:move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3" y="20"/>
                  <a:pt x="82" y="20"/>
                </a:cubicBezTo>
                <a:cubicBezTo>
                  <a:pt x="80" y="21"/>
                  <a:pt x="78" y="22"/>
                  <a:pt x="76" y="24"/>
                </a:cubicBezTo>
                <a:cubicBezTo>
                  <a:pt x="79" y="31"/>
                  <a:pt x="81" y="40"/>
                  <a:pt x="81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38"/>
                  <a:pt x="91" y="28"/>
                  <a:pt x="83" y="21"/>
                </a:cubicBezTo>
                <a:close/>
                <a:moveTo>
                  <a:pt x="78" y="16"/>
                </a:moveTo>
                <a:cubicBezTo>
                  <a:pt x="78" y="16"/>
                  <a:pt x="78" y="16"/>
                  <a:pt x="78" y="16"/>
                </a:cubicBezTo>
                <a:cubicBezTo>
                  <a:pt x="76" y="14"/>
                  <a:pt x="73" y="13"/>
                  <a:pt x="69" y="11"/>
                </a:cubicBezTo>
                <a:cubicBezTo>
                  <a:pt x="71" y="13"/>
                  <a:pt x="72" y="15"/>
                  <a:pt x="73" y="17"/>
                </a:cubicBezTo>
                <a:cubicBezTo>
                  <a:pt x="73" y="17"/>
                  <a:pt x="74" y="18"/>
                  <a:pt x="74" y="19"/>
                </a:cubicBezTo>
                <a:cubicBezTo>
                  <a:pt x="76" y="18"/>
                  <a:pt x="77" y="17"/>
                  <a:pt x="78" y="16"/>
                </a:cubicBezTo>
                <a:close/>
                <a:moveTo>
                  <a:pt x="59" y="8"/>
                </a:moveTo>
                <a:cubicBezTo>
                  <a:pt x="59" y="8"/>
                  <a:pt x="59" y="8"/>
                  <a:pt x="59" y="8"/>
                </a:cubicBezTo>
                <a:cubicBezTo>
                  <a:pt x="58" y="8"/>
                  <a:pt x="56" y="8"/>
                  <a:pt x="55" y="8"/>
                </a:cubicBezTo>
                <a:cubicBezTo>
                  <a:pt x="55" y="25"/>
                  <a:pt x="55" y="25"/>
                  <a:pt x="55" y="25"/>
                </a:cubicBezTo>
                <a:cubicBezTo>
                  <a:pt x="59" y="24"/>
                  <a:pt x="64" y="24"/>
                  <a:pt x="68" y="22"/>
                </a:cubicBezTo>
                <a:cubicBezTo>
                  <a:pt x="69" y="22"/>
                  <a:pt x="69" y="21"/>
                  <a:pt x="70" y="21"/>
                </a:cubicBezTo>
                <a:cubicBezTo>
                  <a:pt x="70" y="20"/>
                  <a:pt x="69" y="20"/>
                  <a:pt x="69" y="19"/>
                </a:cubicBezTo>
                <a:cubicBezTo>
                  <a:pt x="66" y="14"/>
                  <a:pt x="63" y="11"/>
                  <a:pt x="59" y="8"/>
                </a:cubicBezTo>
                <a:close/>
                <a:moveTo>
                  <a:pt x="50" y="8"/>
                </a:moveTo>
                <a:cubicBezTo>
                  <a:pt x="50" y="8"/>
                  <a:pt x="50" y="8"/>
                  <a:pt x="50" y="8"/>
                </a:cubicBezTo>
                <a:cubicBezTo>
                  <a:pt x="48" y="8"/>
                  <a:pt x="46" y="8"/>
                  <a:pt x="45" y="8"/>
                </a:cubicBezTo>
                <a:cubicBezTo>
                  <a:pt x="41" y="11"/>
                  <a:pt x="38" y="14"/>
                  <a:pt x="36" y="19"/>
                </a:cubicBezTo>
                <a:cubicBezTo>
                  <a:pt x="35" y="20"/>
                  <a:pt x="35" y="20"/>
                  <a:pt x="34" y="21"/>
                </a:cubicBezTo>
                <a:cubicBezTo>
                  <a:pt x="35" y="21"/>
                  <a:pt x="36" y="22"/>
                  <a:pt x="36" y="22"/>
                </a:cubicBezTo>
                <a:cubicBezTo>
                  <a:pt x="40" y="24"/>
                  <a:pt x="45" y="24"/>
                  <a:pt x="50" y="25"/>
                </a:cubicBezTo>
                <a:cubicBezTo>
                  <a:pt x="50" y="8"/>
                  <a:pt x="50" y="8"/>
                  <a:pt x="50" y="8"/>
                </a:cubicBezTo>
                <a:close/>
                <a:moveTo>
                  <a:pt x="35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2" y="13"/>
                  <a:pt x="29" y="14"/>
                  <a:pt x="26" y="16"/>
                </a:cubicBezTo>
                <a:cubicBezTo>
                  <a:pt x="27" y="17"/>
                  <a:pt x="29" y="18"/>
                  <a:pt x="30" y="19"/>
                </a:cubicBezTo>
                <a:cubicBezTo>
                  <a:pt x="30" y="18"/>
                  <a:pt x="31" y="17"/>
                  <a:pt x="31" y="17"/>
                </a:cubicBezTo>
                <a:cubicBezTo>
                  <a:pt x="32" y="15"/>
                  <a:pt x="34" y="13"/>
                  <a:pt x="35" y="11"/>
                </a:cubicBezTo>
                <a:close/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1" y="20"/>
                  <a:pt x="21" y="21"/>
                </a:cubicBezTo>
                <a:cubicBezTo>
                  <a:pt x="13" y="28"/>
                  <a:pt x="9" y="38"/>
                  <a:pt x="8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0"/>
                  <a:pt x="25" y="31"/>
                  <a:pt x="28" y="24"/>
                </a:cubicBezTo>
                <a:cubicBezTo>
                  <a:pt x="26" y="22"/>
                  <a:pt x="24" y="21"/>
                  <a:pt x="22" y="20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0" y="26"/>
                  <a:pt x="70" y="26"/>
                </a:cubicBezTo>
                <a:cubicBezTo>
                  <a:pt x="65" y="28"/>
                  <a:pt x="60" y="29"/>
                  <a:pt x="55" y="30"/>
                </a:cubicBezTo>
                <a:cubicBezTo>
                  <a:pt x="55" y="49"/>
                  <a:pt x="55" y="49"/>
                  <a:pt x="55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1"/>
                  <a:pt x="74" y="32"/>
                  <a:pt x="72" y="26"/>
                </a:cubicBezTo>
                <a:close/>
                <a:moveTo>
                  <a:pt x="50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44" y="29"/>
                  <a:pt x="39" y="28"/>
                  <a:pt x="35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0" y="32"/>
                  <a:pt x="28" y="41"/>
                  <a:pt x="28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30"/>
                  <a:pt x="50" y="30"/>
                  <a:pt x="50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Freeform 18"/>
          <p:cNvSpPr>
            <a:spLocks noEditPoints="1"/>
          </p:cNvSpPr>
          <p:nvPr/>
        </p:nvSpPr>
        <p:spPr bwMode="auto">
          <a:xfrm>
            <a:off x="3442014" y="2743172"/>
            <a:ext cx="303256" cy="212972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915418" y="3571427"/>
            <a:ext cx="263902" cy="265058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5624431" y="147239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5" name="Rectangle 21"/>
          <p:cNvSpPr>
            <a:spLocks noChangeArrowheads="1"/>
          </p:cNvSpPr>
          <p:nvPr/>
        </p:nvSpPr>
        <p:spPr bwMode="auto">
          <a:xfrm>
            <a:off x="5624431" y="253919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6" name="Rectangle 22"/>
          <p:cNvSpPr>
            <a:spLocks noChangeArrowheads="1"/>
          </p:cNvSpPr>
          <p:nvPr/>
        </p:nvSpPr>
        <p:spPr bwMode="auto">
          <a:xfrm>
            <a:off x="5624431" y="3577415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THREE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7" name="Rectangle 23"/>
          <p:cNvSpPr>
            <a:spLocks noChangeArrowheads="1"/>
          </p:cNvSpPr>
          <p:nvPr/>
        </p:nvSpPr>
        <p:spPr bwMode="auto">
          <a:xfrm>
            <a:off x="653697" y="2567765"/>
            <a:ext cx="1213619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>
            <a:off x="3768777" y="1673533"/>
            <a:ext cx="123373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9" name="Rectangle 25"/>
          <p:cNvSpPr>
            <a:spLocks noChangeArrowheads="1"/>
          </p:cNvSpPr>
          <p:nvPr/>
        </p:nvSpPr>
        <p:spPr bwMode="auto">
          <a:xfrm>
            <a:off x="3768777" y="3447896"/>
            <a:ext cx="123373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0" name="Line 26"/>
          <p:cNvSpPr>
            <a:spLocks noChangeShapeType="1"/>
          </p:cNvSpPr>
          <p:nvPr/>
        </p:nvSpPr>
        <p:spPr bwMode="auto">
          <a:xfrm>
            <a:off x="5637131" y="228836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5637131" y="335516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2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>
            <a:spLocks/>
          </p:cNvSpPr>
          <p:nvPr/>
        </p:nvSpPr>
        <p:spPr bwMode="auto">
          <a:xfrm>
            <a:off x="3273425" y="1789113"/>
            <a:ext cx="1252538" cy="14478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4875213" y="2495550"/>
            <a:ext cx="1125537" cy="12954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6076950" y="2784475"/>
            <a:ext cx="649288" cy="749300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2566988" y="2538413"/>
            <a:ext cx="630237" cy="728662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605338" y="1901825"/>
            <a:ext cx="682625" cy="787400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2981325" y="3048000"/>
            <a:ext cx="865188" cy="998538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8" name="Group 14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</p:grpSpPr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9" name="Group 21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2" name="Group 24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</p:grpSpPr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0" name="Group 30"/>
          <p:cNvGrpSpPr>
            <a:grpSpLocks/>
          </p:cNvGrpSpPr>
          <p:nvPr/>
        </p:nvGrpSpPr>
        <p:grpSpPr bwMode="auto">
          <a:xfrm>
            <a:off x="5305425" y="3011488"/>
            <a:ext cx="265113" cy="2667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3" name="Group 33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</p:grpSpPr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3767138" y="2419350"/>
            <a:ext cx="268287" cy="185738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Rectangle 43"/>
          <p:cNvSpPr>
            <a:spLocks noChangeArrowheads="1"/>
          </p:cNvSpPr>
          <p:nvPr/>
        </p:nvSpPr>
        <p:spPr bwMode="auto">
          <a:xfrm>
            <a:off x="427038" y="25622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1201738" y="12477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5" name="Rectangle 45"/>
          <p:cNvSpPr>
            <a:spLocks noChangeArrowheads="1"/>
          </p:cNvSpPr>
          <p:nvPr/>
        </p:nvSpPr>
        <p:spPr bwMode="auto">
          <a:xfrm>
            <a:off x="5659438" y="12477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6" name="Rectangle 46"/>
          <p:cNvSpPr>
            <a:spLocks noChangeArrowheads="1"/>
          </p:cNvSpPr>
          <p:nvPr/>
        </p:nvSpPr>
        <p:spPr bwMode="auto">
          <a:xfrm>
            <a:off x="6777038" y="25622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5867400" y="38830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1079500" y="38830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18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F794246F-A95D-4489-AA10-5871F5D53A1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Fk6k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YWTq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hZOp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hZOp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Fk6k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hZOp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hZOp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Fk6k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YmTq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Jk6kgrC8BtSgAAAGsAAAAbAAAAdW5pdmVyc2FsL3VuaXZlcnNhbC5wbmcueG1ss7GvyM1RKEstKs7Mz7NVMtQzULK34+WyKShKLctMLVeoAIoZ6RlAgJJCJSq3PDOlJAMoZGBujBDMSM1MzyixVbIwMIUL6gPNBABQSwECAAAUAAIACABhZOpIDmokTmIEAAAFEQAAHQAAAAAAAAABAAAAAAAAAAAAdW5pdmVyc2FsL2NvbW1vbl9tZXNzYWdlcy5sbmdQSwECAAAUAAIACABhZOpIs5FTHuYDAADcEAAAJwAAAAAAAAABAAAAAACdBAAAdW5pdmVyc2FsL2ZsYXNoX3B1Ymxpc2hpbmdfc2V0dGluZ3MueG1sUEsBAgAAFAACAAgAYWTqSBb0RFO+AgAAVQoAACEAAAAAAAAAAQAAAAAAyAgAAHVuaXZlcnNhbC9mbGFzaF9za2luX3NldHRpbmdzLnhtbFBLAQIAABQAAgAIAGFk6kiEW/q0vQMAAO0PAAAmAAAAAAAAAAEAAAAAAMULAAB1bml2ZXJzYWwvaHRtbF9wdWJsaXNoaW5nX3NldHRpbmdzLnhtbFBLAQIAABQAAgAIAGFk6kjjgzzrngEAACEGAAAfAAAAAAAAAAEAAAAAAMYPAAB1bml2ZXJzYWwvaHRtbF9za2luX3NldHRpbmdzLmpzUEsBAgAAFAACAAgAYWTqSD08L9HBAAAA5QEAABoAAAAAAAAAAQAAAAAAoREAAHVuaXZlcnNhbC9pMThuX3ByZXNldHMueG1sUEsBAgAAFAACAAgAYWTqSLLgvW1kAAAAZQAAABwAAAAAAAAAAQAAAAAAmhIAAHVuaXZlcnNhbC9sb2NhbF9zZXR0aW5ncy54bWxQSwECAAAUAAIACAD3klNHI7RO+/sCAACwCAAAFAAAAAAAAAABAAAAAAA4EwAAdW5pdmVyc2FsL3BsYXllci54bWxQSwECAAAUAAIACABhZOpIiKZWZNkIAADpPQAAKQAAAAAAAAABAAAAAABlFgAAdW5pdmVyc2FsL3NraW5fY3VzdG9taXphdGlvbl9zZXR0aW5ncy54bWxQSwECAAAUAAIACABiZOpI748EwacYAACLQwAAFwAAAAAAAAAAAAAAAACFHwAAdW5pdmVyc2FsL3VuaXZlcnNhbC5wbmdQSwECAAAUAAIACABiZOpIKwvAbUoAAABrAAAAGwAAAAAAAAABAAAAAABhOAAAdW5pdmVyc2FsL3VuaXZlcnNhbC5wbmcueG1sUEsFBgAAAAALAAsASQMAAOQ4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900"/>
      </a:accent1>
      <a:accent2>
        <a:srgbClr val="7BC043"/>
      </a:accent2>
      <a:accent3>
        <a:srgbClr val="009900"/>
      </a:accent3>
      <a:accent4>
        <a:srgbClr val="7BC043"/>
      </a:accent4>
      <a:accent5>
        <a:srgbClr val="009900"/>
      </a:accent5>
      <a:accent6>
        <a:srgbClr val="7BC043"/>
      </a:accent6>
      <a:hlink>
        <a:srgbClr val="0563C1"/>
      </a:hlink>
      <a:folHlink>
        <a:srgbClr val="954F72"/>
      </a:folHlink>
    </a:clrScheme>
    <a:fontScheme name="模板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3387</Words>
  <Application>Microsoft Office PowerPoint</Application>
  <PresentationFormat>自定义</PresentationFormat>
  <Paragraphs>356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63</cp:revision>
  <dcterms:created xsi:type="dcterms:W3CDTF">2015-11-13T02:17:51Z</dcterms:created>
  <dcterms:modified xsi:type="dcterms:W3CDTF">2017-03-21T17:16:11Z</dcterms:modified>
</cp:coreProperties>
</file>