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3"/>
  </p:notesMasterIdLst>
  <p:sldIdLst>
    <p:sldId id="355" r:id="rId3"/>
    <p:sldId id="269" r:id="rId4"/>
    <p:sldId id="264" r:id="rId5"/>
    <p:sldId id="265" r:id="rId6"/>
    <p:sldId id="267" r:id="rId7"/>
    <p:sldId id="289" r:id="rId8"/>
    <p:sldId id="357" r:id="rId9"/>
    <p:sldId id="270" r:id="rId10"/>
    <p:sldId id="294" r:id="rId11"/>
    <p:sldId id="275" r:id="rId12"/>
    <p:sldId id="358" r:id="rId13"/>
    <p:sldId id="277" r:id="rId14"/>
    <p:sldId id="3966" r:id="rId15"/>
    <p:sldId id="3969" r:id="rId16"/>
    <p:sldId id="359" r:id="rId17"/>
    <p:sldId id="3970" r:id="rId18"/>
    <p:sldId id="3971" r:id="rId19"/>
    <p:sldId id="3964" r:id="rId20"/>
    <p:sldId id="356" r:id="rId21"/>
    <p:sldId id="3972"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F4F3"/>
    <a:srgbClr val="D97D9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78"/>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42B8DF-A268-486C-889D-37D2C74E5F60}" type="datetimeFigureOut">
              <a:rPr lang="zh-CN" altLang="en-US" smtClean="0"/>
              <a:t>2022/1/28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DAFE05-E047-4DAB-B5B1-819B3EDEB2B5}" type="slidenum">
              <a:rPr lang="zh-CN" altLang="en-US" smtClean="0"/>
              <a:t>‹#›</a:t>
            </a:fld>
            <a:endParaRPr lang="zh-CN" altLang="en-US"/>
          </a:p>
        </p:txBody>
      </p:sp>
    </p:spTree>
    <p:extLst>
      <p:ext uri="{BB962C8B-B14F-4D97-AF65-F5344CB8AC3E}">
        <p14:creationId xmlns:p14="http://schemas.microsoft.com/office/powerpoint/2010/main" val="485025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7DE9FA-5BC1-4FE7-88F1-0D29B85C38D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43926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7DE9FA-5BC1-4FE7-88F1-0D29B85C38D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217764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7DE9FA-5BC1-4FE7-88F1-0D29B85C38D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068260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7DE9FA-5BC1-4FE7-88F1-0D29B85C38D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59996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4E72CA4-A9CF-4EB4-ACAA-2FA922448656}" type="slidenum">
              <a:rPr lang="zh-CN" altLang="en-US" smtClean="0"/>
              <a:t>9</a:t>
            </a:fld>
            <a:endParaRPr lang="zh-CN" altLang="en-US"/>
          </a:p>
        </p:txBody>
      </p:sp>
    </p:spTree>
    <p:extLst>
      <p:ext uri="{BB962C8B-B14F-4D97-AF65-F5344CB8AC3E}">
        <p14:creationId xmlns:p14="http://schemas.microsoft.com/office/powerpoint/2010/main" val="3860774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4E72CA4-A9CF-4EB4-ACAA-2FA922448656}" type="slidenum">
              <a:rPr lang="zh-CN" altLang="en-US" smtClean="0"/>
              <a:t>10</a:t>
            </a:fld>
            <a:endParaRPr lang="zh-CN" altLang="en-US"/>
          </a:p>
        </p:txBody>
      </p:sp>
    </p:spTree>
    <p:extLst>
      <p:ext uri="{BB962C8B-B14F-4D97-AF65-F5344CB8AC3E}">
        <p14:creationId xmlns:p14="http://schemas.microsoft.com/office/powerpoint/2010/main" val="1333193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844349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64DF03C-67ED-4818-AD82-B9C54BD95ED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27155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340615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7746D60-CE54-4540-BA9D-546BBA28573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734CDFD3-30B2-43BB-9516-E3EFD7A437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78EB4667-F251-4095-8CF1-1E135D957314}"/>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5" name="页脚占位符 4">
            <a:extLst>
              <a:ext uri="{FF2B5EF4-FFF2-40B4-BE49-F238E27FC236}">
                <a16:creationId xmlns="" xmlns:a16="http://schemas.microsoft.com/office/drawing/2014/main" id="{58812D84-7FF1-40F5-8F79-3A129EDF5BD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7EC5152-F977-4EE6-BA97-D5199E7E28E1}"/>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2171889510"/>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2BBF25E-DEDE-4D5C-BF36-D94B6A76528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22408A6-EE71-4FCD-A97C-FE81C5EBEADD}"/>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354EC74-5AA6-43B2-A5D0-8A10F8089549}"/>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5" name="页脚占位符 4">
            <a:extLst>
              <a:ext uri="{FF2B5EF4-FFF2-40B4-BE49-F238E27FC236}">
                <a16:creationId xmlns="" xmlns:a16="http://schemas.microsoft.com/office/drawing/2014/main" id="{0E22A53C-2120-4302-AE3D-E17D1841825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D2531D6-31D6-44B8-B017-2662B2501CBC}"/>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730413888"/>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77C4C9BB-FA36-4AFC-86BC-EE46207F0AC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CD0D450A-A3CF-4D06-840A-FBEEE6E9623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F014E9D-2E41-47D5-809E-B14EF775A6ED}"/>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5" name="页脚占位符 4">
            <a:extLst>
              <a:ext uri="{FF2B5EF4-FFF2-40B4-BE49-F238E27FC236}">
                <a16:creationId xmlns="" xmlns:a16="http://schemas.microsoft.com/office/drawing/2014/main" id="{4C71020C-0344-448B-85B7-3A1F7CA859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819C93D-524D-419E-95EC-6D7E080675BE}"/>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3642656248"/>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1182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7752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77993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2066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8365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80022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5555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337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7F7242-DE27-4459-9C6C-FD72094741B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04A8D48-826B-4123-8E0E-97ED00EC4D8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32319D1-54D2-4F46-AAD6-EDB37D5AC0FF}"/>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5" name="页脚占位符 4">
            <a:extLst>
              <a:ext uri="{FF2B5EF4-FFF2-40B4-BE49-F238E27FC236}">
                <a16:creationId xmlns="" xmlns:a16="http://schemas.microsoft.com/office/drawing/2014/main" id="{B88AFC12-14C3-4B2E-A84A-2735496C589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F8F05BC-3613-48A1-9F91-45D689D49AD2}"/>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1049344651"/>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84357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9951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4567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A99500A-1D4F-4186-AE66-802A45102D1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783541C6-92A2-4393-81E6-9DE30BCB37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61A4544C-17E6-4F15-8E03-E84DEDFAE457}"/>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5" name="页脚占位符 4">
            <a:extLst>
              <a:ext uri="{FF2B5EF4-FFF2-40B4-BE49-F238E27FC236}">
                <a16:creationId xmlns="" xmlns:a16="http://schemas.microsoft.com/office/drawing/2014/main" id="{42B6B28B-8CE6-4D9E-B20D-C1C5934CD46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6E7F857-14D9-4626-885B-64E224E10E6B}"/>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4144897982"/>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6C5C07D-B926-43F1-B000-15399CBB10B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64EF798-63CD-41F7-9D37-983C3686C6F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6A01EE18-2893-41EE-8203-AE83103549F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F8423ACF-65F2-418D-ABAC-1FD8CCFA2243}"/>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6" name="页脚占位符 5">
            <a:extLst>
              <a:ext uri="{FF2B5EF4-FFF2-40B4-BE49-F238E27FC236}">
                <a16:creationId xmlns="" xmlns:a16="http://schemas.microsoft.com/office/drawing/2014/main" id="{CDE5EBE5-05AD-4297-8943-C35BD1C450F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2FA50DF-90D6-4570-BB57-CE36F596839E}"/>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2423942885"/>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7CAD33C-9A98-4407-BACE-C8766D8775F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4D2E2A65-B117-4409-8475-8F29BF73DC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8C000473-99B5-4CF7-9B44-E34B71B805B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6DF4A8BC-0367-48C9-BD4F-187DF255E7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A871F1E6-D364-40B3-9B74-CBB0963B74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E160E262-0A5D-40EB-8C09-DC7F9D2C7012}"/>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8" name="页脚占位符 7">
            <a:extLst>
              <a:ext uri="{FF2B5EF4-FFF2-40B4-BE49-F238E27FC236}">
                <a16:creationId xmlns="" xmlns:a16="http://schemas.microsoft.com/office/drawing/2014/main" id="{357273C0-BD5F-4BD4-9860-EF289B68121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ACE9A998-89CF-46B3-9F61-4C7A74E0DE75}"/>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1158531542"/>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89C047D-9DBC-4162-A296-C5D29B42CC8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E2B3697D-BCE0-46F4-B9CF-44707655871E}"/>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4" name="页脚占位符 3">
            <a:extLst>
              <a:ext uri="{FF2B5EF4-FFF2-40B4-BE49-F238E27FC236}">
                <a16:creationId xmlns="" xmlns:a16="http://schemas.microsoft.com/office/drawing/2014/main" id="{4CC5EFA5-CE75-437B-B2B3-8C5BAD46CEA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F8A474AB-B839-460D-A8D6-B4103551E269}"/>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65494565"/>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10B1CFC0-AD64-4185-BFED-AE6DD8C75FB1}"/>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3" name="页脚占位符 2">
            <a:extLst>
              <a:ext uri="{FF2B5EF4-FFF2-40B4-BE49-F238E27FC236}">
                <a16:creationId xmlns="" xmlns:a16="http://schemas.microsoft.com/office/drawing/2014/main" id="{864A21E8-BDC9-4DC1-B307-DA07D8284DB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8EBE2D2E-A86B-4F43-97DD-0C176E22781D}"/>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pic>
        <p:nvPicPr>
          <p:cNvPr id="5" name="图片 4">
            <a:extLst>
              <a:ext uri="{FF2B5EF4-FFF2-40B4-BE49-F238E27FC236}">
                <a16:creationId xmlns="" xmlns:a16="http://schemas.microsoft.com/office/drawing/2014/main" id="{1CAC3831-228E-46E3-A051-2E427E637258}"/>
              </a:ext>
            </a:extLst>
          </p:cNvPr>
          <p:cNvPicPr>
            <a:picLocks noChangeAspect="1"/>
          </p:cNvPicPr>
          <p:nvPr userDrawn="1"/>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spTree>
    <p:extLst>
      <p:ext uri="{BB962C8B-B14F-4D97-AF65-F5344CB8AC3E}">
        <p14:creationId xmlns:p14="http://schemas.microsoft.com/office/powerpoint/2010/main" val="2923926725"/>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B5CF840-A336-4084-983B-69E00F443EF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78CC4FA7-2F37-43E2-BD99-8E15EFE3AC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B98E57B5-E719-47E5-892D-48AA2846BD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5300FAA-9356-4829-B89F-0DC6299239DF}"/>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6" name="页脚占位符 5">
            <a:extLst>
              <a:ext uri="{FF2B5EF4-FFF2-40B4-BE49-F238E27FC236}">
                <a16:creationId xmlns="" xmlns:a16="http://schemas.microsoft.com/office/drawing/2014/main" id="{0073005B-A92F-44D7-8130-09952F6D602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24C854E-4BF7-429A-9B11-CDD30AED9215}"/>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3005371751"/>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C4731FC-9134-4DCA-8B45-9DDF8017F50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86895116-44B9-45EB-98E0-7DC595CE60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3C8ECD4-F307-4683-A72E-33181F1479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BF5CFED-255F-4AAC-A1E0-9C435421AFC8}"/>
              </a:ext>
            </a:extLst>
          </p:cNvPr>
          <p:cNvSpPr>
            <a:spLocks noGrp="1"/>
          </p:cNvSpPr>
          <p:nvPr>
            <p:ph type="dt" sz="half" idx="10"/>
          </p:nvPr>
        </p:nvSpPr>
        <p:spPr/>
        <p:txBody>
          <a:bodyPr/>
          <a:lstStyle/>
          <a:p>
            <a:fld id="{0CA66054-D6B6-4959-B383-E25520B18D03}" type="datetimeFigureOut">
              <a:rPr lang="zh-CN" altLang="en-US" smtClean="0"/>
              <a:t>2022/1/28</a:t>
            </a:fld>
            <a:endParaRPr lang="zh-CN" altLang="en-US"/>
          </a:p>
        </p:txBody>
      </p:sp>
      <p:sp>
        <p:nvSpPr>
          <p:cNvPr id="6" name="页脚占位符 5">
            <a:extLst>
              <a:ext uri="{FF2B5EF4-FFF2-40B4-BE49-F238E27FC236}">
                <a16:creationId xmlns="" xmlns:a16="http://schemas.microsoft.com/office/drawing/2014/main" id="{2EE95A83-759E-48EC-82E0-097F67C4802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6074C52-3742-4507-8DB9-FE5489D35C19}"/>
              </a:ext>
            </a:extLst>
          </p:cNvPr>
          <p:cNvSpPr>
            <a:spLocks noGrp="1"/>
          </p:cNvSpPr>
          <p:nvPr>
            <p:ph type="sldNum" sz="quarter" idx="12"/>
          </p:nvPr>
        </p:nvSpPr>
        <p:spPr/>
        <p:txBody>
          <a:body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2712226710"/>
      </p:ext>
    </p:extLst>
  </p:cSld>
  <p:clrMapOvr>
    <a:masterClrMapping/>
  </p:clrMapOvr>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39A5EC0C-905A-4B14-A1B3-AD42DC4494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E0187E5-9162-417F-B689-672D8AA2C7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F6ED747-BD89-4817-9E15-239011C19F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A66054-D6B6-4959-B383-E25520B18D03}" type="datetimeFigureOut">
              <a:rPr lang="zh-CN" altLang="en-US" smtClean="0"/>
              <a:t>2022/1/28</a:t>
            </a:fld>
            <a:endParaRPr lang="zh-CN" altLang="en-US"/>
          </a:p>
        </p:txBody>
      </p:sp>
      <p:sp>
        <p:nvSpPr>
          <p:cNvPr id="5" name="页脚占位符 4">
            <a:extLst>
              <a:ext uri="{FF2B5EF4-FFF2-40B4-BE49-F238E27FC236}">
                <a16:creationId xmlns="" xmlns:a16="http://schemas.microsoft.com/office/drawing/2014/main" id="{C66FB4EA-5B09-428F-B7FC-95C348BD77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B61D6DCA-AF0E-41BE-A5F9-39F47E6445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327FE5-7887-49C8-AC6B-D1B746FBFBAB}" type="slidenum">
              <a:rPr lang="zh-CN" altLang="en-US" smtClean="0"/>
              <a:t>‹#›</a:t>
            </a:fld>
            <a:endParaRPr lang="zh-CN" altLang="en-US"/>
          </a:p>
        </p:txBody>
      </p:sp>
    </p:spTree>
    <p:extLst>
      <p:ext uri="{BB962C8B-B14F-4D97-AF65-F5344CB8AC3E}">
        <p14:creationId xmlns:p14="http://schemas.microsoft.com/office/powerpoint/2010/main" val="2303511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0">
        <p:push dir="u"/>
      </p:transition>
    </mc:Choice>
    <mc:Fallback xmlns="">
      <p:transition spd="slow" advClick="0" advTm="0">
        <p:push dir="u"/>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353734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image" Target="../media/image2.png"/><Relationship Id="rId12"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png"/><Relationship Id="rId11" Type="http://schemas.openxmlformats.org/officeDocument/2006/relationships/image" Target="../media/image6.png"/><Relationship Id="rId5" Type="http://schemas.openxmlformats.org/officeDocument/2006/relationships/slideLayout" Target="../slideLayouts/slideLayout7.xml"/><Relationship Id="rId10" Type="http://schemas.openxmlformats.org/officeDocument/2006/relationships/image" Target="../media/image5.png"/><Relationship Id="rId4" Type="http://schemas.openxmlformats.org/officeDocument/2006/relationships/tags" Target="../tags/tag4.xml"/><Relationship Id="rId9"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xml"/><Relationship Id="rId7" Type="http://schemas.openxmlformats.org/officeDocument/2006/relationships/image" Target="../media/image2.png"/><Relationship Id="rId12" Type="http://schemas.openxmlformats.org/officeDocument/2006/relationships/image" Target="../media/image7.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png"/><Relationship Id="rId11" Type="http://schemas.openxmlformats.org/officeDocument/2006/relationships/image" Target="../media/image6.png"/><Relationship Id="rId5" Type="http://schemas.openxmlformats.org/officeDocument/2006/relationships/slideLayout" Target="../slideLayouts/slideLayout7.xml"/><Relationship Id="rId10" Type="http://schemas.openxmlformats.org/officeDocument/2006/relationships/image" Target="../media/image5.png"/><Relationship Id="rId4" Type="http://schemas.openxmlformats.org/officeDocument/2006/relationships/tags" Target="../tags/tag8.xml"/><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C089B110-61F3-4D53-872A-6A6C992045B7}"/>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pic>
        <p:nvPicPr>
          <p:cNvPr id="7" name="图片 6">
            <a:extLst>
              <a:ext uri="{FF2B5EF4-FFF2-40B4-BE49-F238E27FC236}">
                <a16:creationId xmlns="" xmlns:a16="http://schemas.microsoft.com/office/drawing/2014/main" id="{28A88F32-B481-46FB-B8FA-3F078B532C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661" t="48266" r="72258" b="27540"/>
          <a:stretch/>
        </p:blipFill>
        <p:spPr>
          <a:xfrm>
            <a:off x="1285822" y="4736206"/>
            <a:ext cx="2575590" cy="1551562"/>
          </a:xfrm>
          <a:prstGeom prst="rect">
            <a:avLst/>
          </a:prstGeom>
        </p:spPr>
      </p:pic>
      <p:pic>
        <p:nvPicPr>
          <p:cNvPr id="14" name="图片 13">
            <a:extLst>
              <a:ext uri="{FF2B5EF4-FFF2-40B4-BE49-F238E27FC236}">
                <a16:creationId xmlns="" xmlns:a16="http://schemas.microsoft.com/office/drawing/2014/main" id="{DD722266-204C-413A-A2C7-CBB77E6712C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53507" y="4437595"/>
            <a:ext cx="5938493" cy="2677219"/>
          </a:xfrm>
          <a:prstGeom prst="rect">
            <a:avLst/>
          </a:prstGeom>
        </p:spPr>
      </p:pic>
      <p:sp>
        <p:nvSpPr>
          <p:cNvPr id="19" name="椭圆 18">
            <a:extLst>
              <a:ext uri="{FF2B5EF4-FFF2-40B4-BE49-F238E27FC236}">
                <a16:creationId xmlns="" xmlns:a16="http://schemas.microsoft.com/office/drawing/2014/main" id="{56D2EFE8-64F5-4DF8-8C57-3871318F8FD0}"/>
              </a:ext>
            </a:extLst>
          </p:cNvPr>
          <p:cNvSpPr/>
          <p:nvPr/>
        </p:nvSpPr>
        <p:spPr>
          <a:xfrm>
            <a:off x="3413759" y="746760"/>
            <a:ext cx="5364482" cy="5364480"/>
          </a:xfrm>
          <a:prstGeom prst="ellipse">
            <a:avLst/>
          </a:prstGeom>
          <a:solidFill>
            <a:schemeClr val="bg1"/>
          </a:solidFill>
          <a:ln>
            <a:no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pic>
        <p:nvPicPr>
          <p:cNvPr id="20" name="图片 19">
            <a:extLst>
              <a:ext uri="{FF2B5EF4-FFF2-40B4-BE49-F238E27FC236}">
                <a16:creationId xmlns="" xmlns:a16="http://schemas.microsoft.com/office/drawing/2014/main" id="{F4B9E91E-48CE-4025-BD5C-C937C248298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V="1">
            <a:off x="7662248" y="1816073"/>
            <a:ext cx="1464498" cy="794568"/>
          </a:xfrm>
          <a:prstGeom prst="rect">
            <a:avLst/>
          </a:prstGeom>
        </p:spPr>
      </p:pic>
      <p:pic>
        <p:nvPicPr>
          <p:cNvPr id="21" name="图片 20">
            <a:extLst>
              <a:ext uri="{FF2B5EF4-FFF2-40B4-BE49-F238E27FC236}">
                <a16:creationId xmlns="" xmlns:a16="http://schemas.microsoft.com/office/drawing/2014/main" id="{E9C96F74-924A-4B98-BF9E-D49CDE8EF52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V="1">
            <a:off x="3346196" y="4415123"/>
            <a:ext cx="1464498" cy="794568"/>
          </a:xfrm>
          <a:prstGeom prst="rect">
            <a:avLst/>
          </a:prstGeom>
        </p:spPr>
      </p:pic>
      <p:pic>
        <p:nvPicPr>
          <p:cNvPr id="13" name="图片 12">
            <a:extLst>
              <a:ext uri="{FF2B5EF4-FFF2-40B4-BE49-F238E27FC236}">
                <a16:creationId xmlns="" xmlns:a16="http://schemas.microsoft.com/office/drawing/2014/main" id="{2DC7A60A-DC19-40E1-9D32-BB2A5154433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19900" y="1"/>
            <a:ext cx="5372100" cy="3581400"/>
          </a:xfrm>
          <a:prstGeom prst="rect">
            <a:avLst/>
          </a:prstGeom>
        </p:spPr>
      </p:pic>
      <p:pic>
        <p:nvPicPr>
          <p:cNvPr id="15" name="图片 14">
            <a:extLst>
              <a:ext uri="{FF2B5EF4-FFF2-40B4-BE49-F238E27FC236}">
                <a16:creationId xmlns="" xmlns:a16="http://schemas.microsoft.com/office/drawing/2014/main" id="{C5D38CD1-1DCB-4FE3-9E22-DD2D24728CD0}"/>
              </a:ext>
            </a:extLst>
          </p:cNvPr>
          <p:cNvPicPr>
            <a:picLocks noChangeAspect="1"/>
          </p:cNvPicPr>
          <p:nvPr/>
        </p:nvPicPr>
        <p:blipFill rotWithShape="1">
          <a:blip r:embed="rId11">
            <a:extLst>
              <a:ext uri="{28A0092B-C50C-407E-A947-70E740481C1C}">
                <a14:useLocalDpi xmlns:a14="http://schemas.microsoft.com/office/drawing/2010/main" val="0"/>
              </a:ext>
            </a:extLst>
          </a:blip>
          <a:srcRect l="3463" t="44072" r="80031" b="10366"/>
          <a:stretch/>
        </p:blipFill>
        <p:spPr>
          <a:xfrm>
            <a:off x="-37439" y="3733792"/>
            <a:ext cx="2012462" cy="3124208"/>
          </a:xfrm>
          <a:prstGeom prst="rect">
            <a:avLst/>
          </a:prstGeom>
        </p:spPr>
      </p:pic>
      <p:pic>
        <p:nvPicPr>
          <p:cNvPr id="16" name="图片 15">
            <a:extLst>
              <a:ext uri="{FF2B5EF4-FFF2-40B4-BE49-F238E27FC236}">
                <a16:creationId xmlns="" xmlns:a16="http://schemas.microsoft.com/office/drawing/2014/main" id="{162F5DBB-F685-4162-9A65-96B58F5AFA14}"/>
              </a:ext>
            </a:extLst>
          </p:cNvPr>
          <p:cNvPicPr>
            <a:picLocks noChangeAspect="1"/>
          </p:cNvPicPr>
          <p:nvPr/>
        </p:nvPicPr>
        <p:blipFill rotWithShape="1">
          <a:blip r:embed="rId12">
            <a:extLst>
              <a:ext uri="{28A0092B-C50C-407E-A947-70E740481C1C}">
                <a14:useLocalDpi xmlns:a14="http://schemas.microsoft.com/office/drawing/2010/main" val="0"/>
              </a:ext>
            </a:extLst>
          </a:blip>
          <a:srcRect l="43906" t="36742" r="43438" b="38980"/>
          <a:stretch/>
        </p:blipFill>
        <p:spPr>
          <a:xfrm>
            <a:off x="2281171" y="1228370"/>
            <a:ext cx="1954381" cy="2108676"/>
          </a:xfrm>
          <a:prstGeom prst="rect">
            <a:avLst/>
          </a:prstGeom>
        </p:spPr>
      </p:pic>
      <p:sp>
        <p:nvSpPr>
          <p:cNvPr id="17" name="PA_库_矩形 5">
            <a:extLst>
              <a:ext uri="{FF2B5EF4-FFF2-40B4-BE49-F238E27FC236}">
                <a16:creationId xmlns="" xmlns:a16="http://schemas.microsoft.com/office/drawing/2014/main" id="{C82C5A13-0F3B-4E40-B739-6B8D814ECED3}"/>
              </a:ext>
            </a:extLst>
          </p:cNvPr>
          <p:cNvSpPr/>
          <p:nvPr>
            <p:custDataLst>
              <p:tags r:id="rId1"/>
            </p:custDataLst>
          </p:nvPr>
        </p:nvSpPr>
        <p:spPr>
          <a:xfrm>
            <a:off x="6328308" y="2585453"/>
            <a:ext cx="1431161" cy="92398"/>
          </a:xfrm>
          <a:prstGeom prst="rect">
            <a:avLst/>
          </a:prstGeom>
        </p:spPr>
        <p:txBody>
          <a:bodyPr vert="eaVert" wrap="none">
            <a:spAutoFit/>
          </a:bodyPr>
          <a:lstStyle/>
          <a:p>
            <a:pPr algn="ctr">
              <a:lnSpc>
                <a:spcPct val="150000"/>
              </a:lnSpc>
            </a:pPr>
            <a:endParaRPr lang="en-US" altLang="zh-CN" sz="5400"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18" name="PA_库_文本框 6">
            <a:extLst>
              <a:ext uri="{FF2B5EF4-FFF2-40B4-BE49-F238E27FC236}">
                <a16:creationId xmlns="" xmlns:a16="http://schemas.microsoft.com/office/drawing/2014/main" id="{DBC39B7A-C62B-4F03-B493-82D72756314E}"/>
              </a:ext>
            </a:extLst>
          </p:cNvPr>
          <p:cNvSpPr txBox="1"/>
          <p:nvPr>
            <p:custDataLst>
              <p:tags r:id="rId2"/>
            </p:custDataLst>
          </p:nvPr>
        </p:nvSpPr>
        <p:spPr>
          <a:xfrm>
            <a:off x="5948799" y="1769170"/>
            <a:ext cx="353943" cy="3367990"/>
          </a:xfrm>
          <a:prstGeom prst="rect">
            <a:avLst/>
          </a:prstGeom>
          <a:noFill/>
        </p:spPr>
        <p:txBody>
          <a:bodyPr vert="eaVert" wrap="square" rtlCol="0">
            <a:spAutoFit/>
          </a:bodyPr>
          <a:lstStyle/>
          <a:p>
            <a:pPr algn="dist"/>
            <a:r>
              <a:rPr lang="en-US" altLang="zh-CN" sz="1100" dirty="0">
                <a:solidFill>
                  <a:schemeClr val="bg2">
                    <a:lumMod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CHOICE IS THE BEGINNING OF HAPPINESS</a:t>
            </a:r>
            <a:endParaRPr lang="zh-CN" altLang="en-US" sz="1100" dirty="0">
              <a:solidFill>
                <a:schemeClr val="bg2">
                  <a:lumMod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27" name="PA_库_矩形 8">
            <a:extLst>
              <a:ext uri="{FF2B5EF4-FFF2-40B4-BE49-F238E27FC236}">
                <a16:creationId xmlns="" xmlns:a16="http://schemas.microsoft.com/office/drawing/2014/main" id="{882C2FC2-5EAE-4094-B96E-393D71A3A525}"/>
              </a:ext>
            </a:extLst>
          </p:cNvPr>
          <p:cNvSpPr/>
          <p:nvPr>
            <p:custDataLst>
              <p:tags r:id="rId3"/>
            </p:custDataLst>
          </p:nvPr>
        </p:nvSpPr>
        <p:spPr>
          <a:xfrm flipH="1">
            <a:off x="4953118" y="2246615"/>
            <a:ext cx="524671" cy="2554545"/>
          </a:xfrm>
          <a:prstGeom prst="rect">
            <a:avLst/>
          </a:prstGeom>
        </p:spPr>
        <p:txBody>
          <a:bodyPr wrap="square">
            <a:spAutoFit/>
          </a:bodyPr>
          <a:lstStyle/>
          <a:p>
            <a:pPr algn="r"/>
            <a:r>
              <a:rPr lang="en-US" altLang="zh-CN" sz="800" b="0" i="0" dirty="0">
                <a:solidFill>
                  <a:srgbClr val="262626"/>
                </a:solidFill>
                <a:effectLst/>
                <a:latin typeface="汉仪全唐诗简" panose="00020600040101010101" pitchFamily="18" charset="-122"/>
                <a:ea typeface="汉仪全唐诗简" panose="00020600040101010101" pitchFamily="18" charset="-122"/>
                <a:sym typeface="iekie pocangqiong" panose="02000503000000000000" pitchFamily="2" charset="-122"/>
              </a:rPr>
              <a:t>Early in the day it was whispered that we should sail in a boat, only thou and I, and never a soul in the world would know of this</a:t>
            </a:r>
            <a:endParaRPr lang="zh-CN" altLang="en-US" sz="800"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28" name="PA_库_矩形 9">
            <a:extLst>
              <a:ext uri="{FF2B5EF4-FFF2-40B4-BE49-F238E27FC236}">
                <a16:creationId xmlns="" xmlns:a16="http://schemas.microsoft.com/office/drawing/2014/main" id="{40701EF9-76FC-4E2A-B7C8-03A7549A2167}"/>
              </a:ext>
            </a:extLst>
          </p:cNvPr>
          <p:cNvSpPr/>
          <p:nvPr>
            <p:custDataLst>
              <p:tags r:id="rId4"/>
            </p:custDataLst>
          </p:nvPr>
        </p:nvSpPr>
        <p:spPr>
          <a:xfrm rot="5400000">
            <a:off x="3943156" y="3335746"/>
            <a:ext cx="3581400" cy="346249"/>
          </a:xfrm>
          <a:prstGeom prst="rect">
            <a:avLst/>
          </a:prstGeom>
        </p:spPr>
        <p:txBody>
          <a:bodyPr vert="horz" wrap="square">
            <a:spAutoFit/>
          </a:bodyPr>
          <a:lstStyle/>
          <a:p>
            <a:pPr algn="dist">
              <a:lnSpc>
                <a:spcPct val="150000"/>
              </a:lnSpc>
            </a:pP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宁</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静</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平</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和</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境</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界</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致</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远</a:t>
            </a:r>
          </a:p>
        </p:txBody>
      </p:sp>
      <p:sp>
        <p:nvSpPr>
          <p:cNvPr id="2" name="文本框 1">
            <a:extLst>
              <a:ext uri="{FF2B5EF4-FFF2-40B4-BE49-F238E27FC236}">
                <a16:creationId xmlns="" xmlns:a16="http://schemas.microsoft.com/office/drawing/2014/main" id="{C9D3ADD8-BD1B-4285-B0F1-3F9B527AE971}"/>
              </a:ext>
            </a:extLst>
          </p:cNvPr>
          <p:cNvSpPr txBox="1"/>
          <p:nvPr/>
        </p:nvSpPr>
        <p:spPr>
          <a:xfrm>
            <a:off x="6249430" y="1444220"/>
            <a:ext cx="1431161" cy="3785652"/>
          </a:xfrm>
          <a:prstGeom prst="rect">
            <a:avLst/>
          </a:prstGeom>
          <a:noFill/>
        </p:spPr>
        <p:txBody>
          <a:bodyPr wrap="square" rtlCol="0">
            <a:spAutoFit/>
          </a:bodyPr>
          <a:lstStyle/>
          <a:p>
            <a:r>
              <a:rPr lang="zh-CN" altLang="en-US" sz="60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诗歌朗诵</a:t>
            </a:r>
          </a:p>
        </p:txBody>
      </p:sp>
    </p:spTree>
    <p:extLst>
      <p:ext uri="{BB962C8B-B14F-4D97-AF65-F5344CB8AC3E}">
        <p14:creationId xmlns:p14="http://schemas.microsoft.com/office/powerpoint/2010/main" val="329341284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750" fill="hold"/>
                                        <p:tgtEl>
                                          <p:spTgt spid="19"/>
                                        </p:tgtEl>
                                        <p:attrNameLst>
                                          <p:attrName>ppt_w</p:attrName>
                                        </p:attrNameLst>
                                      </p:cBhvr>
                                      <p:tavLst>
                                        <p:tav tm="0">
                                          <p:val>
                                            <p:fltVal val="0"/>
                                          </p:val>
                                        </p:tav>
                                        <p:tav tm="100000">
                                          <p:val>
                                            <p:strVal val="#ppt_w"/>
                                          </p:val>
                                        </p:tav>
                                      </p:tavLst>
                                    </p:anim>
                                    <p:anim calcmode="lin" valueType="num">
                                      <p:cBhvr>
                                        <p:cTn id="13" dur="750" fill="hold"/>
                                        <p:tgtEl>
                                          <p:spTgt spid="19"/>
                                        </p:tgtEl>
                                        <p:attrNameLst>
                                          <p:attrName>ppt_h</p:attrName>
                                        </p:attrNameLst>
                                      </p:cBhvr>
                                      <p:tavLst>
                                        <p:tav tm="0">
                                          <p:val>
                                            <p:fltVal val="0"/>
                                          </p:val>
                                        </p:tav>
                                        <p:tav tm="100000">
                                          <p:val>
                                            <p:strVal val="#ppt_h"/>
                                          </p:val>
                                        </p:tav>
                                      </p:tavLst>
                                    </p:anim>
                                    <p:animEffect transition="in" filter="fade">
                                      <p:cBhvr>
                                        <p:cTn id="14" dur="750"/>
                                        <p:tgtEl>
                                          <p:spTgt spid="19"/>
                                        </p:tgtEl>
                                      </p:cBhvr>
                                    </p:animEffect>
                                  </p:childTnLst>
                                </p:cTn>
                              </p:par>
                            </p:childTnLst>
                          </p:cTn>
                        </p:par>
                        <p:par>
                          <p:cTn id="15" fill="hold">
                            <p:stCondLst>
                              <p:cond delay="1750"/>
                            </p:stCondLst>
                            <p:childTnLst>
                              <p:par>
                                <p:cTn id="16" presetID="22" presetClass="entr" presetSubtype="8"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par>
                                <p:cTn id="19" presetID="22" presetClass="entr" presetSubtype="2"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right)">
                                      <p:cBhvr>
                                        <p:cTn id="21" dur="500"/>
                                        <p:tgtEl>
                                          <p:spTgt spid="21"/>
                                        </p:tgtEl>
                                      </p:cBhvr>
                                    </p:animEffect>
                                  </p:childTnLst>
                                </p:cTn>
                              </p:par>
                            </p:childTnLst>
                          </p:cTn>
                        </p:par>
                        <p:par>
                          <p:cTn id="22" fill="hold">
                            <p:stCondLst>
                              <p:cond delay="2250"/>
                            </p:stCondLst>
                            <p:childTnLst>
                              <p:par>
                                <p:cTn id="23" presetID="22" presetClass="entr" presetSubtype="2"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right)">
                                      <p:cBhvr>
                                        <p:cTn id="25" dur="500"/>
                                        <p:tgtEl>
                                          <p:spTgt spid="13"/>
                                        </p:tgtEl>
                                      </p:cBhvr>
                                    </p:animEffect>
                                  </p:childTnLst>
                                </p:cTn>
                              </p:par>
                            </p:childTnLst>
                          </p:cTn>
                        </p:par>
                        <p:par>
                          <p:cTn id="26" fill="hold">
                            <p:stCondLst>
                              <p:cond delay="275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3250"/>
                            </p:stCondLst>
                            <p:childTnLst>
                              <p:par>
                                <p:cTn id="31" presetID="14" presetClass="entr" presetSubtype="10"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randombar(horizontal)">
                                      <p:cBhvr>
                                        <p:cTn id="33" dur="500"/>
                                        <p:tgtEl>
                                          <p:spTgt spid="15"/>
                                        </p:tgtEl>
                                      </p:cBhvr>
                                    </p:animEffect>
                                  </p:childTnLst>
                                </p:cTn>
                              </p:par>
                            </p:childTnLst>
                          </p:cTn>
                        </p:par>
                        <p:par>
                          <p:cTn id="34" fill="hold">
                            <p:stCondLst>
                              <p:cond delay="3750"/>
                            </p:stCondLst>
                            <p:childTnLst>
                              <p:par>
                                <p:cTn id="35" presetID="26"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217">
                                          <p:stCondLst>
                                            <p:cond delay="0"/>
                                          </p:stCondLst>
                                        </p:cTn>
                                        <p:tgtEl>
                                          <p:spTgt spid="16"/>
                                        </p:tgtEl>
                                      </p:cBhvr>
                                    </p:animEffect>
                                    <p:anim calcmode="lin" valueType="num">
                                      <p:cBhvr>
                                        <p:cTn id="38" dur="684"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39" dur="249"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0" dur="249" tmFilter="0, 0; 0.125,0.2665; 0.25,0.4; 0.375,0.465; 0.5,0.5;  0.625,0.535; 0.75,0.6; 0.875,0.7335; 1,1">
                                          <p:stCondLst>
                                            <p:cond delay="249"/>
                                          </p:stCondLst>
                                        </p:cTn>
                                        <p:tgtEl>
                                          <p:spTgt spid="16"/>
                                        </p:tgtEl>
                                        <p:attrNameLst>
                                          <p:attrName>ppt_y</p:attrName>
                                        </p:attrNameLst>
                                      </p:cBhvr>
                                      <p:tavLst>
                                        <p:tav tm="0" fmla="#ppt_y-sin(pi*$)/9">
                                          <p:val>
                                            <p:fltVal val="0"/>
                                          </p:val>
                                        </p:tav>
                                        <p:tav tm="100000">
                                          <p:val>
                                            <p:fltVal val="1"/>
                                          </p:val>
                                        </p:tav>
                                      </p:tavLst>
                                    </p:anim>
                                    <p:anim calcmode="lin" valueType="num">
                                      <p:cBhvr>
                                        <p:cTn id="41" dur="125" tmFilter="0, 0; 0.125,0.2665; 0.25,0.4; 0.375,0.465; 0.5,0.5;  0.625,0.535; 0.75,0.6; 0.875,0.7335; 1,1">
                                          <p:stCondLst>
                                            <p:cond delay="497"/>
                                          </p:stCondLst>
                                        </p:cTn>
                                        <p:tgtEl>
                                          <p:spTgt spid="16"/>
                                        </p:tgtEl>
                                        <p:attrNameLst>
                                          <p:attrName>ppt_y</p:attrName>
                                        </p:attrNameLst>
                                      </p:cBhvr>
                                      <p:tavLst>
                                        <p:tav tm="0" fmla="#ppt_y-sin(pi*$)/27">
                                          <p:val>
                                            <p:fltVal val="0"/>
                                          </p:val>
                                        </p:tav>
                                        <p:tav tm="100000">
                                          <p:val>
                                            <p:fltVal val="1"/>
                                          </p:val>
                                        </p:tav>
                                      </p:tavLst>
                                    </p:anim>
                                    <p:anim calcmode="lin" valueType="num">
                                      <p:cBhvr>
                                        <p:cTn id="42" dur="62" tmFilter="0, 0; 0.125,0.2665; 0.25,0.4; 0.375,0.465; 0.5,0.5;  0.625,0.535; 0.75,0.6; 0.875,0.7335; 1,1">
                                          <p:stCondLst>
                                            <p:cond delay="621"/>
                                          </p:stCondLst>
                                        </p:cTn>
                                        <p:tgtEl>
                                          <p:spTgt spid="16"/>
                                        </p:tgtEl>
                                        <p:attrNameLst>
                                          <p:attrName>ppt_y</p:attrName>
                                        </p:attrNameLst>
                                      </p:cBhvr>
                                      <p:tavLst>
                                        <p:tav tm="0" fmla="#ppt_y-sin(pi*$)/81">
                                          <p:val>
                                            <p:fltVal val="0"/>
                                          </p:val>
                                        </p:tav>
                                        <p:tav tm="100000">
                                          <p:val>
                                            <p:fltVal val="1"/>
                                          </p:val>
                                        </p:tav>
                                      </p:tavLst>
                                    </p:anim>
                                    <p:animScale>
                                      <p:cBhvr>
                                        <p:cTn id="43" dur="10">
                                          <p:stCondLst>
                                            <p:cond delay="244"/>
                                          </p:stCondLst>
                                        </p:cTn>
                                        <p:tgtEl>
                                          <p:spTgt spid="16"/>
                                        </p:tgtEl>
                                      </p:cBhvr>
                                      <p:to x="100000" y="60000"/>
                                    </p:animScale>
                                    <p:animScale>
                                      <p:cBhvr>
                                        <p:cTn id="44" dur="62" decel="50000">
                                          <p:stCondLst>
                                            <p:cond delay="254"/>
                                          </p:stCondLst>
                                        </p:cTn>
                                        <p:tgtEl>
                                          <p:spTgt spid="16"/>
                                        </p:tgtEl>
                                      </p:cBhvr>
                                      <p:to x="100000" y="100000"/>
                                    </p:animScale>
                                    <p:animScale>
                                      <p:cBhvr>
                                        <p:cTn id="45" dur="10">
                                          <p:stCondLst>
                                            <p:cond delay="492"/>
                                          </p:stCondLst>
                                        </p:cTn>
                                        <p:tgtEl>
                                          <p:spTgt spid="16"/>
                                        </p:tgtEl>
                                      </p:cBhvr>
                                      <p:to x="100000" y="80000"/>
                                    </p:animScale>
                                    <p:animScale>
                                      <p:cBhvr>
                                        <p:cTn id="46" dur="62" decel="50000">
                                          <p:stCondLst>
                                            <p:cond delay="502"/>
                                          </p:stCondLst>
                                        </p:cTn>
                                        <p:tgtEl>
                                          <p:spTgt spid="16"/>
                                        </p:tgtEl>
                                      </p:cBhvr>
                                      <p:to x="100000" y="100000"/>
                                    </p:animScale>
                                    <p:animScale>
                                      <p:cBhvr>
                                        <p:cTn id="47" dur="10">
                                          <p:stCondLst>
                                            <p:cond delay="616"/>
                                          </p:stCondLst>
                                        </p:cTn>
                                        <p:tgtEl>
                                          <p:spTgt spid="16"/>
                                        </p:tgtEl>
                                      </p:cBhvr>
                                      <p:to x="100000" y="90000"/>
                                    </p:animScale>
                                    <p:animScale>
                                      <p:cBhvr>
                                        <p:cTn id="48" dur="62" decel="50000">
                                          <p:stCondLst>
                                            <p:cond delay="626"/>
                                          </p:stCondLst>
                                        </p:cTn>
                                        <p:tgtEl>
                                          <p:spTgt spid="16"/>
                                        </p:tgtEl>
                                      </p:cBhvr>
                                      <p:to x="100000" y="100000"/>
                                    </p:animScale>
                                    <p:animScale>
                                      <p:cBhvr>
                                        <p:cTn id="49" dur="10">
                                          <p:stCondLst>
                                            <p:cond delay="678"/>
                                          </p:stCondLst>
                                        </p:cTn>
                                        <p:tgtEl>
                                          <p:spTgt spid="16"/>
                                        </p:tgtEl>
                                      </p:cBhvr>
                                      <p:to x="100000" y="95000"/>
                                    </p:animScale>
                                    <p:animScale>
                                      <p:cBhvr>
                                        <p:cTn id="50" dur="62" decel="50000">
                                          <p:stCondLst>
                                            <p:cond delay="688"/>
                                          </p:stCondLst>
                                        </p:cTn>
                                        <p:tgtEl>
                                          <p:spTgt spid="16"/>
                                        </p:tgtEl>
                                      </p:cBhvr>
                                      <p:to x="100000" y="100000"/>
                                    </p:animScale>
                                  </p:childTnLst>
                                </p:cTn>
                              </p:par>
                              <p:par>
                                <p:cTn id="51" presetID="2" presetClass="entr" presetSubtype="4" decel="100000" fill="hold" grpId="0" nodeType="withEffect" nodePh="1">
                                  <p:stCondLst>
                                    <p:cond delay="250"/>
                                  </p:stCondLst>
                                  <p:endCondLst>
                                    <p:cond evt="begin" delay="0">
                                      <p:tn val="51"/>
                                    </p:cond>
                                  </p:end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750" fill="hold"/>
                                        <p:tgtEl>
                                          <p:spTgt spid="17"/>
                                        </p:tgtEl>
                                        <p:attrNameLst>
                                          <p:attrName>ppt_x</p:attrName>
                                        </p:attrNameLst>
                                      </p:cBhvr>
                                      <p:tavLst>
                                        <p:tav tm="0">
                                          <p:val>
                                            <p:strVal val="#ppt_x"/>
                                          </p:val>
                                        </p:tav>
                                        <p:tav tm="100000">
                                          <p:val>
                                            <p:strVal val="#ppt_x"/>
                                          </p:val>
                                        </p:tav>
                                      </p:tavLst>
                                    </p:anim>
                                    <p:anim calcmode="lin" valueType="num">
                                      <p:cBhvr additive="base">
                                        <p:cTn id="54" dur="75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750" fill="hold"/>
                                        <p:tgtEl>
                                          <p:spTgt spid="18"/>
                                        </p:tgtEl>
                                        <p:attrNameLst>
                                          <p:attrName>ppt_x</p:attrName>
                                        </p:attrNameLst>
                                      </p:cBhvr>
                                      <p:tavLst>
                                        <p:tav tm="0">
                                          <p:val>
                                            <p:strVal val="#ppt_x"/>
                                          </p:val>
                                        </p:tav>
                                        <p:tav tm="100000">
                                          <p:val>
                                            <p:strVal val="#ppt_x"/>
                                          </p:val>
                                        </p:tav>
                                      </p:tavLst>
                                    </p:anim>
                                    <p:anim calcmode="lin" valueType="num">
                                      <p:cBhvr additive="base">
                                        <p:cTn id="58" dur="75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750" fill="hold"/>
                                        <p:tgtEl>
                                          <p:spTgt spid="27"/>
                                        </p:tgtEl>
                                        <p:attrNameLst>
                                          <p:attrName>ppt_x</p:attrName>
                                        </p:attrNameLst>
                                      </p:cBhvr>
                                      <p:tavLst>
                                        <p:tav tm="0">
                                          <p:val>
                                            <p:strVal val="#ppt_x"/>
                                          </p:val>
                                        </p:tav>
                                        <p:tav tm="100000">
                                          <p:val>
                                            <p:strVal val="#ppt_x"/>
                                          </p:val>
                                        </p:tav>
                                      </p:tavLst>
                                    </p:anim>
                                    <p:anim calcmode="lin" valueType="num">
                                      <p:cBhvr additive="base">
                                        <p:cTn id="62" dur="750" fill="hold"/>
                                        <p:tgtEl>
                                          <p:spTgt spid="27"/>
                                        </p:tgtEl>
                                        <p:attrNameLst>
                                          <p:attrName>ppt_y</p:attrName>
                                        </p:attrNameLst>
                                      </p:cBhvr>
                                      <p:tavLst>
                                        <p:tav tm="0">
                                          <p:val>
                                            <p:strVal val="1+#ppt_h/2"/>
                                          </p:val>
                                        </p:tav>
                                        <p:tav tm="100000">
                                          <p:val>
                                            <p:strVal val="#ppt_y"/>
                                          </p:val>
                                        </p:tav>
                                      </p:tavLst>
                                    </p:anim>
                                  </p:childTnLst>
                                </p:cTn>
                              </p:par>
                              <p:par>
                                <p:cTn id="63" presetID="2" presetClass="entr" presetSubtype="4" decel="100000" fill="hold" grpId="0" nodeType="withEffect">
                                  <p:stCondLst>
                                    <p:cond delay="25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750" fill="hold"/>
                                        <p:tgtEl>
                                          <p:spTgt spid="28"/>
                                        </p:tgtEl>
                                        <p:attrNameLst>
                                          <p:attrName>ppt_x</p:attrName>
                                        </p:attrNameLst>
                                      </p:cBhvr>
                                      <p:tavLst>
                                        <p:tav tm="0">
                                          <p:val>
                                            <p:strVal val="#ppt_x"/>
                                          </p:val>
                                        </p:tav>
                                        <p:tav tm="100000">
                                          <p:val>
                                            <p:strVal val="#ppt_x"/>
                                          </p:val>
                                        </p:tav>
                                      </p:tavLst>
                                    </p:anim>
                                    <p:anim calcmode="lin" valueType="num">
                                      <p:cBhvr additive="base">
                                        <p:cTn id="66" dur="750" fill="hold"/>
                                        <p:tgtEl>
                                          <p:spTgt spid="28"/>
                                        </p:tgtEl>
                                        <p:attrNameLst>
                                          <p:attrName>ppt_y</p:attrName>
                                        </p:attrNameLst>
                                      </p:cBhvr>
                                      <p:tavLst>
                                        <p:tav tm="0">
                                          <p:val>
                                            <p:strVal val="1+#ppt_h/2"/>
                                          </p:val>
                                        </p:tav>
                                        <p:tav tm="100000">
                                          <p:val>
                                            <p:strVal val="#ppt_y"/>
                                          </p:val>
                                        </p:tav>
                                      </p:tavLst>
                                    </p:anim>
                                  </p:childTnLst>
                                </p:cTn>
                              </p:par>
                            </p:childTnLst>
                          </p:cTn>
                        </p:par>
                        <p:par>
                          <p:cTn id="67" fill="hold">
                            <p:stCondLst>
                              <p:cond delay="4750"/>
                            </p:stCondLst>
                            <p:childTnLst>
                              <p:par>
                                <p:cTn id="68" presetID="22" presetClass="entr" presetSubtype="2" fill="hold" grpId="0" nodeType="afterEffect">
                                  <p:stCondLst>
                                    <p:cond delay="0"/>
                                  </p:stCondLst>
                                  <p:childTnLst>
                                    <p:set>
                                      <p:cBhvr>
                                        <p:cTn id="69" dur="1" fill="hold">
                                          <p:stCondLst>
                                            <p:cond delay="0"/>
                                          </p:stCondLst>
                                        </p:cTn>
                                        <p:tgtEl>
                                          <p:spTgt spid="2"/>
                                        </p:tgtEl>
                                        <p:attrNameLst>
                                          <p:attrName>style.visibility</p:attrName>
                                        </p:attrNameLst>
                                      </p:cBhvr>
                                      <p:to>
                                        <p:strVal val="visible"/>
                                      </p:to>
                                    </p:set>
                                    <p:animEffect transition="in" filter="wipe(right)">
                                      <p:cBhvr>
                                        <p:cTn id="70"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7" grpId="0" autoUpdateAnimBg="0"/>
      <p:bldP spid="18" grpId="0" autoUpdateAnimBg="0"/>
      <p:bldP spid="27" grpId="0" autoUpdateAnimBg="0"/>
      <p:bldP spid="28" grpId="0" autoUpdateAnimBg="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FAF9BB1-5D32-412F-9A93-798A72361B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1474" y="4151538"/>
            <a:ext cx="3123395" cy="2608035"/>
          </a:xfrm>
          <a:prstGeom prst="rect">
            <a:avLst/>
          </a:prstGeom>
        </p:spPr>
      </p:pic>
      <p:cxnSp>
        <p:nvCxnSpPr>
          <p:cNvPr id="5" name="直接连接符 4">
            <a:extLst>
              <a:ext uri="{FF2B5EF4-FFF2-40B4-BE49-F238E27FC236}">
                <a16:creationId xmlns="" xmlns:a16="http://schemas.microsoft.com/office/drawing/2014/main" id="{0BF2289F-EB59-4A66-862A-12B03AE244FA}"/>
              </a:ext>
            </a:extLst>
          </p:cNvPr>
          <p:cNvCxnSpPr/>
          <p:nvPr/>
        </p:nvCxnSpPr>
        <p:spPr>
          <a:xfrm>
            <a:off x="6912219" y="2189841"/>
            <a:ext cx="0" cy="2171700"/>
          </a:xfrm>
          <a:prstGeom prst="line">
            <a:avLst/>
          </a:prstGeom>
          <a:ln>
            <a:solidFill>
              <a:srgbClr val="D97D90"/>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 xmlns:a16="http://schemas.microsoft.com/office/drawing/2014/main" id="{03C33D62-A0A9-4D5C-BA7C-881F6FA80AB2}"/>
              </a:ext>
            </a:extLst>
          </p:cNvPr>
          <p:cNvSpPr txBox="1"/>
          <p:nvPr/>
        </p:nvSpPr>
        <p:spPr>
          <a:xfrm>
            <a:off x="3898833" y="2189841"/>
            <a:ext cx="3093154" cy="3056166"/>
          </a:xfrm>
          <a:prstGeom prst="rect">
            <a:avLst/>
          </a:prstGeom>
          <a:noFill/>
        </p:spPr>
        <p:txBody>
          <a:bodyPr vert="eaVert" wrap="square" rtlCol="0">
            <a:spAutoFit/>
          </a:bodyPr>
          <a:lstStyle/>
          <a:p>
            <a:pPr>
              <a:lnSpc>
                <a:spcPct val="150000"/>
              </a:lnSpc>
            </a:pPr>
            <a:r>
              <a:rPr lang="zh-CN" altLang="en-US" sz="28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云中君</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浴兰汤兮沐芳，华采衣兮若英；</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灵连蜷兮既留，烂昭昭兮未央；</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謇将憺兮寿宫，与日月兮齐光；</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龙驾兮帝服，聊翱游兮周章；</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灵皇皇兮既降，猋远举兮云中；</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览冀洲兮有余，横四海兮焉穷；</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思夫君兮太息，极劳心兮忡忡；</a:t>
            </a:r>
          </a:p>
        </p:txBody>
      </p:sp>
      <p:sp>
        <p:nvSpPr>
          <p:cNvPr id="10" name="文本框 9">
            <a:extLst>
              <a:ext uri="{FF2B5EF4-FFF2-40B4-BE49-F238E27FC236}">
                <a16:creationId xmlns="" xmlns:a16="http://schemas.microsoft.com/office/drawing/2014/main" id="{6C3AF631-9874-44B4-8057-E61CC5B0CD59}"/>
              </a:ext>
            </a:extLst>
          </p:cNvPr>
          <p:cNvSpPr txBox="1"/>
          <p:nvPr/>
        </p:nvSpPr>
        <p:spPr>
          <a:xfrm>
            <a:off x="7071753" y="2195775"/>
            <a:ext cx="3323987" cy="2723697"/>
          </a:xfrm>
          <a:prstGeom prst="rect">
            <a:avLst/>
          </a:prstGeom>
          <a:noFill/>
        </p:spPr>
        <p:txBody>
          <a:bodyPr vert="eaVert" wrap="square" rtlCol="0">
            <a:spAutoFit/>
          </a:bodyPr>
          <a:lstStyle/>
          <a:p>
            <a:pPr>
              <a:lnSpc>
                <a:spcPct val="150000"/>
              </a:lnSpc>
            </a:pPr>
            <a:r>
              <a:rPr lang="zh-CN" altLang="en-US" sz="2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东皇太一</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吉日兮辰良，穆将愉兮上皇；</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抚长剑兮玉珥，璆锵鸣兮琳琅；</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瑶席兮玉瑱，盍将把兮琼芳；</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蕙肴蒸兮兰藉，奠桂酒兮椒浆；</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扬枹兮拊鼓，疏缓节兮安歌；</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陈竽瑟兮浩倡；</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灵偃蹇兮姣服，芳菲菲兮满堂；</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五音纷兮繁会，君欣欣兮乐康。</a:t>
            </a:r>
          </a:p>
        </p:txBody>
      </p:sp>
      <p:pic>
        <p:nvPicPr>
          <p:cNvPr id="12" name="图片 11">
            <a:extLst>
              <a:ext uri="{FF2B5EF4-FFF2-40B4-BE49-F238E27FC236}">
                <a16:creationId xmlns="" xmlns:a16="http://schemas.microsoft.com/office/drawing/2014/main" id="{DACE91E1-33FE-4491-A8D3-E5D4FDEFB6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0" y="-239486"/>
            <a:ext cx="3860191" cy="6858000"/>
          </a:xfrm>
          <a:prstGeom prst="rect">
            <a:avLst/>
          </a:prstGeom>
        </p:spPr>
      </p:pic>
    </p:spTree>
    <p:extLst>
      <p:ext uri="{BB962C8B-B14F-4D97-AF65-F5344CB8AC3E}">
        <p14:creationId xmlns:p14="http://schemas.microsoft.com/office/powerpoint/2010/main" val="30026789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750"/>
                                        <p:tgtEl>
                                          <p:spTgt spid="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750" fill="hold"/>
                                        <p:tgtEl>
                                          <p:spTgt spid="8"/>
                                        </p:tgtEl>
                                        <p:attrNameLst>
                                          <p:attrName>ppt_w</p:attrName>
                                        </p:attrNameLst>
                                      </p:cBhvr>
                                      <p:tavLst>
                                        <p:tav tm="0">
                                          <p:val>
                                            <p:fltVal val="0"/>
                                          </p:val>
                                        </p:tav>
                                        <p:tav tm="100000">
                                          <p:val>
                                            <p:strVal val="#ppt_w"/>
                                          </p:val>
                                        </p:tav>
                                      </p:tavLst>
                                    </p:anim>
                                    <p:anim calcmode="lin" valueType="num">
                                      <p:cBhvr>
                                        <p:cTn id="12" dur="750" fill="hold"/>
                                        <p:tgtEl>
                                          <p:spTgt spid="8"/>
                                        </p:tgtEl>
                                        <p:attrNameLst>
                                          <p:attrName>ppt_h</p:attrName>
                                        </p:attrNameLst>
                                      </p:cBhvr>
                                      <p:tavLst>
                                        <p:tav tm="0">
                                          <p:val>
                                            <p:fltVal val="0"/>
                                          </p:val>
                                        </p:tav>
                                        <p:tav tm="100000">
                                          <p:val>
                                            <p:strVal val="#ppt_h"/>
                                          </p:val>
                                        </p:tav>
                                      </p:tavLst>
                                    </p:anim>
                                    <p:animEffect transition="in" filter="fade">
                                      <p:cBhvr>
                                        <p:cTn id="13" dur="750"/>
                                        <p:tgtEl>
                                          <p:spTgt spid="8"/>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750" fill="hold"/>
                                        <p:tgtEl>
                                          <p:spTgt spid="10"/>
                                        </p:tgtEl>
                                        <p:attrNameLst>
                                          <p:attrName>ppt_w</p:attrName>
                                        </p:attrNameLst>
                                      </p:cBhvr>
                                      <p:tavLst>
                                        <p:tav tm="0">
                                          <p:val>
                                            <p:fltVal val="0"/>
                                          </p:val>
                                        </p:tav>
                                        <p:tav tm="100000">
                                          <p:val>
                                            <p:strVal val="#ppt_w"/>
                                          </p:val>
                                        </p:tav>
                                      </p:tavLst>
                                    </p:anim>
                                    <p:anim calcmode="lin" valueType="num">
                                      <p:cBhvr>
                                        <p:cTn id="18" dur="750" fill="hold"/>
                                        <p:tgtEl>
                                          <p:spTgt spid="10"/>
                                        </p:tgtEl>
                                        <p:attrNameLst>
                                          <p:attrName>ppt_h</p:attrName>
                                        </p:attrNameLst>
                                      </p:cBhvr>
                                      <p:tavLst>
                                        <p:tav tm="0">
                                          <p:val>
                                            <p:fltVal val="0"/>
                                          </p:val>
                                        </p:tav>
                                        <p:tav tm="100000">
                                          <p:val>
                                            <p:strVal val="#ppt_h"/>
                                          </p:val>
                                        </p:tav>
                                      </p:tavLst>
                                    </p:anim>
                                    <p:animEffect transition="in" filter="fade">
                                      <p:cBhvr>
                                        <p:cTn id="19"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D3D07B1B-8DB6-4E6F-822E-B594EDF45248}"/>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sp>
        <p:nvSpPr>
          <p:cNvPr id="17" name="椭圆 16">
            <a:extLst>
              <a:ext uri="{FF2B5EF4-FFF2-40B4-BE49-F238E27FC236}">
                <a16:creationId xmlns="" xmlns:a16="http://schemas.microsoft.com/office/drawing/2014/main" id="{79A2A2DF-7697-4D57-987B-CE09191ADD5C}"/>
              </a:ext>
            </a:extLst>
          </p:cNvPr>
          <p:cNvSpPr/>
          <p:nvPr/>
        </p:nvSpPr>
        <p:spPr>
          <a:xfrm>
            <a:off x="3413759" y="746760"/>
            <a:ext cx="5364482" cy="5364480"/>
          </a:xfrm>
          <a:prstGeom prst="ellipse">
            <a:avLst/>
          </a:prstGeom>
          <a:solidFill>
            <a:schemeClr val="bg1"/>
          </a:solidFill>
          <a:ln>
            <a:no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pic>
        <p:nvPicPr>
          <p:cNvPr id="6" name="图片 5">
            <a:extLst>
              <a:ext uri="{FF2B5EF4-FFF2-40B4-BE49-F238E27FC236}">
                <a16:creationId xmlns="" xmlns:a16="http://schemas.microsoft.com/office/drawing/2014/main" id="{7B11CFE1-DADA-4F23-A945-69EB91CE03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75342" y="1"/>
            <a:ext cx="4916657" cy="3277771"/>
          </a:xfrm>
          <a:prstGeom prst="rect">
            <a:avLst/>
          </a:prstGeom>
        </p:spPr>
      </p:pic>
      <p:pic>
        <p:nvPicPr>
          <p:cNvPr id="7" name="图片 6">
            <a:extLst>
              <a:ext uri="{FF2B5EF4-FFF2-40B4-BE49-F238E27FC236}">
                <a16:creationId xmlns="" xmlns:a16="http://schemas.microsoft.com/office/drawing/2014/main" id="{2ED8CD2E-04A0-443E-B0FB-16050B808ACE}"/>
              </a:ext>
            </a:extLst>
          </p:cNvPr>
          <p:cNvPicPr>
            <a:picLocks noChangeAspect="1"/>
          </p:cNvPicPr>
          <p:nvPr/>
        </p:nvPicPr>
        <p:blipFill rotWithShape="1">
          <a:blip r:embed="rId4">
            <a:extLst>
              <a:ext uri="{28A0092B-C50C-407E-A947-70E740481C1C}">
                <a14:useLocalDpi xmlns:a14="http://schemas.microsoft.com/office/drawing/2010/main" val="0"/>
              </a:ext>
            </a:extLst>
          </a:blip>
          <a:srcRect t="44072" r="80031" b="10366"/>
          <a:stretch/>
        </p:blipFill>
        <p:spPr>
          <a:xfrm>
            <a:off x="0" y="3733793"/>
            <a:ext cx="2434632" cy="3124208"/>
          </a:xfrm>
          <a:prstGeom prst="rect">
            <a:avLst/>
          </a:prstGeom>
        </p:spPr>
      </p:pic>
      <p:pic>
        <p:nvPicPr>
          <p:cNvPr id="10" name="图片 9">
            <a:extLst>
              <a:ext uri="{FF2B5EF4-FFF2-40B4-BE49-F238E27FC236}">
                <a16:creationId xmlns="" xmlns:a16="http://schemas.microsoft.com/office/drawing/2014/main" id="{3C188C31-CDCE-447F-9B88-B49F28DD463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534" y="811297"/>
            <a:ext cx="2820572" cy="2820572"/>
          </a:xfrm>
          <a:prstGeom prst="rect">
            <a:avLst/>
          </a:prstGeom>
        </p:spPr>
      </p:pic>
      <p:pic>
        <p:nvPicPr>
          <p:cNvPr id="11" name="图片 10">
            <a:extLst>
              <a:ext uri="{FF2B5EF4-FFF2-40B4-BE49-F238E27FC236}">
                <a16:creationId xmlns="" xmlns:a16="http://schemas.microsoft.com/office/drawing/2014/main" id="{D427EE6B-4821-4379-A9E1-D25A8B7AC5A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6401" b="64838"/>
          <a:stretch/>
        </p:blipFill>
        <p:spPr>
          <a:xfrm>
            <a:off x="7590692" y="3733793"/>
            <a:ext cx="1370428" cy="1105224"/>
          </a:xfrm>
          <a:prstGeom prst="rect">
            <a:avLst/>
          </a:prstGeom>
        </p:spPr>
      </p:pic>
      <p:pic>
        <p:nvPicPr>
          <p:cNvPr id="12" name="图片 11">
            <a:extLst>
              <a:ext uri="{FF2B5EF4-FFF2-40B4-BE49-F238E27FC236}">
                <a16:creationId xmlns="" xmlns:a16="http://schemas.microsoft.com/office/drawing/2014/main" id="{310335D4-4E71-4181-A725-341E2A1AD7C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6401" b="64838"/>
          <a:stretch/>
        </p:blipFill>
        <p:spPr>
          <a:xfrm>
            <a:off x="9144006" y="4839017"/>
            <a:ext cx="1812436" cy="1461695"/>
          </a:xfrm>
          <a:prstGeom prst="rect">
            <a:avLst/>
          </a:prstGeom>
        </p:spPr>
      </p:pic>
      <p:pic>
        <p:nvPicPr>
          <p:cNvPr id="13" name="图片 12">
            <a:extLst>
              <a:ext uri="{FF2B5EF4-FFF2-40B4-BE49-F238E27FC236}">
                <a16:creationId xmlns="" xmlns:a16="http://schemas.microsoft.com/office/drawing/2014/main" id="{28E8C850-DB0B-4626-B8EB-7EA87FCCDE1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6401" b="64838"/>
          <a:stretch/>
        </p:blipFill>
        <p:spPr>
          <a:xfrm>
            <a:off x="9982788" y="4390060"/>
            <a:ext cx="1370428" cy="1105224"/>
          </a:xfrm>
          <a:prstGeom prst="rect">
            <a:avLst/>
          </a:prstGeom>
        </p:spPr>
      </p:pic>
      <p:sp>
        <p:nvSpPr>
          <p:cNvPr id="14" name="文本框 13">
            <a:extLst>
              <a:ext uri="{FF2B5EF4-FFF2-40B4-BE49-F238E27FC236}">
                <a16:creationId xmlns="" xmlns:a16="http://schemas.microsoft.com/office/drawing/2014/main" id="{10A197A6-527A-4C31-B1D4-A5E62FB7CC72}"/>
              </a:ext>
            </a:extLst>
          </p:cNvPr>
          <p:cNvSpPr txBox="1"/>
          <p:nvPr/>
        </p:nvSpPr>
        <p:spPr>
          <a:xfrm>
            <a:off x="5090695" y="1548683"/>
            <a:ext cx="1899138" cy="1200329"/>
          </a:xfrm>
          <a:prstGeom prst="rect">
            <a:avLst/>
          </a:prstGeom>
          <a:noFill/>
        </p:spPr>
        <p:txBody>
          <a:bodyPr wrap="square" rtlCol="0">
            <a:spAutoFit/>
          </a:bodyPr>
          <a:lstStyle/>
          <a:p>
            <a:pPr algn="ctr"/>
            <a:r>
              <a:rPr lang="zh-CN" altLang="en-US" sz="72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叁</a:t>
            </a:r>
          </a:p>
        </p:txBody>
      </p:sp>
      <p:sp>
        <p:nvSpPr>
          <p:cNvPr id="15" name="文本框 14">
            <a:extLst>
              <a:ext uri="{FF2B5EF4-FFF2-40B4-BE49-F238E27FC236}">
                <a16:creationId xmlns="" xmlns:a16="http://schemas.microsoft.com/office/drawing/2014/main" id="{8A513A48-D4C0-4A15-9CC3-4263C98B3815}"/>
              </a:ext>
            </a:extLst>
          </p:cNvPr>
          <p:cNvSpPr txBox="1"/>
          <p:nvPr/>
        </p:nvSpPr>
        <p:spPr>
          <a:xfrm>
            <a:off x="3736679" y="2827119"/>
            <a:ext cx="4607169" cy="769441"/>
          </a:xfrm>
          <a:prstGeom prst="rect">
            <a:avLst/>
          </a:prstGeom>
          <a:noFill/>
        </p:spPr>
        <p:txBody>
          <a:bodyPr wrap="square" rtlCol="0">
            <a:spAutoFit/>
          </a:bodyPr>
          <a:lstStyle/>
          <a:p>
            <a:pPr algn="ctr"/>
            <a:r>
              <a:rPr lang="zh-CN" altLang="en-US" sz="4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汉乐府诗</a:t>
            </a:r>
            <a:endParaRPr lang="zh-CN" altLang="en-US" sz="4400" dirty="0">
              <a:solidFill>
                <a:srgbClr val="51534F"/>
              </a:solidFill>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16" name="文本框 15">
            <a:extLst>
              <a:ext uri="{FF2B5EF4-FFF2-40B4-BE49-F238E27FC236}">
                <a16:creationId xmlns="" xmlns:a16="http://schemas.microsoft.com/office/drawing/2014/main" id="{166DF61C-4279-4140-8F81-2619F38BC411}"/>
              </a:ext>
            </a:extLst>
          </p:cNvPr>
          <p:cNvSpPr txBox="1"/>
          <p:nvPr/>
        </p:nvSpPr>
        <p:spPr>
          <a:xfrm>
            <a:off x="4924237" y="3535696"/>
            <a:ext cx="2377438" cy="517065"/>
          </a:xfrm>
          <a:prstGeom prst="rect">
            <a:avLst/>
          </a:prstGeom>
          <a:noFill/>
        </p:spPr>
        <p:txBody>
          <a:bodyPr wrap="square" rtlCol="0">
            <a:spAutoFit/>
          </a:bodyPr>
          <a:lstStyle/>
          <a:p>
            <a:pPr>
              <a:lnSpc>
                <a:spcPct val="120000"/>
              </a:lnSpc>
            </a:pPr>
            <a:r>
              <a:rPr lang="zh-CN" altLang="en-US" sz="2400" dirty="0">
                <a:solidFill>
                  <a:srgbClr val="51534F"/>
                </a:solidFill>
                <a:latin typeface="汉仪全唐诗简" panose="00020600040101010101" pitchFamily="18" charset="-122"/>
                <a:ea typeface="汉仪全唐诗简" panose="00020600040101010101" pitchFamily="18" charset="-122"/>
                <a:cs typeface="+mn-ea"/>
                <a:sym typeface="iekie pocangqiong" panose="02000503000000000000" pitchFamily="2" charset="-122"/>
              </a:rPr>
              <a:t>此处添加小标题</a:t>
            </a:r>
          </a:p>
        </p:txBody>
      </p:sp>
      <p:sp>
        <p:nvSpPr>
          <p:cNvPr id="18" name="标题 1">
            <a:extLst>
              <a:ext uri="{FF2B5EF4-FFF2-40B4-BE49-F238E27FC236}">
                <a16:creationId xmlns="" xmlns:a16="http://schemas.microsoft.com/office/drawing/2014/main" id="{427FD108-1899-40A4-94C6-54066F5B414D}"/>
              </a:ext>
            </a:extLst>
          </p:cNvPr>
          <p:cNvSpPr txBox="1">
            <a:spLocks/>
          </p:cNvSpPr>
          <p:nvPr/>
        </p:nvSpPr>
        <p:spPr>
          <a:xfrm>
            <a:off x="4414862" y="3925467"/>
            <a:ext cx="3250804" cy="9009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defRPr/>
            </a:pPr>
            <a:r>
              <a:rPr lang="zh-CN" altLang="en-US" sz="1600" dirty="0">
                <a:solidFill>
                  <a:srgbClr val="51534F"/>
                </a:solidFill>
                <a:latin typeface="汉仪全唐诗简" panose="00020600040101010101" pitchFamily="18" charset="-122"/>
                <a:ea typeface="汉仪全唐诗简" panose="00020600040101010101" pitchFamily="18" charset="-122"/>
                <a:cs typeface="+mn-ea"/>
                <a:sym typeface="iekie pocangqiong" panose="02000503000000000000" pitchFamily="2" charset="-122"/>
              </a:rPr>
              <a:t>编辑您的内容编辑您的内容编辑您的内容编辑您的内容</a:t>
            </a:r>
          </a:p>
        </p:txBody>
      </p:sp>
      <p:pic>
        <p:nvPicPr>
          <p:cNvPr id="19" name="图片 18">
            <a:extLst>
              <a:ext uri="{FF2B5EF4-FFF2-40B4-BE49-F238E27FC236}">
                <a16:creationId xmlns="" xmlns:a16="http://schemas.microsoft.com/office/drawing/2014/main" id="{B9504F25-EE18-47B5-824D-83F532AEAAD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V="1">
            <a:off x="3286036" y="4672686"/>
            <a:ext cx="1464498" cy="794568"/>
          </a:xfrm>
          <a:prstGeom prst="rect">
            <a:avLst/>
          </a:prstGeom>
        </p:spPr>
      </p:pic>
    </p:spTree>
    <p:extLst>
      <p:ext uri="{BB962C8B-B14F-4D97-AF65-F5344CB8AC3E}">
        <p14:creationId xmlns:p14="http://schemas.microsoft.com/office/powerpoint/2010/main" val="462934735"/>
      </p:ext>
    </p:extLst>
  </p:cSld>
  <p:clrMapOvr>
    <a:masterClrMapping/>
  </p:clrMapOvr>
  <mc:AlternateContent xmlns:mc="http://schemas.openxmlformats.org/markup-compatibility/2006" xmlns:p14="http://schemas.microsoft.com/office/powerpoint/2010/main">
    <mc:Choice Requires="p14">
      <p:transition spd="slow" p14:dur="1250" advTm="0">
        <p:wipe/>
      </p:transition>
    </mc:Choice>
    <mc:Fallback xmlns="">
      <p:transition spd="slow"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arn(inVertical)">
                                      <p:cBhvr>
                                        <p:cTn id="27" dur="1000"/>
                                        <p:tgtEl>
                                          <p:spTgt spid="15"/>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4500"/>
                            </p:stCondLst>
                            <p:childTnLst>
                              <p:par>
                                <p:cTn id="33" presetID="12" presetClass="entr" presetSubtype="4"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p:tgtEl>
                                          <p:spTgt spid="18"/>
                                        </p:tgtEl>
                                        <p:attrNameLst>
                                          <p:attrName>ppt_y</p:attrName>
                                        </p:attrNameLst>
                                      </p:cBhvr>
                                      <p:tavLst>
                                        <p:tav tm="0">
                                          <p:val>
                                            <p:strVal val="#ppt_y+#ppt_h*1.125000"/>
                                          </p:val>
                                        </p:tav>
                                        <p:tav tm="100000">
                                          <p:val>
                                            <p:strVal val="#ppt_y"/>
                                          </p:val>
                                        </p:tav>
                                      </p:tavLst>
                                    </p:anim>
                                    <p:animEffect transition="in" filter="wipe(up)">
                                      <p:cBhvr>
                                        <p:cTn id="36" dur="500"/>
                                        <p:tgtEl>
                                          <p:spTgt spid="18"/>
                                        </p:tgtEl>
                                      </p:cBhvr>
                                    </p:animEffect>
                                  </p:childTnLst>
                                </p:cTn>
                              </p:par>
                            </p:childTnLst>
                          </p:cTn>
                        </p:par>
                        <p:par>
                          <p:cTn id="37" fill="hold">
                            <p:stCondLst>
                              <p:cond delay="5000"/>
                            </p:stCondLst>
                            <p:childTnLst>
                              <p:par>
                                <p:cTn id="38" presetID="22" presetClass="entr" presetSubtype="2"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childTnLst>
                          </p:cTn>
                        </p:par>
                        <p:par>
                          <p:cTn id="41" fill="hold">
                            <p:stCondLst>
                              <p:cond delay="5500"/>
                            </p:stCondLst>
                            <p:childTnLst>
                              <p:par>
                                <p:cTn id="42" presetID="42"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42" presetClass="entr" presetSubtype="0"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anim calcmode="lin" valueType="num">
                                      <p:cBhvr>
                                        <p:cTn id="51" dur="1000" fill="hold"/>
                                        <p:tgtEl>
                                          <p:spTgt spid="12"/>
                                        </p:tgtEl>
                                        <p:attrNameLst>
                                          <p:attrName>ppt_x</p:attrName>
                                        </p:attrNameLst>
                                      </p:cBhvr>
                                      <p:tavLst>
                                        <p:tav tm="0">
                                          <p:val>
                                            <p:strVal val="#ppt_x"/>
                                          </p:val>
                                        </p:tav>
                                        <p:tav tm="100000">
                                          <p:val>
                                            <p:strVal val="#ppt_x"/>
                                          </p:val>
                                        </p:tav>
                                      </p:tavLst>
                                    </p:anim>
                                    <p:anim calcmode="lin" valueType="num">
                                      <p:cBhvr>
                                        <p:cTn id="52" dur="1000" fill="hold"/>
                                        <p:tgtEl>
                                          <p:spTgt spid="12"/>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53" presetClass="entr" presetSubtype="16"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750" fill="hold"/>
                                        <p:tgtEl>
                                          <p:spTgt spid="17"/>
                                        </p:tgtEl>
                                        <p:attrNameLst>
                                          <p:attrName>ppt_w</p:attrName>
                                        </p:attrNameLst>
                                      </p:cBhvr>
                                      <p:tavLst>
                                        <p:tav tm="0">
                                          <p:val>
                                            <p:fltVal val="0"/>
                                          </p:val>
                                        </p:tav>
                                        <p:tav tm="100000">
                                          <p:val>
                                            <p:strVal val="#ppt_w"/>
                                          </p:val>
                                        </p:tav>
                                      </p:tavLst>
                                    </p:anim>
                                    <p:anim calcmode="lin" valueType="num">
                                      <p:cBhvr>
                                        <p:cTn id="57" dur="750" fill="hold"/>
                                        <p:tgtEl>
                                          <p:spTgt spid="17"/>
                                        </p:tgtEl>
                                        <p:attrNameLst>
                                          <p:attrName>ppt_h</p:attrName>
                                        </p:attrNameLst>
                                      </p:cBhvr>
                                      <p:tavLst>
                                        <p:tav tm="0">
                                          <p:val>
                                            <p:fltVal val="0"/>
                                          </p:val>
                                        </p:tav>
                                        <p:tav tm="100000">
                                          <p:val>
                                            <p:strVal val="#ppt_h"/>
                                          </p:val>
                                        </p:tav>
                                      </p:tavLst>
                                    </p:anim>
                                    <p:animEffect transition="in" filter="fade">
                                      <p:cBhvr>
                                        <p:cTn id="58" dur="750"/>
                                        <p:tgtEl>
                                          <p:spTgt spid="17"/>
                                        </p:tgtEl>
                                      </p:cBhvr>
                                    </p:animEffect>
                                  </p:childTnLst>
                                </p:cTn>
                              </p:par>
                              <p:par>
                                <p:cTn id="59" presetID="22" presetClass="entr" presetSubtype="2"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right)">
                                      <p:cBhvr>
                                        <p:cTn id="6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4" grpId="0"/>
      <p:bldP spid="15" grpId="0"/>
      <p:bldP spid="16"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673188" y="1384608"/>
            <a:ext cx="3508653" cy="4541520"/>
          </a:xfrm>
          <a:prstGeom prst="rect">
            <a:avLst/>
          </a:prstGeom>
          <a:noFill/>
        </p:spPr>
        <p:txBody>
          <a:bodyPr vert="eaVert" wrap="square" rtlCol="0">
            <a:spAutoFit/>
          </a:bodyPr>
          <a:lstStyle/>
          <a:p>
            <a:pPr>
              <a:lnSpc>
                <a:spcPct val="150000"/>
              </a:lnSpc>
            </a:pPr>
            <a:r>
              <a:rPr lang="zh-CN" altLang="en-US" dirty="0">
                <a:solidFill>
                  <a:schemeClr val="tx1">
                    <a:lumMod val="65000"/>
                    <a:lumOff val="3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汉乐府：原是汉初采诗制乐的官署，后来又专指汉代的乐府诗。汉惠帝时，有乐府令一官，可能当时已设有乐府。武帝时乐府规模扩大，成为一个专设的官署，掌管郊祀、巡行、朝会、宴飨时的音乐，兼管采集民间歌谣，以供统治者观风察俗，了解民情厚薄。这些采集来的歌谣和其他经乐府配曲入乐的诗歌即被后人称为乐府诗。东汉仍设有乐府。</a:t>
            </a:r>
          </a:p>
        </p:txBody>
      </p:sp>
      <p:pic>
        <p:nvPicPr>
          <p:cNvPr id="9" name="图片 8">
            <a:extLst>
              <a:ext uri="{FF2B5EF4-FFF2-40B4-BE49-F238E27FC236}">
                <a16:creationId xmlns="" xmlns:a16="http://schemas.microsoft.com/office/drawing/2014/main" id="{7272FB90-1A09-4C17-8D53-FABFAF014C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1699" y="-25400"/>
            <a:ext cx="3515362" cy="673411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750"/>
                                        <p:tgtEl>
                                          <p:spTgt spid="8"/>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50"/>
                                        <p:tgtEl>
                                          <p:spTgt spid="9"/>
                                        </p:tgtEl>
                                      </p:cBhvr>
                                    </p:animEffect>
                                    <p:anim calcmode="lin" valueType="num">
                                      <p:cBhvr>
                                        <p:cTn id="12" dur="750" fill="hold"/>
                                        <p:tgtEl>
                                          <p:spTgt spid="9"/>
                                        </p:tgtEl>
                                        <p:attrNameLst>
                                          <p:attrName>ppt_x</p:attrName>
                                        </p:attrNameLst>
                                      </p:cBhvr>
                                      <p:tavLst>
                                        <p:tav tm="0">
                                          <p:val>
                                            <p:strVal val="#ppt_x"/>
                                          </p:val>
                                        </p:tav>
                                        <p:tav tm="100000">
                                          <p:val>
                                            <p:strVal val="#ppt_x"/>
                                          </p:val>
                                        </p:tav>
                                      </p:tavLst>
                                    </p:anim>
                                    <p:anim calcmode="lin" valueType="num">
                                      <p:cBhvr>
                                        <p:cTn id="13"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0F7FA7BB-21EA-45C6-AFA5-02C2E0F47809}"/>
              </a:ext>
            </a:extLst>
          </p:cNvPr>
          <p:cNvPicPr>
            <a:picLocks noChangeAspect="1"/>
          </p:cNvPicPr>
          <p:nvPr/>
        </p:nvPicPr>
        <p:blipFill>
          <a:blip r:embed="rId2">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tretch>
            <a:fillRect/>
          </a:stretch>
        </p:blipFill>
        <p:spPr>
          <a:xfrm flipH="1">
            <a:off x="6955873" y="2301654"/>
            <a:ext cx="5236377" cy="5302410"/>
          </a:xfrm>
          <a:prstGeom prst="rect">
            <a:avLst/>
          </a:prstGeom>
        </p:spPr>
      </p:pic>
      <p:pic>
        <p:nvPicPr>
          <p:cNvPr id="6" name="图片 5">
            <a:extLst>
              <a:ext uri="{FF2B5EF4-FFF2-40B4-BE49-F238E27FC236}">
                <a16:creationId xmlns="" xmlns:a16="http://schemas.microsoft.com/office/drawing/2014/main" id="{714D0829-770A-402B-B1A4-F8CFB737CB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9562" y="4659774"/>
            <a:ext cx="1282550" cy="1828800"/>
          </a:xfrm>
          <a:prstGeom prst="rect">
            <a:avLst/>
          </a:prstGeom>
        </p:spPr>
      </p:pic>
      <p:pic>
        <p:nvPicPr>
          <p:cNvPr id="7" name="图片 6">
            <a:extLst>
              <a:ext uri="{FF2B5EF4-FFF2-40B4-BE49-F238E27FC236}">
                <a16:creationId xmlns="" xmlns:a16="http://schemas.microsoft.com/office/drawing/2014/main" id="{3903FB67-F981-4476-9AFA-95CCB1EE27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9562" y="4659774"/>
            <a:ext cx="1282550" cy="1828800"/>
          </a:xfrm>
          <a:prstGeom prst="rect">
            <a:avLst/>
          </a:prstGeom>
        </p:spPr>
      </p:pic>
      <p:sp>
        <p:nvSpPr>
          <p:cNvPr id="9" name="文本框 8">
            <a:extLst>
              <a:ext uri="{FF2B5EF4-FFF2-40B4-BE49-F238E27FC236}">
                <a16:creationId xmlns="" xmlns:a16="http://schemas.microsoft.com/office/drawing/2014/main" id="{DB12F855-7100-4FCC-85AF-D05931106517}"/>
              </a:ext>
            </a:extLst>
          </p:cNvPr>
          <p:cNvSpPr txBox="1"/>
          <p:nvPr/>
        </p:nvSpPr>
        <p:spPr>
          <a:xfrm>
            <a:off x="2808345" y="2599954"/>
            <a:ext cx="2339102" cy="1744096"/>
          </a:xfrm>
          <a:prstGeom prst="rect">
            <a:avLst/>
          </a:prstGeom>
          <a:noFill/>
        </p:spPr>
        <p:txBody>
          <a:bodyPr vert="eaVert" wrap="square" rtlCol="0">
            <a:spAutoFit/>
          </a:bodyPr>
          <a:lstStyle/>
          <a:p>
            <a:r>
              <a:rPr lang="zh-CN" altLang="en-US" sz="2000" dirty="0">
                <a:solidFill>
                  <a:schemeClr val="tx1">
                    <a:lumMod val="95000"/>
                    <a:lumOff val="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江南可采莲，</a:t>
            </a:r>
          </a:p>
          <a:p>
            <a:r>
              <a:rPr lang="zh-CN" altLang="en-US" sz="2000" dirty="0">
                <a:solidFill>
                  <a:schemeClr val="tx1">
                    <a:lumMod val="95000"/>
                    <a:lumOff val="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莲叶何田田。</a:t>
            </a:r>
          </a:p>
          <a:p>
            <a:r>
              <a:rPr lang="zh-CN" altLang="en-US" sz="2000" dirty="0">
                <a:solidFill>
                  <a:schemeClr val="tx1">
                    <a:lumMod val="95000"/>
                    <a:lumOff val="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鱼戏莲叶间。</a:t>
            </a:r>
          </a:p>
          <a:p>
            <a:r>
              <a:rPr lang="zh-CN" altLang="en-US" sz="2000" dirty="0">
                <a:solidFill>
                  <a:schemeClr val="tx1">
                    <a:lumMod val="95000"/>
                    <a:lumOff val="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鱼戏莲叶东，</a:t>
            </a:r>
          </a:p>
          <a:p>
            <a:r>
              <a:rPr lang="zh-CN" altLang="en-US" sz="2000" dirty="0">
                <a:solidFill>
                  <a:schemeClr val="tx1">
                    <a:lumMod val="95000"/>
                    <a:lumOff val="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鱼戏莲叶西，</a:t>
            </a:r>
          </a:p>
          <a:p>
            <a:r>
              <a:rPr lang="zh-CN" altLang="en-US" sz="2000" dirty="0">
                <a:solidFill>
                  <a:schemeClr val="tx1">
                    <a:lumMod val="95000"/>
                    <a:lumOff val="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鱼戏莲叶南，</a:t>
            </a:r>
          </a:p>
          <a:p>
            <a:r>
              <a:rPr lang="zh-CN" altLang="en-US" sz="2000" dirty="0">
                <a:solidFill>
                  <a:schemeClr val="tx1">
                    <a:lumMod val="95000"/>
                    <a:lumOff val="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鱼戏莲叶北。</a:t>
            </a:r>
          </a:p>
        </p:txBody>
      </p:sp>
      <p:sp>
        <p:nvSpPr>
          <p:cNvPr id="10" name="文本框 9">
            <a:extLst>
              <a:ext uri="{FF2B5EF4-FFF2-40B4-BE49-F238E27FC236}">
                <a16:creationId xmlns="" xmlns:a16="http://schemas.microsoft.com/office/drawing/2014/main" id="{5CCD1C17-B3E0-4353-AE1A-BB01B4DE2ED9}"/>
              </a:ext>
            </a:extLst>
          </p:cNvPr>
          <p:cNvSpPr txBox="1"/>
          <p:nvPr/>
        </p:nvSpPr>
        <p:spPr>
          <a:xfrm>
            <a:off x="5633522" y="2082180"/>
            <a:ext cx="677108" cy="2261870"/>
          </a:xfrm>
          <a:prstGeom prst="rect">
            <a:avLst/>
          </a:prstGeom>
          <a:noFill/>
        </p:spPr>
        <p:txBody>
          <a:bodyPr vert="eaVert" wrap="square" rtlCol="0">
            <a:spAutoFit/>
          </a:bodyPr>
          <a:lstStyle/>
          <a:p>
            <a:pPr lvl="0">
              <a:defRPr/>
            </a:pPr>
            <a:r>
              <a:rPr lang="zh-CN" altLang="en-US" sz="3200" b="1"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江南 汉乐府</a:t>
            </a:r>
            <a:endParaRPr kumimoji="0" lang="zh-CN" altLang="en-US" sz="3200" b="1" i="0" u="none" strike="noStrike" kern="1200" cap="none" spc="0" normalizeH="0" baseline="0" noProof="0" dirty="0">
              <a:ln>
                <a:noFill/>
              </a:ln>
              <a:solidFill>
                <a:schemeClr val="tx1">
                  <a:lumMod val="85000"/>
                  <a:lumOff val="15000"/>
                </a:schemeClr>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endParaRPr>
          </a:p>
        </p:txBody>
      </p:sp>
    </p:spTree>
    <p:extLst>
      <p:ext uri="{BB962C8B-B14F-4D97-AF65-F5344CB8AC3E}">
        <p14:creationId xmlns:p14="http://schemas.microsoft.com/office/powerpoint/2010/main" val="42672315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750" fill="hold"/>
                                        <p:tgtEl>
                                          <p:spTgt spid="7"/>
                                        </p:tgtEl>
                                        <p:attrNameLst>
                                          <p:attrName>ppt_w</p:attrName>
                                        </p:attrNameLst>
                                      </p:cBhvr>
                                      <p:tavLst>
                                        <p:tav tm="0">
                                          <p:val>
                                            <p:fltVal val="0"/>
                                          </p:val>
                                        </p:tav>
                                        <p:tav tm="100000">
                                          <p:val>
                                            <p:strVal val="#ppt_w"/>
                                          </p:val>
                                        </p:tav>
                                      </p:tavLst>
                                    </p:anim>
                                    <p:anim calcmode="lin" valueType="num">
                                      <p:cBhvr>
                                        <p:cTn id="13" dur="750" fill="hold"/>
                                        <p:tgtEl>
                                          <p:spTgt spid="7"/>
                                        </p:tgtEl>
                                        <p:attrNameLst>
                                          <p:attrName>ppt_h</p:attrName>
                                        </p:attrNameLst>
                                      </p:cBhvr>
                                      <p:tavLst>
                                        <p:tav tm="0">
                                          <p:val>
                                            <p:fltVal val="0"/>
                                          </p:val>
                                        </p:tav>
                                        <p:tav tm="100000">
                                          <p:val>
                                            <p:strVal val="#ppt_h"/>
                                          </p:val>
                                        </p:tav>
                                      </p:tavLst>
                                    </p:anim>
                                    <p:animEffect transition="in" filter="fade">
                                      <p:cBhvr>
                                        <p:cTn id="14" dur="750"/>
                                        <p:tgtEl>
                                          <p:spTgt spid="7"/>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anim calcmode="lin" valueType="num">
                                      <p:cBhvr>
                                        <p:cTn id="19" dur="750" fill="hold"/>
                                        <p:tgtEl>
                                          <p:spTgt spid="10"/>
                                        </p:tgtEl>
                                        <p:attrNameLst>
                                          <p:attrName>ppt_x</p:attrName>
                                        </p:attrNameLst>
                                      </p:cBhvr>
                                      <p:tavLst>
                                        <p:tav tm="0">
                                          <p:val>
                                            <p:strVal val="#ppt_x"/>
                                          </p:val>
                                        </p:tav>
                                        <p:tav tm="100000">
                                          <p:val>
                                            <p:strVal val="#ppt_x"/>
                                          </p:val>
                                        </p:tav>
                                      </p:tavLst>
                                    </p:anim>
                                    <p:anim calcmode="lin" valueType="num">
                                      <p:cBhvr>
                                        <p:cTn id="20" dur="75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42"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750"/>
                                        <p:tgtEl>
                                          <p:spTgt spid="9"/>
                                        </p:tgtEl>
                                      </p:cBhvr>
                                    </p:animEffect>
                                    <p:anim calcmode="lin" valueType="num">
                                      <p:cBhvr>
                                        <p:cTn id="25" dur="750" fill="hold"/>
                                        <p:tgtEl>
                                          <p:spTgt spid="9"/>
                                        </p:tgtEl>
                                        <p:attrNameLst>
                                          <p:attrName>ppt_x</p:attrName>
                                        </p:attrNameLst>
                                      </p:cBhvr>
                                      <p:tavLst>
                                        <p:tav tm="0">
                                          <p:val>
                                            <p:strVal val="#ppt_x"/>
                                          </p:val>
                                        </p:tav>
                                        <p:tav tm="100000">
                                          <p:val>
                                            <p:strVal val="#ppt_x"/>
                                          </p:val>
                                        </p:tav>
                                      </p:tavLst>
                                    </p:anim>
                                    <p:anim calcmode="lin" valueType="num">
                                      <p:cBhvr>
                                        <p:cTn id="26" dur="75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3B94B7D0-9CB8-4AD4-B6F0-10C3340149DF}"/>
              </a:ext>
            </a:extLst>
          </p:cNvPr>
          <p:cNvGrpSpPr/>
          <p:nvPr/>
        </p:nvGrpSpPr>
        <p:grpSpPr>
          <a:xfrm>
            <a:off x="5229552" y="2482092"/>
            <a:ext cx="5940935" cy="1893816"/>
            <a:chOff x="4439440" y="2171903"/>
            <a:chExt cx="5940935" cy="1893816"/>
          </a:xfrm>
        </p:grpSpPr>
        <p:sp>
          <p:nvSpPr>
            <p:cNvPr id="6" name="wps稻壳儿佳誉设计盗卖必究原创链接：http://chn.docer.com/works?userid=219874625">
              <a:extLst>
                <a:ext uri="{FF2B5EF4-FFF2-40B4-BE49-F238E27FC236}">
                  <a16:creationId xmlns="" xmlns:a16="http://schemas.microsoft.com/office/drawing/2014/main" id="{9E19A786-F8F2-4D57-B21B-41E10F0889AC}"/>
                </a:ext>
              </a:extLst>
            </p:cNvPr>
            <p:cNvSpPr txBox="1"/>
            <p:nvPr/>
          </p:nvSpPr>
          <p:spPr>
            <a:xfrm>
              <a:off x="4439440" y="2731213"/>
              <a:ext cx="5940935" cy="1334506"/>
            </a:xfrm>
            <a:prstGeom prst="rect">
              <a:avLst/>
            </a:prstGeom>
            <a:noFill/>
          </p:spPr>
          <p:txBody>
            <a:bodyPr wrap="square" lIns="91412" tIns="45707" rIns="91412" bIns="45707" rtlCol="0">
              <a:spAutoFit/>
            </a:bodyPr>
            <a:lstStyle/>
            <a:p>
              <a:pPr defTabSz="609585">
                <a:lnSpc>
                  <a:spcPct val="150000"/>
                </a:lnSpc>
              </a:pPr>
              <a:r>
                <a:rPr lang="zh-CN" altLang="en-US" sz="14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子夜吴歌，秋歌</a:t>
              </a:r>
            </a:p>
            <a:p>
              <a:pPr defTabSz="609585">
                <a:lnSpc>
                  <a:spcPct val="150000"/>
                </a:lnSpc>
              </a:pPr>
              <a:r>
                <a:rPr lang="zh-CN" altLang="en-US" sz="14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长安一片月，万户捣衣声。</a:t>
              </a:r>
            </a:p>
            <a:p>
              <a:pPr defTabSz="609585">
                <a:lnSpc>
                  <a:spcPct val="150000"/>
                </a:lnSpc>
              </a:pPr>
              <a:r>
                <a:rPr lang="zh-CN" altLang="en-US" sz="14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秋风吹不尽，总是玉关情。</a:t>
              </a:r>
            </a:p>
            <a:p>
              <a:pPr defTabSz="609585">
                <a:lnSpc>
                  <a:spcPct val="150000"/>
                </a:lnSpc>
              </a:pPr>
              <a:r>
                <a:rPr lang="zh-CN" altLang="en-US" sz="14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何日平胡虏，良人罢远征</a:t>
              </a:r>
            </a:p>
          </p:txBody>
        </p:sp>
        <p:sp>
          <p:nvSpPr>
            <p:cNvPr id="7" name="矩形 6">
              <a:extLst>
                <a:ext uri="{FF2B5EF4-FFF2-40B4-BE49-F238E27FC236}">
                  <a16:creationId xmlns="" xmlns:a16="http://schemas.microsoft.com/office/drawing/2014/main" id="{8A2D17D8-CB9A-4514-A1BB-8D0DC69769B0}"/>
                </a:ext>
              </a:extLst>
            </p:cNvPr>
            <p:cNvSpPr/>
            <p:nvPr/>
          </p:nvSpPr>
          <p:spPr>
            <a:xfrm>
              <a:off x="4477402" y="2171903"/>
              <a:ext cx="2933429" cy="461510"/>
            </a:xfrm>
            <a:prstGeom prst="rect">
              <a:avLst/>
            </a:prstGeom>
            <a:ln w="28575">
              <a:noFill/>
            </a:ln>
          </p:spPr>
          <p:txBody>
            <a:bodyPr vert="horz" wrap="square" lIns="91412" tIns="45707" rIns="91412" bIns="45707">
              <a:spAutoFit/>
            </a:bodyPr>
            <a:lstStyle/>
            <a:p>
              <a:pPr lvl="0" defTabSz="913765">
                <a:defRPr/>
              </a:pPr>
              <a:r>
                <a:rPr lang="zh-CN" altLang="en-US" sz="2400" spc="4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子夜吴歌，秋歌</a:t>
              </a:r>
            </a:p>
          </p:txBody>
        </p:sp>
      </p:grpSp>
      <p:pic>
        <p:nvPicPr>
          <p:cNvPr id="14" name="图片 13">
            <a:extLst>
              <a:ext uri="{FF2B5EF4-FFF2-40B4-BE49-F238E27FC236}">
                <a16:creationId xmlns="" xmlns:a16="http://schemas.microsoft.com/office/drawing/2014/main" id="{DCA9E5B1-1B69-44EB-AB0F-C2367D19E501}"/>
              </a:ext>
            </a:extLst>
          </p:cNvPr>
          <p:cNvPicPr>
            <a:picLocks noChangeAspect="1"/>
          </p:cNvPicPr>
          <p:nvPr/>
        </p:nvPicPr>
        <p:blipFill>
          <a:blip r:embed="rId2">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tretch>
            <a:fillRect/>
          </a:stretch>
        </p:blipFill>
        <p:spPr>
          <a:xfrm flipH="1">
            <a:off x="395478" y="1888622"/>
            <a:ext cx="4062943" cy="4127950"/>
          </a:xfrm>
          <a:prstGeom prst="rect">
            <a:avLst/>
          </a:prstGeom>
        </p:spPr>
      </p:pic>
    </p:spTree>
    <p:extLst>
      <p:ext uri="{BB962C8B-B14F-4D97-AF65-F5344CB8AC3E}">
        <p14:creationId xmlns:p14="http://schemas.microsoft.com/office/powerpoint/2010/main" val="38749158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Effect transition="in" filter="fade">
                                      <p:cBhvr>
                                        <p:cTn id="9" dur="750"/>
                                        <p:tgtEl>
                                          <p:spTgt spid="14"/>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D3D07B1B-8DB6-4E6F-822E-B594EDF45248}"/>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sp>
        <p:nvSpPr>
          <p:cNvPr id="17" name="椭圆 16">
            <a:extLst>
              <a:ext uri="{FF2B5EF4-FFF2-40B4-BE49-F238E27FC236}">
                <a16:creationId xmlns="" xmlns:a16="http://schemas.microsoft.com/office/drawing/2014/main" id="{79A2A2DF-7697-4D57-987B-CE09191ADD5C}"/>
              </a:ext>
            </a:extLst>
          </p:cNvPr>
          <p:cNvSpPr/>
          <p:nvPr/>
        </p:nvSpPr>
        <p:spPr>
          <a:xfrm>
            <a:off x="3413759" y="746760"/>
            <a:ext cx="5364482" cy="5364480"/>
          </a:xfrm>
          <a:prstGeom prst="ellipse">
            <a:avLst/>
          </a:prstGeom>
          <a:solidFill>
            <a:schemeClr val="bg1"/>
          </a:solidFill>
          <a:ln>
            <a:no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pic>
        <p:nvPicPr>
          <p:cNvPr id="6" name="图片 5">
            <a:extLst>
              <a:ext uri="{FF2B5EF4-FFF2-40B4-BE49-F238E27FC236}">
                <a16:creationId xmlns="" xmlns:a16="http://schemas.microsoft.com/office/drawing/2014/main" id="{7B11CFE1-DADA-4F23-A945-69EB91CE03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75342" y="1"/>
            <a:ext cx="4916657" cy="3277771"/>
          </a:xfrm>
          <a:prstGeom prst="rect">
            <a:avLst/>
          </a:prstGeom>
        </p:spPr>
      </p:pic>
      <p:pic>
        <p:nvPicPr>
          <p:cNvPr id="7" name="图片 6">
            <a:extLst>
              <a:ext uri="{FF2B5EF4-FFF2-40B4-BE49-F238E27FC236}">
                <a16:creationId xmlns="" xmlns:a16="http://schemas.microsoft.com/office/drawing/2014/main" id="{2ED8CD2E-04A0-443E-B0FB-16050B808ACE}"/>
              </a:ext>
            </a:extLst>
          </p:cNvPr>
          <p:cNvPicPr>
            <a:picLocks noChangeAspect="1"/>
          </p:cNvPicPr>
          <p:nvPr/>
        </p:nvPicPr>
        <p:blipFill rotWithShape="1">
          <a:blip r:embed="rId4">
            <a:extLst>
              <a:ext uri="{28A0092B-C50C-407E-A947-70E740481C1C}">
                <a14:useLocalDpi xmlns:a14="http://schemas.microsoft.com/office/drawing/2010/main" val="0"/>
              </a:ext>
            </a:extLst>
          </a:blip>
          <a:srcRect t="44072" r="80031" b="10366"/>
          <a:stretch/>
        </p:blipFill>
        <p:spPr>
          <a:xfrm>
            <a:off x="0" y="3733793"/>
            <a:ext cx="2434632" cy="3124208"/>
          </a:xfrm>
          <a:prstGeom prst="rect">
            <a:avLst/>
          </a:prstGeom>
        </p:spPr>
      </p:pic>
      <p:pic>
        <p:nvPicPr>
          <p:cNvPr id="10" name="图片 9">
            <a:extLst>
              <a:ext uri="{FF2B5EF4-FFF2-40B4-BE49-F238E27FC236}">
                <a16:creationId xmlns="" xmlns:a16="http://schemas.microsoft.com/office/drawing/2014/main" id="{3C188C31-CDCE-447F-9B88-B49F28DD463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534" y="811297"/>
            <a:ext cx="2820572" cy="2820572"/>
          </a:xfrm>
          <a:prstGeom prst="rect">
            <a:avLst/>
          </a:prstGeom>
        </p:spPr>
      </p:pic>
      <p:pic>
        <p:nvPicPr>
          <p:cNvPr id="11" name="图片 10">
            <a:extLst>
              <a:ext uri="{FF2B5EF4-FFF2-40B4-BE49-F238E27FC236}">
                <a16:creationId xmlns="" xmlns:a16="http://schemas.microsoft.com/office/drawing/2014/main" id="{D427EE6B-4821-4379-A9E1-D25A8B7AC5A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6401" b="64838"/>
          <a:stretch/>
        </p:blipFill>
        <p:spPr>
          <a:xfrm>
            <a:off x="7590692" y="3733793"/>
            <a:ext cx="1370428" cy="1105224"/>
          </a:xfrm>
          <a:prstGeom prst="rect">
            <a:avLst/>
          </a:prstGeom>
        </p:spPr>
      </p:pic>
      <p:pic>
        <p:nvPicPr>
          <p:cNvPr id="12" name="图片 11">
            <a:extLst>
              <a:ext uri="{FF2B5EF4-FFF2-40B4-BE49-F238E27FC236}">
                <a16:creationId xmlns="" xmlns:a16="http://schemas.microsoft.com/office/drawing/2014/main" id="{310335D4-4E71-4181-A725-341E2A1AD7C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6401" b="64838"/>
          <a:stretch/>
        </p:blipFill>
        <p:spPr>
          <a:xfrm>
            <a:off x="9144006" y="4839017"/>
            <a:ext cx="1812436" cy="1461695"/>
          </a:xfrm>
          <a:prstGeom prst="rect">
            <a:avLst/>
          </a:prstGeom>
        </p:spPr>
      </p:pic>
      <p:pic>
        <p:nvPicPr>
          <p:cNvPr id="13" name="图片 12">
            <a:extLst>
              <a:ext uri="{FF2B5EF4-FFF2-40B4-BE49-F238E27FC236}">
                <a16:creationId xmlns="" xmlns:a16="http://schemas.microsoft.com/office/drawing/2014/main" id="{28E8C850-DB0B-4626-B8EB-7EA87FCCDE1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6401" b="64838"/>
          <a:stretch/>
        </p:blipFill>
        <p:spPr>
          <a:xfrm>
            <a:off x="9982788" y="4390060"/>
            <a:ext cx="1370428" cy="1105224"/>
          </a:xfrm>
          <a:prstGeom prst="rect">
            <a:avLst/>
          </a:prstGeom>
        </p:spPr>
      </p:pic>
      <p:sp>
        <p:nvSpPr>
          <p:cNvPr id="14" name="文本框 13">
            <a:extLst>
              <a:ext uri="{FF2B5EF4-FFF2-40B4-BE49-F238E27FC236}">
                <a16:creationId xmlns="" xmlns:a16="http://schemas.microsoft.com/office/drawing/2014/main" id="{10A197A6-527A-4C31-B1D4-A5E62FB7CC72}"/>
              </a:ext>
            </a:extLst>
          </p:cNvPr>
          <p:cNvSpPr txBox="1"/>
          <p:nvPr/>
        </p:nvSpPr>
        <p:spPr>
          <a:xfrm>
            <a:off x="5090695" y="1548683"/>
            <a:ext cx="1899138" cy="1200329"/>
          </a:xfrm>
          <a:prstGeom prst="rect">
            <a:avLst/>
          </a:prstGeom>
          <a:noFill/>
        </p:spPr>
        <p:txBody>
          <a:bodyPr wrap="square" rtlCol="0">
            <a:spAutoFit/>
          </a:bodyPr>
          <a:lstStyle/>
          <a:p>
            <a:pPr algn="ctr"/>
            <a:r>
              <a:rPr lang="zh-CN" altLang="en-US" sz="72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肆</a:t>
            </a:r>
          </a:p>
        </p:txBody>
      </p:sp>
      <p:sp>
        <p:nvSpPr>
          <p:cNvPr id="15" name="文本框 14">
            <a:extLst>
              <a:ext uri="{FF2B5EF4-FFF2-40B4-BE49-F238E27FC236}">
                <a16:creationId xmlns="" xmlns:a16="http://schemas.microsoft.com/office/drawing/2014/main" id="{8A513A48-D4C0-4A15-9CC3-4263C98B3815}"/>
              </a:ext>
            </a:extLst>
          </p:cNvPr>
          <p:cNvSpPr txBox="1"/>
          <p:nvPr/>
        </p:nvSpPr>
        <p:spPr>
          <a:xfrm>
            <a:off x="3736679" y="2827119"/>
            <a:ext cx="4607169" cy="769441"/>
          </a:xfrm>
          <a:prstGeom prst="rect">
            <a:avLst/>
          </a:prstGeom>
          <a:noFill/>
        </p:spPr>
        <p:txBody>
          <a:bodyPr wrap="square" rtlCol="0">
            <a:spAutoFit/>
          </a:bodyPr>
          <a:lstStyle/>
          <a:p>
            <a:pPr algn="ctr"/>
            <a:r>
              <a:rPr lang="zh-CN" altLang="en-US" sz="4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唐诗</a:t>
            </a:r>
          </a:p>
        </p:txBody>
      </p:sp>
      <p:sp>
        <p:nvSpPr>
          <p:cNvPr id="16" name="文本框 15">
            <a:extLst>
              <a:ext uri="{FF2B5EF4-FFF2-40B4-BE49-F238E27FC236}">
                <a16:creationId xmlns="" xmlns:a16="http://schemas.microsoft.com/office/drawing/2014/main" id="{166DF61C-4279-4140-8F81-2619F38BC411}"/>
              </a:ext>
            </a:extLst>
          </p:cNvPr>
          <p:cNvSpPr txBox="1"/>
          <p:nvPr/>
        </p:nvSpPr>
        <p:spPr>
          <a:xfrm>
            <a:off x="4924237" y="3535696"/>
            <a:ext cx="2377438" cy="517065"/>
          </a:xfrm>
          <a:prstGeom prst="rect">
            <a:avLst/>
          </a:prstGeom>
          <a:noFill/>
        </p:spPr>
        <p:txBody>
          <a:bodyPr wrap="square" rtlCol="0">
            <a:spAutoFit/>
          </a:bodyPr>
          <a:lstStyle/>
          <a:p>
            <a:pPr>
              <a:lnSpc>
                <a:spcPct val="120000"/>
              </a:lnSpc>
            </a:pPr>
            <a:r>
              <a:rPr lang="zh-CN" altLang="en-US" sz="2400" dirty="0">
                <a:solidFill>
                  <a:srgbClr val="51534F"/>
                </a:solidFill>
                <a:latin typeface="汉仪全唐诗简" panose="00020600040101010101" pitchFamily="18" charset="-122"/>
                <a:ea typeface="汉仪全唐诗简" panose="00020600040101010101" pitchFamily="18" charset="-122"/>
                <a:cs typeface="+mn-ea"/>
                <a:sym typeface="iekie pocangqiong" panose="02000503000000000000" pitchFamily="2" charset="-122"/>
              </a:rPr>
              <a:t>此处添加小标题</a:t>
            </a:r>
          </a:p>
        </p:txBody>
      </p:sp>
      <p:sp>
        <p:nvSpPr>
          <p:cNvPr id="18" name="标题 1">
            <a:extLst>
              <a:ext uri="{FF2B5EF4-FFF2-40B4-BE49-F238E27FC236}">
                <a16:creationId xmlns="" xmlns:a16="http://schemas.microsoft.com/office/drawing/2014/main" id="{427FD108-1899-40A4-94C6-54066F5B414D}"/>
              </a:ext>
            </a:extLst>
          </p:cNvPr>
          <p:cNvSpPr txBox="1">
            <a:spLocks/>
          </p:cNvSpPr>
          <p:nvPr/>
        </p:nvSpPr>
        <p:spPr>
          <a:xfrm>
            <a:off x="4414862" y="3925467"/>
            <a:ext cx="3250804" cy="9009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defRPr/>
            </a:pPr>
            <a:r>
              <a:rPr lang="zh-CN" altLang="en-US" sz="1600" dirty="0">
                <a:solidFill>
                  <a:srgbClr val="51534F"/>
                </a:solidFill>
                <a:latin typeface="汉仪全唐诗简" panose="00020600040101010101" pitchFamily="18" charset="-122"/>
                <a:ea typeface="汉仪全唐诗简" panose="00020600040101010101" pitchFamily="18" charset="-122"/>
                <a:cs typeface="+mn-ea"/>
                <a:sym typeface="iekie pocangqiong" panose="02000503000000000000" pitchFamily="2" charset="-122"/>
              </a:rPr>
              <a:t>编辑您的内容编辑您的内容编辑您的内容编辑您的内容</a:t>
            </a:r>
          </a:p>
        </p:txBody>
      </p:sp>
      <p:pic>
        <p:nvPicPr>
          <p:cNvPr id="19" name="图片 18">
            <a:extLst>
              <a:ext uri="{FF2B5EF4-FFF2-40B4-BE49-F238E27FC236}">
                <a16:creationId xmlns="" xmlns:a16="http://schemas.microsoft.com/office/drawing/2014/main" id="{B9504F25-EE18-47B5-824D-83F532AEAAD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V="1">
            <a:off x="3286036" y="4672686"/>
            <a:ext cx="1464498" cy="794568"/>
          </a:xfrm>
          <a:prstGeom prst="rect">
            <a:avLst/>
          </a:prstGeom>
        </p:spPr>
      </p:pic>
    </p:spTree>
    <p:extLst>
      <p:ext uri="{BB962C8B-B14F-4D97-AF65-F5344CB8AC3E}">
        <p14:creationId xmlns:p14="http://schemas.microsoft.com/office/powerpoint/2010/main" val="22573864"/>
      </p:ext>
    </p:extLst>
  </p:cSld>
  <p:clrMapOvr>
    <a:masterClrMapping/>
  </p:clrMapOvr>
  <mc:AlternateContent xmlns:mc="http://schemas.openxmlformats.org/markup-compatibility/2006" xmlns:p14="http://schemas.microsoft.com/office/powerpoint/2010/main">
    <mc:Choice Requires="p14">
      <p:transition spd="slow" p14:dur="1250" advTm="0">
        <p:wipe/>
      </p:transition>
    </mc:Choice>
    <mc:Fallback xmlns="">
      <p:transition spd="slow"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arn(inVertical)">
                                      <p:cBhvr>
                                        <p:cTn id="27" dur="1000"/>
                                        <p:tgtEl>
                                          <p:spTgt spid="15"/>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4500"/>
                            </p:stCondLst>
                            <p:childTnLst>
                              <p:par>
                                <p:cTn id="33" presetID="12" presetClass="entr" presetSubtype="4"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p:tgtEl>
                                          <p:spTgt spid="18"/>
                                        </p:tgtEl>
                                        <p:attrNameLst>
                                          <p:attrName>ppt_y</p:attrName>
                                        </p:attrNameLst>
                                      </p:cBhvr>
                                      <p:tavLst>
                                        <p:tav tm="0">
                                          <p:val>
                                            <p:strVal val="#ppt_y+#ppt_h*1.125000"/>
                                          </p:val>
                                        </p:tav>
                                        <p:tav tm="100000">
                                          <p:val>
                                            <p:strVal val="#ppt_y"/>
                                          </p:val>
                                        </p:tav>
                                      </p:tavLst>
                                    </p:anim>
                                    <p:animEffect transition="in" filter="wipe(up)">
                                      <p:cBhvr>
                                        <p:cTn id="36" dur="500"/>
                                        <p:tgtEl>
                                          <p:spTgt spid="18"/>
                                        </p:tgtEl>
                                      </p:cBhvr>
                                    </p:animEffect>
                                  </p:childTnLst>
                                </p:cTn>
                              </p:par>
                            </p:childTnLst>
                          </p:cTn>
                        </p:par>
                        <p:par>
                          <p:cTn id="37" fill="hold">
                            <p:stCondLst>
                              <p:cond delay="5000"/>
                            </p:stCondLst>
                            <p:childTnLst>
                              <p:par>
                                <p:cTn id="38" presetID="22" presetClass="entr" presetSubtype="2"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childTnLst>
                          </p:cTn>
                        </p:par>
                        <p:par>
                          <p:cTn id="41" fill="hold">
                            <p:stCondLst>
                              <p:cond delay="5500"/>
                            </p:stCondLst>
                            <p:childTnLst>
                              <p:par>
                                <p:cTn id="42" presetID="42"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42" presetClass="entr" presetSubtype="0"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anim calcmode="lin" valueType="num">
                                      <p:cBhvr>
                                        <p:cTn id="51" dur="1000" fill="hold"/>
                                        <p:tgtEl>
                                          <p:spTgt spid="12"/>
                                        </p:tgtEl>
                                        <p:attrNameLst>
                                          <p:attrName>ppt_x</p:attrName>
                                        </p:attrNameLst>
                                      </p:cBhvr>
                                      <p:tavLst>
                                        <p:tav tm="0">
                                          <p:val>
                                            <p:strVal val="#ppt_x"/>
                                          </p:val>
                                        </p:tav>
                                        <p:tav tm="100000">
                                          <p:val>
                                            <p:strVal val="#ppt_x"/>
                                          </p:val>
                                        </p:tav>
                                      </p:tavLst>
                                    </p:anim>
                                    <p:anim calcmode="lin" valueType="num">
                                      <p:cBhvr>
                                        <p:cTn id="52" dur="1000" fill="hold"/>
                                        <p:tgtEl>
                                          <p:spTgt spid="12"/>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53" presetClass="entr" presetSubtype="16"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750" fill="hold"/>
                                        <p:tgtEl>
                                          <p:spTgt spid="17"/>
                                        </p:tgtEl>
                                        <p:attrNameLst>
                                          <p:attrName>ppt_w</p:attrName>
                                        </p:attrNameLst>
                                      </p:cBhvr>
                                      <p:tavLst>
                                        <p:tav tm="0">
                                          <p:val>
                                            <p:fltVal val="0"/>
                                          </p:val>
                                        </p:tav>
                                        <p:tav tm="100000">
                                          <p:val>
                                            <p:strVal val="#ppt_w"/>
                                          </p:val>
                                        </p:tav>
                                      </p:tavLst>
                                    </p:anim>
                                    <p:anim calcmode="lin" valueType="num">
                                      <p:cBhvr>
                                        <p:cTn id="57" dur="750" fill="hold"/>
                                        <p:tgtEl>
                                          <p:spTgt spid="17"/>
                                        </p:tgtEl>
                                        <p:attrNameLst>
                                          <p:attrName>ppt_h</p:attrName>
                                        </p:attrNameLst>
                                      </p:cBhvr>
                                      <p:tavLst>
                                        <p:tav tm="0">
                                          <p:val>
                                            <p:fltVal val="0"/>
                                          </p:val>
                                        </p:tav>
                                        <p:tav tm="100000">
                                          <p:val>
                                            <p:strVal val="#ppt_h"/>
                                          </p:val>
                                        </p:tav>
                                      </p:tavLst>
                                    </p:anim>
                                    <p:animEffect transition="in" filter="fade">
                                      <p:cBhvr>
                                        <p:cTn id="58" dur="750"/>
                                        <p:tgtEl>
                                          <p:spTgt spid="17"/>
                                        </p:tgtEl>
                                      </p:cBhvr>
                                    </p:animEffect>
                                  </p:childTnLst>
                                </p:cTn>
                              </p:par>
                              <p:par>
                                <p:cTn id="59" presetID="22" presetClass="entr" presetSubtype="2"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right)">
                                      <p:cBhvr>
                                        <p:cTn id="6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4" grpId="0"/>
      <p:bldP spid="15" grpId="0"/>
      <p:bldP spid="16"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F058DCD8-AF1A-4995-A080-9440760A4393}"/>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pic>
        <p:nvPicPr>
          <p:cNvPr id="15" name="图片 14">
            <a:extLst>
              <a:ext uri="{FF2B5EF4-FFF2-40B4-BE49-F238E27FC236}">
                <a16:creationId xmlns="" xmlns:a16="http://schemas.microsoft.com/office/drawing/2014/main" id="{F1E63C6F-62A8-4845-AA08-D63E0491E7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0145"/>
            <a:ext cx="3515362" cy="6734116"/>
          </a:xfrm>
          <a:prstGeom prst="rect">
            <a:avLst/>
          </a:prstGeom>
        </p:spPr>
      </p:pic>
      <p:sp>
        <p:nvSpPr>
          <p:cNvPr id="16" name="文本框 15">
            <a:extLst>
              <a:ext uri="{FF2B5EF4-FFF2-40B4-BE49-F238E27FC236}">
                <a16:creationId xmlns="" xmlns:a16="http://schemas.microsoft.com/office/drawing/2014/main" id="{905CAEC9-1846-42BF-99F3-03CA3997C898}"/>
              </a:ext>
            </a:extLst>
          </p:cNvPr>
          <p:cNvSpPr txBox="1"/>
          <p:nvPr/>
        </p:nvSpPr>
        <p:spPr>
          <a:xfrm>
            <a:off x="5813664" y="1493775"/>
            <a:ext cx="1661993" cy="3974869"/>
          </a:xfrm>
          <a:prstGeom prst="rect">
            <a:avLst/>
          </a:prstGeom>
          <a:noFill/>
        </p:spPr>
        <p:txBody>
          <a:bodyPr vert="eaVert" wrap="square" rtlCol="0">
            <a:spAutoFit/>
          </a:bodyPr>
          <a:lstStyle/>
          <a:p>
            <a:r>
              <a:rPr lang="zh-CN" altLang="en-US" sz="2400" dirty="0">
                <a:solidFill>
                  <a:srgbClr val="51534F"/>
                </a:solidFill>
                <a:latin typeface="iekie pocangqiong" panose="02000503000000000000" pitchFamily="2" charset="-122"/>
                <a:ea typeface="iekie pocangqiong" panose="02000503000000000000" pitchFamily="2" charset="-122"/>
                <a:sym typeface="iekie pocangqiong" panose="02000503000000000000" pitchFamily="2" charset="-122"/>
              </a:rPr>
              <a:t>国破山河在，城春草木深。</a:t>
            </a:r>
          </a:p>
          <a:p>
            <a:r>
              <a:rPr lang="zh-CN" altLang="en-US" sz="2400" dirty="0">
                <a:solidFill>
                  <a:srgbClr val="51534F"/>
                </a:solidFill>
                <a:latin typeface="iekie pocangqiong" panose="02000503000000000000" pitchFamily="2" charset="-122"/>
                <a:ea typeface="iekie pocangqiong" panose="02000503000000000000" pitchFamily="2" charset="-122"/>
                <a:sym typeface="iekie pocangqiong" panose="02000503000000000000" pitchFamily="2" charset="-122"/>
              </a:rPr>
              <a:t>感时花溅泪，恨别鸟惊心。 </a:t>
            </a:r>
          </a:p>
          <a:p>
            <a:r>
              <a:rPr lang="zh-CN" altLang="en-US" sz="2400" dirty="0">
                <a:solidFill>
                  <a:srgbClr val="51534F"/>
                </a:solidFill>
                <a:latin typeface="iekie pocangqiong" panose="02000503000000000000" pitchFamily="2" charset="-122"/>
                <a:ea typeface="iekie pocangqiong" panose="02000503000000000000" pitchFamily="2" charset="-122"/>
                <a:sym typeface="iekie pocangqiong" panose="02000503000000000000" pitchFamily="2" charset="-122"/>
              </a:rPr>
              <a:t>烽火连三月，家书抵万金。</a:t>
            </a:r>
          </a:p>
          <a:p>
            <a:r>
              <a:rPr lang="zh-CN" altLang="en-US" sz="2400" dirty="0">
                <a:solidFill>
                  <a:srgbClr val="51534F"/>
                </a:solidFill>
                <a:latin typeface="iekie pocangqiong" panose="02000503000000000000" pitchFamily="2" charset="-122"/>
                <a:ea typeface="iekie pocangqiong" panose="02000503000000000000" pitchFamily="2" charset="-122"/>
                <a:sym typeface="iekie pocangqiong" panose="02000503000000000000" pitchFamily="2" charset="-122"/>
              </a:rPr>
              <a:t>白头搔更短，浑欲不胜簪。</a:t>
            </a:r>
          </a:p>
        </p:txBody>
      </p:sp>
      <p:sp>
        <p:nvSpPr>
          <p:cNvPr id="17" name="文本框 16">
            <a:extLst>
              <a:ext uri="{FF2B5EF4-FFF2-40B4-BE49-F238E27FC236}">
                <a16:creationId xmlns="" xmlns:a16="http://schemas.microsoft.com/office/drawing/2014/main" id="{E1A30DDF-9CBE-4184-9169-D8E2326876EA}"/>
              </a:ext>
            </a:extLst>
          </p:cNvPr>
          <p:cNvSpPr txBox="1"/>
          <p:nvPr/>
        </p:nvSpPr>
        <p:spPr>
          <a:xfrm>
            <a:off x="7090716" y="2082503"/>
            <a:ext cx="1957459" cy="2262774"/>
          </a:xfrm>
          <a:prstGeom prst="rect">
            <a:avLst/>
          </a:prstGeom>
          <a:noFill/>
        </p:spPr>
        <p:txBody>
          <a:bodyPr vert="eaVert" wrap="square" rtlCol="0">
            <a:spAutoFit/>
          </a:bodyPr>
          <a:lstStyle/>
          <a:p>
            <a:pPr lvl="0">
              <a:lnSpc>
                <a:spcPct val="120000"/>
              </a:lnSpc>
            </a:pPr>
            <a:r>
              <a:rPr lang="zh-CN" altLang="en-US" sz="3600" b="1"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春望</a:t>
            </a:r>
            <a:endParaRPr lang="en-US" altLang="zh-CN" sz="3600" b="1"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pPr lvl="0">
              <a:lnSpc>
                <a:spcPct val="120000"/>
              </a:lnSpc>
            </a:pPr>
            <a:r>
              <a:rPr lang="zh-CN" altLang="en-US" sz="3600" b="1"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唐    杜甫 </a:t>
            </a:r>
          </a:p>
          <a:p>
            <a:pPr lvl="0">
              <a:lnSpc>
                <a:spcPct val="120000"/>
              </a:lnSpc>
            </a:pPr>
            <a:endParaRPr lang="zh-CN" altLang="en-US" sz="2400" b="1"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spTree>
    <p:extLst>
      <p:ext uri="{BB962C8B-B14F-4D97-AF65-F5344CB8AC3E}">
        <p14:creationId xmlns:p14="http://schemas.microsoft.com/office/powerpoint/2010/main" val="218330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750"/>
                                        <p:tgtEl>
                                          <p:spTgt spid="17"/>
                                        </p:tgtEl>
                                      </p:cBhvr>
                                    </p:animEffect>
                                    <p:anim calcmode="lin" valueType="num">
                                      <p:cBhvr>
                                        <p:cTn id="14" dur="750" fill="hold"/>
                                        <p:tgtEl>
                                          <p:spTgt spid="17"/>
                                        </p:tgtEl>
                                        <p:attrNameLst>
                                          <p:attrName>ppt_x</p:attrName>
                                        </p:attrNameLst>
                                      </p:cBhvr>
                                      <p:tavLst>
                                        <p:tav tm="0">
                                          <p:val>
                                            <p:strVal val="#ppt_x"/>
                                          </p:val>
                                        </p:tav>
                                        <p:tav tm="100000">
                                          <p:val>
                                            <p:strVal val="#ppt_x"/>
                                          </p:val>
                                        </p:tav>
                                      </p:tavLst>
                                    </p:anim>
                                    <p:anim calcmode="lin" valueType="num">
                                      <p:cBhvr>
                                        <p:cTn id="15" dur="75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p:tgtEl>
                                          <p:spTgt spid="16"/>
                                        </p:tgtEl>
                                        <p:attrNameLst>
                                          <p:attrName>ppt_y</p:attrName>
                                        </p:attrNameLst>
                                      </p:cBhvr>
                                      <p:tavLst>
                                        <p:tav tm="0">
                                          <p:val>
                                            <p:strVal val="#ppt_y-#ppt_h*1.125000"/>
                                          </p:val>
                                        </p:tav>
                                        <p:tav tm="100000">
                                          <p:val>
                                            <p:strVal val="#ppt_y"/>
                                          </p:val>
                                        </p:tav>
                                      </p:tavLst>
                                    </p:anim>
                                    <p:animEffect transition="in" filter="wipe(down)">
                                      <p:cBhvr>
                                        <p:cTn id="20"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F058DCD8-AF1A-4995-A080-9440760A4393}"/>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sp>
        <p:nvSpPr>
          <p:cNvPr id="12" name="文本框 11">
            <a:extLst>
              <a:ext uri="{FF2B5EF4-FFF2-40B4-BE49-F238E27FC236}">
                <a16:creationId xmlns="" xmlns:a16="http://schemas.microsoft.com/office/drawing/2014/main" id="{23040FAC-7409-4DD2-B1F4-0B881BA9CBB5}"/>
              </a:ext>
            </a:extLst>
          </p:cNvPr>
          <p:cNvSpPr txBox="1"/>
          <p:nvPr/>
        </p:nvSpPr>
        <p:spPr>
          <a:xfrm>
            <a:off x="7427650" y="851664"/>
            <a:ext cx="2377438" cy="1363065"/>
          </a:xfrm>
          <a:prstGeom prst="rect">
            <a:avLst/>
          </a:prstGeom>
          <a:noFill/>
        </p:spPr>
        <p:txBody>
          <a:bodyPr wrap="square" rtlCol="0">
            <a:spAutoFit/>
          </a:bodyPr>
          <a:lstStyle/>
          <a:p>
            <a:pPr>
              <a:lnSpc>
                <a:spcPct val="120000"/>
              </a:lnSpc>
            </a:pPr>
            <a:r>
              <a:rPr lang="zh-CN" altLang="en-US" sz="2400" b="1"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买花</a:t>
            </a:r>
            <a:endParaRPr lang="en-US" altLang="zh-CN" sz="2400" b="1"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a:p>
            <a:pPr>
              <a:lnSpc>
                <a:spcPct val="120000"/>
              </a:lnSpc>
            </a:pPr>
            <a:r>
              <a:rPr lang="zh-CN" altLang="en-US" sz="2400" b="1"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唐  白居易</a:t>
            </a:r>
          </a:p>
          <a:p>
            <a:pPr>
              <a:lnSpc>
                <a:spcPct val="120000"/>
              </a:lnSpc>
            </a:pPr>
            <a:endParaRPr lang="zh-CN" altLang="en-US" sz="2400" b="1"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sp>
        <p:nvSpPr>
          <p:cNvPr id="13" name="标题 1">
            <a:extLst>
              <a:ext uri="{FF2B5EF4-FFF2-40B4-BE49-F238E27FC236}">
                <a16:creationId xmlns="" xmlns:a16="http://schemas.microsoft.com/office/drawing/2014/main" id="{E162FC07-86E7-406C-AA9D-5251A213915E}"/>
              </a:ext>
            </a:extLst>
          </p:cNvPr>
          <p:cNvSpPr txBox="1">
            <a:spLocks/>
          </p:cNvSpPr>
          <p:nvPr/>
        </p:nvSpPr>
        <p:spPr>
          <a:xfrm>
            <a:off x="6809595" y="3429000"/>
            <a:ext cx="4985859" cy="265840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帝城春欲暮，喧喧车马度。</a:t>
            </a:r>
          </a:p>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共道牡丹时，相随买花去。</a:t>
            </a:r>
          </a:p>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贵贱无常价，酬直看花数：</a:t>
            </a:r>
          </a:p>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灼灼百朵红，戋戋五束素。</a:t>
            </a:r>
          </a:p>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上张幄幕庇，旁织笆篱护。</a:t>
            </a:r>
          </a:p>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水洒复泥封，移来色如故。</a:t>
            </a:r>
          </a:p>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家家习为俗，人人迷不悟。</a:t>
            </a:r>
          </a:p>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有一田舍翁，偶来买花处。</a:t>
            </a:r>
          </a:p>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低头独长叹，此叹无人喻：</a:t>
            </a:r>
          </a:p>
          <a:p>
            <a:pPr lvl="0" algn="l">
              <a:lnSpc>
                <a:spcPct val="150000"/>
              </a:lnSpc>
              <a:defRPr/>
            </a:pPr>
            <a:r>
              <a:rPr lang="zh-CN" altLang="en-US" sz="1600" dirty="0">
                <a:solidFill>
                  <a:srgbClr val="51534F"/>
                </a:solidFill>
                <a:latin typeface="iekie pocangqiong" panose="02000503000000000000" pitchFamily="2" charset="-122"/>
                <a:ea typeface="iekie pocangqiong" panose="02000503000000000000" pitchFamily="2" charset="-122"/>
                <a:cs typeface="+mn-ea"/>
                <a:sym typeface="iekie pocangqiong" panose="02000503000000000000" pitchFamily="2" charset="-122"/>
              </a:rPr>
              <a:t>一丛深色花，十户中人赋！</a:t>
            </a:r>
          </a:p>
          <a:p>
            <a:pPr lvl="0" algn="l">
              <a:lnSpc>
                <a:spcPct val="150000"/>
              </a:lnSpc>
              <a:defRPr/>
            </a:pPr>
            <a:endParaRPr kumimoji="0" lang="zh-CN" altLang="en-US" sz="1600" b="0" i="0" u="none" strike="noStrike" kern="1200" cap="none" spc="0" normalizeH="0" baseline="0" noProof="0" dirty="0">
              <a:ln>
                <a:noFill/>
              </a:ln>
              <a:solidFill>
                <a:srgbClr val="51534F"/>
              </a:solidFill>
              <a:effectLst/>
              <a:uLnTx/>
              <a:uFillTx/>
              <a:latin typeface="iekie pocangqiong" panose="02000503000000000000" pitchFamily="2" charset="-122"/>
              <a:ea typeface="iekie pocangqiong" panose="02000503000000000000" pitchFamily="2" charset="-122"/>
              <a:cs typeface="+mn-ea"/>
              <a:sym typeface="iekie pocangqiong" panose="02000503000000000000" pitchFamily="2" charset="-122"/>
            </a:endParaRPr>
          </a:p>
        </p:txBody>
      </p:sp>
      <p:pic>
        <p:nvPicPr>
          <p:cNvPr id="4" name="图片 3">
            <a:extLst>
              <a:ext uri="{FF2B5EF4-FFF2-40B4-BE49-F238E27FC236}">
                <a16:creationId xmlns="" xmlns:a16="http://schemas.microsoft.com/office/drawing/2014/main" id="{F18216C0-7D8C-4B83-8E50-9ED82E6766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672" y="532313"/>
            <a:ext cx="7159172" cy="7159172"/>
          </a:xfrm>
          <a:prstGeom prst="rect">
            <a:avLst/>
          </a:prstGeom>
        </p:spPr>
      </p:pic>
      <p:pic>
        <p:nvPicPr>
          <p:cNvPr id="10" name="图片 9">
            <a:extLst>
              <a:ext uri="{FF2B5EF4-FFF2-40B4-BE49-F238E27FC236}">
                <a16:creationId xmlns="" xmlns:a16="http://schemas.microsoft.com/office/drawing/2014/main" id="{E252028F-093D-4FC4-90E1-CA3E0B2A0C36}"/>
              </a:ext>
            </a:extLst>
          </p:cNvPr>
          <p:cNvPicPr>
            <a:picLocks noChangeAspect="1"/>
          </p:cNvPicPr>
          <p:nvPr/>
        </p:nvPicPr>
        <p:blipFill rotWithShape="1">
          <a:blip r:embed="rId4">
            <a:extLst>
              <a:ext uri="{28A0092B-C50C-407E-A947-70E740481C1C}">
                <a14:useLocalDpi xmlns:a14="http://schemas.microsoft.com/office/drawing/2010/main" val="0"/>
              </a:ext>
            </a:extLst>
          </a:blip>
          <a:srcRect l="43906" t="36742" r="43438" b="38980"/>
          <a:stretch/>
        </p:blipFill>
        <p:spPr>
          <a:xfrm>
            <a:off x="3011699" y="1040651"/>
            <a:ext cx="1954381" cy="2108676"/>
          </a:xfrm>
          <a:prstGeom prst="rect">
            <a:avLst/>
          </a:prstGeom>
        </p:spPr>
      </p:pic>
    </p:spTree>
    <p:extLst>
      <p:ext uri="{BB962C8B-B14F-4D97-AF65-F5344CB8AC3E}">
        <p14:creationId xmlns:p14="http://schemas.microsoft.com/office/powerpoint/2010/main" val="12406440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6"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214">
                                          <p:stCondLst>
                                            <p:cond delay="0"/>
                                          </p:stCondLst>
                                        </p:cTn>
                                        <p:tgtEl>
                                          <p:spTgt spid="10"/>
                                        </p:tgtEl>
                                      </p:cBhvr>
                                    </p:animEffect>
                                    <p:anim calcmode="lin" valueType="num">
                                      <p:cBhvr>
                                        <p:cTn id="13" dur="67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4" dur="245"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5" dur="245" tmFilter="0, 0; 0.125,0.2665; 0.25,0.4; 0.375,0.465; 0.5,0.5;  0.625,0.535; 0.75,0.6; 0.875,0.7335; 1,1">
                                          <p:stCondLst>
                                            <p:cond delay="245"/>
                                          </p:stCondLst>
                                        </p:cTn>
                                        <p:tgtEl>
                                          <p:spTgt spid="10"/>
                                        </p:tgtEl>
                                        <p:attrNameLst>
                                          <p:attrName>ppt_y</p:attrName>
                                        </p:attrNameLst>
                                      </p:cBhvr>
                                      <p:tavLst>
                                        <p:tav tm="0" fmla="#ppt_y-sin(pi*$)/9">
                                          <p:val>
                                            <p:fltVal val="0"/>
                                          </p:val>
                                        </p:tav>
                                        <p:tav tm="100000">
                                          <p:val>
                                            <p:fltVal val="1"/>
                                          </p:val>
                                        </p:tav>
                                      </p:tavLst>
                                    </p:anim>
                                    <p:anim calcmode="lin" valueType="num">
                                      <p:cBhvr>
                                        <p:cTn id="16" dur="2" tmFilter="0, 0; 0.125,0.2665; 0.25,0.4; 0.375,0.465; 0.5,0.5;  0.625,0.535; 0.75,0.6; 0.875,0.7335; 1,1">
                                          <p:stCondLst>
                                            <p:cond delay="488"/>
                                          </p:stCondLst>
                                        </p:cTn>
                                        <p:tgtEl>
                                          <p:spTgt spid="10"/>
                                        </p:tgtEl>
                                        <p:attrNameLst>
                                          <p:attrName>ppt_y</p:attrName>
                                        </p:attrNameLst>
                                      </p:cBhvr>
                                      <p:tavLst>
                                        <p:tav tm="0" fmla="#ppt_y-sin(pi*$)/27">
                                          <p:val>
                                            <p:fltVal val="0"/>
                                          </p:val>
                                        </p:tav>
                                        <p:tav tm="100000">
                                          <p:val>
                                            <p:fltVal val="1"/>
                                          </p:val>
                                        </p:tav>
                                      </p:tavLst>
                                    </p:anim>
                                    <p:anim calcmode="lin" valueType="num">
                                      <p:cBhvr>
                                        <p:cTn id="17" dur="1" tmFilter="0, 0; 0.125,0.2665; 0.25,0.4; 0.375,0.465; 0.5,0.5;  0.625,0.535; 0.75,0.6; 0.875,0.7335; 1,1">
                                          <p:stCondLst>
                                            <p:cond delay="749"/>
                                          </p:stCondLst>
                                        </p:cTn>
                                        <p:tgtEl>
                                          <p:spTgt spid="10"/>
                                        </p:tgtEl>
                                        <p:attrNameLst>
                                          <p:attrName>ppt_y</p:attrName>
                                        </p:attrNameLst>
                                      </p:cBhvr>
                                      <p:tavLst>
                                        <p:tav tm="0" fmla="#ppt_y-sin(pi*$)/81">
                                          <p:val>
                                            <p:fltVal val="0"/>
                                          </p:val>
                                        </p:tav>
                                        <p:tav tm="100000">
                                          <p:val>
                                            <p:fltVal val="1"/>
                                          </p:val>
                                        </p:tav>
                                      </p:tavLst>
                                    </p:anim>
                                    <p:animScale>
                                      <p:cBhvr>
                                        <p:cTn id="18" dur="1">
                                          <p:stCondLst>
                                            <p:cond delay="239"/>
                                          </p:stCondLst>
                                        </p:cTn>
                                        <p:tgtEl>
                                          <p:spTgt spid="10"/>
                                        </p:tgtEl>
                                      </p:cBhvr>
                                      <p:to x="100000" y="60000"/>
                                    </p:animScale>
                                    <p:animScale>
                                      <p:cBhvr>
                                        <p:cTn id="19" dur="1" decel="50000">
                                          <p:stCondLst>
                                            <p:cond delay="249"/>
                                          </p:stCondLst>
                                        </p:cTn>
                                        <p:tgtEl>
                                          <p:spTgt spid="10"/>
                                        </p:tgtEl>
                                      </p:cBhvr>
                                      <p:to x="100000" y="100000"/>
                                    </p:animScale>
                                    <p:animScale>
                                      <p:cBhvr>
                                        <p:cTn id="20" dur="1">
                                          <p:stCondLst>
                                            <p:cond delay="484"/>
                                          </p:stCondLst>
                                        </p:cTn>
                                        <p:tgtEl>
                                          <p:spTgt spid="10"/>
                                        </p:tgtEl>
                                      </p:cBhvr>
                                      <p:to x="100000" y="80000"/>
                                    </p:animScale>
                                    <p:animScale>
                                      <p:cBhvr>
                                        <p:cTn id="21" dur="1" decel="50000">
                                          <p:stCondLst>
                                            <p:cond delay="493"/>
                                          </p:stCondLst>
                                        </p:cTn>
                                        <p:tgtEl>
                                          <p:spTgt spid="10"/>
                                        </p:tgtEl>
                                      </p:cBhvr>
                                      <p:to x="100000" y="100000"/>
                                    </p:animScale>
                                    <p:animScale>
                                      <p:cBhvr>
                                        <p:cTn id="22" dur="1">
                                          <p:stCondLst>
                                            <p:cond delay="749"/>
                                          </p:stCondLst>
                                        </p:cTn>
                                        <p:tgtEl>
                                          <p:spTgt spid="10"/>
                                        </p:tgtEl>
                                      </p:cBhvr>
                                      <p:to x="100000" y="90000"/>
                                    </p:animScale>
                                    <p:animScale>
                                      <p:cBhvr>
                                        <p:cTn id="23" dur="1" decel="50000">
                                          <p:stCondLst>
                                            <p:cond delay="749"/>
                                          </p:stCondLst>
                                        </p:cTn>
                                        <p:tgtEl>
                                          <p:spTgt spid="10"/>
                                        </p:tgtEl>
                                      </p:cBhvr>
                                      <p:to x="100000" y="100000"/>
                                    </p:animScale>
                                    <p:animScale>
                                      <p:cBhvr>
                                        <p:cTn id="24" dur="1">
                                          <p:stCondLst>
                                            <p:cond delay="749"/>
                                          </p:stCondLst>
                                        </p:cTn>
                                        <p:tgtEl>
                                          <p:spTgt spid="10"/>
                                        </p:tgtEl>
                                      </p:cBhvr>
                                      <p:to x="100000" y="95000"/>
                                    </p:animScale>
                                    <p:animScale>
                                      <p:cBhvr>
                                        <p:cTn id="25" dur="1" decel="50000">
                                          <p:stCondLst>
                                            <p:cond delay="749"/>
                                          </p:stCondLst>
                                        </p:cTn>
                                        <p:tgtEl>
                                          <p:spTgt spid="10"/>
                                        </p:tgtEl>
                                      </p:cBhvr>
                                      <p:to x="100000" y="100000"/>
                                    </p:animScale>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750"/>
                                        <p:tgtEl>
                                          <p:spTgt spid="12"/>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F494E0AC-4343-4ABE-AF07-4F1C36F6B8EC}"/>
              </a:ext>
            </a:extLst>
          </p:cNvPr>
          <p:cNvPicPr>
            <a:picLocks noChangeAspect="1"/>
          </p:cNvPicPr>
          <p:nvPr/>
        </p:nvPicPr>
        <p:blipFill rotWithShape="1">
          <a:blip r:embed="rId3">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sp>
        <p:nvSpPr>
          <p:cNvPr id="10" name="矩形 9">
            <a:extLst>
              <a:ext uri="{FF2B5EF4-FFF2-40B4-BE49-F238E27FC236}">
                <a16:creationId xmlns="" xmlns:a16="http://schemas.microsoft.com/office/drawing/2014/main" id="{9381DFCA-186F-467E-A08E-EDAAE099A2EF}"/>
              </a:ext>
            </a:extLst>
          </p:cNvPr>
          <p:cNvSpPr/>
          <p:nvPr/>
        </p:nvSpPr>
        <p:spPr>
          <a:xfrm>
            <a:off x="6315175" y="3169993"/>
            <a:ext cx="3748825" cy="2931572"/>
          </a:xfrm>
          <a:prstGeom prst="rect">
            <a:avLst/>
          </a:prstGeom>
        </p:spPr>
        <p:txBody>
          <a:bodyPr vert="horz" wrap="square">
            <a:spAutoFit/>
          </a:bodyPr>
          <a:lstStyle/>
          <a:p>
            <a:pPr>
              <a:lnSpc>
                <a:spcPct val="150000"/>
              </a:lnSpc>
            </a:pPr>
            <a:r>
              <a:rPr lang="zh-CN" altLang="en-US" sz="32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曾经沧海难为水，</a:t>
            </a:r>
          </a:p>
          <a:p>
            <a:pPr>
              <a:lnSpc>
                <a:spcPct val="150000"/>
              </a:lnSpc>
            </a:pPr>
            <a:r>
              <a:rPr lang="zh-CN" altLang="en-US" sz="32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除却巫山不是云。</a:t>
            </a:r>
          </a:p>
          <a:p>
            <a:pPr>
              <a:lnSpc>
                <a:spcPct val="150000"/>
              </a:lnSpc>
            </a:pPr>
            <a:r>
              <a:rPr lang="zh-CN" altLang="en-US" sz="32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取次花丛懒回顾，</a:t>
            </a:r>
          </a:p>
          <a:p>
            <a:pPr>
              <a:lnSpc>
                <a:spcPct val="150000"/>
              </a:lnSpc>
            </a:pPr>
            <a:r>
              <a:rPr lang="zh-CN" altLang="en-US" sz="32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半缘修道半缘君。</a:t>
            </a:r>
            <a:endParaRPr kumimoji="0" lang="en-US" altLang="zh-CN" sz="2400" b="0" i="0" u="none" strike="noStrike" kern="1200" cap="none" spc="0" normalizeH="0" baseline="0" noProof="0" dirty="0">
              <a:ln>
                <a:noFill/>
              </a:ln>
              <a:solidFill>
                <a:schemeClr val="tx1">
                  <a:lumMod val="85000"/>
                  <a:lumOff val="15000"/>
                </a:schemeClr>
              </a:solidFill>
              <a:effectLst/>
              <a:uLnTx/>
              <a:uFillTx/>
              <a:latin typeface="iekie pocangqiong" panose="02000503000000000000" pitchFamily="2" charset="-122"/>
              <a:ea typeface="iekie pocangqiong" panose="02000503000000000000" pitchFamily="2" charset="-122"/>
              <a:sym typeface="iekie pocangqiong" panose="02000503000000000000" pitchFamily="2" charset="-122"/>
            </a:endParaRPr>
          </a:p>
        </p:txBody>
      </p:sp>
      <p:sp>
        <p:nvSpPr>
          <p:cNvPr id="11" name="矩形 10">
            <a:extLst>
              <a:ext uri="{FF2B5EF4-FFF2-40B4-BE49-F238E27FC236}">
                <a16:creationId xmlns="" xmlns:a16="http://schemas.microsoft.com/office/drawing/2014/main" id="{1B879293-4DF2-4497-A772-5E4DB305DCFC}"/>
              </a:ext>
            </a:extLst>
          </p:cNvPr>
          <p:cNvSpPr/>
          <p:nvPr/>
        </p:nvSpPr>
        <p:spPr>
          <a:xfrm>
            <a:off x="5936876" y="1624500"/>
            <a:ext cx="3727450" cy="1381147"/>
          </a:xfrm>
          <a:prstGeom prst="rect">
            <a:avLst/>
          </a:prstGeom>
        </p:spPr>
        <p:txBody>
          <a:bodyPr vert="horz" wrap="square">
            <a:spAutoFit/>
          </a:bodyPr>
          <a:lstStyle/>
          <a:p>
            <a:pPr algn="ctr">
              <a:lnSpc>
                <a:spcPts val="2500"/>
              </a:lnSpc>
            </a:pPr>
            <a:r>
              <a:rPr lang="zh-CN" altLang="en-US" sz="40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离思</a:t>
            </a:r>
            <a:endParaRPr lang="en-US" altLang="zh-CN" sz="40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a:p>
            <a:pPr algn="ctr">
              <a:lnSpc>
                <a:spcPts val="2500"/>
              </a:lnSpc>
            </a:pPr>
            <a:endParaRPr lang="en-US" altLang="zh-CN" sz="40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a:p>
            <a:pPr algn="ctr">
              <a:lnSpc>
                <a:spcPts val="2500"/>
              </a:lnSpc>
            </a:pPr>
            <a:r>
              <a:rPr lang="zh-CN" altLang="en-US" sz="40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唐 元稹 </a:t>
            </a:r>
          </a:p>
          <a:p>
            <a:pPr>
              <a:lnSpc>
                <a:spcPts val="2500"/>
              </a:lnSpc>
            </a:pPr>
            <a:endParaRPr lang="zh-CN" altLang="en-US" sz="4000" dirty="0">
              <a:solidFill>
                <a:schemeClr val="tx1">
                  <a:lumMod val="85000"/>
                  <a:lumOff val="1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pic>
        <p:nvPicPr>
          <p:cNvPr id="13" name="图片 12">
            <a:extLst>
              <a:ext uri="{FF2B5EF4-FFF2-40B4-BE49-F238E27FC236}">
                <a16:creationId xmlns="" xmlns:a16="http://schemas.microsoft.com/office/drawing/2014/main" id="{6F3E9F1B-00ED-4795-8DDE-CF70D63685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3208" y="1127350"/>
            <a:ext cx="5471146" cy="5249667"/>
          </a:xfrm>
          <a:prstGeom prst="rect">
            <a:avLst/>
          </a:prstGeom>
        </p:spPr>
      </p:pic>
    </p:spTree>
    <p:extLst>
      <p:ext uri="{BB962C8B-B14F-4D97-AF65-F5344CB8AC3E}">
        <p14:creationId xmlns:p14="http://schemas.microsoft.com/office/powerpoint/2010/main" val="10004243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anim calcmode="lin" valueType="num">
                                      <p:cBhvr>
                                        <p:cTn id="8" dur="750" fill="hold"/>
                                        <p:tgtEl>
                                          <p:spTgt spid="10"/>
                                        </p:tgtEl>
                                        <p:attrNameLst>
                                          <p:attrName>ppt_x</p:attrName>
                                        </p:attrNameLst>
                                      </p:cBhvr>
                                      <p:tavLst>
                                        <p:tav tm="0">
                                          <p:val>
                                            <p:strVal val="#ppt_x"/>
                                          </p:val>
                                        </p:tav>
                                        <p:tav tm="100000">
                                          <p:val>
                                            <p:strVal val="#ppt_x"/>
                                          </p:val>
                                        </p:tav>
                                      </p:tavLst>
                                    </p:anim>
                                    <p:anim calcmode="lin" valueType="num">
                                      <p:cBhvr>
                                        <p:cTn id="9" dur="75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750"/>
                                        <p:tgtEl>
                                          <p:spTgt spid="11"/>
                                        </p:tgtEl>
                                      </p:cBhvr>
                                    </p:animEffect>
                                    <p:anim calcmode="lin" valueType="num">
                                      <p:cBhvr>
                                        <p:cTn id="14" dur="750" fill="hold"/>
                                        <p:tgtEl>
                                          <p:spTgt spid="11"/>
                                        </p:tgtEl>
                                        <p:attrNameLst>
                                          <p:attrName>ppt_x</p:attrName>
                                        </p:attrNameLst>
                                      </p:cBhvr>
                                      <p:tavLst>
                                        <p:tav tm="0">
                                          <p:val>
                                            <p:strVal val="#ppt_x"/>
                                          </p:val>
                                        </p:tav>
                                        <p:tav tm="100000">
                                          <p:val>
                                            <p:strVal val="#ppt_x"/>
                                          </p:val>
                                        </p:tav>
                                      </p:tavLst>
                                    </p:anim>
                                    <p:anim calcmode="lin" valueType="num">
                                      <p:cBhvr>
                                        <p:cTn id="15" dur="75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C089B110-61F3-4D53-872A-6A6C992045B7}"/>
              </a:ext>
            </a:extLst>
          </p:cNvPr>
          <p:cNvPicPr>
            <a:picLocks noChangeAspect="1"/>
          </p:cNvPicPr>
          <p:nvPr/>
        </p:nvPicPr>
        <p:blipFill rotWithShape="1">
          <a:blip r:embed="rId6">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pic>
        <p:nvPicPr>
          <p:cNvPr id="7" name="图片 6">
            <a:extLst>
              <a:ext uri="{FF2B5EF4-FFF2-40B4-BE49-F238E27FC236}">
                <a16:creationId xmlns="" xmlns:a16="http://schemas.microsoft.com/office/drawing/2014/main" id="{28A88F32-B481-46FB-B8FA-3F078B532C9B}"/>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661" t="48266" r="72258" b="27540"/>
          <a:stretch/>
        </p:blipFill>
        <p:spPr>
          <a:xfrm>
            <a:off x="1285822" y="4736206"/>
            <a:ext cx="2575590" cy="1551562"/>
          </a:xfrm>
          <a:prstGeom prst="rect">
            <a:avLst/>
          </a:prstGeom>
        </p:spPr>
      </p:pic>
      <p:pic>
        <p:nvPicPr>
          <p:cNvPr id="14" name="图片 13">
            <a:extLst>
              <a:ext uri="{FF2B5EF4-FFF2-40B4-BE49-F238E27FC236}">
                <a16:creationId xmlns="" xmlns:a16="http://schemas.microsoft.com/office/drawing/2014/main" id="{DD722266-204C-413A-A2C7-CBB77E6712C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53507" y="4437595"/>
            <a:ext cx="5938493" cy="2677219"/>
          </a:xfrm>
          <a:prstGeom prst="rect">
            <a:avLst/>
          </a:prstGeom>
        </p:spPr>
      </p:pic>
      <p:sp>
        <p:nvSpPr>
          <p:cNvPr id="19" name="椭圆 18">
            <a:extLst>
              <a:ext uri="{FF2B5EF4-FFF2-40B4-BE49-F238E27FC236}">
                <a16:creationId xmlns="" xmlns:a16="http://schemas.microsoft.com/office/drawing/2014/main" id="{56D2EFE8-64F5-4DF8-8C57-3871318F8FD0}"/>
              </a:ext>
            </a:extLst>
          </p:cNvPr>
          <p:cNvSpPr/>
          <p:nvPr/>
        </p:nvSpPr>
        <p:spPr>
          <a:xfrm>
            <a:off x="3413759" y="746760"/>
            <a:ext cx="5364482" cy="5364480"/>
          </a:xfrm>
          <a:prstGeom prst="ellipse">
            <a:avLst/>
          </a:prstGeom>
          <a:solidFill>
            <a:schemeClr val="bg1"/>
          </a:solidFill>
          <a:ln>
            <a:no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pic>
        <p:nvPicPr>
          <p:cNvPr id="20" name="图片 19">
            <a:extLst>
              <a:ext uri="{FF2B5EF4-FFF2-40B4-BE49-F238E27FC236}">
                <a16:creationId xmlns="" xmlns:a16="http://schemas.microsoft.com/office/drawing/2014/main" id="{F4B9E91E-48CE-4025-BD5C-C937C248298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V="1">
            <a:off x="7662248" y="1816073"/>
            <a:ext cx="1464498" cy="794568"/>
          </a:xfrm>
          <a:prstGeom prst="rect">
            <a:avLst/>
          </a:prstGeom>
        </p:spPr>
      </p:pic>
      <p:pic>
        <p:nvPicPr>
          <p:cNvPr id="21" name="图片 20">
            <a:extLst>
              <a:ext uri="{FF2B5EF4-FFF2-40B4-BE49-F238E27FC236}">
                <a16:creationId xmlns="" xmlns:a16="http://schemas.microsoft.com/office/drawing/2014/main" id="{E9C96F74-924A-4B98-BF9E-D49CDE8EF52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flipV="1">
            <a:off x="3346196" y="4415123"/>
            <a:ext cx="1464498" cy="794568"/>
          </a:xfrm>
          <a:prstGeom prst="rect">
            <a:avLst/>
          </a:prstGeom>
        </p:spPr>
      </p:pic>
      <p:pic>
        <p:nvPicPr>
          <p:cNvPr id="13" name="图片 12">
            <a:extLst>
              <a:ext uri="{FF2B5EF4-FFF2-40B4-BE49-F238E27FC236}">
                <a16:creationId xmlns="" xmlns:a16="http://schemas.microsoft.com/office/drawing/2014/main" id="{2DC7A60A-DC19-40E1-9D32-BB2A5154433D}"/>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819900" y="1"/>
            <a:ext cx="5372100" cy="3581400"/>
          </a:xfrm>
          <a:prstGeom prst="rect">
            <a:avLst/>
          </a:prstGeom>
        </p:spPr>
      </p:pic>
      <p:pic>
        <p:nvPicPr>
          <p:cNvPr id="15" name="图片 14">
            <a:extLst>
              <a:ext uri="{FF2B5EF4-FFF2-40B4-BE49-F238E27FC236}">
                <a16:creationId xmlns="" xmlns:a16="http://schemas.microsoft.com/office/drawing/2014/main" id="{C5D38CD1-1DCB-4FE3-9E22-DD2D24728CD0}"/>
              </a:ext>
            </a:extLst>
          </p:cNvPr>
          <p:cNvPicPr>
            <a:picLocks noChangeAspect="1"/>
          </p:cNvPicPr>
          <p:nvPr/>
        </p:nvPicPr>
        <p:blipFill rotWithShape="1">
          <a:blip r:embed="rId11">
            <a:extLst>
              <a:ext uri="{28A0092B-C50C-407E-A947-70E740481C1C}">
                <a14:useLocalDpi xmlns:a14="http://schemas.microsoft.com/office/drawing/2010/main" val="0"/>
              </a:ext>
            </a:extLst>
          </a:blip>
          <a:srcRect l="3463" t="44072" r="80031" b="10366"/>
          <a:stretch/>
        </p:blipFill>
        <p:spPr>
          <a:xfrm>
            <a:off x="-37439" y="3733792"/>
            <a:ext cx="2012462" cy="3124208"/>
          </a:xfrm>
          <a:prstGeom prst="rect">
            <a:avLst/>
          </a:prstGeom>
        </p:spPr>
      </p:pic>
      <p:pic>
        <p:nvPicPr>
          <p:cNvPr id="16" name="图片 15">
            <a:extLst>
              <a:ext uri="{FF2B5EF4-FFF2-40B4-BE49-F238E27FC236}">
                <a16:creationId xmlns="" xmlns:a16="http://schemas.microsoft.com/office/drawing/2014/main" id="{162F5DBB-F685-4162-9A65-96B58F5AFA14}"/>
              </a:ext>
            </a:extLst>
          </p:cNvPr>
          <p:cNvPicPr>
            <a:picLocks noChangeAspect="1"/>
          </p:cNvPicPr>
          <p:nvPr/>
        </p:nvPicPr>
        <p:blipFill rotWithShape="1">
          <a:blip r:embed="rId12">
            <a:extLst>
              <a:ext uri="{28A0092B-C50C-407E-A947-70E740481C1C}">
                <a14:useLocalDpi xmlns:a14="http://schemas.microsoft.com/office/drawing/2010/main" val="0"/>
              </a:ext>
            </a:extLst>
          </a:blip>
          <a:srcRect l="43906" t="36742" r="43438" b="38980"/>
          <a:stretch/>
        </p:blipFill>
        <p:spPr>
          <a:xfrm>
            <a:off x="2281171" y="1228370"/>
            <a:ext cx="1954381" cy="2108676"/>
          </a:xfrm>
          <a:prstGeom prst="rect">
            <a:avLst/>
          </a:prstGeom>
        </p:spPr>
      </p:pic>
      <p:sp>
        <p:nvSpPr>
          <p:cNvPr id="17" name="PA_库_矩形 5">
            <a:extLst>
              <a:ext uri="{FF2B5EF4-FFF2-40B4-BE49-F238E27FC236}">
                <a16:creationId xmlns="" xmlns:a16="http://schemas.microsoft.com/office/drawing/2014/main" id="{C82C5A13-0F3B-4E40-B739-6B8D814ECED3}"/>
              </a:ext>
            </a:extLst>
          </p:cNvPr>
          <p:cNvSpPr/>
          <p:nvPr>
            <p:custDataLst>
              <p:tags r:id="rId1"/>
            </p:custDataLst>
          </p:nvPr>
        </p:nvSpPr>
        <p:spPr>
          <a:xfrm>
            <a:off x="6328308" y="2585453"/>
            <a:ext cx="1431161" cy="92398"/>
          </a:xfrm>
          <a:prstGeom prst="rect">
            <a:avLst/>
          </a:prstGeom>
        </p:spPr>
        <p:txBody>
          <a:bodyPr vert="eaVert" wrap="none">
            <a:spAutoFit/>
          </a:bodyPr>
          <a:lstStyle/>
          <a:p>
            <a:pPr algn="ctr">
              <a:lnSpc>
                <a:spcPct val="150000"/>
              </a:lnSpc>
            </a:pPr>
            <a:endParaRPr lang="en-US" altLang="zh-CN" sz="5400"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18" name="PA_库_文本框 6">
            <a:extLst>
              <a:ext uri="{FF2B5EF4-FFF2-40B4-BE49-F238E27FC236}">
                <a16:creationId xmlns="" xmlns:a16="http://schemas.microsoft.com/office/drawing/2014/main" id="{DBC39B7A-C62B-4F03-B493-82D72756314E}"/>
              </a:ext>
            </a:extLst>
          </p:cNvPr>
          <p:cNvSpPr txBox="1"/>
          <p:nvPr>
            <p:custDataLst>
              <p:tags r:id="rId2"/>
            </p:custDataLst>
          </p:nvPr>
        </p:nvSpPr>
        <p:spPr>
          <a:xfrm>
            <a:off x="5948799" y="1769170"/>
            <a:ext cx="353943" cy="3367990"/>
          </a:xfrm>
          <a:prstGeom prst="rect">
            <a:avLst/>
          </a:prstGeom>
          <a:noFill/>
        </p:spPr>
        <p:txBody>
          <a:bodyPr vert="eaVert" wrap="square" rtlCol="0">
            <a:spAutoFit/>
          </a:bodyPr>
          <a:lstStyle/>
          <a:p>
            <a:pPr algn="dist"/>
            <a:r>
              <a:rPr lang="en-US" altLang="zh-CN" sz="1100" dirty="0">
                <a:solidFill>
                  <a:schemeClr val="bg2">
                    <a:lumMod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CHOICE IS THE BEGINNING OF HAPPINESS</a:t>
            </a:r>
            <a:endParaRPr lang="zh-CN" altLang="en-US" sz="1100" dirty="0">
              <a:solidFill>
                <a:schemeClr val="bg2">
                  <a:lumMod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27" name="PA_库_矩形 8">
            <a:extLst>
              <a:ext uri="{FF2B5EF4-FFF2-40B4-BE49-F238E27FC236}">
                <a16:creationId xmlns="" xmlns:a16="http://schemas.microsoft.com/office/drawing/2014/main" id="{882C2FC2-5EAE-4094-B96E-393D71A3A525}"/>
              </a:ext>
            </a:extLst>
          </p:cNvPr>
          <p:cNvSpPr/>
          <p:nvPr>
            <p:custDataLst>
              <p:tags r:id="rId3"/>
            </p:custDataLst>
          </p:nvPr>
        </p:nvSpPr>
        <p:spPr>
          <a:xfrm flipH="1">
            <a:off x="4953118" y="2246615"/>
            <a:ext cx="524671" cy="2554545"/>
          </a:xfrm>
          <a:prstGeom prst="rect">
            <a:avLst/>
          </a:prstGeom>
        </p:spPr>
        <p:txBody>
          <a:bodyPr wrap="square">
            <a:spAutoFit/>
          </a:bodyPr>
          <a:lstStyle/>
          <a:p>
            <a:pPr algn="r"/>
            <a:r>
              <a:rPr lang="en-US" altLang="zh-CN" sz="800" b="0" i="0" dirty="0">
                <a:solidFill>
                  <a:srgbClr val="262626"/>
                </a:solidFill>
                <a:effectLst/>
                <a:latin typeface="汉仪全唐诗简" panose="00020600040101010101" pitchFamily="18" charset="-122"/>
                <a:ea typeface="汉仪全唐诗简" panose="00020600040101010101" pitchFamily="18" charset="-122"/>
                <a:sym typeface="iekie pocangqiong" panose="02000503000000000000" pitchFamily="2" charset="-122"/>
              </a:rPr>
              <a:t>Early in the day it was whispered that we should sail in a boat, only thou and I, and never a soul in the world would know of this</a:t>
            </a:r>
            <a:endParaRPr lang="zh-CN" altLang="en-US" sz="800"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28" name="PA_库_矩形 9">
            <a:extLst>
              <a:ext uri="{FF2B5EF4-FFF2-40B4-BE49-F238E27FC236}">
                <a16:creationId xmlns="" xmlns:a16="http://schemas.microsoft.com/office/drawing/2014/main" id="{40701EF9-76FC-4E2A-B7C8-03A7549A2167}"/>
              </a:ext>
            </a:extLst>
          </p:cNvPr>
          <p:cNvSpPr/>
          <p:nvPr>
            <p:custDataLst>
              <p:tags r:id="rId4"/>
            </p:custDataLst>
          </p:nvPr>
        </p:nvSpPr>
        <p:spPr>
          <a:xfrm rot="5400000">
            <a:off x="3943156" y="3335746"/>
            <a:ext cx="3581400" cy="346249"/>
          </a:xfrm>
          <a:prstGeom prst="rect">
            <a:avLst/>
          </a:prstGeom>
        </p:spPr>
        <p:txBody>
          <a:bodyPr vert="horz" wrap="square">
            <a:spAutoFit/>
          </a:bodyPr>
          <a:lstStyle/>
          <a:p>
            <a:pPr algn="dist">
              <a:lnSpc>
                <a:spcPct val="150000"/>
              </a:lnSpc>
            </a:pP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宁</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静</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平</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和</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境</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界</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致</a:t>
            </a:r>
            <a:r>
              <a:rPr lang="en-US" altLang="zh-CN"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a:t>
            </a:r>
            <a:r>
              <a:rPr lang="zh-CN" altLang="en-US" sz="1200" dirty="0">
                <a:solidFill>
                  <a:schemeClr val="tx1">
                    <a:lumMod val="75000"/>
                    <a:lumOff val="25000"/>
                  </a:schemeClr>
                </a:solidFill>
                <a:latin typeface="汉仪全唐诗简" panose="00020600040101010101" pitchFamily="18" charset="-122"/>
                <a:ea typeface="汉仪全唐诗简" panose="00020600040101010101" pitchFamily="18" charset="-122"/>
                <a:sym typeface="iekie pocangqiong" panose="02000503000000000000" pitchFamily="2" charset="-122"/>
              </a:rPr>
              <a:t>远</a:t>
            </a:r>
          </a:p>
        </p:txBody>
      </p:sp>
      <p:sp>
        <p:nvSpPr>
          <p:cNvPr id="2" name="文本框 1">
            <a:extLst>
              <a:ext uri="{FF2B5EF4-FFF2-40B4-BE49-F238E27FC236}">
                <a16:creationId xmlns="" xmlns:a16="http://schemas.microsoft.com/office/drawing/2014/main" id="{C9D3ADD8-BD1B-4285-B0F1-3F9B527AE971}"/>
              </a:ext>
            </a:extLst>
          </p:cNvPr>
          <p:cNvSpPr txBox="1"/>
          <p:nvPr/>
        </p:nvSpPr>
        <p:spPr>
          <a:xfrm>
            <a:off x="6249430" y="1444220"/>
            <a:ext cx="1431161" cy="3785652"/>
          </a:xfrm>
          <a:prstGeom prst="rect">
            <a:avLst/>
          </a:prstGeom>
          <a:noFill/>
        </p:spPr>
        <p:txBody>
          <a:bodyPr wrap="square" rtlCol="0">
            <a:spAutoFit/>
          </a:bodyPr>
          <a:lstStyle/>
          <a:p>
            <a:r>
              <a:rPr lang="zh-CN" altLang="en-US" sz="60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谢谢大家</a:t>
            </a:r>
          </a:p>
        </p:txBody>
      </p:sp>
    </p:spTree>
    <p:extLst>
      <p:ext uri="{BB962C8B-B14F-4D97-AF65-F5344CB8AC3E}">
        <p14:creationId xmlns:p14="http://schemas.microsoft.com/office/powerpoint/2010/main" val="2247673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00">
        <p15:prstTrans prst="pageCurlDouble"/>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750" fill="hold"/>
                                        <p:tgtEl>
                                          <p:spTgt spid="19"/>
                                        </p:tgtEl>
                                        <p:attrNameLst>
                                          <p:attrName>ppt_w</p:attrName>
                                        </p:attrNameLst>
                                      </p:cBhvr>
                                      <p:tavLst>
                                        <p:tav tm="0">
                                          <p:val>
                                            <p:fltVal val="0"/>
                                          </p:val>
                                        </p:tav>
                                        <p:tav tm="100000">
                                          <p:val>
                                            <p:strVal val="#ppt_w"/>
                                          </p:val>
                                        </p:tav>
                                      </p:tavLst>
                                    </p:anim>
                                    <p:anim calcmode="lin" valueType="num">
                                      <p:cBhvr>
                                        <p:cTn id="13" dur="750" fill="hold"/>
                                        <p:tgtEl>
                                          <p:spTgt spid="19"/>
                                        </p:tgtEl>
                                        <p:attrNameLst>
                                          <p:attrName>ppt_h</p:attrName>
                                        </p:attrNameLst>
                                      </p:cBhvr>
                                      <p:tavLst>
                                        <p:tav tm="0">
                                          <p:val>
                                            <p:fltVal val="0"/>
                                          </p:val>
                                        </p:tav>
                                        <p:tav tm="100000">
                                          <p:val>
                                            <p:strVal val="#ppt_h"/>
                                          </p:val>
                                        </p:tav>
                                      </p:tavLst>
                                    </p:anim>
                                    <p:animEffect transition="in" filter="fade">
                                      <p:cBhvr>
                                        <p:cTn id="14" dur="750"/>
                                        <p:tgtEl>
                                          <p:spTgt spid="19"/>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par>
                                <p:cTn id="19" presetID="22" presetClass="entr" presetSubtype="2"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right)">
                                      <p:cBhvr>
                                        <p:cTn id="21" dur="500"/>
                                        <p:tgtEl>
                                          <p:spTgt spid="21"/>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right)">
                                      <p:cBhvr>
                                        <p:cTn id="25" dur="500"/>
                                        <p:tgtEl>
                                          <p:spTgt spid="13"/>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3000"/>
                            </p:stCondLst>
                            <p:childTnLst>
                              <p:par>
                                <p:cTn id="31" presetID="14" presetClass="entr" presetSubtype="10"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randombar(horizontal)">
                                      <p:cBhvr>
                                        <p:cTn id="33" dur="500"/>
                                        <p:tgtEl>
                                          <p:spTgt spid="15"/>
                                        </p:tgtEl>
                                      </p:cBhvr>
                                    </p:animEffect>
                                  </p:childTnLst>
                                </p:cTn>
                              </p:par>
                            </p:childTnLst>
                          </p:cTn>
                        </p:par>
                        <p:par>
                          <p:cTn id="34" fill="hold">
                            <p:stCondLst>
                              <p:cond delay="3500"/>
                            </p:stCondLst>
                            <p:childTnLst>
                              <p:par>
                                <p:cTn id="35" presetID="26"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217">
                                          <p:stCondLst>
                                            <p:cond delay="0"/>
                                          </p:stCondLst>
                                        </p:cTn>
                                        <p:tgtEl>
                                          <p:spTgt spid="16"/>
                                        </p:tgtEl>
                                      </p:cBhvr>
                                    </p:animEffect>
                                    <p:anim calcmode="lin" valueType="num">
                                      <p:cBhvr>
                                        <p:cTn id="38" dur="684"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39" dur="249"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40" dur="249" tmFilter="0, 0; 0.125,0.2665; 0.25,0.4; 0.375,0.465; 0.5,0.5;  0.625,0.535; 0.75,0.6; 0.875,0.7335; 1,1">
                                          <p:stCondLst>
                                            <p:cond delay="249"/>
                                          </p:stCondLst>
                                        </p:cTn>
                                        <p:tgtEl>
                                          <p:spTgt spid="16"/>
                                        </p:tgtEl>
                                        <p:attrNameLst>
                                          <p:attrName>ppt_y</p:attrName>
                                        </p:attrNameLst>
                                      </p:cBhvr>
                                      <p:tavLst>
                                        <p:tav tm="0" fmla="#ppt_y-sin(pi*$)/9">
                                          <p:val>
                                            <p:fltVal val="0"/>
                                          </p:val>
                                        </p:tav>
                                        <p:tav tm="100000">
                                          <p:val>
                                            <p:fltVal val="1"/>
                                          </p:val>
                                        </p:tav>
                                      </p:tavLst>
                                    </p:anim>
                                    <p:anim calcmode="lin" valueType="num">
                                      <p:cBhvr>
                                        <p:cTn id="41" dur="125" tmFilter="0, 0; 0.125,0.2665; 0.25,0.4; 0.375,0.465; 0.5,0.5;  0.625,0.535; 0.75,0.6; 0.875,0.7335; 1,1">
                                          <p:stCondLst>
                                            <p:cond delay="497"/>
                                          </p:stCondLst>
                                        </p:cTn>
                                        <p:tgtEl>
                                          <p:spTgt spid="16"/>
                                        </p:tgtEl>
                                        <p:attrNameLst>
                                          <p:attrName>ppt_y</p:attrName>
                                        </p:attrNameLst>
                                      </p:cBhvr>
                                      <p:tavLst>
                                        <p:tav tm="0" fmla="#ppt_y-sin(pi*$)/27">
                                          <p:val>
                                            <p:fltVal val="0"/>
                                          </p:val>
                                        </p:tav>
                                        <p:tav tm="100000">
                                          <p:val>
                                            <p:fltVal val="1"/>
                                          </p:val>
                                        </p:tav>
                                      </p:tavLst>
                                    </p:anim>
                                    <p:anim calcmode="lin" valueType="num">
                                      <p:cBhvr>
                                        <p:cTn id="42" dur="62" tmFilter="0, 0; 0.125,0.2665; 0.25,0.4; 0.375,0.465; 0.5,0.5;  0.625,0.535; 0.75,0.6; 0.875,0.7335; 1,1">
                                          <p:stCondLst>
                                            <p:cond delay="621"/>
                                          </p:stCondLst>
                                        </p:cTn>
                                        <p:tgtEl>
                                          <p:spTgt spid="16"/>
                                        </p:tgtEl>
                                        <p:attrNameLst>
                                          <p:attrName>ppt_y</p:attrName>
                                        </p:attrNameLst>
                                      </p:cBhvr>
                                      <p:tavLst>
                                        <p:tav tm="0" fmla="#ppt_y-sin(pi*$)/81">
                                          <p:val>
                                            <p:fltVal val="0"/>
                                          </p:val>
                                        </p:tav>
                                        <p:tav tm="100000">
                                          <p:val>
                                            <p:fltVal val="1"/>
                                          </p:val>
                                        </p:tav>
                                      </p:tavLst>
                                    </p:anim>
                                    <p:animScale>
                                      <p:cBhvr>
                                        <p:cTn id="43" dur="10">
                                          <p:stCondLst>
                                            <p:cond delay="244"/>
                                          </p:stCondLst>
                                        </p:cTn>
                                        <p:tgtEl>
                                          <p:spTgt spid="16"/>
                                        </p:tgtEl>
                                      </p:cBhvr>
                                      <p:to x="100000" y="60000"/>
                                    </p:animScale>
                                    <p:animScale>
                                      <p:cBhvr>
                                        <p:cTn id="44" dur="62" decel="50000">
                                          <p:stCondLst>
                                            <p:cond delay="254"/>
                                          </p:stCondLst>
                                        </p:cTn>
                                        <p:tgtEl>
                                          <p:spTgt spid="16"/>
                                        </p:tgtEl>
                                      </p:cBhvr>
                                      <p:to x="100000" y="100000"/>
                                    </p:animScale>
                                    <p:animScale>
                                      <p:cBhvr>
                                        <p:cTn id="45" dur="10">
                                          <p:stCondLst>
                                            <p:cond delay="492"/>
                                          </p:stCondLst>
                                        </p:cTn>
                                        <p:tgtEl>
                                          <p:spTgt spid="16"/>
                                        </p:tgtEl>
                                      </p:cBhvr>
                                      <p:to x="100000" y="80000"/>
                                    </p:animScale>
                                    <p:animScale>
                                      <p:cBhvr>
                                        <p:cTn id="46" dur="62" decel="50000">
                                          <p:stCondLst>
                                            <p:cond delay="502"/>
                                          </p:stCondLst>
                                        </p:cTn>
                                        <p:tgtEl>
                                          <p:spTgt spid="16"/>
                                        </p:tgtEl>
                                      </p:cBhvr>
                                      <p:to x="100000" y="100000"/>
                                    </p:animScale>
                                    <p:animScale>
                                      <p:cBhvr>
                                        <p:cTn id="47" dur="10">
                                          <p:stCondLst>
                                            <p:cond delay="616"/>
                                          </p:stCondLst>
                                        </p:cTn>
                                        <p:tgtEl>
                                          <p:spTgt spid="16"/>
                                        </p:tgtEl>
                                      </p:cBhvr>
                                      <p:to x="100000" y="90000"/>
                                    </p:animScale>
                                    <p:animScale>
                                      <p:cBhvr>
                                        <p:cTn id="48" dur="62" decel="50000">
                                          <p:stCondLst>
                                            <p:cond delay="626"/>
                                          </p:stCondLst>
                                        </p:cTn>
                                        <p:tgtEl>
                                          <p:spTgt spid="16"/>
                                        </p:tgtEl>
                                      </p:cBhvr>
                                      <p:to x="100000" y="100000"/>
                                    </p:animScale>
                                    <p:animScale>
                                      <p:cBhvr>
                                        <p:cTn id="49" dur="10">
                                          <p:stCondLst>
                                            <p:cond delay="678"/>
                                          </p:stCondLst>
                                        </p:cTn>
                                        <p:tgtEl>
                                          <p:spTgt spid="16"/>
                                        </p:tgtEl>
                                      </p:cBhvr>
                                      <p:to x="100000" y="95000"/>
                                    </p:animScale>
                                    <p:animScale>
                                      <p:cBhvr>
                                        <p:cTn id="50" dur="62" decel="50000">
                                          <p:stCondLst>
                                            <p:cond delay="688"/>
                                          </p:stCondLst>
                                        </p:cTn>
                                        <p:tgtEl>
                                          <p:spTgt spid="16"/>
                                        </p:tgtEl>
                                      </p:cBhvr>
                                      <p:to x="100000" y="100000"/>
                                    </p:animScale>
                                  </p:childTnLst>
                                </p:cTn>
                              </p:par>
                              <p:par>
                                <p:cTn id="51" presetID="2" presetClass="entr" presetSubtype="4" decel="100000" fill="hold" grpId="0" nodeType="withEffect" nodePh="1">
                                  <p:stCondLst>
                                    <p:cond delay="250"/>
                                  </p:stCondLst>
                                  <p:endCondLst>
                                    <p:cond evt="begin" delay="0">
                                      <p:tn val="51"/>
                                    </p:cond>
                                  </p:end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750" fill="hold"/>
                                        <p:tgtEl>
                                          <p:spTgt spid="17"/>
                                        </p:tgtEl>
                                        <p:attrNameLst>
                                          <p:attrName>ppt_x</p:attrName>
                                        </p:attrNameLst>
                                      </p:cBhvr>
                                      <p:tavLst>
                                        <p:tav tm="0">
                                          <p:val>
                                            <p:strVal val="#ppt_x"/>
                                          </p:val>
                                        </p:tav>
                                        <p:tav tm="100000">
                                          <p:val>
                                            <p:strVal val="#ppt_x"/>
                                          </p:val>
                                        </p:tav>
                                      </p:tavLst>
                                    </p:anim>
                                    <p:anim calcmode="lin" valueType="num">
                                      <p:cBhvr additive="base">
                                        <p:cTn id="54" dur="75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750" fill="hold"/>
                                        <p:tgtEl>
                                          <p:spTgt spid="18"/>
                                        </p:tgtEl>
                                        <p:attrNameLst>
                                          <p:attrName>ppt_x</p:attrName>
                                        </p:attrNameLst>
                                      </p:cBhvr>
                                      <p:tavLst>
                                        <p:tav tm="0">
                                          <p:val>
                                            <p:strVal val="#ppt_x"/>
                                          </p:val>
                                        </p:tav>
                                        <p:tav tm="100000">
                                          <p:val>
                                            <p:strVal val="#ppt_x"/>
                                          </p:val>
                                        </p:tav>
                                      </p:tavLst>
                                    </p:anim>
                                    <p:anim calcmode="lin" valueType="num">
                                      <p:cBhvr additive="base">
                                        <p:cTn id="58" dur="75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750" fill="hold"/>
                                        <p:tgtEl>
                                          <p:spTgt spid="27"/>
                                        </p:tgtEl>
                                        <p:attrNameLst>
                                          <p:attrName>ppt_x</p:attrName>
                                        </p:attrNameLst>
                                      </p:cBhvr>
                                      <p:tavLst>
                                        <p:tav tm="0">
                                          <p:val>
                                            <p:strVal val="#ppt_x"/>
                                          </p:val>
                                        </p:tav>
                                        <p:tav tm="100000">
                                          <p:val>
                                            <p:strVal val="#ppt_x"/>
                                          </p:val>
                                        </p:tav>
                                      </p:tavLst>
                                    </p:anim>
                                    <p:anim calcmode="lin" valueType="num">
                                      <p:cBhvr additive="base">
                                        <p:cTn id="62" dur="750" fill="hold"/>
                                        <p:tgtEl>
                                          <p:spTgt spid="27"/>
                                        </p:tgtEl>
                                        <p:attrNameLst>
                                          <p:attrName>ppt_y</p:attrName>
                                        </p:attrNameLst>
                                      </p:cBhvr>
                                      <p:tavLst>
                                        <p:tav tm="0">
                                          <p:val>
                                            <p:strVal val="1+#ppt_h/2"/>
                                          </p:val>
                                        </p:tav>
                                        <p:tav tm="100000">
                                          <p:val>
                                            <p:strVal val="#ppt_y"/>
                                          </p:val>
                                        </p:tav>
                                      </p:tavLst>
                                    </p:anim>
                                  </p:childTnLst>
                                </p:cTn>
                              </p:par>
                              <p:par>
                                <p:cTn id="63" presetID="2" presetClass="entr" presetSubtype="4" decel="100000" fill="hold" grpId="0" nodeType="withEffect">
                                  <p:stCondLst>
                                    <p:cond delay="25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750" fill="hold"/>
                                        <p:tgtEl>
                                          <p:spTgt spid="28"/>
                                        </p:tgtEl>
                                        <p:attrNameLst>
                                          <p:attrName>ppt_x</p:attrName>
                                        </p:attrNameLst>
                                      </p:cBhvr>
                                      <p:tavLst>
                                        <p:tav tm="0">
                                          <p:val>
                                            <p:strVal val="#ppt_x"/>
                                          </p:val>
                                        </p:tav>
                                        <p:tav tm="100000">
                                          <p:val>
                                            <p:strVal val="#ppt_x"/>
                                          </p:val>
                                        </p:tav>
                                      </p:tavLst>
                                    </p:anim>
                                    <p:anim calcmode="lin" valueType="num">
                                      <p:cBhvr additive="base">
                                        <p:cTn id="66" dur="75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7" grpId="0" autoUpdateAnimBg="0"/>
      <p:bldP spid="18" grpId="0" autoUpdateAnimBg="0"/>
      <p:bldP spid="27" grpId="0" autoUpdateAnimBg="0"/>
      <p:bldP spid="2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F058DCD8-AF1A-4995-A080-9440760A4393}"/>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pic>
        <p:nvPicPr>
          <p:cNvPr id="19" name="图片 18">
            <a:extLst>
              <a:ext uri="{FF2B5EF4-FFF2-40B4-BE49-F238E27FC236}">
                <a16:creationId xmlns="" xmlns:a16="http://schemas.microsoft.com/office/drawing/2014/main" id="{A44CE353-F3CF-4C8A-9BB0-2BBA686500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086444" y="559045"/>
            <a:ext cx="3105556" cy="5739909"/>
          </a:xfrm>
          <a:prstGeom prst="rect">
            <a:avLst/>
          </a:prstGeom>
        </p:spPr>
      </p:pic>
      <p:grpSp>
        <p:nvGrpSpPr>
          <p:cNvPr id="29" name="组合 28">
            <a:extLst>
              <a:ext uri="{FF2B5EF4-FFF2-40B4-BE49-F238E27FC236}">
                <a16:creationId xmlns="" xmlns:a16="http://schemas.microsoft.com/office/drawing/2014/main" id="{D9F3310A-18B3-4407-B78E-986C73C5F5CB}"/>
              </a:ext>
            </a:extLst>
          </p:cNvPr>
          <p:cNvGrpSpPr/>
          <p:nvPr/>
        </p:nvGrpSpPr>
        <p:grpSpPr>
          <a:xfrm>
            <a:off x="960123" y="1705593"/>
            <a:ext cx="1012874" cy="4157096"/>
            <a:chOff x="1338670" y="1534143"/>
            <a:chExt cx="1012874" cy="4157096"/>
          </a:xfrm>
        </p:grpSpPr>
        <p:grpSp>
          <p:nvGrpSpPr>
            <p:cNvPr id="24" name="组合 23">
              <a:extLst>
                <a:ext uri="{FF2B5EF4-FFF2-40B4-BE49-F238E27FC236}">
                  <a16:creationId xmlns="" xmlns:a16="http://schemas.microsoft.com/office/drawing/2014/main" id="{649AEDF3-5A38-4EB1-AEC5-70A59FC329B1}"/>
                </a:ext>
              </a:extLst>
            </p:cNvPr>
            <p:cNvGrpSpPr/>
            <p:nvPr/>
          </p:nvGrpSpPr>
          <p:grpSpPr>
            <a:xfrm>
              <a:off x="1338670" y="1534143"/>
              <a:ext cx="1012874" cy="4157096"/>
              <a:chOff x="1962442" y="1470641"/>
              <a:chExt cx="1012874" cy="4157096"/>
            </a:xfrm>
          </p:grpSpPr>
          <p:sp>
            <p:nvSpPr>
              <p:cNvPr id="27" name="椭圆 26">
                <a:extLst>
                  <a:ext uri="{FF2B5EF4-FFF2-40B4-BE49-F238E27FC236}">
                    <a16:creationId xmlns="" xmlns:a16="http://schemas.microsoft.com/office/drawing/2014/main" id="{8B2E4610-32D0-41F3-8D31-60E1E0798372}"/>
                  </a:ext>
                </a:extLst>
              </p:cNvPr>
              <p:cNvSpPr/>
              <p:nvPr/>
            </p:nvSpPr>
            <p:spPr>
              <a:xfrm>
                <a:off x="1962442" y="1470641"/>
                <a:ext cx="1012874" cy="1012874"/>
              </a:xfrm>
              <a:prstGeom prst="ellipse">
                <a:avLst/>
              </a:prstGeom>
              <a:noFill/>
              <a:ln w="28575">
                <a:solidFill>
                  <a:srgbClr val="D97D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26" name="文本框 25">
                <a:extLst>
                  <a:ext uri="{FF2B5EF4-FFF2-40B4-BE49-F238E27FC236}">
                    <a16:creationId xmlns="" xmlns:a16="http://schemas.microsoft.com/office/drawing/2014/main" id="{ECBFFB07-CD6B-4F29-991C-777B4C366E1E}"/>
                  </a:ext>
                </a:extLst>
              </p:cNvPr>
              <p:cNvSpPr txBox="1"/>
              <p:nvPr/>
            </p:nvSpPr>
            <p:spPr>
              <a:xfrm>
                <a:off x="2001152" y="2619476"/>
                <a:ext cx="615553" cy="3008261"/>
              </a:xfrm>
              <a:prstGeom prst="rect">
                <a:avLst/>
              </a:prstGeom>
              <a:noFill/>
            </p:spPr>
            <p:txBody>
              <a:bodyPr vert="eaVert" wrap="square" rtlCol="0">
                <a:spAutoFit/>
              </a:bodyPr>
              <a:lstStyle/>
              <a:p>
                <a:r>
                  <a:rPr lang="zh-CN" altLang="en-US" sz="1400" dirty="0">
                    <a:solidFill>
                      <a:srgbClr val="51534F"/>
                    </a:solidFill>
                    <a:latin typeface="汉仪全唐诗简" panose="00020600040101010101" pitchFamily="18" charset="-122"/>
                    <a:ea typeface="汉仪全唐诗简" panose="00020600040101010101" pitchFamily="18" charset="-122"/>
                    <a:sym typeface="iekie pocangqiong" panose="02000503000000000000" pitchFamily="2" charset="-122"/>
                  </a:rPr>
                  <a:t>的内容编辑您的内容编辑您的内容编辑您的内容编辑您的内容</a:t>
                </a:r>
              </a:p>
            </p:txBody>
          </p:sp>
        </p:grpSp>
        <p:sp>
          <p:nvSpPr>
            <p:cNvPr id="18" name="文本框 17">
              <a:extLst>
                <a:ext uri="{FF2B5EF4-FFF2-40B4-BE49-F238E27FC236}">
                  <a16:creationId xmlns="" xmlns:a16="http://schemas.microsoft.com/office/drawing/2014/main" id="{EF257A27-0886-4651-8CC0-B16005B5EA22}"/>
                </a:ext>
              </a:extLst>
            </p:cNvPr>
            <p:cNvSpPr txBox="1"/>
            <p:nvPr/>
          </p:nvSpPr>
          <p:spPr>
            <a:xfrm>
              <a:off x="1870428" y="2682978"/>
              <a:ext cx="328156" cy="830997"/>
            </a:xfrm>
            <a:prstGeom prst="rect">
              <a:avLst/>
            </a:prstGeom>
            <a:noFill/>
          </p:spPr>
          <p:txBody>
            <a:bodyPr wrap="square" rtlCol="0">
              <a:spAutoFit/>
            </a:bodyPr>
            <a:lstStyle/>
            <a:p>
              <a:r>
                <a:rPr lang="zh-CN" altLang="en-US" sz="2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诗经</a:t>
              </a:r>
              <a:endParaRPr lang="en-US" altLang="zh-CN" sz="2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20" name="文本框 19">
              <a:extLst>
                <a:ext uri="{FF2B5EF4-FFF2-40B4-BE49-F238E27FC236}">
                  <a16:creationId xmlns="" xmlns:a16="http://schemas.microsoft.com/office/drawing/2014/main" id="{1AC3DDBB-DDDA-487D-AB9B-5B432335D671}"/>
                </a:ext>
              </a:extLst>
            </p:cNvPr>
            <p:cNvSpPr txBox="1"/>
            <p:nvPr/>
          </p:nvSpPr>
          <p:spPr>
            <a:xfrm>
              <a:off x="1449661" y="1655859"/>
              <a:ext cx="748923" cy="769441"/>
            </a:xfrm>
            <a:prstGeom prst="rect">
              <a:avLst/>
            </a:prstGeom>
            <a:noFill/>
          </p:spPr>
          <p:txBody>
            <a:bodyPr wrap="none" rtlCol="0">
              <a:spAutoFit/>
            </a:bodyPr>
            <a:lstStyle/>
            <a:p>
              <a:r>
                <a:rPr lang="zh-CN" altLang="en-US" sz="4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壹</a:t>
              </a:r>
            </a:p>
          </p:txBody>
        </p:sp>
      </p:grpSp>
      <p:grpSp>
        <p:nvGrpSpPr>
          <p:cNvPr id="30" name="组合 29">
            <a:extLst>
              <a:ext uri="{FF2B5EF4-FFF2-40B4-BE49-F238E27FC236}">
                <a16:creationId xmlns="" xmlns:a16="http://schemas.microsoft.com/office/drawing/2014/main" id="{B061C576-EC8F-4921-9BAC-4EE8E5CFDC91}"/>
              </a:ext>
            </a:extLst>
          </p:cNvPr>
          <p:cNvGrpSpPr/>
          <p:nvPr/>
        </p:nvGrpSpPr>
        <p:grpSpPr>
          <a:xfrm>
            <a:off x="2784940" y="1705593"/>
            <a:ext cx="1012874" cy="4157096"/>
            <a:chOff x="1338670" y="1534143"/>
            <a:chExt cx="1012874" cy="4157096"/>
          </a:xfrm>
        </p:grpSpPr>
        <p:grpSp>
          <p:nvGrpSpPr>
            <p:cNvPr id="31" name="组合 30">
              <a:extLst>
                <a:ext uri="{FF2B5EF4-FFF2-40B4-BE49-F238E27FC236}">
                  <a16:creationId xmlns="" xmlns:a16="http://schemas.microsoft.com/office/drawing/2014/main" id="{949C0376-5F98-45B9-A6EF-D821A5523187}"/>
                </a:ext>
              </a:extLst>
            </p:cNvPr>
            <p:cNvGrpSpPr/>
            <p:nvPr/>
          </p:nvGrpSpPr>
          <p:grpSpPr>
            <a:xfrm>
              <a:off x="1338670" y="1534143"/>
              <a:ext cx="1012874" cy="4157096"/>
              <a:chOff x="1962442" y="1470641"/>
              <a:chExt cx="1012874" cy="4157096"/>
            </a:xfrm>
          </p:grpSpPr>
          <p:sp>
            <p:nvSpPr>
              <p:cNvPr id="34" name="椭圆 33">
                <a:extLst>
                  <a:ext uri="{FF2B5EF4-FFF2-40B4-BE49-F238E27FC236}">
                    <a16:creationId xmlns="" xmlns:a16="http://schemas.microsoft.com/office/drawing/2014/main" id="{76E5CEEE-BE11-4028-B129-B9966717EED5}"/>
                  </a:ext>
                </a:extLst>
              </p:cNvPr>
              <p:cNvSpPr/>
              <p:nvPr/>
            </p:nvSpPr>
            <p:spPr>
              <a:xfrm>
                <a:off x="1962442" y="1470641"/>
                <a:ext cx="1012874" cy="1012874"/>
              </a:xfrm>
              <a:prstGeom prst="ellipse">
                <a:avLst/>
              </a:prstGeom>
              <a:noFill/>
              <a:ln w="28575">
                <a:solidFill>
                  <a:srgbClr val="D97D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35" name="文本框 34">
                <a:extLst>
                  <a:ext uri="{FF2B5EF4-FFF2-40B4-BE49-F238E27FC236}">
                    <a16:creationId xmlns="" xmlns:a16="http://schemas.microsoft.com/office/drawing/2014/main" id="{4C783D11-2948-42A9-9E26-29F2A9CB4338}"/>
                  </a:ext>
                </a:extLst>
              </p:cNvPr>
              <p:cNvSpPr txBox="1"/>
              <p:nvPr/>
            </p:nvSpPr>
            <p:spPr>
              <a:xfrm>
                <a:off x="2001152" y="2619476"/>
                <a:ext cx="615553" cy="3008261"/>
              </a:xfrm>
              <a:prstGeom prst="rect">
                <a:avLst/>
              </a:prstGeom>
              <a:noFill/>
            </p:spPr>
            <p:txBody>
              <a:bodyPr vert="eaVert" wrap="square" rtlCol="0">
                <a:spAutoFit/>
              </a:bodyPr>
              <a:lstStyle/>
              <a:p>
                <a:r>
                  <a:rPr lang="zh-CN" altLang="en-US" sz="1400" dirty="0">
                    <a:solidFill>
                      <a:srgbClr val="51534F"/>
                    </a:solidFill>
                    <a:latin typeface="汉仪全唐诗简" panose="00020600040101010101" pitchFamily="18" charset="-122"/>
                    <a:ea typeface="汉仪全唐诗简" panose="00020600040101010101" pitchFamily="18" charset="-122"/>
                    <a:sym typeface="iekie pocangqiong" panose="02000503000000000000" pitchFamily="2" charset="-122"/>
                  </a:rPr>
                  <a:t>的内容编辑您的内容编辑您的内容编辑您的内容编辑您的内容</a:t>
                </a:r>
              </a:p>
            </p:txBody>
          </p:sp>
        </p:grpSp>
        <p:sp>
          <p:nvSpPr>
            <p:cNvPr id="32" name="文本框 31">
              <a:extLst>
                <a:ext uri="{FF2B5EF4-FFF2-40B4-BE49-F238E27FC236}">
                  <a16:creationId xmlns="" xmlns:a16="http://schemas.microsoft.com/office/drawing/2014/main" id="{C1B7310E-2EF4-4508-B8A5-C3B90244A3C5}"/>
                </a:ext>
              </a:extLst>
            </p:cNvPr>
            <p:cNvSpPr txBox="1"/>
            <p:nvPr/>
          </p:nvSpPr>
          <p:spPr>
            <a:xfrm>
              <a:off x="1870428" y="2682978"/>
              <a:ext cx="328156" cy="830997"/>
            </a:xfrm>
            <a:prstGeom prst="rect">
              <a:avLst/>
            </a:prstGeom>
            <a:noFill/>
          </p:spPr>
          <p:txBody>
            <a:bodyPr wrap="square" rtlCol="0">
              <a:spAutoFit/>
            </a:bodyPr>
            <a:lstStyle/>
            <a:p>
              <a:r>
                <a:rPr lang="zh-CN" altLang="en-US" sz="2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楚辞</a:t>
              </a:r>
              <a:endParaRPr lang="en-US" altLang="zh-CN" sz="2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33" name="文本框 32">
              <a:extLst>
                <a:ext uri="{FF2B5EF4-FFF2-40B4-BE49-F238E27FC236}">
                  <a16:creationId xmlns="" xmlns:a16="http://schemas.microsoft.com/office/drawing/2014/main" id="{2660FC7B-CF66-4F4F-A420-2DDAC02DE45A}"/>
                </a:ext>
              </a:extLst>
            </p:cNvPr>
            <p:cNvSpPr txBox="1"/>
            <p:nvPr/>
          </p:nvSpPr>
          <p:spPr>
            <a:xfrm>
              <a:off x="1449661" y="1655859"/>
              <a:ext cx="748923" cy="769441"/>
            </a:xfrm>
            <a:prstGeom prst="rect">
              <a:avLst/>
            </a:prstGeom>
            <a:noFill/>
          </p:spPr>
          <p:txBody>
            <a:bodyPr wrap="none" rtlCol="0">
              <a:spAutoFit/>
            </a:bodyPr>
            <a:lstStyle/>
            <a:p>
              <a:r>
                <a:rPr lang="zh-CN" altLang="en-US" sz="4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贰</a:t>
              </a:r>
            </a:p>
          </p:txBody>
        </p:sp>
      </p:grpSp>
      <p:grpSp>
        <p:nvGrpSpPr>
          <p:cNvPr id="36" name="组合 35">
            <a:extLst>
              <a:ext uri="{FF2B5EF4-FFF2-40B4-BE49-F238E27FC236}">
                <a16:creationId xmlns="" xmlns:a16="http://schemas.microsoft.com/office/drawing/2014/main" id="{9A81A302-C10A-4FB8-BB09-CE8110592979}"/>
              </a:ext>
            </a:extLst>
          </p:cNvPr>
          <p:cNvGrpSpPr/>
          <p:nvPr/>
        </p:nvGrpSpPr>
        <p:grpSpPr>
          <a:xfrm>
            <a:off x="4609757" y="1705593"/>
            <a:ext cx="1012874" cy="4157096"/>
            <a:chOff x="1338670" y="1534143"/>
            <a:chExt cx="1012874" cy="4157096"/>
          </a:xfrm>
        </p:grpSpPr>
        <p:grpSp>
          <p:nvGrpSpPr>
            <p:cNvPr id="37" name="组合 36">
              <a:extLst>
                <a:ext uri="{FF2B5EF4-FFF2-40B4-BE49-F238E27FC236}">
                  <a16:creationId xmlns="" xmlns:a16="http://schemas.microsoft.com/office/drawing/2014/main" id="{65F780D2-A8B2-4E85-B49A-6A248377580C}"/>
                </a:ext>
              </a:extLst>
            </p:cNvPr>
            <p:cNvGrpSpPr/>
            <p:nvPr/>
          </p:nvGrpSpPr>
          <p:grpSpPr>
            <a:xfrm>
              <a:off x="1338670" y="1534143"/>
              <a:ext cx="1012874" cy="4157096"/>
              <a:chOff x="1962442" y="1470641"/>
              <a:chExt cx="1012874" cy="4157096"/>
            </a:xfrm>
          </p:grpSpPr>
          <p:sp>
            <p:nvSpPr>
              <p:cNvPr id="40" name="椭圆 39">
                <a:extLst>
                  <a:ext uri="{FF2B5EF4-FFF2-40B4-BE49-F238E27FC236}">
                    <a16:creationId xmlns="" xmlns:a16="http://schemas.microsoft.com/office/drawing/2014/main" id="{669A3F24-7E7C-43AA-B2E5-156AE7BF42FF}"/>
                  </a:ext>
                </a:extLst>
              </p:cNvPr>
              <p:cNvSpPr/>
              <p:nvPr/>
            </p:nvSpPr>
            <p:spPr>
              <a:xfrm>
                <a:off x="1962442" y="1470641"/>
                <a:ext cx="1012874" cy="1012874"/>
              </a:xfrm>
              <a:prstGeom prst="ellipse">
                <a:avLst/>
              </a:prstGeom>
              <a:noFill/>
              <a:ln w="28575">
                <a:solidFill>
                  <a:srgbClr val="D97D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41" name="文本框 40">
                <a:extLst>
                  <a:ext uri="{FF2B5EF4-FFF2-40B4-BE49-F238E27FC236}">
                    <a16:creationId xmlns="" xmlns:a16="http://schemas.microsoft.com/office/drawing/2014/main" id="{C8F10F4E-169A-4DFA-A48A-57516B8D0F67}"/>
                  </a:ext>
                </a:extLst>
              </p:cNvPr>
              <p:cNvSpPr txBox="1"/>
              <p:nvPr/>
            </p:nvSpPr>
            <p:spPr>
              <a:xfrm>
                <a:off x="2001152" y="2619476"/>
                <a:ext cx="615553" cy="3008261"/>
              </a:xfrm>
              <a:prstGeom prst="rect">
                <a:avLst/>
              </a:prstGeom>
              <a:noFill/>
            </p:spPr>
            <p:txBody>
              <a:bodyPr vert="eaVert" wrap="square" rtlCol="0">
                <a:spAutoFit/>
              </a:bodyPr>
              <a:lstStyle/>
              <a:p>
                <a:r>
                  <a:rPr lang="zh-CN" altLang="en-US" sz="1400" dirty="0">
                    <a:solidFill>
                      <a:srgbClr val="51534F"/>
                    </a:solidFill>
                    <a:latin typeface="汉仪全唐诗简" panose="00020600040101010101" pitchFamily="18" charset="-122"/>
                    <a:ea typeface="汉仪全唐诗简" panose="00020600040101010101" pitchFamily="18" charset="-122"/>
                    <a:sym typeface="iekie pocangqiong" panose="02000503000000000000" pitchFamily="2" charset="-122"/>
                  </a:rPr>
                  <a:t>的内容编辑您的内容编辑您的内容编辑您的内容编辑您的内容</a:t>
                </a:r>
              </a:p>
            </p:txBody>
          </p:sp>
        </p:grpSp>
        <p:sp>
          <p:nvSpPr>
            <p:cNvPr id="38" name="文本框 37">
              <a:extLst>
                <a:ext uri="{FF2B5EF4-FFF2-40B4-BE49-F238E27FC236}">
                  <a16:creationId xmlns="" xmlns:a16="http://schemas.microsoft.com/office/drawing/2014/main" id="{5D00FDFC-5EB5-4C53-B3BC-B6F2ABE8BDFD}"/>
                </a:ext>
              </a:extLst>
            </p:cNvPr>
            <p:cNvSpPr txBox="1"/>
            <p:nvPr/>
          </p:nvSpPr>
          <p:spPr>
            <a:xfrm>
              <a:off x="1870428" y="2682978"/>
              <a:ext cx="328156" cy="1569660"/>
            </a:xfrm>
            <a:prstGeom prst="rect">
              <a:avLst/>
            </a:prstGeom>
            <a:noFill/>
          </p:spPr>
          <p:txBody>
            <a:bodyPr wrap="square" rtlCol="0">
              <a:spAutoFit/>
            </a:bodyPr>
            <a:lstStyle/>
            <a:p>
              <a:r>
                <a:rPr lang="zh-CN" altLang="en-US" sz="2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汉乐府诗</a:t>
              </a:r>
            </a:p>
          </p:txBody>
        </p:sp>
        <p:sp>
          <p:nvSpPr>
            <p:cNvPr id="39" name="文本框 38">
              <a:extLst>
                <a:ext uri="{FF2B5EF4-FFF2-40B4-BE49-F238E27FC236}">
                  <a16:creationId xmlns="" xmlns:a16="http://schemas.microsoft.com/office/drawing/2014/main" id="{065C5E29-20EF-4459-A755-726B44F6FA91}"/>
                </a:ext>
              </a:extLst>
            </p:cNvPr>
            <p:cNvSpPr txBox="1"/>
            <p:nvPr/>
          </p:nvSpPr>
          <p:spPr>
            <a:xfrm>
              <a:off x="1449661" y="1655859"/>
              <a:ext cx="748923" cy="769441"/>
            </a:xfrm>
            <a:prstGeom prst="rect">
              <a:avLst/>
            </a:prstGeom>
            <a:noFill/>
          </p:spPr>
          <p:txBody>
            <a:bodyPr wrap="none" rtlCol="0">
              <a:spAutoFit/>
            </a:bodyPr>
            <a:lstStyle/>
            <a:p>
              <a:r>
                <a:rPr lang="zh-CN" altLang="en-US" sz="4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叁</a:t>
              </a:r>
            </a:p>
          </p:txBody>
        </p:sp>
      </p:grpSp>
      <p:grpSp>
        <p:nvGrpSpPr>
          <p:cNvPr id="42" name="组合 41">
            <a:extLst>
              <a:ext uri="{FF2B5EF4-FFF2-40B4-BE49-F238E27FC236}">
                <a16:creationId xmlns="" xmlns:a16="http://schemas.microsoft.com/office/drawing/2014/main" id="{6F14EAFC-EF4C-4C8D-A8FC-12A8AF0A5580}"/>
              </a:ext>
            </a:extLst>
          </p:cNvPr>
          <p:cNvGrpSpPr/>
          <p:nvPr/>
        </p:nvGrpSpPr>
        <p:grpSpPr>
          <a:xfrm>
            <a:off x="6434573" y="1705593"/>
            <a:ext cx="1012874" cy="4157096"/>
            <a:chOff x="1338670" y="1534143"/>
            <a:chExt cx="1012874" cy="4157096"/>
          </a:xfrm>
        </p:grpSpPr>
        <p:grpSp>
          <p:nvGrpSpPr>
            <p:cNvPr id="43" name="组合 42">
              <a:extLst>
                <a:ext uri="{FF2B5EF4-FFF2-40B4-BE49-F238E27FC236}">
                  <a16:creationId xmlns="" xmlns:a16="http://schemas.microsoft.com/office/drawing/2014/main" id="{87C79AD2-5869-4F7C-97BE-8A4DE0B644DD}"/>
                </a:ext>
              </a:extLst>
            </p:cNvPr>
            <p:cNvGrpSpPr/>
            <p:nvPr/>
          </p:nvGrpSpPr>
          <p:grpSpPr>
            <a:xfrm>
              <a:off x="1338670" y="1534143"/>
              <a:ext cx="1012874" cy="4157096"/>
              <a:chOff x="1962442" y="1470641"/>
              <a:chExt cx="1012874" cy="4157096"/>
            </a:xfrm>
          </p:grpSpPr>
          <p:sp>
            <p:nvSpPr>
              <p:cNvPr id="46" name="椭圆 45">
                <a:extLst>
                  <a:ext uri="{FF2B5EF4-FFF2-40B4-BE49-F238E27FC236}">
                    <a16:creationId xmlns="" xmlns:a16="http://schemas.microsoft.com/office/drawing/2014/main" id="{36DB7C57-CF31-42A5-B3FE-C344963D492E}"/>
                  </a:ext>
                </a:extLst>
              </p:cNvPr>
              <p:cNvSpPr/>
              <p:nvPr/>
            </p:nvSpPr>
            <p:spPr>
              <a:xfrm>
                <a:off x="1962442" y="1470641"/>
                <a:ext cx="1012874" cy="1012874"/>
              </a:xfrm>
              <a:prstGeom prst="ellipse">
                <a:avLst/>
              </a:prstGeom>
              <a:noFill/>
              <a:ln w="28575">
                <a:solidFill>
                  <a:srgbClr val="D97D9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47" name="文本框 46">
                <a:extLst>
                  <a:ext uri="{FF2B5EF4-FFF2-40B4-BE49-F238E27FC236}">
                    <a16:creationId xmlns="" xmlns:a16="http://schemas.microsoft.com/office/drawing/2014/main" id="{82DB43CC-60CB-46AE-AF03-715DC103B273}"/>
                  </a:ext>
                </a:extLst>
              </p:cNvPr>
              <p:cNvSpPr txBox="1"/>
              <p:nvPr/>
            </p:nvSpPr>
            <p:spPr>
              <a:xfrm>
                <a:off x="2001152" y="2619476"/>
                <a:ext cx="615553" cy="3008261"/>
              </a:xfrm>
              <a:prstGeom prst="rect">
                <a:avLst/>
              </a:prstGeom>
              <a:noFill/>
            </p:spPr>
            <p:txBody>
              <a:bodyPr vert="eaVert" wrap="square" rtlCol="0">
                <a:spAutoFit/>
              </a:bodyPr>
              <a:lstStyle/>
              <a:p>
                <a:r>
                  <a:rPr lang="zh-CN" altLang="en-US" sz="1400" dirty="0">
                    <a:solidFill>
                      <a:srgbClr val="51534F"/>
                    </a:solidFill>
                    <a:latin typeface="汉仪全唐诗简" panose="00020600040101010101" pitchFamily="18" charset="-122"/>
                    <a:ea typeface="汉仪全唐诗简" panose="00020600040101010101" pitchFamily="18" charset="-122"/>
                    <a:sym typeface="iekie pocangqiong" panose="02000503000000000000" pitchFamily="2" charset="-122"/>
                  </a:rPr>
                  <a:t>的内容编辑您的内容编辑您的内容编辑您的内容编辑您的内容</a:t>
                </a:r>
              </a:p>
            </p:txBody>
          </p:sp>
        </p:grpSp>
        <p:sp>
          <p:nvSpPr>
            <p:cNvPr id="44" name="文本框 43">
              <a:extLst>
                <a:ext uri="{FF2B5EF4-FFF2-40B4-BE49-F238E27FC236}">
                  <a16:creationId xmlns="" xmlns:a16="http://schemas.microsoft.com/office/drawing/2014/main" id="{A52DD26A-B17C-4105-B1AD-B970A27C3115}"/>
                </a:ext>
              </a:extLst>
            </p:cNvPr>
            <p:cNvSpPr txBox="1"/>
            <p:nvPr/>
          </p:nvSpPr>
          <p:spPr>
            <a:xfrm>
              <a:off x="1870428" y="2682978"/>
              <a:ext cx="328156" cy="830997"/>
            </a:xfrm>
            <a:prstGeom prst="rect">
              <a:avLst/>
            </a:prstGeom>
            <a:noFill/>
          </p:spPr>
          <p:txBody>
            <a:bodyPr wrap="square" rtlCol="0">
              <a:spAutoFit/>
            </a:bodyPr>
            <a:lstStyle/>
            <a:p>
              <a:r>
                <a:rPr lang="zh-CN" altLang="en-US" sz="2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唐诗</a:t>
              </a:r>
            </a:p>
          </p:txBody>
        </p:sp>
        <p:sp>
          <p:nvSpPr>
            <p:cNvPr id="45" name="文本框 44">
              <a:extLst>
                <a:ext uri="{FF2B5EF4-FFF2-40B4-BE49-F238E27FC236}">
                  <a16:creationId xmlns="" xmlns:a16="http://schemas.microsoft.com/office/drawing/2014/main" id="{2B0191A9-D230-4CC6-8451-316CDB41CDF3}"/>
                </a:ext>
              </a:extLst>
            </p:cNvPr>
            <p:cNvSpPr txBox="1"/>
            <p:nvPr/>
          </p:nvSpPr>
          <p:spPr>
            <a:xfrm>
              <a:off x="1449661" y="1655859"/>
              <a:ext cx="748923" cy="769441"/>
            </a:xfrm>
            <a:prstGeom prst="rect">
              <a:avLst/>
            </a:prstGeom>
            <a:noFill/>
          </p:spPr>
          <p:txBody>
            <a:bodyPr wrap="none" rtlCol="0">
              <a:spAutoFit/>
            </a:bodyPr>
            <a:lstStyle/>
            <a:p>
              <a:r>
                <a:rPr lang="zh-CN" altLang="en-US" sz="4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肆</a:t>
              </a:r>
            </a:p>
          </p:txBody>
        </p:sp>
      </p:grpSp>
      <p:sp>
        <p:nvSpPr>
          <p:cNvPr id="48" name="文本框 47">
            <a:extLst>
              <a:ext uri="{FF2B5EF4-FFF2-40B4-BE49-F238E27FC236}">
                <a16:creationId xmlns="" xmlns:a16="http://schemas.microsoft.com/office/drawing/2014/main" id="{39E313CF-B042-43AC-BA78-9F25D2F7A818}"/>
              </a:ext>
            </a:extLst>
          </p:cNvPr>
          <p:cNvSpPr txBox="1"/>
          <p:nvPr/>
        </p:nvSpPr>
        <p:spPr>
          <a:xfrm>
            <a:off x="8011356" y="2346596"/>
            <a:ext cx="3105555" cy="1015663"/>
          </a:xfrm>
          <a:prstGeom prst="rect">
            <a:avLst/>
          </a:prstGeom>
          <a:noFill/>
        </p:spPr>
        <p:txBody>
          <a:bodyPr wrap="square" rtlCol="0">
            <a:spAutoFit/>
          </a:bodyPr>
          <a:lstStyle/>
          <a:p>
            <a:r>
              <a:rPr lang="zh-CN" altLang="en-US" sz="60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目录</a:t>
            </a:r>
          </a:p>
        </p:txBody>
      </p:sp>
    </p:spTree>
    <p:extLst>
      <p:ext uri="{BB962C8B-B14F-4D97-AF65-F5344CB8AC3E}">
        <p14:creationId xmlns:p14="http://schemas.microsoft.com/office/powerpoint/2010/main" val="2911521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750" fill="hold"/>
                                        <p:tgtEl>
                                          <p:spTgt spid="29"/>
                                        </p:tgtEl>
                                        <p:attrNameLst>
                                          <p:attrName>ppt_x</p:attrName>
                                        </p:attrNameLst>
                                      </p:cBhvr>
                                      <p:tavLst>
                                        <p:tav tm="0">
                                          <p:val>
                                            <p:strVal val="#ppt_x"/>
                                          </p:val>
                                        </p:tav>
                                        <p:tav tm="100000">
                                          <p:val>
                                            <p:strVal val="#ppt_x"/>
                                          </p:val>
                                        </p:tav>
                                      </p:tavLst>
                                    </p:anim>
                                    <p:anim calcmode="lin" valueType="num">
                                      <p:cBhvr additive="base">
                                        <p:cTn id="16" dur="75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2" presetClass="entr" presetSubtype="4"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750" fill="hold"/>
                                        <p:tgtEl>
                                          <p:spTgt spid="30"/>
                                        </p:tgtEl>
                                        <p:attrNameLst>
                                          <p:attrName>ppt_x</p:attrName>
                                        </p:attrNameLst>
                                      </p:cBhvr>
                                      <p:tavLst>
                                        <p:tav tm="0">
                                          <p:val>
                                            <p:strVal val="#ppt_x"/>
                                          </p:val>
                                        </p:tav>
                                        <p:tav tm="100000">
                                          <p:val>
                                            <p:strVal val="#ppt_x"/>
                                          </p:val>
                                        </p:tav>
                                      </p:tavLst>
                                    </p:anim>
                                    <p:anim calcmode="lin" valueType="num">
                                      <p:cBhvr additive="base">
                                        <p:cTn id="21" dur="750" fill="hold"/>
                                        <p:tgtEl>
                                          <p:spTgt spid="30"/>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750" fill="hold"/>
                                        <p:tgtEl>
                                          <p:spTgt spid="36"/>
                                        </p:tgtEl>
                                        <p:attrNameLst>
                                          <p:attrName>ppt_x</p:attrName>
                                        </p:attrNameLst>
                                      </p:cBhvr>
                                      <p:tavLst>
                                        <p:tav tm="0">
                                          <p:val>
                                            <p:strVal val="#ppt_x"/>
                                          </p:val>
                                        </p:tav>
                                        <p:tav tm="100000">
                                          <p:val>
                                            <p:strVal val="#ppt_x"/>
                                          </p:val>
                                        </p:tav>
                                      </p:tavLst>
                                    </p:anim>
                                    <p:anim calcmode="lin" valueType="num">
                                      <p:cBhvr additive="base">
                                        <p:cTn id="26" dur="750" fill="hold"/>
                                        <p:tgtEl>
                                          <p:spTgt spid="36"/>
                                        </p:tgtEl>
                                        <p:attrNameLst>
                                          <p:attrName>ppt_y</p:attrName>
                                        </p:attrNameLst>
                                      </p:cBhvr>
                                      <p:tavLst>
                                        <p:tav tm="0">
                                          <p:val>
                                            <p:strVal val="1+#ppt_h/2"/>
                                          </p:val>
                                        </p:tav>
                                        <p:tav tm="100000">
                                          <p:val>
                                            <p:strVal val="#ppt_y"/>
                                          </p:val>
                                        </p:tav>
                                      </p:tavLst>
                                    </p:anim>
                                  </p:childTnLst>
                                </p:cTn>
                              </p:par>
                            </p:childTnLst>
                          </p:cTn>
                        </p:par>
                        <p:par>
                          <p:cTn id="27" fill="hold">
                            <p:stCondLst>
                              <p:cond delay="3250"/>
                            </p:stCondLst>
                            <p:childTnLst>
                              <p:par>
                                <p:cTn id="28" presetID="2" presetClass="entr" presetSubtype="4"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750" fill="hold"/>
                                        <p:tgtEl>
                                          <p:spTgt spid="42"/>
                                        </p:tgtEl>
                                        <p:attrNameLst>
                                          <p:attrName>ppt_x</p:attrName>
                                        </p:attrNameLst>
                                      </p:cBhvr>
                                      <p:tavLst>
                                        <p:tav tm="0">
                                          <p:val>
                                            <p:strVal val="#ppt_x"/>
                                          </p:val>
                                        </p:tav>
                                        <p:tav tm="100000">
                                          <p:val>
                                            <p:strVal val="#ppt_x"/>
                                          </p:val>
                                        </p:tav>
                                      </p:tavLst>
                                    </p:anim>
                                    <p:anim calcmode="lin" valueType="num">
                                      <p:cBhvr additive="base">
                                        <p:cTn id="31" dur="75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9053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D3D07B1B-8DB6-4E6F-822E-B594EDF45248}"/>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sp>
        <p:nvSpPr>
          <p:cNvPr id="17" name="椭圆 16">
            <a:extLst>
              <a:ext uri="{FF2B5EF4-FFF2-40B4-BE49-F238E27FC236}">
                <a16:creationId xmlns="" xmlns:a16="http://schemas.microsoft.com/office/drawing/2014/main" id="{79A2A2DF-7697-4D57-987B-CE09191ADD5C}"/>
              </a:ext>
            </a:extLst>
          </p:cNvPr>
          <p:cNvSpPr/>
          <p:nvPr/>
        </p:nvSpPr>
        <p:spPr>
          <a:xfrm>
            <a:off x="3413759" y="746760"/>
            <a:ext cx="5364482" cy="5364480"/>
          </a:xfrm>
          <a:prstGeom prst="ellipse">
            <a:avLst/>
          </a:prstGeom>
          <a:solidFill>
            <a:schemeClr val="bg1"/>
          </a:solidFill>
          <a:ln>
            <a:no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pic>
        <p:nvPicPr>
          <p:cNvPr id="6" name="图片 5">
            <a:extLst>
              <a:ext uri="{FF2B5EF4-FFF2-40B4-BE49-F238E27FC236}">
                <a16:creationId xmlns="" xmlns:a16="http://schemas.microsoft.com/office/drawing/2014/main" id="{7B11CFE1-DADA-4F23-A945-69EB91CE03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75342" y="1"/>
            <a:ext cx="4916657" cy="3277771"/>
          </a:xfrm>
          <a:prstGeom prst="rect">
            <a:avLst/>
          </a:prstGeom>
        </p:spPr>
      </p:pic>
      <p:pic>
        <p:nvPicPr>
          <p:cNvPr id="7" name="图片 6">
            <a:extLst>
              <a:ext uri="{FF2B5EF4-FFF2-40B4-BE49-F238E27FC236}">
                <a16:creationId xmlns="" xmlns:a16="http://schemas.microsoft.com/office/drawing/2014/main" id="{2ED8CD2E-04A0-443E-B0FB-16050B808ACE}"/>
              </a:ext>
            </a:extLst>
          </p:cNvPr>
          <p:cNvPicPr>
            <a:picLocks noChangeAspect="1"/>
          </p:cNvPicPr>
          <p:nvPr/>
        </p:nvPicPr>
        <p:blipFill rotWithShape="1">
          <a:blip r:embed="rId4">
            <a:extLst>
              <a:ext uri="{28A0092B-C50C-407E-A947-70E740481C1C}">
                <a14:useLocalDpi xmlns:a14="http://schemas.microsoft.com/office/drawing/2010/main" val="0"/>
              </a:ext>
            </a:extLst>
          </a:blip>
          <a:srcRect t="44072" r="80031" b="10366"/>
          <a:stretch/>
        </p:blipFill>
        <p:spPr>
          <a:xfrm>
            <a:off x="0" y="3733793"/>
            <a:ext cx="2434632" cy="3124208"/>
          </a:xfrm>
          <a:prstGeom prst="rect">
            <a:avLst/>
          </a:prstGeom>
        </p:spPr>
      </p:pic>
      <p:pic>
        <p:nvPicPr>
          <p:cNvPr id="10" name="图片 9">
            <a:extLst>
              <a:ext uri="{FF2B5EF4-FFF2-40B4-BE49-F238E27FC236}">
                <a16:creationId xmlns="" xmlns:a16="http://schemas.microsoft.com/office/drawing/2014/main" id="{3C188C31-CDCE-447F-9B88-B49F28DD463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534" y="811297"/>
            <a:ext cx="2820572" cy="2820572"/>
          </a:xfrm>
          <a:prstGeom prst="rect">
            <a:avLst/>
          </a:prstGeom>
        </p:spPr>
      </p:pic>
      <p:pic>
        <p:nvPicPr>
          <p:cNvPr id="11" name="图片 10">
            <a:extLst>
              <a:ext uri="{FF2B5EF4-FFF2-40B4-BE49-F238E27FC236}">
                <a16:creationId xmlns="" xmlns:a16="http://schemas.microsoft.com/office/drawing/2014/main" id="{D427EE6B-4821-4379-A9E1-D25A8B7AC5A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6401" b="64838"/>
          <a:stretch/>
        </p:blipFill>
        <p:spPr>
          <a:xfrm>
            <a:off x="7590692" y="3733793"/>
            <a:ext cx="1370428" cy="1105224"/>
          </a:xfrm>
          <a:prstGeom prst="rect">
            <a:avLst/>
          </a:prstGeom>
        </p:spPr>
      </p:pic>
      <p:pic>
        <p:nvPicPr>
          <p:cNvPr id="12" name="图片 11">
            <a:extLst>
              <a:ext uri="{FF2B5EF4-FFF2-40B4-BE49-F238E27FC236}">
                <a16:creationId xmlns="" xmlns:a16="http://schemas.microsoft.com/office/drawing/2014/main" id="{310335D4-4E71-4181-A725-341E2A1AD7C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6401" b="64838"/>
          <a:stretch/>
        </p:blipFill>
        <p:spPr>
          <a:xfrm>
            <a:off x="9144006" y="4839017"/>
            <a:ext cx="1812436" cy="1461695"/>
          </a:xfrm>
          <a:prstGeom prst="rect">
            <a:avLst/>
          </a:prstGeom>
        </p:spPr>
      </p:pic>
      <p:pic>
        <p:nvPicPr>
          <p:cNvPr id="13" name="图片 12">
            <a:extLst>
              <a:ext uri="{FF2B5EF4-FFF2-40B4-BE49-F238E27FC236}">
                <a16:creationId xmlns="" xmlns:a16="http://schemas.microsoft.com/office/drawing/2014/main" id="{28E8C850-DB0B-4626-B8EB-7EA87FCCDE1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6401" b="64838"/>
          <a:stretch/>
        </p:blipFill>
        <p:spPr>
          <a:xfrm>
            <a:off x="9982788" y="4390060"/>
            <a:ext cx="1370428" cy="1105224"/>
          </a:xfrm>
          <a:prstGeom prst="rect">
            <a:avLst/>
          </a:prstGeom>
        </p:spPr>
      </p:pic>
      <p:sp>
        <p:nvSpPr>
          <p:cNvPr id="14" name="文本框 13">
            <a:extLst>
              <a:ext uri="{FF2B5EF4-FFF2-40B4-BE49-F238E27FC236}">
                <a16:creationId xmlns="" xmlns:a16="http://schemas.microsoft.com/office/drawing/2014/main" id="{10A197A6-527A-4C31-B1D4-A5E62FB7CC72}"/>
              </a:ext>
            </a:extLst>
          </p:cNvPr>
          <p:cNvSpPr txBox="1"/>
          <p:nvPr/>
        </p:nvSpPr>
        <p:spPr>
          <a:xfrm>
            <a:off x="5090695" y="1548683"/>
            <a:ext cx="1899138" cy="1200329"/>
          </a:xfrm>
          <a:prstGeom prst="rect">
            <a:avLst/>
          </a:prstGeom>
          <a:noFill/>
        </p:spPr>
        <p:txBody>
          <a:bodyPr wrap="square" rtlCol="0">
            <a:spAutoFit/>
          </a:bodyPr>
          <a:lstStyle/>
          <a:p>
            <a:pPr algn="ctr"/>
            <a:r>
              <a:rPr lang="zh-CN" altLang="en-US" sz="72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壹</a:t>
            </a:r>
          </a:p>
        </p:txBody>
      </p:sp>
      <p:sp>
        <p:nvSpPr>
          <p:cNvPr id="15" name="文本框 14">
            <a:extLst>
              <a:ext uri="{FF2B5EF4-FFF2-40B4-BE49-F238E27FC236}">
                <a16:creationId xmlns="" xmlns:a16="http://schemas.microsoft.com/office/drawing/2014/main" id="{8A513A48-D4C0-4A15-9CC3-4263C98B3815}"/>
              </a:ext>
            </a:extLst>
          </p:cNvPr>
          <p:cNvSpPr txBox="1"/>
          <p:nvPr/>
        </p:nvSpPr>
        <p:spPr>
          <a:xfrm>
            <a:off x="3736679" y="2827119"/>
            <a:ext cx="4607169" cy="769441"/>
          </a:xfrm>
          <a:prstGeom prst="rect">
            <a:avLst/>
          </a:prstGeom>
          <a:noFill/>
        </p:spPr>
        <p:txBody>
          <a:bodyPr wrap="square" rtlCol="0">
            <a:spAutoFit/>
          </a:bodyPr>
          <a:lstStyle/>
          <a:p>
            <a:pPr algn="ctr"/>
            <a:r>
              <a:rPr lang="zh-CN" altLang="en-US" sz="4400" dirty="0">
                <a:solidFill>
                  <a:srgbClr val="51534F"/>
                </a:solidFill>
                <a:latin typeface="汉仪全唐诗简" panose="00020600040101010101" pitchFamily="18" charset="-122"/>
                <a:ea typeface="汉仪全唐诗简" panose="00020600040101010101" pitchFamily="18" charset="-122"/>
                <a:sym typeface="iekie pocangqiong" panose="02000503000000000000" pitchFamily="2" charset="-122"/>
              </a:rPr>
              <a:t>诗经</a:t>
            </a:r>
          </a:p>
        </p:txBody>
      </p:sp>
      <p:sp>
        <p:nvSpPr>
          <p:cNvPr id="16" name="文本框 15">
            <a:extLst>
              <a:ext uri="{FF2B5EF4-FFF2-40B4-BE49-F238E27FC236}">
                <a16:creationId xmlns="" xmlns:a16="http://schemas.microsoft.com/office/drawing/2014/main" id="{166DF61C-4279-4140-8F81-2619F38BC411}"/>
              </a:ext>
            </a:extLst>
          </p:cNvPr>
          <p:cNvSpPr txBox="1"/>
          <p:nvPr/>
        </p:nvSpPr>
        <p:spPr>
          <a:xfrm>
            <a:off x="4924237" y="3535696"/>
            <a:ext cx="2377438" cy="517065"/>
          </a:xfrm>
          <a:prstGeom prst="rect">
            <a:avLst/>
          </a:prstGeom>
          <a:noFill/>
        </p:spPr>
        <p:txBody>
          <a:bodyPr wrap="square" rtlCol="0">
            <a:spAutoFit/>
          </a:bodyPr>
          <a:lstStyle/>
          <a:p>
            <a:pPr>
              <a:lnSpc>
                <a:spcPct val="120000"/>
              </a:lnSpc>
            </a:pPr>
            <a:r>
              <a:rPr lang="zh-CN" altLang="en-US" sz="2400" dirty="0">
                <a:solidFill>
                  <a:srgbClr val="51534F"/>
                </a:solidFill>
                <a:latin typeface="汉仪全唐诗简" panose="00020600040101010101" pitchFamily="18" charset="-122"/>
                <a:ea typeface="汉仪全唐诗简" panose="00020600040101010101" pitchFamily="18" charset="-122"/>
                <a:cs typeface="+mn-ea"/>
                <a:sym typeface="iekie pocangqiong" panose="02000503000000000000" pitchFamily="2" charset="-122"/>
              </a:rPr>
              <a:t>此处添加小标题</a:t>
            </a:r>
          </a:p>
        </p:txBody>
      </p:sp>
      <p:sp>
        <p:nvSpPr>
          <p:cNvPr id="18" name="标题 1">
            <a:extLst>
              <a:ext uri="{FF2B5EF4-FFF2-40B4-BE49-F238E27FC236}">
                <a16:creationId xmlns="" xmlns:a16="http://schemas.microsoft.com/office/drawing/2014/main" id="{427FD108-1899-40A4-94C6-54066F5B414D}"/>
              </a:ext>
            </a:extLst>
          </p:cNvPr>
          <p:cNvSpPr txBox="1">
            <a:spLocks/>
          </p:cNvSpPr>
          <p:nvPr/>
        </p:nvSpPr>
        <p:spPr>
          <a:xfrm>
            <a:off x="4414862" y="3925467"/>
            <a:ext cx="3250804" cy="9009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defRPr/>
            </a:pPr>
            <a:r>
              <a:rPr lang="zh-CN" altLang="en-US" sz="1600" dirty="0">
                <a:solidFill>
                  <a:srgbClr val="51534F"/>
                </a:solidFill>
                <a:latin typeface="汉仪全唐诗简" panose="00020600040101010101" pitchFamily="18" charset="-122"/>
                <a:ea typeface="汉仪全唐诗简" panose="00020600040101010101" pitchFamily="18" charset="-122"/>
                <a:cs typeface="+mn-ea"/>
                <a:sym typeface="iekie pocangqiong" panose="02000503000000000000" pitchFamily="2" charset="-122"/>
              </a:rPr>
              <a:t>编辑您的内容编辑您的内容编辑您的内容编辑您的内容</a:t>
            </a:r>
          </a:p>
        </p:txBody>
      </p:sp>
      <p:pic>
        <p:nvPicPr>
          <p:cNvPr id="19" name="图片 18">
            <a:extLst>
              <a:ext uri="{FF2B5EF4-FFF2-40B4-BE49-F238E27FC236}">
                <a16:creationId xmlns="" xmlns:a16="http://schemas.microsoft.com/office/drawing/2014/main" id="{B9504F25-EE18-47B5-824D-83F532AEAAD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V="1">
            <a:off x="3286036" y="4672686"/>
            <a:ext cx="1464498" cy="794568"/>
          </a:xfrm>
          <a:prstGeom prst="rect">
            <a:avLst/>
          </a:prstGeom>
        </p:spPr>
      </p:pic>
      <p:sp>
        <p:nvSpPr>
          <p:cNvPr id="2" name="文本框 1"/>
          <p:cNvSpPr txBox="1"/>
          <p:nvPr/>
        </p:nvSpPr>
        <p:spPr>
          <a:xfrm>
            <a:off x="9685538" y="3535696"/>
            <a:ext cx="1953087" cy="276999"/>
          </a:xfrm>
          <a:prstGeom prst="rect">
            <a:avLst/>
          </a:prstGeom>
          <a:noFill/>
        </p:spPr>
        <p:txBody>
          <a:bodyPr wrap="square" rtlCol="0">
            <a:spAutoFit/>
          </a:bodyPr>
          <a:lstStyle/>
          <a:p>
            <a:r>
              <a:rPr lang="en-US" altLang="zh-CN" sz="1200" dirty="0">
                <a:solidFill>
                  <a:srgbClr val="F5F4F3"/>
                </a:solidFill>
              </a:rPr>
              <a:t>https://www.ypppt.com/</a:t>
            </a:r>
            <a:endParaRPr lang="zh-CN" altLang="en-US" sz="1200" dirty="0">
              <a:solidFill>
                <a:srgbClr val="F5F4F3"/>
              </a:solidFill>
            </a:endParaRPr>
          </a:p>
        </p:txBody>
      </p:sp>
    </p:spTree>
    <p:extLst>
      <p:ext uri="{BB962C8B-B14F-4D97-AF65-F5344CB8AC3E}">
        <p14:creationId xmlns:p14="http://schemas.microsoft.com/office/powerpoint/2010/main" val="1296405122"/>
      </p:ext>
    </p:extLst>
  </p:cSld>
  <p:clrMapOvr>
    <a:masterClrMapping/>
  </p:clrMapOvr>
  <mc:AlternateContent xmlns:mc="http://schemas.openxmlformats.org/markup-compatibility/2006" xmlns:p14="http://schemas.microsoft.com/office/powerpoint/2010/main">
    <mc:Choice Requires="p14">
      <p:transition spd="slow" p14:dur="1250" advTm="0">
        <p:push dir="u"/>
      </p:transition>
    </mc:Choice>
    <mc:Fallback xmlns="">
      <p:transition spd="slow"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arn(inVertical)">
                                      <p:cBhvr>
                                        <p:cTn id="27" dur="1000"/>
                                        <p:tgtEl>
                                          <p:spTgt spid="15"/>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4500"/>
                            </p:stCondLst>
                            <p:childTnLst>
                              <p:par>
                                <p:cTn id="33" presetID="12" presetClass="entr" presetSubtype="4"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p:tgtEl>
                                          <p:spTgt spid="18"/>
                                        </p:tgtEl>
                                        <p:attrNameLst>
                                          <p:attrName>ppt_y</p:attrName>
                                        </p:attrNameLst>
                                      </p:cBhvr>
                                      <p:tavLst>
                                        <p:tav tm="0">
                                          <p:val>
                                            <p:strVal val="#ppt_y+#ppt_h*1.125000"/>
                                          </p:val>
                                        </p:tav>
                                        <p:tav tm="100000">
                                          <p:val>
                                            <p:strVal val="#ppt_y"/>
                                          </p:val>
                                        </p:tav>
                                      </p:tavLst>
                                    </p:anim>
                                    <p:animEffect transition="in" filter="wipe(up)">
                                      <p:cBhvr>
                                        <p:cTn id="36" dur="500"/>
                                        <p:tgtEl>
                                          <p:spTgt spid="18"/>
                                        </p:tgtEl>
                                      </p:cBhvr>
                                    </p:animEffect>
                                  </p:childTnLst>
                                </p:cTn>
                              </p:par>
                            </p:childTnLst>
                          </p:cTn>
                        </p:par>
                        <p:par>
                          <p:cTn id="37" fill="hold">
                            <p:stCondLst>
                              <p:cond delay="5000"/>
                            </p:stCondLst>
                            <p:childTnLst>
                              <p:par>
                                <p:cTn id="38" presetID="22" presetClass="entr" presetSubtype="2"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childTnLst>
                          </p:cTn>
                        </p:par>
                        <p:par>
                          <p:cTn id="41" fill="hold">
                            <p:stCondLst>
                              <p:cond delay="5500"/>
                            </p:stCondLst>
                            <p:childTnLst>
                              <p:par>
                                <p:cTn id="42" presetID="42"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42" presetClass="entr" presetSubtype="0"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anim calcmode="lin" valueType="num">
                                      <p:cBhvr>
                                        <p:cTn id="51" dur="1000" fill="hold"/>
                                        <p:tgtEl>
                                          <p:spTgt spid="12"/>
                                        </p:tgtEl>
                                        <p:attrNameLst>
                                          <p:attrName>ppt_x</p:attrName>
                                        </p:attrNameLst>
                                      </p:cBhvr>
                                      <p:tavLst>
                                        <p:tav tm="0">
                                          <p:val>
                                            <p:strVal val="#ppt_x"/>
                                          </p:val>
                                        </p:tav>
                                        <p:tav tm="100000">
                                          <p:val>
                                            <p:strVal val="#ppt_x"/>
                                          </p:val>
                                        </p:tav>
                                      </p:tavLst>
                                    </p:anim>
                                    <p:anim calcmode="lin" valueType="num">
                                      <p:cBhvr>
                                        <p:cTn id="52" dur="1000" fill="hold"/>
                                        <p:tgtEl>
                                          <p:spTgt spid="12"/>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53" presetClass="entr" presetSubtype="16"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750" fill="hold"/>
                                        <p:tgtEl>
                                          <p:spTgt spid="17"/>
                                        </p:tgtEl>
                                        <p:attrNameLst>
                                          <p:attrName>ppt_w</p:attrName>
                                        </p:attrNameLst>
                                      </p:cBhvr>
                                      <p:tavLst>
                                        <p:tav tm="0">
                                          <p:val>
                                            <p:fltVal val="0"/>
                                          </p:val>
                                        </p:tav>
                                        <p:tav tm="100000">
                                          <p:val>
                                            <p:strVal val="#ppt_w"/>
                                          </p:val>
                                        </p:tav>
                                      </p:tavLst>
                                    </p:anim>
                                    <p:anim calcmode="lin" valueType="num">
                                      <p:cBhvr>
                                        <p:cTn id="57" dur="750" fill="hold"/>
                                        <p:tgtEl>
                                          <p:spTgt spid="17"/>
                                        </p:tgtEl>
                                        <p:attrNameLst>
                                          <p:attrName>ppt_h</p:attrName>
                                        </p:attrNameLst>
                                      </p:cBhvr>
                                      <p:tavLst>
                                        <p:tav tm="0">
                                          <p:val>
                                            <p:fltVal val="0"/>
                                          </p:val>
                                        </p:tav>
                                        <p:tav tm="100000">
                                          <p:val>
                                            <p:strVal val="#ppt_h"/>
                                          </p:val>
                                        </p:tav>
                                      </p:tavLst>
                                    </p:anim>
                                    <p:animEffect transition="in" filter="fade">
                                      <p:cBhvr>
                                        <p:cTn id="58" dur="750"/>
                                        <p:tgtEl>
                                          <p:spTgt spid="17"/>
                                        </p:tgtEl>
                                      </p:cBhvr>
                                    </p:animEffect>
                                  </p:childTnLst>
                                </p:cTn>
                              </p:par>
                              <p:par>
                                <p:cTn id="59" presetID="22" presetClass="entr" presetSubtype="2"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right)">
                                      <p:cBhvr>
                                        <p:cTn id="6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4" grpId="0"/>
      <p:bldP spid="15" grpId="0"/>
      <p:bldP spid="16"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45"/>
          <p:cNvSpPr txBox="1"/>
          <p:nvPr/>
        </p:nvSpPr>
        <p:spPr>
          <a:xfrm>
            <a:off x="4235139" y="1726834"/>
            <a:ext cx="5594806" cy="3108543"/>
          </a:xfrm>
          <a:prstGeom prst="rect">
            <a:avLst/>
          </a:prstGeom>
          <a:noFill/>
        </p:spPr>
        <p:txBody>
          <a:bodyPr wrap="square" rtlCol="0">
            <a:spAutoFit/>
          </a:bodyPr>
          <a:lstStyle/>
          <a:p>
            <a:r>
              <a:rPr lang="zh-CN" altLang="en-US" sz="2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诗经</a:t>
            </a:r>
            <a:endParaRPr lang="en-US" altLang="zh-CN" sz="2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a:p>
            <a:endParaRPr lang="en-US" altLang="zh-CN" sz="28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 </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诗经</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记录了西周初年到春秋中叶约</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500</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年间的诗歌共</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305</a:t>
            </a: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篇。所以又有“诗三百”之称。</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相传为孔子编订。</a:t>
            </a:r>
          </a:p>
          <a:p>
            <a:endPar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 </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诗经</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根据音乐的不同分为“风” “雅”“颂”    三大部分。</a:t>
            </a:r>
          </a:p>
          <a:p>
            <a:endPar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 我国诗歌大展史上被公认为的三个黄金时期的文学样式分别是唐代的诗歌、宋代的词和元代的曲。</a:t>
            </a:r>
          </a:p>
        </p:txBody>
      </p:sp>
      <p:pic>
        <p:nvPicPr>
          <p:cNvPr id="9" name="图片 8">
            <a:extLst>
              <a:ext uri="{FF2B5EF4-FFF2-40B4-BE49-F238E27FC236}">
                <a16:creationId xmlns="" xmlns:a16="http://schemas.microsoft.com/office/drawing/2014/main" id="{C2221F0C-B57B-4937-B500-E9689216F4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56862" y="3341112"/>
            <a:ext cx="4111143" cy="2988530"/>
          </a:xfrm>
          <a:prstGeom prst="rect">
            <a:avLst/>
          </a:prstGeom>
        </p:spPr>
      </p:pic>
      <p:pic>
        <p:nvPicPr>
          <p:cNvPr id="10" name="图片 9">
            <a:extLst>
              <a:ext uri="{FF2B5EF4-FFF2-40B4-BE49-F238E27FC236}">
                <a16:creationId xmlns="" xmlns:a16="http://schemas.microsoft.com/office/drawing/2014/main" id="{10C31B80-A749-4C21-9911-70E6A121A5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134" y="2864615"/>
            <a:ext cx="3123395" cy="2608035"/>
          </a:xfrm>
          <a:prstGeom prst="rect">
            <a:avLst/>
          </a:prstGeom>
        </p:spPr>
      </p:pic>
    </p:spTree>
    <p:extLst>
      <p:ext uri="{BB962C8B-B14F-4D97-AF65-F5344CB8AC3E}">
        <p14:creationId xmlns:p14="http://schemas.microsoft.com/office/powerpoint/2010/main" val="13337332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randombar(horizontal)">
                                      <p:cBhvr>
                                        <p:cTn id="7" dur="500"/>
                                        <p:tgtEl>
                                          <p:spTgt spid="46"/>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2218500" y="5635742"/>
            <a:ext cx="7580670" cy="584775"/>
          </a:xfrm>
          <a:prstGeom prst="rect">
            <a:avLst/>
          </a:prstGeom>
        </p:spPr>
        <p:txBody>
          <a:bodyPr wrap="square">
            <a:spAutoFit/>
          </a:bodyPr>
          <a:lstStyle/>
          <a:p>
            <a:pPr algn="ct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笔墨挥洒宣纸砚，刻画出对你无尽的思念。如果还能在雨天遇见，可否能邀画中的仙 ，赏花儿月圆。</a:t>
            </a:r>
            <a:endPar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p:txBody>
      </p:sp>
      <p:pic>
        <p:nvPicPr>
          <p:cNvPr id="35" name="图片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2322" y="3659332"/>
            <a:ext cx="2738981" cy="1515747"/>
          </a:xfrm>
          <a:prstGeom prst="rect">
            <a:avLst/>
          </a:prstGeom>
        </p:spPr>
      </p:pic>
      <p:sp>
        <p:nvSpPr>
          <p:cNvPr id="36" name="文本框 35"/>
          <p:cNvSpPr txBox="1"/>
          <p:nvPr/>
        </p:nvSpPr>
        <p:spPr>
          <a:xfrm>
            <a:off x="8908727" y="1490707"/>
            <a:ext cx="553998" cy="1403589"/>
          </a:xfrm>
          <a:prstGeom prst="rect">
            <a:avLst/>
          </a:prstGeom>
          <a:noFill/>
        </p:spPr>
        <p:txBody>
          <a:bodyPr vert="eaVert" wrap="none" rtlCol="0">
            <a:spAutoFit/>
          </a:bodyPr>
          <a:lstStyle/>
          <a:p>
            <a:r>
              <a:rPr lang="zh-CN" altLang="en-US" sz="2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诗经</a:t>
            </a:r>
            <a:r>
              <a:rPr lang="en-US" altLang="zh-CN" sz="2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2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采薇</a:t>
            </a:r>
          </a:p>
        </p:txBody>
      </p:sp>
      <p:sp>
        <p:nvSpPr>
          <p:cNvPr id="38" name="文本框 37"/>
          <p:cNvSpPr txBox="1"/>
          <p:nvPr/>
        </p:nvSpPr>
        <p:spPr>
          <a:xfrm>
            <a:off x="2218500" y="1186333"/>
            <a:ext cx="6093976" cy="2012336"/>
          </a:xfrm>
          <a:prstGeom prst="rect">
            <a:avLst/>
          </a:prstGeom>
          <a:noFill/>
        </p:spPr>
        <p:txBody>
          <a:bodyPr vert="eaVert" wrap="square" rtlCol="0">
            <a:spAutoFit/>
          </a:bodyPr>
          <a:lstStyle/>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采薇采薇，薇亦作止。曰归曰归，岁亦莫止。</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靡室靡家，玁狁之故。不遑启居，玁狁之故。</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采薇采薇，薇亦柔止。曰归曰归，心亦忧止。</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忧心烈烈，载饥载渴。我戍未定，靡使归聘。</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采薇采薇，薇亦刚止。曰归曰归，岁亦阳止。</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王事靡盬，不遑启处。忧心孔疚，我行不来！</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彼尔维何？维常之华。彼路斯何？君子之车。</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戎车既驾，四牡业业。岂敢定居？一月三捷。</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驾彼四牡，四牡骙骙。君子所依，小人所腓。</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四牡翼翼，象弭鱼服。岂不日戒？玁狁孔棘！</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昔我往矣，杨柳依依。今我来思，雨雪霏霏。</a:t>
            </a: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行道迟迟，载渴载饥。我心伤悲，莫知我哀！</a:t>
            </a:r>
          </a:p>
        </p:txBody>
      </p:sp>
    </p:spTree>
    <p:extLst>
      <p:ext uri="{BB962C8B-B14F-4D97-AF65-F5344CB8AC3E}">
        <p14:creationId xmlns:p14="http://schemas.microsoft.com/office/powerpoint/2010/main" val="26436429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750"/>
                                        <p:tgtEl>
                                          <p:spTgt spid="36"/>
                                        </p:tgtEl>
                                      </p:cBhvr>
                                    </p:animEffect>
                                    <p:anim calcmode="lin" valueType="num">
                                      <p:cBhvr>
                                        <p:cTn id="8" dur="750" fill="hold"/>
                                        <p:tgtEl>
                                          <p:spTgt spid="36"/>
                                        </p:tgtEl>
                                        <p:attrNameLst>
                                          <p:attrName>ppt_x</p:attrName>
                                        </p:attrNameLst>
                                      </p:cBhvr>
                                      <p:tavLst>
                                        <p:tav tm="0">
                                          <p:val>
                                            <p:strVal val="#ppt_x"/>
                                          </p:val>
                                        </p:tav>
                                        <p:tav tm="100000">
                                          <p:val>
                                            <p:strVal val="#ppt_x"/>
                                          </p:val>
                                        </p:tav>
                                      </p:tavLst>
                                    </p:anim>
                                    <p:anim calcmode="lin" valueType="num">
                                      <p:cBhvr>
                                        <p:cTn id="9" dur="75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750"/>
                                        <p:tgtEl>
                                          <p:spTgt spid="38"/>
                                        </p:tgtEl>
                                      </p:cBhvr>
                                    </p:animEffect>
                                    <p:anim calcmode="lin" valueType="num">
                                      <p:cBhvr>
                                        <p:cTn id="14" dur="750" fill="hold"/>
                                        <p:tgtEl>
                                          <p:spTgt spid="38"/>
                                        </p:tgtEl>
                                        <p:attrNameLst>
                                          <p:attrName>ppt_x</p:attrName>
                                        </p:attrNameLst>
                                      </p:cBhvr>
                                      <p:tavLst>
                                        <p:tav tm="0">
                                          <p:val>
                                            <p:strVal val="#ppt_x"/>
                                          </p:val>
                                        </p:tav>
                                        <p:tav tm="100000">
                                          <p:val>
                                            <p:strVal val="#ppt_x"/>
                                          </p:val>
                                        </p:tav>
                                      </p:tavLst>
                                    </p:anim>
                                    <p:anim calcmode="lin" valueType="num">
                                      <p:cBhvr>
                                        <p:cTn id="15" dur="75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9"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dissolve">
                                      <p:cBhvr>
                                        <p:cTn id="19" dur="750"/>
                                        <p:tgtEl>
                                          <p:spTgt spid="35"/>
                                        </p:tgtEl>
                                      </p:cBhvr>
                                    </p:animEffect>
                                  </p:childTnLst>
                                </p:cTn>
                              </p:par>
                            </p:childTnLst>
                          </p:cTn>
                        </p:par>
                        <p:par>
                          <p:cTn id="20" fill="hold">
                            <p:stCondLst>
                              <p:cond delay="2250"/>
                            </p:stCondLst>
                            <p:childTnLst>
                              <p:par>
                                <p:cTn id="21" presetID="42"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750"/>
                                        <p:tgtEl>
                                          <p:spTgt spid="34"/>
                                        </p:tgtEl>
                                      </p:cBhvr>
                                    </p:animEffect>
                                    <p:anim calcmode="lin" valueType="num">
                                      <p:cBhvr>
                                        <p:cTn id="24" dur="750" fill="hold"/>
                                        <p:tgtEl>
                                          <p:spTgt spid="34"/>
                                        </p:tgtEl>
                                        <p:attrNameLst>
                                          <p:attrName>ppt_x</p:attrName>
                                        </p:attrNameLst>
                                      </p:cBhvr>
                                      <p:tavLst>
                                        <p:tav tm="0">
                                          <p:val>
                                            <p:strVal val="#ppt_x"/>
                                          </p:val>
                                        </p:tav>
                                        <p:tav tm="100000">
                                          <p:val>
                                            <p:strVal val="#ppt_x"/>
                                          </p:val>
                                        </p:tav>
                                      </p:tavLst>
                                    </p:anim>
                                    <p:anim calcmode="lin" valueType="num">
                                      <p:cBhvr>
                                        <p:cTn id="25"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a:extLst>
              <a:ext uri="{28A0092B-C50C-407E-A947-70E740481C1C}">
                <a14:useLocalDpi xmlns:a14="http://schemas.microsoft.com/office/drawing/2010/main" val="0"/>
              </a:ext>
            </a:extLst>
          </a:blip>
          <a:srcRect l="19165" t="6021" r="23019" b="67742"/>
          <a:stretch/>
        </p:blipFill>
        <p:spPr>
          <a:xfrm>
            <a:off x="7466051" y="2140456"/>
            <a:ext cx="3244646" cy="1799303"/>
          </a:xfrm>
          <a:prstGeom prst="rect">
            <a:avLst/>
          </a:prstGeom>
        </p:spPr>
      </p:pic>
      <p:cxnSp>
        <p:nvCxnSpPr>
          <p:cNvPr id="10" name="直接连接符 9"/>
          <p:cNvCxnSpPr/>
          <p:nvPr/>
        </p:nvCxnSpPr>
        <p:spPr>
          <a:xfrm>
            <a:off x="7466051" y="1080991"/>
            <a:ext cx="0" cy="4786323"/>
          </a:xfrm>
          <a:prstGeom prst="line">
            <a:avLst/>
          </a:prstGeom>
          <a:ln>
            <a:solidFill>
              <a:srgbClr val="D97D9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679679" y="1721981"/>
            <a:ext cx="12700" cy="3420191"/>
          </a:xfrm>
          <a:prstGeom prst="line">
            <a:avLst/>
          </a:prstGeom>
          <a:ln>
            <a:solidFill>
              <a:srgbClr val="D97D90"/>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3457720" y="2485152"/>
            <a:ext cx="3093154" cy="1887696"/>
          </a:xfrm>
          <a:prstGeom prst="rect">
            <a:avLst/>
          </a:prstGeom>
          <a:noFill/>
        </p:spPr>
        <p:txBody>
          <a:bodyPr vert="eaVert" wrap="none" rtlCol="0">
            <a:spAutoFit/>
          </a:bodyPr>
          <a:lstStyle/>
          <a:p>
            <a:pPr lvl="0" algn="ctr">
              <a:lnSpc>
                <a:spcPct val="150000"/>
              </a:lnSpc>
              <a:spcBef>
                <a:spcPct val="0"/>
              </a:spcBef>
              <a:defRPr/>
            </a:pPr>
            <a:r>
              <a:rPr lang="zh-CN" altLang="en-US" sz="1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鸿雁于飞，肃肃其羽。</a:t>
            </a:r>
          </a:p>
          <a:p>
            <a:pPr lvl="0" algn="ctr">
              <a:lnSpc>
                <a:spcPct val="150000"/>
              </a:lnSpc>
              <a:spcBef>
                <a:spcPct val="0"/>
              </a:spcBef>
              <a:defRPr/>
            </a:pPr>
            <a:r>
              <a:rPr lang="zh-CN" altLang="en-US" sz="1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之子于征，劬劳于野。</a:t>
            </a:r>
          </a:p>
          <a:p>
            <a:pPr lvl="0" algn="ctr">
              <a:lnSpc>
                <a:spcPct val="150000"/>
              </a:lnSpc>
              <a:spcBef>
                <a:spcPct val="0"/>
              </a:spcBef>
              <a:defRPr/>
            </a:pPr>
            <a:r>
              <a:rPr lang="zh-CN" altLang="en-US" sz="1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爰及矜人，哀此鳏寡。</a:t>
            </a:r>
          </a:p>
          <a:p>
            <a:pPr lvl="0" algn="ctr">
              <a:lnSpc>
                <a:spcPct val="150000"/>
              </a:lnSpc>
              <a:spcBef>
                <a:spcPct val="0"/>
              </a:spcBef>
              <a:defRPr/>
            </a:pPr>
            <a:r>
              <a:rPr lang="zh-CN" altLang="en-US" sz="1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鸿雁于飞，集于中泽。</a:t>
            </a:r>
          </a:p>
          <a:p>
            <a:pPr lvl="0" algn="ctr">
              <a:lnSpc>
                <a:spcPct val="150000"/>
              </a:lnSpc>
              <a:spcBef>
                <a:spcPct val="0"/>
              </a:spcBef>
              <a:defRPr/>
            </a:pPr>
            <a:r>
              <a:rPr lang="zh-CN" altLang="en-US" sz="1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之子于垣，百堵皆作。</a:t>
            </a:r>
          </a:p>
          <a:p>
            <a:pPr lvl="0" algn="ctr">
              <a:lnSpc>
                <a:spcPct val="150000"/>
              </a:lnSpc>
              <a:spcBef>
                <a:spcPct val="0"/>
              </a:spcBef>
              <a:defRPr/>
            </a:pPr>
            <a:r>
              <a:rPr lang="zh-CN" altLang="en-US" sz="1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虽则劬劳，其究安宅？</a:t>
            </a:r>
          </a:p>
          <a:p>
            <a:pPr lvl="0" algn="ctr">
              <a:lnSpc>
                <a:spcPct val="150000"/>
              </a:lnSpc>
              <a:spcBef>
                <a:spcPct val="0"/>
              </a:spcBef>
              <a:defRPr/>
            </a:pPr>
            <a:r>
              <a:rPr lang="zh-CN" altLang="en-US" sz="1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鸿雁于飞，哀鸣嗷嗷。</a:t>
            </a:r>
          </a:p>
          <a:p>
            <a:pPr lvl="0" algn="ctr">
              <a:lnSpc>
                <a:spcPct val="150000"/>
              </a:lnSpc>
              <a:spcBef>
                <a:spcPct val="0"/>
              </a:spcBef>
              <a:defRPr/>
            </a:pPr>
            <a:r>
              <a:rPr lang="zh-CN" altLang="en-US" sz="1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维此哲人，谓我劬劳。</a:t>
            </a:r>
          </a:p>
          <a:p>
            <a:pPr lvl="0" algn="ctr">
              <a:lnSpc>
                <a:spcPct val="150000"/>
              </a:lnSpc>
              <a:spcBef>
                <a:spcPct val="0"/>
              </a:spcBef>
              <a:defRPr/>
            </a:pPr>
            <a:r>
              <a:rPr lang="zh-CN" altLang="en-US" sz="14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维彼愚人，谓我宣骄。</a:t>
            </a:r>
          </a:p>
        </p:txBody>
      </p:sp>
      <p:sp>
        <p:nvSpPr>
          <p:cNvPr id="27" name="文本框 26"/>
          <p:cNvSpPr txBox="1"/>
          <p:nvPr/>
        </p:nvSpPr>
        <p:spPr>
          <a:xfrm>
            <a:off x="6880463" y="2699547"/>
            <a:ext cx="461665" cy="1066959"/>
          </a:xfrm>
          <a:prstGeom prst="rect">
            <a:avLst/>
          </a:prstGeom>
          <a:noFill/>
        </p:spPr>
        <p:txBody>
          <a:bodyPr vert="eaVert" wrap="none" rtlCol="0">
            <a:spAutoFit/>
          </a:bodyPr>
          <a:lstStyle/>
          <a:p>
            <a:r>
              <a:rPr lang="zh-CN" altLang="en-US"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诗经</a:t>
            </a:r>
            <a:r>
              <a:rPr lang="en-US" altLang="zh-CN"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鸿雁</a:t>
            </a:r>
          </a:p>
        </p:txBody>
      </p:sp>
      <p:pic>
        <p:nvPicPr>
          <p:cNvPr id="28" name="图片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21171" y="3697284"/>
            <a:ext cx="341211" cy="482600"/>
          </a:xfrm>
          <a:prstGeom prst="rect">
            <a:avLst/>
          </a:prstGeom>
        </p:spPr>
      </p:pic>
    </p:spTree>
    <p:extLst>
      <p:ext uri="{BB962C8B-B14F-4D97-AF65-F5344CB8AC3E}">
        <p14:creationId xmlns:p14="http://schemas.microsoft.com/office/powerpoint/2010/main" val="16507752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Horizontal)">
                                      <p:cBhvr>
                                        <p:cTn id="7" dur="750"/>
                                        <p:tgtEl>
                                          <p:spTgt spid="10"/>
                                        </p:tgtEl>
                                      </p:cBhvr>
                                    </p:animEffect>
                                  </p:childTnLst>
                                </p:cTn>
                              </p:par>
                            </p:childTnLst>
                          </p:cTn>
                        </p:par>
                        <p:par>
                          <p:cTn id="8" fill="hold">
                            <p:stCondLst>
                              <p:cond delay="750"/>
                            </p:stCondLst>
                            <p:childTnLst>
                              <p:par>
                                <p:cTn id="9" presetID="2" presetClass="entr" presetSubtype="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1+#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up)">
                                      <p:cBhvr>
                                        <p:cTn id="16" dur="750"/>
                                        <p:tgtEl>
                                          <p:spTgt spid="27"/>
                                        </p:tgtEl>
                                      </p:cBhvr>
                                    </p:animEffect>
                                  </p:childTnLst>
                                </p:cTn>
                              </p:par>
                            </p:childTnLst>
                          </p:cTn>
                        </p:par>
                        <p:par>
                          <p:cTn id="17" fill="hold">
                            <p:stCondLst>
                              <p:cond delay="2250"/>
                            </p:stCondLst>
                            <p:childTnLst>
                              <p:par>
                                <p:cTn id="18" presetID="16" presetClass="entr" presetSubtype="21"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barn(inVertical)">
                                      <p:cBhvr>
                                        <p:cTn id="20" dur="750"/>
                                        <p:tgtEl>
                                          <p:spTgt spid="28"/>
                                        </p:tgtEl>
                                      </p:cBhvr>
                                    </p:animEffect>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750" fill="hold"/>
                                        <p:tgtEl>
                                          <p:spTgt spid="25"/>
                                        </p:tgtEl>
                                        <p:attrNameLst>
                                          <p:attrName>ppt_x</p:attrName>
                                        </p:attrNameLst>
                                      </p:cBhvr>
                                      <p:tavLst>
                                        <p:tav tm="0">
                                          <p:val>
                                            <p:strVal val="#ppt_x"/>
                                          </p:val>
                                        </p:tav>
                                        <p:tav tm="100000">
                                          <p:val>
                                            <p:strVal val="#ppt_x"/>
                                          </p:val>
                                        </p:tav>
                                      </p:tavLst>
                                    </p:anim>
                                    <p:anim calcmode="lin" valueType="num">
                                      <p:cBhvr additive="base">
                                        <p:cTn id="25" dur="75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3750"/>
                            </p:stCondLst>
                            <p:childTnLst>
                              <p:par>
                                <p:cTn id="27" presetID="22" presetClass="entr" presetSubtype="1" fill="hold" grpId="0"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up)">
                                      <p:cBhvr>
                                        <p:cTn id="29"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D3D07B1B-8DB6-4E6F-822E-B594EDF45248}"/>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14348" b="29402"/>
          <a:stretch/>
        </p:blipFill>
        <p:spPr>
          <a:xfrm>
            <a:off x="0" y="0"/>
            <a:ext cx="12192000" cy="6858001"/>
          </a:xfrm>
          <a:prstGeom prst="rect">
            <a:avLst/>
          </a:prstGeom>
        </p:spPr>
      </p:pic>
      <p:sp>
        <p:nvSpPr>
          <p:cNvPr id="17" name="椭圆 16">
            <a:extLst>
              <a:ext uri="{FF2B5EF4-FFF2-40B4-BE49-F238E27FC236}">
                <a16:creationId xmlns="" xmlns:a16="http://schemas.microsoft.com/office/drawing/2014/main" id="{79A2A2DF-7697-4D57-987B-CE09191ADD5C}"/>
              </a:ext>
            </a:extLst>
          </p:cNvPr>
          <p:cNvSpPr/>
          <p:nvPr/>
        </p:nvSpPr>
        <p:spPr>
          <a:xfrm>
            <a:off x="3413759" y="746760"/>
            <a:ext cx="5364482" cy="5364480"/>
          </a:xfrm>
          <a:prstGeom prst="ellipse">
            <a:avLst/>
          </a:prstGeom>
          <a:solidFill>
            <a:schemeClr val="bg1"/>
          </a:solidFill>
          <a:ln>
            <a:no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pic>
        <p:nvPicPr>
          <p:cNvPr id="6" name="图片 5">
            <a:extLst>
              <a:ext uri="{FF2B5EF4-FFF2-40B4-BE49-F238E27FC236}">
                <a16:creationId xmlns="" xmlns:a16="http://schemas.microsoft.com/office/drawing/2014/main" id="{7B11CFE1-DADA-4F23-A945-69EB91CE03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75342" y="1"/>
            <a:ext cx="4916657" cy="3277771"/>
          </a:xfrm>
          <a:prstGeom prst="rect">
            <a:avLst/>
          </a:prstGeom>
        </p:spPr>
      </p:pic>
      <p:pic>
        <p:nvPicPr>
          <p:cNvPr id="7" name="图片 6">
            <a:extLst>
              <a:ext uri="{FF2B5EF4-FFF2-40B4-BE49-F238E27FC236}">
                <a16:creationId xmlns="" xmlns:a16="http://schemas.microsoft.com/office/drawing/2014/main" id="{2ED8CD2E-04A0-443E-B0FB-16050B808ACE}"/>
              </a:ext>
            </a:extLst>
          </p:cNvPr>
          <p:cNvPicPr>
            <a:picLocks noChangeAspect="1"/>
          </p:cNvPicPr>
          <p:nvPr/>
        </p:nvPicPr>
        <p:blipFill rotWithShape="1">
          <a:blip r:embed="rId4">
            <a:extLst>
              <a:ext uri="{28A0092B-C50C-407E-A947-70E740481C1C}">
                <a14:useLocalDpi xmlns:a14="http://schemas.microsoft.com/office/drawing/2010/main" val="0"/>
              </a:ext>
            </a:extLst>
          </a:blip>
          <a:srcRect t="44072" r="80031" b="10366"/>
          <a:stretch/>
        </p:blipFill>
        <p:spPr>
          <a:xfrm>
            <a:off x="0" y="3733793"/>
            <a:ext cx="2434632" cy="3124208"/>
          </a:xfrm>
          <a:prstGeom prst="rect">
            <a:avLst/>
          </a:prstGeom>
        </p:spPr>
      </p:pic>
      <p:pic>
        <p:nvPicPr>
          <p:cNvPr id="10" name="图片 9">
            <a:extLst>
              <a:ext uri="{FF2B5EF4-FFF2-40B4-BE49-F238E27FC236}">
                <a16:creationId xmlns="" xmlns:a16="http://schemas.microsoft.com/office/drawing/2014/main" id="{3C188C31-CDCE-447F-9B88-B49F28DD463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534" y="811297"/>
            <a:ext cx="2820572" cy="2820572"/>
          </a:xfrm>
          <a:prstGeom prst="rect">
            <a:avLst/>
          </a:prstGeom>
        </p:spPr>
      </p:pic>
      <p:pic>
        <p:nvPicPr>
          <p:cNvPr id="11" name="图片 10">
            <a:extLst>
              <a:ext uri="{FF2B5EF4-FFF2-40B4-BE49-F238E27FC236}">
                <a16:creationId xmlns="" xmlns:a16="http://schemas.microsoft.com/office/drawing/2014/main" id="{D427EE6B-4821-4379-A9E1-D25A8B7AC5A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6401" b="64838"/>
          <a:stretch/>
        </p:blipFill>
        <p:spPr>
          <a:xfrm>
            <a:off x="7590692" y="3733793"/>
            <a:ext cx="1370428" cy="1105224"/>
          </a:xfrm>
          <a:prstGeom prst="rect">
            <a:avLst/>
          </a:prstGeom>
        </p:spPr>
      </p:pic>
      <p:pic>
        <p:nvPicPr>
          <p:cNvPr id="12" name="图片 11">
            <a:extLst>
              <a:ext uri="{FF2B5EF4-FFF2-40B4-BE49-F238E27FC236}">
                <a16:creationId xmlns="" xmlns:a16="http://schemas.microsoft.com/office/drawing/2014/main" id="{310335D4-4E71-4181-A725-341E2A1AD7C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56401" b="64838"/>
          <a:stretch/>
        </p:blipFill>
        <p:spPr>
          <a:xfrm>
            <a:off x="9144006" y="4839017"/>
            <a:ext cx="1812436" cy="1461695"/>
          </a:xfrm>
          <a:prstGeom prst="rect">
            <a:avLst/>
          </a:prstGeom>
        </p:spPr>
      </p:pic>
      <p:pic>
        <p:nvPicPr>
          <p:cNvPr id="13" name="图片 12">
            <a:extLst>
              <a:ext uri="{FF2B5EF4-FFF2-40B4-BE49-F238E27FC236}">
                <a16:creationId xmlns="" xmlns:a16="http://schemas.microsoft.com/office/drawing/2014/main" id="{28E8C850-DB0B-4626-B8EB-7EA87FCCDE1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56401" b="64838"/>
          <a:stretch/>
        </p:blipFill>
        <p:spPr>
          <a:xfrm>
            <a:off x="9982788" y="4390060"/>
            <a:ext cx="1370428" cy="1105224"/>
          </a:xfrm>
          <a:prstGeom prst="rect">
            <a:avLst/>
          </a:prstGeom>
        </p:spPr>
      </p:pic>
      <p:sp>
        <p:nvSpPr>
          <p:cNvPr id="14" name="文本框 13">
            <a:extLst>
              <a:ext uri="{FF2B5EF4-FFF2-40B4-BE49-F238E27FC236}">
                <a16:creationId xmlns="" xmlns:a16="http://schemas.microsoft.com/office/drawing/2014/main" id="{10A197A6-527A-4C31-B1D4-A5E62FB7CC72}"/>
              </a:ext>
            </a:extLst>
          </p:cNvPr>
          <p:cNvSpPr txBox="1"/>
          <p:nvPr/>
        </p:nvSpPr>
        <p:spPr>
          <a:xfrm>
            <a:off x="5090695" y="1548683"/>
            <a:ext cx="1899138" cy="1200329"/>
          </a:xfrm>
          <a:prstGeom prst="rect">
            <a:avLst/>
          </a:prstGeom>
          <a:noFill/>
        </p:spPr>
        <p:txBody>
          <a:bodyPr wrap="square" rtlCol="0">
            <a:spAutoFit/>
          </a:bodyPr>
          <a:lstStyle/>
          <a:p>
            <a:pPr algn="ctr"/>
            <a:r>
              <a:rPr lang="zh-CN" altLang="en-US" sz="72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贰</a:t>
            </a:r>
          </a:p>
        </p:txBody>
      </p:sp>
      <p:sp>
        <p:nvSpPr>
          <p:cNvPr id="15" name="文本框 14">
            <a:extLst>
              <a:ext uri="{FF2B5EF4-FFF2-40B4-BE49-F238E27FC236}">
                <a16:creationId xmlns="" xmlns:a16="http://schemas.microsoft.com/office/drawing/2014/main" id="{8A513A48-D4C0-4A15-9CC3-4263C98B3815}"/>
              </a:ext>
            </a:extLst>
          </p:cNvPr>
          <p:cNvSpPr txBox="1"/>
          <p:nvPr/>
        </p:nvSpPr>
        <p:spPr>
          <a:xfrm>
            <a:off x="3736679" y="2827119"/>
            <a:ext cx="4607169" cy="769441"/>
          </a:xfrm>
          <a:prstGeom prst="rect">
            <a:avLst/>
          </a:prstGeom>
          <a:noFill/>
        </p:spPr>
        <p:txBody>
          <a:bodyPr wrap="square" rtlCol="0">
            <a:spAutoFit/>
          </a:bodyPr>
          <a:lstStyle/>
          <a:p>
            <a:pPr algn="ctr"/>
            <a:r>
              <a:rPr lang="zh-CN" altLang="en-US" sz="4400" b="1" dirty="0">
                <a:solidFill>
                  <a:srgbClr val="D97D90"/>
                </a:solidFill>
                <a:latin typeface="汉仪全唐诗简" panose="00020600040101010101" pitchFamily="18" charset="-122"/>
                <a:ea typeface="汉仪全唐诗简" panose="00020600040101010101" pitchFamily="18" charset="-122"/>
                <a:sym typeface="iekie pocangqiong" panose="02000503000000000000" pitchFamily="2" charset="-122"/>
              </a:rPr>
              <a:t>楚辞</a:t>
            </a:r>
            <a:endParaRPr lang="zh-CN" altLang="en-US" sz="4400" dirty="0">
              <a:solidFill>
                <a:srgbClr val="51534F"/>
              </a:solidFill>
              <a:latin typeface="汉仪全唐诗简" panose="00020600040101010101" pitchFamily="18" charset="-122"/>
              <a:ea typeface="汉仪全唐诗简" panose="00020600040101010101" pitchFamily="18" charset="-122"/>
              <a:sym typeface="iekie pocangqiong" panose="02000503000000000000" pitchFamily="2" charset="-122"/>
            </a:endParaRPr>
          </a:p>
        </p:txBody>
      </p:sp>
      <p:sp>
        <p:nvSpPr>
          <p:cNvPr id="16" name="文本框 15">
            <a:extLst>
              <a:ext uri="{FF2B5EF4-FFF2-40B4-BE49-F238E27FC236}">
                <a16:creationId xmlns="" xmlns:a16="http://schemas.microsoft.com/office/drawing/2014/main" id="{166DF61C-4279-4140-8F81-2619F38BC411}"/>
              </a:ext>
            </a:extLst>
          </p:cNvPr>
          <p:cNvSpPr txBox="1"/>
          <p:nvPr/>
        </p:nvSpPr>
        <p:spPr>
          <a:xfrm>
            <a:off x="4924237" y="3535696"/>
            <a:ext cx="2377438" cy="517065"/>
          </a:xfrm>
          <a:prstGeom prst="rect">
            <a:avLst/>
          </a:prstGeom>
          <a:noFill/>
        </p:spPr>
        <p:txBody>
          <a:bodyPr wrap="square" rtlCol="0">
            <a:spAutoFit/>
          </a:bodyPr>
          <a:lstStyle/>
          <a:p>
            <a:pPr>
              <a:lnSpc>
                <a:spcPct val="120000"/>
              </a:lnSpc>
            </a:pPr>
            <a:r>
              <a:rPr lang="zh-CN" altLang="en-US" sz="2400" dirty="0">
                <a:solidFill>
                  <a:srgbClr val="51534F"/>
                </a:solidFill>
                <a:latin typeface="汉仪全唐诗简" panose="00020600040101010101" pitchFamily="18" charset="-122"/>
                <a:ea typeface="汉仪全唐诗简" panose="00020600040101010101" pitchFamily="18" charset="-122"/>
                <a:cs typeface="+mn-ea"/>
                <a:sym typeface="iekie pocangqiong" panose="02000503000000000000" pitchFamily="2" charset="-122"/>
              </a:rPr>
              <a:t>此处添加小标题</a:t>
            </a:r>
          </a:p>
        </p:txBody>
      </p:sp>
      <p:sp>
        <p:nvSpPr>
          <p:cNvPr id="18" name="标题 1">
            <a:extLst>
              <a:ext uri="{FF2B5EF4-FFF2-40B4-BE49-F238E27FC236}">
                <a16:creationId xmlns="" xmlns:a16="http://schemas.microsoft.com/office/drawing/2014/main" id="{427FD108-1899-40A4-94C6-54066F5B414D}"/>
              </a:ext>
            </a:extLst>
          </p:cNvPr>
          <p:cNvSpPr txBox="1">
            <a:spLocks/>
          </p:cNvSpPr>
          <p:nvPr/>
        </p:nvSpPr>
        <p:spPr>
          <a:xfrm>
            <a:off x="4414862" y="3925467"/>
            <a:ext cx="3250804" cy="9009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50000"/>
              </a:lnSpc>
              <a:defRPr/>
            </a:pPr>
            <a:r>
              <a:rPr lang="zh-CN" altLang="en-US" sz="1600" dirty="0">
                <a:solidFill>
                  <a:srgbClr val="51534F"/>
                </a:solidFill>
                <a:latin typeface="汉仪全唐诗简" panose="00020600040101010101" pitchFamily="18" charset="-122"/>
                <a:ea typeface="汉仪全唐诗简" panose="00020600040101010101" pitchFamily="18" charset="-122"/>
                <a:cs typeface="+mn-ea"/>
                <a:sym typeface="iekie pocangqiong" panose="02000503000000000000" pitchFamily="2" charset="-122"/>
              </a:rPr>
              <a:t>编辑您的内容编辑您的内容编辑您的内容编辑您的内容</a:t>
            </a:r>
          </a:p>
        </p:txBody>
      </p:sp>
      <p:pic>
        <p:nvPicPr>
          <p:cNvPr id="19" name="图片 18">
            <a:extLst>
              <a:ext uri="{FF2B5EF4-FFF2-40B4-BE49-F238E27FC236}">
                <a16:creationId xmlns="" xmlns:a16="http://schemas.microsoft.com/office/drawing/2014/main" id="{B9504F25-EE18-47B5-824D-83F532AEAAD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V="1">
            <a:off x="3286036" y="4672686"/>
            <a:ext cx="1464498" cy="794568"/>
          </a:xfrm>
          <a:prstGeom prst="rect">
            <a:avLst/>
          </a:prstGeom>
        </p:spPr>
      </p:pic>
    </p:spTree>
    <p:extLst>
      <p:ext uri="{BB962C8B-B14F-4D97-AF65-F5344CB8AC3E}">
        <p14:creationId xmlns:p14="http://schemas.microsoft.com/office/powerpoint/2010/main" val="3334350165"/>
      </p:ext>
    </p:extLst>
  </p:cSld>
  <p:clrMapOvr>
    <a:masterClrMapping/>
  </p:clrMapOvr>
  <mc:AlternateContent xmlns:mc="http://schemas.openxmlformats.org/markup-compatibility/2006" xmlns:p14="http://schemas.microsoft.com/office/powerpoint/2010/main">
    <mc:Choice Requires="p14">
      <p:transition spd="slow" p14:dur="1250" advTm="0">
        <p:push dir="u"/>
      </p:transition>
    </mc:Choice>
    <mc:Fallback xmlns="">
      <p:transition spd="slow" advTm="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arn(inVertical)">
                                      <p:cBhvr>
                                        <p:cTn id="27" dur="1000"/>
                                        <p:tgtEl>
                                          <p:spTgt spid="15"/>
                                        </p:tgtEl>
                                      </p:cBhvr>
                                    </p:animEffect>
                                  </p:childTnLst>
                                </p:cTn>
                              </p:par>
                            </p:childTnLst>
                          </p:cTn>
                        </p:par>
                        <p:par>
                          <p:cTn id="28" fill="hold">
                            <p:stCondLst>
                              <p:cond delay="4000"/>
                            </p:stCondLst>
                            <p:childTnLst>
                              <p:par>
                                <p:cTn id="29" presetID="22" presetClass="entr" presetSubtype="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up)">
                                      <p:cBhvr>
                                        <p:cTn id="31" dur="500"/>
                                        <p:tgtEl>
                                          <p:spTgt spid="16"/>
                                        </p:tgtEl>
                                      </p:cBhvr>
                                    </p:animEffect>
                                  </p:childTnLst>
                                </p:cTn>
                              </p:par>
                            </p:childTnLst>
                          </p:cTn>
                        </p:par>
                        <p:par>
                          <p:cTn id="32" fill="hold">
                            <p:stCondLst>
                              <p:cond delay="4500"/>
                            </p:stCondLst>
                            <p:childTnLst>
                              <p:par>
                                <p:cTn id="33" presetID="12" presetClass="entr" presetSubtype="4"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p:tgtEl>
                                          <p:spTgt spid="18"/>
                                        </p:tgtEl>
                                        <p:attrNameLst>
                                          <p:attrName>ppt_y</p:attrName>
                                        </p:attrNameLst>
                                      </p:cBhvr>
                                      <p:tavLst>
                                        <p:tav tm="0">
                                          <p:val>
                                            <p:strVal val="#ppt_y+#ppt_h*1.125000"/>
                                          </p:val>
                                        </p:tav>
                                        <p:tav tm="100000">
                                          <p:val>
                                            <p:strVal val="#ppt_y"/>
                                          </p:val>
                                        </p:tav>
                                      </p:tavLst>
                                    </p:anim>
                                    <p:animEffect transition="in" filter="wipe(up)">
                                      <p:cBhvr>
                                        <p:cTn id="36" dur="500"/>
                                        <p:tgtEl>
                                          <p:spTgt spid="18"/>
                                        </p:tgtEl>
                                      </p:cBhvr>
                                    </p:animEffect>
                                  </p:childTnLst>
                                </p:cTn>
                              </p:par>
                            </p:childTnLst>
                          </p:cTn>
                        </p:par>
                        <p:par>
                          <p:cTn id="37" fill="hold">
                            <p:stCondLst>
                              <p:cond delay="5000"/>
                            </p:stCondLst>
                            <p:childTnLst>
                              <p:par>
                                <p:cTn id="38" presetID="22" presetClass="entr" presetSubtype="2"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childTnLst>
                          </p:cTn>
                        </p:par>
                        <p:par>
                          <p:cTn id="41" fill="hold">
                            <p:stCondLst>
                              <p:cond delay="5500"/>
                            </p:stCondLst>
                            <p:childTnLst>
                              <p:par>
                                <p:cTn id="42" presetID="42"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42" presetClass="entr" presetSubtype="0"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anim calcmode="lin" valueType="num">
                                      <p:cBhvr>
                                        <p:cTn id="51" dur="1000" fill="hold"/>
                                        <p:tgtEl>
                                          <p:spTgt spid="12"/>
                                        </p:tgtEl>
                                        <p:attrNameLst>
                                          <p:attrName>ppt_x</p:attrName>
                                        </p:attrNameLst>
                                      </p:cBhvr>
                                      <p:tavLst>
                                        <p:tav tm="0">
                                          <p:val>
                                            <p:strVal val="#ppt_x"/>
                                          </p:val>
                                        </p:tav>
                                        <p:tav tm="100000">
                                          <p:val>
                                            <p:strVal val="#ppt_x"/>
                                          </p:val>
                                        </p:tav>
                                      </p:tavLst>
                                    </p:anim>
                                    <p:anim calcmode="lin" valueType="num">
                                      <p:cBhvr>
                                        <p:cTn id="52" dur="1000" fill="hold"/>
                                        <p:tgtEl>
                                          <p:spTgt spid="12"/>
                                        </p:tgtEl>
                                        <p:attrNameLst>
                                          <p:attrName>ppt_y</p:attrName>
                                        </p:attrNameLst>
                                      </p:cBhvr>
                                      <p:tavLst>
                                        <p:tav tm="0">
                                          <p:val>
                                            <p:strVal val="#ppt_y+.1"/>
                                          </p:val>
                                        </p:tav>
                                        <p:tav tm="100000">
                                          <p:val>
                                            <p:strVal val="#ppt_y"/>
                                          </p:val>
                                        </p:tav>
                                      </p:tavLst>
                                    </p:anim>
                                  </p:childTnLst>
                                </p:cTn>
                              </p:par>
                            </p:childTnLst>
                          </p:cTn>
                        </p:par>
                        <p:par>
                          <p:cTn id="53" fill="hold">
                            <p:stCondLst>
                              <p:cond delay="7500"/>
                            </p:stCondLst>
                            <p:childTnLst>
                              <p:par>
                                <p:cTn id="54" presetID="53" presetClass="entr" presetSubtype="16"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750" fill="hold"/>
                                        <p:tgtEl>
                                          <p:spTgt spid="17"/>
                                        </p:tgtEl>
                                        <p:attrNameLst>
                                          <p:attrName>ppt_w</p:attrName>
                                        </p:attrNameLst>
                                      </p:cBhvr>
                                      <p:tavLst>
                                        <p:tav tm="0">
                                          <p:val>
                                            <p:fltVal val="0"/>
                                          </p:val>
                                        </p:tav>
                                        <p:tav tm="100000">
                                          <p:val>
                                            <p:strVal val="#ppt_w"/>
                                          </p:val>
                                        </p:tav>
                                      </p:tavLst>
                                    </p:anim>
                                    <p:anim calcmode="lin" valueType="num">
                                      <p:cBhvr>
                                        <p:cTn id="57" dur="750" fill="hold"/>
                                        <p:tgtEl>
                                          <p:spTgt spid="17"/>
                                        </p:tgtEl>
                                        <p:attrNameLst>
                                          <p:attrName>ppt_h</p:attrName>
                                        </p:attrNameLst>
                                      </p:cBhvr>
                                      <p:tavLst>
                                        <p:tav tm="0">
                                          <p:val>
                                            <p:fltVal val="0"/>
                                          </p:val>
                                        </p:tav>
                                        <p:tav tm="100000">
                                          <p:val>
                                            <p:strVal val="#ppt_h"/>
                                          </p:val>
                                        </p:tav>
                                      </p:tavLst>
                                    </p:anim>
                                    <p:animEffect transition="in" filter="fade">
                                      <p:cBhvr>
                                        <p:cTn id="58" dur="750"/>
                                        <p:tgtEl>
                                          <p:spTgt spid="17"/>
                                        </p:tgtEl>
                                      </p:cBhvr>
                                    </p:animEffect>
                                  </p:childTnLst>
                                </p:cTn>
                              </p:par>
                              <p:par>
                                <p:cTn id="59" presetID="22" presetClass="entr" presetSubtype="2" fill="hold"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right)">
                                      <p:cBhvr>
                                        <p:cTn id="6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4" grpId="0"/>
      <p:bldP spid="15" grpId="0"/>
      <p:bldP spid="16"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72256" y="2343982"/>
            <a:ext cx="3589420" cy="2301765"/>
            <a:chOff x="972256" y="2343982"/>
            <a:chExt cx="3589420" cy="2301765"/>
          </a:xfrm>
        </p:grpSpPr>
        <p:sp>
          <p:nvSpPr>
            <p:cNvPr id="4" name="椭圆 3"/>
            <p:cNvSpPr/>
            <p:nvPr/>
          </p:nvSpPr>
          <p:spPr>
            <a:xfrm>
              <a:off x="2049009" y="2343982"/>
              <a:ext cx="2301765" cy="2301765"/>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ekie pocangqiong" panose="02000503000000000000" pitchFamily="2" charset="-122"/>
                <a:ea typeface="iekie pocangqiong" panose="02000503000000000000" pitchFamily="2" charset="-122"/>
                <a:sym typeface="iekie pocangqiong" panose="02000503000000000000" pitchFamily="2" charset="-122"/>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72256" y="2387724"/>
              <a:ext cx="3589420" cy="2258023"/>
            </a:xfrm>
            <a:prstGeom prst="rect">
              <a:avLst/>
            </a:prstGeom>
          </p:spPr>
        </p:pic>
      </p:gr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7568" y="2053389"/>
            <a:ext cx="5102005" cy="3708821"/>
          </a:xfrm>
          <a:prstGeom prst="rect">
            <a:avLst/>
          </a:prstGeom>
        </p:spPr>
      </p:pic>
      <p:sp>
        <p:nvSpPr>
          <p:cNvPr id="7" name="文本框 6"/>
          <p:cNvSpPr txBox="1"/>
          <p:nvPr/>
        </p:nvSpPr>
        <p:spPr>
          <a:xfrm>
            <a:off x="4671760" y="1988033"/>
            <a:ext cx="3693319" cy="2881934"/>
          </a:xfrm>
          <a:prstGeom prst="rect">
            <a:avLst/>
          </a:prstGeom>
          <a:noFill/>
        </p:spPr>
        <p:txBody>
          <a:bodyPr vert="eaVert" wrap="square" rtlCol="0">
            <a:spAutoFit/>
          </a:bodyPr>
          <a:lstStyle/>
          <a:p>
            <a:r>
              <a:rPr lang="zh-CN" altLang="en-US" sz="20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楚辞</a:t>
            </a:r>
            <a:endParaRPr lang="en-US" altLang="zh-CN"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a:p>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楚辞又称“楚词”，是伟大诗人屈原创造的一种诗体。作品运用楚地（今两湖一带）的文学样式、方言声韵，叙写楚地的山川人物、历史风情，具有浓厚的地方特色。汉代时，刘向把屈原的作品及宋玉等人“承袭屈赋”的作品编辑成集，名为</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楚辞</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。并成为继</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诗经</a:t>
            </a:r>
            <a:r>
              <a:rPr lang="en-US" altLang="zh-CN"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1600" dirty="0">
                <a:solidFill>
                  <a:schemeClr val="tx1">
                    <a:lumMod val="75000"/>
                    <a:lumOff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以后，对我国文学具有深远影响的一部诗歌总集。并且是我国第一部浪漫主义诗歌总集。</a:t>
            </a:r>
          </a:p>
        </p:txBody>
      </p:sp>
    </p:spTree>
    <p:extLst>
      <p:ext uri="{BB962C8B-B14F-4D97-AF65-F5344CB8AC3E}">
        <p14:creationId xmlns:p14="http://schemas.microsoft.com/office/powerpoint/2010/main" val="24325421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750"/>
                                        <p:tgtEl>
                                          <p:spTgt spid="3"/>
                                        </p:tgtEl>
                                      </p:cBhvr>
                                    </p:animEffect>
                                  </p:childTnLst>
                                </p:cTn>
                              </p:par>
                            </p:childTnLst>
                          </p:cTn>
                        </p:par>
                        <p:par>
                          <p:cTn id="8" fill="hold">
                            <p:stCondLst>
                              <p:cond delay="750"/>
                            </p:stCondLst>
                            <p:childTnLst>
                              <p:par>
                                <p:cTn id="9" presetID="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750"/>
                                        <p:tgtEl>
                                          <p:spTgt spid="6"/>
                                        </p:tgtEl>
                                      </p:cBhvr>
                                    </p:animEffect>
                                  </p:childTnLst>
                                </p:cTn>
                              </p:par>
                            </p:childTnLst>
                          </p:cTn>
                        </p:par>
                        <p:par>
                          <p:cTn id="12" fill="hold">
                            <p:stCondLst>
                              <p:cond delay="1500"/>
                            </p:stCondLst>
                            <p:childTnLst>
                              <p:par>
                                <p:cTn id="13" presetID="55"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750" fill="hold"/>
                                        <p:tgtEl>
                                          <p:spTgt spid="7"/>
                                        </p:tgtEl>
                                        <p:attrNameLst>
                                          <p:attrName>ppt_w</p:attrName>
                                        </p:attrNameLst>
                                      </p:cBhvr>
                                      <p:tavLst>
                                        <p:tav tm="0">
                                          <p:val>
                                            <p:strVal val="#ppt_w*0.70"/>
                                          </p:val>
                                        </p:tav>
                                        <p:tav tm="100000">
                                          <p:val>
                                            <p:strVal val="#ppt_w"/>
                                          </p:val>
                                        </p:tav>
                                      </p:tavLst>
                                    </p:anim>
                                    <p:anim calcmode="lin" valueType="num">
                                      <p:cBhvr>
                                        <p:cTn id="16" dur="750" fill="hold"/>
                                        <p:tgtEl>
                                          <p:spTgt spid="7"/>
                                        </p:tgtEl>
                                        <p:attrNameLst>
                                          <p:attrName>ppt_h</p:attrName>
                                        </p:attrNameLst>
                                      </p:cBhvr>
                                      <p:tavLst>
                                        <p:tav tm="0">
                                          <p:val>
                                            <p:strVal val="#ppt_h"/>
                                          </p:val>
                                        </p:tav>
                                        <p:tav tm="100000">
                                          <p:val>
                                            <p:strVal val="#ppt_h"/>
                                          </p:val>
                                        </p:tav>
                                      </p:tavLst>
                                    </p:anim>
                                    <p:animEffect transition="in" filter="fade">
                                      <p:cBhvr>
                                        <p:cTn id="17"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B126019B-807D-4259-9A71-F70EA2CB3B3F}"/>
              </a:ext>
            </a:extLst>
          </p:cNvPr>
          <p:cNvSpPr/>
          <p:nvPr/>
        </p:nvSpPr>
        <p:spPr>
          <a:xfrm>
            <a:off x="4293219" y="1246641"/>
            <a:ext cx="5678478" cy="4941095"/>
          </a:xfrm>
          <a:prstGeom prst="rect">
            <a:avLst/>
          </a:prstGeom>
        </p:spPr>
        <p:txBody>
          <a:bodyPr vert="eaVert" wrap="square">
            <a:spAutoFit/>
          </a:bodyPr>
          <a:lstStyle/>
          <a:p>
            <a:pPr>
              <a:lnSpc>
                <a:spcPct val="150000"/>
              </a:lnSpc>
            </a:pPr>
            <a:r>
              <a:rPr lang="zh-CN" altLang="en-US" sz="28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楚辞</a:t>
            </a:r>
            <a:r>
              <a:rPr lang="en-US" altLang="zh-CN" sz="28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28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离骚</a:t>
            </a:r>
            <a:endParaRPr lang="en-US" altLang="zh-CN" sz="28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endParaRP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帝高阳之苗裔兮，朕皇考曰伯庸。</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摄提贞于孟陬兮，惟庚寅吾以降。</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皇览揆余初度兮，肇锡余以嘉名：</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名余曰正则兮，字余曰灵均。</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纷吾既有此内美兮，又重之以修能。</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扈江离与辟芷兮，纫秋兰以为佩。</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汨余若将不及兮，恐年岁之不吾与。</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朝搴阰之木兰兮，夕揽洲之宿莽。</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日月忽其不淹兮，春与秋其代序。</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惟草木之零落兮，恐美人之迟暮。</a:t>
            </a:r>
            <a:r>
              <a:rPr lang="en-US" altLang="zh-CN"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惟 通：唯</a:t>
            </a:r>
            <a:r>
              <a:rPr lang="en-US" altLang="zh-CN"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不抚壮而弃秽兮，何不改乎此度</a:t>
            </a:r>
            <a:r>
              <a:rPr lang="en-US" altLang="zh-CN"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乘骐骥以驰骋兮，来吾道夫先路！</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昔三后之纯粹兮，固众芳之所在。</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杂申椒与菌桂兮，岂惟纫夫蕙茝！</a:t>
            </a:r>
          </a:p>
          <a:p>
            <a:pPr>
              <a:lnSpc>
                <a:spcPct val="150000"/>
              </a:lnSpc>
            </a:pPr>
            <a:r>
              <a:rPr lang="zh-CN" altLang="en-US" sz="1400" dirty="0">
                <a:solidFill>
                  <a:schemeClr val="bg2">
                    <a:lumMod val="25000"/>
                  </a:schemeClr>
                </a:solidFill>
                <a:latin typeface="iekie pocangqiong" panose="02000503000000000000" pitchFamily="2" charset="-122"/>
                <a:ea typeface="iekie pocangqiong" panose="02000503000000000000" pitchFamily="2" charset="-122"/>
                <a:sym typeface="iekie pocangqiong" panose="02000503000000000000" pitchFamily="2" charset="-122"/>
              </a:rPr>
              <a:t>彼尧、舜之耿介兮，既遵道而得路。</a:t>
            </a:r>
          </a:p>
        </p:txBody>
      </p:sp>
      <p:pic>
        <p:nvPicPr>
          <p:cNvPr id="18" name="图片 17">
            <a:extLst>
              <a:ext uri="{FF2B5EF4-FFF2-40B4-BE49-F238E27FC236}">
                <a16:creationId xmlns="" xmlns:a16="http://schemas.microsoft.com/office/drawing/2014/main" id="{4272D0E0-CAC3-4D85-8920-C7445423D1E5}"/>
              </a:ext>
            </a:extLst>
          </p:cNvPr>
          <p:cNvPicPr>
            <a:picLocks noChangeAspect="1"/>
          </p:cNvPicPr>
          <p:nvPr/>
        </p:nvPicPr>
        <p:blipFill rotWithShape="1">
          <a:blip r:embed="rId3">
            <a:extLst>
              <a:ext uri="{28A0092B-C50C-407E-A947-70E740481C1C}">
                <a14:useLocalDpi xmlns:a14="http://schemas.microsoft.com/office/drawing/2010/main" val="0"/>
              </a:ext>
            </a:extLst>
          </a:blip>
          <a:srcRect l="19165" t="6021" r="23019" b="67742"/>
          <a:stretch/>
        </p:blipFill>
        <p:spPr>
          <a:xfrm>
            <a:off x="757163" y="2105376"/>
            <a:ext cx="3244646" cy="1799303"/>
          </a:xfrm>
          <a:prstGeom prst="rect">
            <a:avLst/>
          </a:prstGeom>
        </p:spPr>
      </p:pic>
      <p:pic>
        <p:nvPicPr>
          <p:cNvPr id="19" name="图片 18">
            <a:extLst>
              <a:ext uri="{FF2B5EF4-FFF2-40B4-BE49-F238E27FC236}">
                <a16:creationId xmlns="" xmlns:a16="http://schemas.microsoft.com/office/drawing/2014/main" id="{707EC539-8537-4CEA-A362-ABE088A4A5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86621" y="2844800"/>
            <a:ext cx="2094982" cy="4013200"/>
          </a:xfrm>
          <a:prstGeom prst="rect">
            <a:avLst/>
          </a:prstGeom>
        </p:spPr>
      </p:pic>
    </p:spTree>
    <p:extLst>
      <p:ext uri="{BB962C8B-B14F-4D97-AF65-F5344CB8AC3E}">
        <p14:creationId xmlns:p14="http://schemas.microsoft.com/office/powerpoint/2010/main" val="9830277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drap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1+#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anim calcmode="lin" valueType="num">
                                      <p:cBhvr>
                                        <p:cTn id="13" dur="750" fill="hold"/>
                                        <p:tgtEl>
                                          <p:spTgt spid="19"/>
                                        </p:tgtEl>
                                        <p:attrNameLst>
                                          <p:attrName>ppt_x</p:attrName>
                                        </p:attrNameLst>
                                      </p:cBhvr>
                                      <p:tavLst>
                                        <p:tav tm="0">
                                          <p:val>
                                            <p:strVal val="#ppt_x"/>
                                          </p:val>
                                        </p:tav>
                                        <p:tav tm="100000">
                                          <p:val>
                                            <p:strVal val="#ppt_x"/>
                                          </p:val>
                                        </p:tav>
                                      </p:tavLst>
                                    </p:anim>
                                    <p:anim calcmode="lin" valueType="num">
                                      <p:cBhvr>
                                        <p:cTn id="14"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TotalTime>
  <Words>1645</Words>
  <Application>Microsoft Office PowerPoint</Application>
  <PresentationFormat>宽屏</PresentationFormat>
  <Paragraphs>163</Paragraphs>
  <Slides>20</Slides>
  <Notes>9</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20</vt:i4>
      </vt:variant>
    </vt:vector>
  </HeadingPairs>
  <TitlesOfParts>
    <vt:vector size="32" baseType="lpstr">
      <vt:lpstr>iekie pocangqiong</vt:lpstr>
      <vt:lpstr>Meiryo</vt:lpstr>
      <vt:lpstr>等线</vt:lpstr>
      <vt:lpstr>等线 Light</vt:lpstr>
      <vt:lpstr>汉仪全唐诗简</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28</cp:revision>
  <dcterms:created xsi:type="dcterms:W3CDTF">2019-05-30T07:15:29Z</dcterms:created>
  <dcterms:modified xsi:type="dcterms:W3CDTF">2022-01-28T13:08:48Z</dcterms:modified>
</cp:coreProperties>
</file>