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86" r:id="rId3"/>
  </p:sldMasterIdLst>
  <p:notesMasterIdLst>
    <p:notesMasterId r:id="rId21"/>
  </p:notesMasterIdLst>
  <p:sldIdLst>
    <p:sldId id="257" r:id="rId4"/>
    <p:sldId id="258" r:id="rId5"/>
    <p:sldId id="264" r:id="rId6"/>
    <p:sldId id="272" r:id="rId7"/>
    <p:sldId id="267" r:id="rId8"/>
    <p:sldId id="259" r:id="rId9"/>
    <p:sldId id="262" r:id="rId10"/>
    <p:sldId id="261" r:id="rId11"/>
    <p:sldId id="263" r:id="rId12"/>
    <p:sldId id="265" r:id="rId13"/>
    <p:sldId id="260" r:id="rId14"/>
    <p:sldId id="268" r:id="rId15"/>
    <p:sldId id="266" r:id="rId16"/>
    <p:sldId id="270" r:id="rId17"/>
    <p:sldId id="271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1F"/>
    <a:srgbClr val="EADEC8"/>
    <a:srgbClr val="FFFFFF"/>
    <a:srgbClr val="FDFBE9"/>
    <a:srgbClr val="EFE3CE"/>
    <a:srgbClr val="F7EEAB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E1E9A-2A67-497F-85BF-56FC3D3D8942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A3D38-E346-4B68-92A5-36E25614B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6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930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A276D-3CA8-49CB-9688-31E1402D03EB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CE7627-CD46-4337-9B6C-C0E684C213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5179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A44B4-A37C-42BD-BF5C-CA2618F39B7A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35AF4C-74CE-453C-8C70-1C7BE6A8AD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7424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0C440-7E3A-4977-8065-ED90C4183A90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CE8487-0BB6-49BA-9C01-AD6FF54E9D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0863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3233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422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87654769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5591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30090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3389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38269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6618235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77B9E-C8B0-41D2-9C90-629727588C6A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505E41-F795-4380-AF8A-DF4D6ACAAA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12889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8910039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2952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750468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046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038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9102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7598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3805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2492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8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774C2-7F23-4274-AF06-8BC3928A9B38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193F97-C731-40D8-92C9-29BA5FB76D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09281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164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672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137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59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55C5A-C9C4-4CB6-A413-45C10FE848D3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0D1DE2-2097-4B59-A4CF-034D72B6D1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65304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47797-DFEC-4048-BFF2-742A2B3C1906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5CC145-A33B-4530-96F7-0C6DDDCDA3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0532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8FAE3-6431-4819-9470-1BA4B8F04EC5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AC27E4-1FA7-4989-8508-69911D95A3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46528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2E41-DAB8-4DB4-AAA7-9E0624F200A4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68F4FE-FB31-46F4-BBBB-6552A4FB99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26331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E719-2157-4F53-AA23-654BD0F6E6F0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894502-34CC-4574-BA97-65C9BFA168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70388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2924D-9A4E-41B5-BD88-ED95F3485AEE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CCC29-5336-478C-81DD-E6740DD7EA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1286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883710B0-A46C-4CA7-A496-418330C434B1}" type="datetimeFigureOut">
              <a:rPr lang="zh-CN" altLang="en-US"/>
              <a:pPr>
                <a:defRPr/>
              </a:pPr>
              <a:t>2016/5/4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A978C"/>
                </a:solidFill>
              </a:defRPr>
            </a:lvl1pPr>
          </a:lstStyle>
          <a:p>
            <a:fld id="{391C9A61-A9EA-4ABD-A80F-AE9D18A0FB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3151188"/>
            <a:ext cx="4170363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Freeform 1224"/>
          <p:cNvSpPr>
            <a:spLocks noEditPoints="1"/>
          </p:cNvSpPr>
          <p:nvPr/>
        </p:nvSpPr>
        <p:spPr bwMode="auto">
          <a:xfrm flipH="1">
            <a:off x="5495925" y="3911600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224"/>
          <p:cNvSpPr>
            <a:spLocks noEditPoints="1"/>
          </p:cNvSpPr>
          <p:nvPr/>
        </p:nvSpPr>
        <p:spPr bwMode="auto">
          <a:xfrm flipH="1">
            <a:off x="7354888" y="-196850"/>
            <a:ext cx="5287962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24"/>
          <p:cNvSpPr>
            <a:spLocks noEditPoint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4" name="组合 313"/>
          <p:cNvPicPr>
            <a:picLocks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2432050"/>
            <a:ext cx="2852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2016/5/4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7932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8.emf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"/>
          <p:cNvGrpSpPr>
            <a:grpSpLocks/>
          </p:cNvGrpSpPr>
          <p:nvPr/>
        </p:nvGrpSpPr>
        <p:grpSpPr bwMode="auto">
          <a:xfrm>
            <a:off x="95250" y="-133350"/>
            <a:ext cx="11152188" cy="6983413"/>
            <a:chOff x="0" y="0"/>
            <a:chExt cx="11151065" cy="6983832"/>
          </a:xfrm>
        </p:grpSpPr>
        <p:sp>
          <p:nvSpPr>
            <p:cNvPr id="3095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avLst/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96" name="组合 133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7" name="组合 52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2" name="组合 4"/>
          <p:cNvGrpSpPr>
            <a:grpSpLocks/>
          </p:cNvGrpSpPr>
          <p:nvPr/>
        </p:nvGrpSpPr>
        <p:grpSpPr bwMode="auto">
          <a:xfrm>
            <a:off x="-2689225" y="-757238"/>
            <a:ext cx="14901863" cy="7615238"/>
            <a:chOff x="0" y="0"/>
            <a:chExt cx="14901941" cy="7615722"/>
          </a:xfrm>
        </p:grpSpPr>
        <p:grpSp>
          <p:nvGrpSpPr>
            <p:cNvPr id="3083" name="组合 1"/>
            <p:cNvGrpSpPr>
              <a:grpSpLocks/>
            </p:cNvGrpSpPr>
            <p:nvPr/>
          </p:nvGrpSpPr>
          <p:grpSpPr bwMode="auto">
            <a:xfrm>
              <a:off x="3124877" y="0"/>
              <a:ext cx="11777064" cy="7615722"/>
              <a:chOff x="0" y="0"/>
              <a:chExt cx="11777064" cy="7615722"/>
            </a:xfrm>
          </p:grpSpPr>
          <p:pic>
            <p:nvPicPr>
              <p:cNvPr id="3086" name="图片 134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6424781">
                <a:off x="-587126" y="587126"/>
                <a:ext cx="4053491" cy="2879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87" name="组合 1340"/>
              <p:cNvGrpSpPr>
                <a:grpSpLocks/>
              </p:cNvGrpSpPr>
              <p:nvPr/>
            </p:nvGrpSpPr>
            <p:grpSpPr bwMode="auto">
              <a:xfrm>
                <a:off x="2025750" y="1095989"/>
                <a:ext cx="5818530" cy="5818530"/>
                <a:chOff x="0" y="0"/>
                <a:chExt cx="5818530" cy="5818530"/>
              </a:xfrm>
            </p:grpSpPr>
            <p:sp>
              <p:nvSpPr>
                <p:cNvPr id="3093" name="椭圆 1338"/>
                <p:cNvSpPr>
                  <a:spLocks noChangeArrowheads="1"/>
                </p:cNvSpPr>
                <p:nvPr/>
              </p:nvSpPr>
              <p:spPr bwMode="auto">
                <a:xfrm>
                  <a:off x="118314" y="118527"/>
                  <a:ext cx="5581680" cy="5580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  <p:sp>
              <p:nvSpPr>
                <p:cNvPr id="3094" name="椭圆 1339"/>
                <p:cNvSpPr>
                  <a:spLocks noChangeArrowheads="1"/>
                </p:cNvSpPr>
                <p:nvPr/>
              </p:nvSpPr>
              <p:spPr bwMode="auto">
                <a:xfrm>
                  <a:off x="-750" y="-543"/>
                  <a:ext cx="5819806" cy="581855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grpSp>
            <p:nvGrpSpPr>
              <p:cNvPr id="3088" name="组合 522"/>
              <p:cNvGrpSpPr>
                <a:grpSpLocks noChangeAspect="1"/>
              </p:cNvGrpSpPr>
              <p:nvPr/>
            </p:nvGrpSpPr>
            <p:grpSpPr bwMode="auto">
              <a:xfrm>
                <a:off x="6359269" y="1521750"/>
                <a:ext cx="5417795" cy="6093972"/>
                <a:chOff x="0" y="0"/>
                <a:chExt cx="5417795" cy="6093972"/>
              </a:xfrm>
            </p:grpSpPr>
            <p:pic>
              <p:nvPicPr>
                <p:cNvPr id="3089" name="图片 1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652"/>
                <a:stretch>
                  <a:fillRect/>
                </a:stretch>
              </p:blipFill>
              <p:spPr bwMode="auto">
                <a:xfrm flipH="1">
                  <a:off x="953171" y="0"/>
                  <a:ext cx="4450110" cy="35377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0" name="图片 1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609213" y="1797290"/>
                  <a:ext cx="2602971" cy="3702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1" name="图片 8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0937" b="-464"/>
                <a:stretch>
                  <a:fillRect/>
                </a:stretch>
              </p:blipFill>
              <p:spPr bwMode="auto">
                <a:xfrm>
                  <a:off x="2095303" y="2693826"/>
                  <a:ext cx="3322492" cy="3389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2" name="图片 1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2869"/>
                <a:stretch>
                  <a:fillRect/>
                </a:stretch>
              </p:blipFill>
              <p:spPr bwMode="auto">
                <a:xfrm>
                  <a:off x="0" y="3648578"/>
                  <a:ext cx="3951185" cy="2445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3084" name="图片 114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47754" y="2336250"/>
              <a:ext cx="6675155" cy="5090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114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6567" y="501238"/>
              <a:ext cx="2474989" cy="302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15" name="组合 136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809750"/>
            <a:ext cx="440848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6" name="组合 1348"/>
          <p:cNvGrpSpPr>
            <a:grpSpLocks/>
          </p:cNvGrpSpPr>
          <p:nvPr/>
        </p:nvGrpSpPr>
        <p:grpSpPr bwMode="auto">
          <a:xfrm>
            <a:off x="3036888" y="2495550"/>
            <a:ext cx="4699000" cy="1568450"/>
            <a:chOff x="0" y="0"/>
            <a:chExt cx="4698722" cy="1567942"/>
          </a:xfrm>
        </p:grpSpPr>
        <p:grpSp>
          <p:nvGrpSpPr>
            <p:cNvPr id="3079" name="组合 1344"/>
            <p:cNvGrpSpPr>
              <a:grpSpLocks/>
            </p:cNvGrpSpPr>
            <p:nvPr/>
          </p:nvGrpSpPr>
          <p:grpSpPr bwMode="auto">
            <a:xfrm>
              <a:off x="0" y="0"/>
              <a:ext cx="4698722" cy="951402"/>
              <a:chOff x="0" y="0"/>
              <a:chExt cx="4698722" cy="951402"/>
            </a:xfrm>
          </p:grpSpPr>
          <p:sp>
            <p:nvSpPr>
              <p:cNvPr id="3081" name="文本框 1341"/>
              <p:cNvSpPr txBox="1">
                <a:spLocks noChangeArrowheads="1"/>
              </p:cNvSpPr>
              <p:nvPr/>
            </p:nvSpPr>
            <p:spPr bwMode="auto">
              <a:xfrm>
                <a:off x="917521" y="0"/>
                <a:ext cx="2863681" cy="461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solidFill>
                      <a:srgbClr val="413B17"/>
                    </a:solidFill>
                    <a:latin typeface="Vivaldi" pitchFamily="66" charset="0"/>
                  </a:rPr>
                  <a:t>Add Your Text Here</a:t>
                </a:r>
                <a:endParaRPr lang="zh-CN" altLang="en-US" sz="24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3082" name="文本框 1342"/>
              <p:cNvSpPr txBox="1">
                <a:spLocks noChangeArrowheads="1"/>
              </p:cNvSpPr>
              <p:nvPr/>
            </p:nvSpPr>
            <p:spPr bwMode="auto">
              <a:xfrm>
                <a:off x="0" y="366594"/>
                <a:ext cx="4698722" cy="585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>
                    <a:solidFill>
                      <a:srgbClr val="413B17"/>
                    </a:solidFill>
                    <a:latin typeface="宋体" panose="02010600030101010101" pitchFamily="2" charset="-122"/>
                  </a:rPr>
                  <a:t>复古欧式小清新演示模板</a:t>
                </a:r>
              </a:p>
            </p:txBody>
          </p:sp>
        </p:grpSp>
        <p:sp>
          <p:nvSpPr>
            <p:cNvPr id="3080" name="文本框 1345"/>
            <p:cNvSpPr txBox="1">
              <a:spLocks noChangeArrowheads="1"/>
            </p:cNvSpPr>
            <p:nvPr/>
          </p:nvSpPr>
          <p:spPr bwMode="auto">
            <a:xfrm>
              <a:off x="1614391" y="1229915"/>
              <a:ext cx="1415966" cy="338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演讲人：xiaojing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63863" y="1028700"/>
            <a:ext cx="26035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2" b="35516"/>
          <a:stretch>
            <a:fillRect/>
          </a:stretch>
        </p:blipFill>
        <p:spPr bwMode="auto">
          <a:xfrm rot="-2949285">
            <a:off x="2333625" y="2452688"/>
            <a:ext cx="3286125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68"/>
          <a:stretch>
            <a:fillRect/>
          </a:stretch>
        </p:blipFill>
        <p:spPr bwMode="auto">
          <a:xfrm rot="2831111" flipH="1">
            <a:off x="5577682" y="832643"/>
            <a:ext cx="385445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组合 7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13327" name="椭圆 8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3328" name="椭圆 9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3318" name="文本框 10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3319" name="文本框 11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三个小标题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3320" name="组合 12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13322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21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854075"/>
            <a:ext cx="18161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2"/>
          <p:cNvSpPr>
            <a:spLocks noChangeArrowheads="1"/>
          </p:cNvSpPr>
          <p:nvPr/>
        </p:nvSpPr>
        <p:spPr bwMode="auto">
          <a:xfrm>
            <a:off x="6059488" y="3817938"/>
            <a:ext cx="49418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当他告诉我他要离开的时候，我感觉自己就像花瓶裂成了碎片，跌落在茶色瓷砖地板上。他一直在说话，解释着为什么要离开，说什么这是最好的，我可以做得更好，都是他的错，与我无关。虽然这些话我已经听上好几千遍了，可每次听完都让我很受伤，或许在这样巨大的打击面前没有人能做到无动于衷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3" name="组合 1206"/>
          <p:cNvGrpSpPr>
            <a:grpSpLocks noChangeAspect="1"/>
          </p:cNvGrpSpPr>
          <p:nvPr/>
        </p:nvGrpSpPr>
        <p:grpSpPr bwMode="auto">
          <a:xfrm>
            <a:off x="1474788" y="2212975"/>
            <a:ext cx="4016375" cy="3419475"/>
            <a:chOff x="0" y="0"/>
            <a:chExt cx="4959146" cy="4220848"/>
          </a:xfrm>
        </p:grpSpPr>
        <p:grpSp>
          <p:nvGrpSpPr>
            <p:cNvPr id="14350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14352" name="图片 24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670"/>
              <a:stretch>
                <a:fillRect/>
              </a:stretch>
            </p:blipFill>
            <p:spPr bwMode="auto">
              <a:xfrm rot="4389635" flipH="1">
                <a:off x="2108125" y="1369826"/>
                <a:ext cx="2857016" cy="284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4353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14354" name="图片 245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355" name="图片 246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14351" name="图片 24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0" name="组合 1208"/>
          <p:cNvGrpSpPr>
            <a:grpSpLocks/>
          </p:cNvGrpSpPr>
          <p:nvPr/>
        </p:nvGrpSpPr>
        <p:grpSpPr bwMode="auto">
          <a:xfrm>
            <a:off x="5680075" y="2733675"/>
            <a:ext cx="3573463" cy="1279525"/>
            <a:chOff x="0" y="0"/>
            <a:chExt cx="3573071" cy="1280271"/>
          </a:xfrm>
        </p:grpSpPr>
        <p:sp>
          <p:nvSpPr>
            <p:cNvPr id="14346" name="文本框 23"/>
            <p:cNvSpPr txBox="1">
              <a:spLocks noChangeArrowheads="1"/>
            </p:cNvSpPr>
            <p:nvPr/>
          </p:nvSpPr>
          <p:spPr bwMode="auto">
            <a:xfrm>
              <a:off x="796838" y="427287"/>
              <a:ext cx="1979396" cy="40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我生命中的过客</a:t>
              </a:r>
            </a:p>
          </p:txBody>
        </p:sp>
        <p:grpSp>
          <p:nvGrpSpPr>
            <p:cNvPr id="14347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1" cy="1280271"/>
              <a:chOff x="0" y="0"/>
              <a:chExt cx="3573071" cy="1280271"/>
            </a:xfrm>
          </p:grpSpPr>
          <p:pic>
            <p:nvPicPr>
              <p:cNvPr id="14348" name="图片 2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9" name="图片 2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375" name="组合 256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4342" name="组合 257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4344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5" name="文本框 260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4343" name="文本框 25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1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5400" name="组合 3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5402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03" name="文本框 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5401" name="文本框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1" name="组合 109"/>
          <p:cNvGrpSpPr>
            <a:grpSpLocks/>
          </p:cNvGrpSpPr>
          <p:nvPr/>
        </p:nvGrpSpPr>
        <p:grpSpPr bwMode="auto">
          <a:xfrm>
            <a:off x="3835400" y="1744663"/>
            <a:ext cx="4378325" cy="3001962"/>
            <a:chOff x="0" y="0"/>
            <a:chExt cx="4378596" cy="3000848"/>
          </a:xfrm>
        </p:grpSpPr>
        <p:graphicFrame>
          <p:nvGraphicFramePr>
            <p:cNvPr id="15395" name="图表 13"/>
            <p:cNvGraphicFramePr>
              <a:graphicFrameLocks/>
            </p:cNvGraphicFramePr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7" r:id="rId5" imgW="4487045" imgH="3109229" progId="Excel.Chart.8">
                    <p:embed/>
                  </p:oleObj>
                </mc:Choice>
                <mc:Fallback>
                  <p:oleObj r:id="rId5" imgW="4487045" imgH="3109229" progId="Excel.Chart.8">
                    <p:embed/>
                    <p:pic>
                      <p:nvPicPr>
                        <p:cNvPr id="0" name="图表 1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96" name="椭圆 7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5397" name="文本框 18"/>
            <p:cNvSpPr txBox="1">
              <a:spLocks noChangeArrowheads="1"/>
            </p:cNvSpPr>
            <p:nvPr/>
          </p:nvSpPr>
          <p:spPr bwMode="auto">
            <a:xfrm>
              <a:off x="1702767" y="858785"/>
              <a:ext cx="100059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78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5398" name="矩形 21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/>
            </a:p>
          </p:txBody>
        </p:sp>
        <p:sp>
          <p:nvSpPr>
            <p:cNvPr id="15399" name="椭圆 79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397" name="组合 112"/>
          <p:cNvGrpSpPr>
            <a:grpSpLocks/>
          </p:cNvGrpSpPr>
          <p:nvPr/>
        </p:nvGrpSpPr>
        <p:grpSpPr bwMode="auto">
          <a:xfrm>
            <a:off x="4711700" y="4456113"/>
            <a:ext cx="2506663" cy="771525"/>
            <a:chOff x="0" y="0"/>
            <a:chExt cx="2507071" cy="771897"/>
          </a:xfrm>
        </p:grpSpPr>
        <p:sp>
          <p:nvSpPr>
            <p:cNvPr id="15390" name="矩形 41"/>
            <p:cNvSpPr>
              <a:spLocks noChangeArrowheads="1"/>
            </p:cNvSpPr>
            <p:nvPr/>
          </p:nvSpPr>
          <p:spPr bwMode="auto">
            <a:xfrm>
              <a:off x="327078" y="249357"/>
              <a:ext cx="1971996" cy="52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</a:p>
          </p:txBody>
        </p:sp>
        <p:grpSp>
          <p:nvGrpSpPr>
            <p:cNvPr id="15391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92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03" name="组合 108"/>
          <p:cNvGrpSpPr>
            <a:grpSpLocks/>
          </p:cNvGrpSpPr>
          <p:nvPr/>
        </p:nvGrpSpPr>
        <p:grpSpPr bwMode="auto">
          <a:xfrm>
            <a:off x="395288" y="1744663"/>
            <a:ext cx="4378325" cy="3001962"/>
            <a:chOff x="0" y="0"/>
            <a:chExt cx="4378596" cy="3000848"/>
          </a:xfrm>
        </p:grpSpPr>
        <p:grpSp>
          <p:nvGrpSpPr>
            <p:cNvPr id="15384" name="组合 107"/>
            <p:cNvGrpSpPr>
              <a:grpSpLocks/>
            </p:cNvGrpSpPr>
            <p:nvPr/>
          </p:nvGrpSpPr>
          <p:grpSpPr bwMode="auto">
            <a:xfrm>
              <a:off x="0" y="0"/>
              <a:ext cx="4378596" cy="3000848"/>
              <a:chOff x="0" y="0"/>
              <a:chExt cx="4378596" cy="3000848"/>
            </a:xfrm>
          </p:grpSpPr>
          <p:graphicFrame>
            <p:nvGraphicFramePr>
              <p:cNvPr id="15386" name="图表 86"/>
              <p:cNvGraphicFramePr>
                <a:graphicFrameLocks/>
              </p:cNvGraphicFramePr>
              <p:nvPr/>
            </p:nvGraphicFramePr>
            <p:xfrm>
              <a:off x="-50800" y="-50800"/>
              <a:ext cx="4480196" cy="31024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408" r:id="rId7" imgW="4487045" imgH="3109229" progId="Excel.Chart.8">
                      <p:embed/>
                    </p:oleObj>
                  </mc:Choice>
                  <mc:Fallback>
                    <p:oleObj r:id="rId7" imgW="4487045" imgH="3109229" progId="Excel.Chart.8">
                      <p:embed/>
                      <p:pic>
                        <p:nvPicPr>
                          <p:cNvPr id="0" name="图表 8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50800" y="-50800"/>
                            <a:ext cx="4480196" cy="31024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387" name="椭圆 87"/>
              <p:cNvSpPr>
                <a:spLocks noChangeArrowheads="1"/>
              </p:cNvSpPr>
              <p:nvPr/>
            </p:nvSpPr>
            <p:spPr bwMode="auto">
              <a:xfrm>
                <a:off x="1233563" y="634764"/>
                <a:ext cx="1857490" cy="18312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5388" name="文本框 88"/>
              <p:cNvSpPr txBox="1">
                <a:spLocks noChangeArrowheads="1"/>
              </p:cNvSpPr>
              <p:nvPr/>
            </p:nvSpPr>
            <p:spPr bwMode="auto">
              <a:xfrm>
                <a:off x="1721201" y="858785"/>
                <a:ext cx="963725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800">
                    <a:latin typeface="Vivaldi" pitchFamily="66" charset="0"/>
                  </a:rPr>
                  <a:t>90</a:t>
                </a:r>
                <a:r>
                  <a:rPr lang="en-US" altLang="zh-CN" sz="2800">
                    <a:latin typeface="Vivaldi" pitchFamily="66" charset="0"/>
                  </a:rPr>
                  <a:t>%</a:t>
                </a:r>
                <a:endParaRPr lang="zh-CN" altLang="en-US" sz="4800">
                  <a:latin typeface="Vivaldi" pitchFamily="66" charset="0"/>
                </a:endParaRPr>
              </a:p>
            </p:txBody>
          </p:sp>
          <p:sp>
            <p:nvSpPr>
              <p:cNvPr id="15389" name="矩形 89"/>
              <p:cNvSpPr>
                <a:spLocks noChangeArrowheads="1"/>
              </p:cNvSpPr>
              <p:nvPr/>
            </p:nvSpPr>
            <p:spPr bwMode="auto">
              <a:xfrm>
                <a:off x="1720957" y="1612301"/>
                <a:ext cx="849365" cy="399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/>
              </a:p>
            </p:txBody>
          </p:sp>
        </p:grpSp>
        <p:sp>
          <p:nvSpPr>
            <p:cNvPr id="15385" name="椭圆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10" name="组合 111"/>
          <p:cNvGrpSpPr>
            <a:grpSpLocks/>
          </p:cNvGrpSpPr>
          <p:nvPr/>
        </p:nvGrpSpPr>
        <p:grpSpPr bwMode="auto">
          <a:xfrm>
            <a:off x="1271588" y="4456113"/>
            <a:ext cx="2508250" cy="987425"/>
            <a:chOff x="0" y="0"/>
            <a:chExt cx="2507071" cy="987341"/>
          </a:xfrm>
        </p:grpSpPr>
        <p:sp>
          <p:nvSpPr>
            <p:cNvPr id="15379" name="矩形 90"/>
            <p:cNvSpPr>
              <a:spLocks noChangeArrowheads="1"/>
            </p:cNvSpPr>
            <p:nvPr/>
          </p:nvSpPr>
          <p:spPr bwMode="auto">
            <a:xfrm>
              <a:off x="285616" y="249216"/>
              <a:ext cx="1935840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  <p:grpSp>
          <p:nvGrpSpPr>
            <p:cNvPr id="1538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8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16" name="组合 110"/>
          <p:cNvGrpSpPr>
            <a:grpSpLocks/>
          </p:cNvGrpSpPr>
          <p:nvPr/>
        </p:nvGrpSpPr>
        <p:grpSpPr bwMode="auto">
          <a:xfrm>
            <a:off x="7273925" y="1744663"/>
            <a:ext cx="4378325" cy="3001962"/>
            <a:chOff x="0" y="0"/>
            <a:chExt cx="4378596" cy="3000848"/>
          </a:xfrm>
        </p:grpSpPr>
        <p:graphicFrame>
          <p:nvGraphicFramePr>
            <p:cNvPr id="15374" name="图表 97"/>
            <p:cNvGraphicFramePr>
              <a:graphicFrameLocks/>
            </p:cNvGraphicFramePr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9" r:id="rId9" imgW="4487045" imgH="3109229" progId="Excel.Chart.8">
                    <p:embed/>
                  </p:oleObj>
                </mc:Choice>
                <mc:Fallback>
                  <p:oleObj r:id="rId9" imgW="4487045" imgH="3109229" progId="Excel.Chart.8">
                    <p:embed/>
                    <p:pic>
                      <p:nvPicPr>
                        <p:cNvPr id="0" name="图表 9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5" name="椭圆 9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5376" name="文本框 99"/>
            <p:cNvSpPr txBox="1">
              <a:spLocks noChangeArrowheads="1"/>
            </p:cNvSpPr>
            <p:nvPr/>
          </p:nvSpPr>
          <p:spPr bwMode="auto">
            <a:xfrm>
              <a:off x="1721201" y="858785"/>
              <a:ext cx="9637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56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5377" name="矩形 100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/>
            </a:p>
          </p:txBody>
        </p:sp>
        <p:sp>
          <p:nvSpPr>
            <p:cNvPr id="15378" name="椭圆 102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22" name="组合 113"/>
          <p:cNvGrpSpPr>
            <a:grpSpLocks/>
          </p:cNvGrpSpPr>
          <p:nvPr/>
        </p:nvGrpSpPr>
        <p:grpSpPr bwMode="auto">
          <a:xfrm>
            <a:off x="8150225" y="4456113"/>
            <a:ext cx="2506663" cy="987425"/>
            <a:chOff x="0" y="0"/>
            <a:chExt cx="2507071" cy="987341"/>
          </a:xfrm>
        </p:grpSpPr>
        <p:sp>
          <p:nvSpPr>
            <p:cNvPr id="15369" name="矩形 42"/>
            <p:cNvSpPr>
              <a:spLocks noChangeArrowheads="1"/>
            </p:cNvSpPr>
            <p:nvPr/>
          </p:nvSpPr>
          <p:spPr bwMode="auto">
            <a:xfrm>
              <a:off x="481091" y="249216"/>
              <a:ext cx="1690962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</a:p>
          </p:txBody>
        </p:sp>
        <p:grpSp>
          <p:nvGrpSpPr>
            <p:cNvPr id="1537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7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 noChangeAspect="1"/>
          </p:cNvGrpSpPr>
          <p:nvPr/>
        </p:nvGrpSpPr>
        <p:grpSpPr bwMode="auto">
          <a:xfrm>
            <a:off x="2444750" y="965200"/>
            <a:ext cx="6599238" cy="4840288"/>
            <a:chOff x="0" y="0"/>
            <a:chExt cx="7129746" cy="5230414"/>
          </a:xfrm>
        </p:grpSpPr>
        <p:pic>
          <p:nvPicPr>
            <p:cNvPr id="16398" name="图片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548955" y="1551626"/>
              <a:ext cx="2775453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-635907">
              <a:off x="0" y="85535"/>
              <a:ext cx="3285494" cy="2824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568"/>
            <a:stretch>
              <a:fillRect/>
            </a:stretch>
          </p:blipFill>
          <p:spPr bwMode="auto">
            <a:xfrm rot="-5400000">
              <a:off x="227432" y="768068"/>
              <a:ext cx="5230414" cy="369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87" name="组合 4"/>
          <p:cNvGrpSpPr>
            <a:grpSpLocks/>
          </p:cNvGrpSpPr>
          <p:nvPr/>
        </p:nvGrpSpPr>
        <p:grpSpPr bwMode="auto">
          <a:xfrm>
            <a:off x="3740150" y="1030288"/>
            <a:ext cx="4711700" cy="4710112"/>
            <a:chOff x="0" y="0"/>
            <a:chExt cx="3096472" cy="3096470"/>
          </a:xfrm>
        </p:grpSpPr>
        <p:sp>
          <p:nvSpPr>
            <p:cNvPr id="16396" name="椭圆 5"/>
            <p:cNvSpPr>
              <a:spLocks noChangeArrowheads="1"/>
            </p:cNvSpPr>
            <p:nvPr/>
          </p:nvSpPr>
          <p:spPr bwMode="auto">
            <a:xfrm>
              <a:off x="133541" y="133586"/>
              <a:ext cx="2829391" cy="282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6397" name="椭圆 6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6388" name="文本框 7"/>
          <p:cNvSpPr txBox="1">
            <a:spLocks noChangeArrowheads="1"/>
          </p:cNvSpPr>
          <p:nvPr/>
        </p:nvSpPr>
        <p:spPr bwMode="auto">
          <a:xfrm>
            <a:off x="4600575" y="2595563"/>
            <a:ext cx="299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6389" name="文本框 8"/>
          <p:cNvSpPr txBox="1">
            <a:spLocks noChangeArrowheads="1"/>
          </p:cNvSpPr>
          <p:nvPr/>
        </p:nvSpPr>
        <p:spPr bwMode="auto">
          <a:xfrm>
            <a:off x="4772025" y="2921000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四个小标题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6390" name="组合 9"/>
          <p:cNvGrpSpPr>
            <a:grpSpLocks/>
          </p:cNvGrpSpPr>
          <p:nvPr/>
        </p:nvGrpSpPr>
        <p:grpSpPr bwMode="auto">
          <a:xfrm flipV="1">
            <a:off x="5445125" y="3829050"/>
            <a:ext cx="1352550" cy="387350"/>
            <a:chOff x="0" y="0"/>
            <a:chExt cx="1395412" cy="400050"/>
          </a:xfrm>
        </p:grpSpPr>
        <p:sp>
          <p:nvSpPr>
            <p:cNvPr id="16391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7381875" y="2760663"/>
            <a:ext cx="2359025" cy="204787"/>
            <a:chOff x="0" y="0"/>
            <a:chExt cx="2299" cy="199"/>
          </a:xfrm>
        </p:grpSpPr>
        <p:sp>
          <p:nvSpPr>
            <p:cNvPr id="17486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7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组合 7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7482" name="组合 8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7484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85" name="文本框 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7483" name="文本框 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2" name="Group 8"/>
          <p:cNvGrpSpPr>
            <a:grpSpLocks/>
          </p:cNvGrpSpPr>
          <p:nvPr/>
        </p:nvGrpSpPr>
        <p:grpSpPr bwMode="auto">
          <a:xfrm>
            <a:off x="4614863" y="2760663"/>
            <a:ext cx="2359025" cy="204787"/>
            <a:chOff x="0" y="0"/>
            <a:chExt cx="2299" cy="199"/>
          </a:xfrm>
        </p:grpSpPr>
        <p:sp>
          <p:nvSpPr>
            <p:cNvPr id="17480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5" name="Group 8"/>
          <p:cNvGrpSpPr>
            <a:grpSpLocks/>
          </p:cNvGrpSpPr>
          <p:nvPr/>
        </p:nvGrpSpPr>
        <p:grpSpPr bwMode="auto">
          <a:xfrm>
            <a:off x="1697038" y="2760663"/>
            <a:ext cx="2359025" cy="204787"/>
            <a:chOff x="0" y="0"/>
            <a:chExt cx="2299" cy="199"/>
          </a:xfrm>
        </p:grpSpPr>
        <p:sp>
          <p:nvSpPr>
            <p:cNvPr id="17478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8" name="组合 91"/>
          <p:cNvGrpSpPr>
            <a:grpSpLocks/>
          </p:cNvGrpSpPr>
          <p:nvPr/>
        </p:nvGrpSpPr>
        <p:grpSpPr bwMode="auto">
          <a:xfrm>
            <a:off x="1085850" y="2160588"/>
            <a:ext cx="1530350" cy="1320800"/>
            <a:chOff x="0" y="0"/>
            <a:chExt cx="1529611" cy="1319708"/>
          </a:xfrm>
        </p:grpSpPr>
        <p:sp>
          <p:nvSpPr>
            <p:cNvPr id="17476" name="椭圆 5"/>
            <p:cNvSpPr>
              <a:spLocks noChangeArrowheads="1"/>
            </p:cNvSpPr>
            <p:nvPr/>
          </p:nvSpPr>
          <p:spPr bwMode="auto">
            <a:xfrm>
              <a:off x="0" y="0"/>
              <a:ext cx="1320162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77" name="图片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7176">
              <a:off x="72572" y="106198"/>
              <a:ext cx="1457039" cy="10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组合 92"/>
          <p:cNvGrpSpPr>
            <a:grpSpLocks/>
          </p:cNvGrpSpPr>
          <p:nvPr/>
        </p:nvGrpSpPr>
        <p:grpSpPr bwMode="auto">
          <a:xfrm>
            <a:off x="4070350" y="2160588"/>
            <a:ext cx="1443038" cy="1320800"/>
            <a:chOff x="0" y="0"/>
            <a:chExt cx="1443475" cy="1319708"/>
          </a:xfrm>
        </p:grpSpPr>
        <p:sp>
          <p:nvSpPr>
            <p:cNvPr id="17474" name="椭圆 33"/>
            <p:cNvSpPr>
              <a:spLocks noChangeArrowheads="1"/>
            </p:cNvSpPr>
            <p:nvPr/>
          </p:nvSpPr>
          <p:spPr bwMode="auto">
            <a:xfrm>
              <a:off x="0" y="0"/>
              <a:ext cx="1319613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75" name="图片 2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136769" y="191586"/>
              <a:ext cx="1306706" cy="105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93"/>
          <p:cNvGrpSpPr>
            <a:grpSpLocks/>
          </p:cNvGrpSpPr>
          <p:nvPr/>
        </p:nvGrpSpPr>
        <p:grpSpPr bwMode="auto">
          <a:xfrm>
            <a:off x="6969125" y="2160588"/>
            <a:ext cx="1319213" cy="1320800"/>
            <a:chOff x="0" y="0"/>
            <a:chExt cx="1319708" cy="1319708"/>
          </a:xfrm>
        </p:grpSpPr>
        <p:sp>
          <p:nvSpPr>
            <p:cNvPr id="17468" name="椭圆 37"/>
            <p:cNvSpPr>
              <a:spLocks noChangeArrowheads="1"/>
            </p:cNvSpPr>
            <p:nvPr/>
          </p:nvSpPr>
          <p:spPr bwMode="auto">
            <a:xfrm>
              <a:off x="0" y="0"/>
              <a:ext cx="1319708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grpSp>
          <p:nvGrpSpPr>
            <p:cNvPr id="17469" name="组合 6"/>
            <p:cNvGrpSpPr>
              <a:grpSpLocks noChangeAspect="1"/>
            </p:cNvGrpSpPr>
            <p:nvPr/>
          </p:nvGrpSpPr>
          <p:grpSpPr bwMode="auto">
            <a:xfrm>
              <a:off x="109886" y="57443"/>
              <a:ext cx="1120556" cy="1132459"/>
              <a:chOff x="0" y="0"/>
              <a:chExt cx="1351949" cy="1366310"/>
            </a:xfrm>
          </p:grpSpPr>
          <p:pic>
            <p:nvPicPr>
              <p:cNvPr id="17470" name="图片 3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0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1" name="图片 4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627353">
                <a:off x="370684" y="69519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2" name="图片 4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7367371">
                <a:off x="435955" y="447571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3" name="图片 4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329" b="35516"/>
              <a:stretch>
                <a:fillRect/>
              </a:stretch>
            </p:blipFill>
            <p:spPr bwMode="auto">
              <a:xfrm rot="-6317383">
                <a:off x="-98060" y="372719"/>
                <a:ext cx="1140281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61" name="组合 94"/>
          <p:cNvGrpSpPr>
            <a:grpSpLocks/>
          </p:cNvGrpSpPr>
          <p:nvPr/>
        </p:nvGrpSpPr>
        <p:grpSpPr bwMode="auto">
          <a:xfrm>
            <a:off x="9755188" y="1939925"/>
            <a:ext cx="1331912" cy="1735138"/>
            <a:chOff x="0" y="0"/>
            <a:chExt cx="1331648" cy="1735364"/>
          </a:xfrm>
        </p:grpSpPr>
        <p:sp>
          <p:nvSpPr>
            <p:cNvPr id="17466" name="椭圆 75"/>
            <p:cNvSpPr>
              <a:spLocks noChangeArrowheads="1"/>
            </p:cNvSpPr>
            <p:nvPr/>
          </p:nvSpPr>
          <p:spPr bwMode="auto">
            <a:xfrm>
              <a:off x="0" y="220692"/>
              <a:ext cx="1318951" cy="13209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67" name="图片 8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58" y="0"/>
              <a:ext cx="1219990" cy="173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64" name="组合 98"/>
          <p:cNvGrpSpPr>
            <a:grpSpLocks/>
          </p:cNvGrpSpPr>
          <p:nvPr/>
        </p:nvGrpSpPr>
        <p:grpSpPr bwMode="auto">
          <a:xfrm>
            <a:off x="828675" y="3582988"/>
            <a:ext cx="1930400" cy="2008187"/>
            <a:chOff x="0" y="0"/>
            <a:chExt cx="1931387" cy="2008705"/>
          </a:xfrm>
        </p:grpSpPr>
        <p:sp>
          <p:nvSpPr>
            <p:cNvPr id="17455" name="文本框 19"/>
            <p:cNvSpPr txBox="1">
              <a:spLocks noChangeArrowheads="1"/>
            </p:cNvSpPr>
            <p:nvPr/>
          </p:nvSpPr>
          <p:spPr bwMode="auto">
            <a:xfrm>
              <a:off x="455846" y="92099"/>
              <a:ext cx="1210293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56" name="组合 49"/>
            <p:cNvGrpSpPr>
              <a:grpSpLocks/>
            </p:cNvGrpSpPr>
            <p:nvPr/>
          </p:nvGrpSpPr>
          <p:grpSpPr bwMode="auto">
            <a:xfrm>
              <a:off x="32405" y="507812"/>
              <a:ext cx="1879536" cy="283872"/>
              <a:chOff x="0" y="0"/>
              <a:chExt cx="1879536" cy="283872"/>
            </a:xfrm>
          </p:grpSpPr>
          <p:grpSp>
            <p:nvGrpSpPr>
              <p:cNvPr id="17459" name="组合 4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61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2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3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4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5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60" name="直接连接符 15"/>
              <p:cNvCxnSpPr>
                <a:cxnSpLocks noChangeShapeType="1"/>
              </p:cNvCxnSpPr>
              <p:nvPr/>
            </p:nvCxnSpPr>
            <p:spPr bwMode="auto">
              <a:xfrm>
                <a:off x="-638" y="319"/>
                <a:ext cx="1880562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57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01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58" name="矩形 87"/>
            <p:cNvSpPr>
              <a:spLocks noChangeArrowheads="1"/>
            </p:cNvSpPr>
            <p:nvPr/>
          </p:nvSpPr>
          <p:spPr bwMode="auto">
            <a:xfrm>
              <a:off x="12706" y="838416"/>
              <a:ext cx="1918681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  <p:grpSp>
        <p:nvGrpSpPr>
          <p:cNvPr id="18476" name="组合 97"/>
          <p:cNvGrpSpPr>
            <a:grpSpLocks/>
          </p:cNvGrpSpPr>
          <p:nvPr/>
        </p:nvGrpSpPr>
        <p:grpSpPr bwMode="auto">
          <a:xfrm>
            <a:off x="3943350" y="3582988"/>
            <a:ext cx="1919288" cy="2008187"/>
            <a:chOff x="0" y="0"/>
            <a:chExt cx="1918917" cy="2008705"/>
          </a:xfrm>
        </p:grpSpPr>
        <p:sp>
          <p:nvSpPr>
            <p:cNvPr id="17444" name="文本框 51"/>
            <p:cNvSpPr txBox="1">
              <a:spLocks noChangeArrowheads="1"/>
            </p:cNvSpPr>
            <p:nvPr/>
          </p:nvSpPr>
          <p:spPr bwMode="auto">
            <a:xfrm>
              <a:off x="493618" y="92099"/>
              <a:ext cx="1211028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45" name="组合 52"/>
            <p:cNvGrpSpPr>
              <a:grpSpLocks/>
            </p:cNvGrpSpPr>
            <p:nvPr/>
          </p:nvGrpSpPr>
          <p:grpSpPr bwMode="auto">
            <a:xfrm>
              <a:off x="39381" y="507812"/>
              <a:ext cx="1879536" cy="283872"/>
              <a:chOff x="0" y="0"/>
              <a:chExt cx="1879536" cy="283872"/>
            </a:xfrm>
          </p:grpSpPr>
          <p:grpSp>
            <p:nvGrpSpPr>
              <p:cNvPr id="17448" name="组合 5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50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1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2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3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4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49" name="直接连接符 54"/>
              <p:cNvCxnSpPr>
                <a:cxnSpLocks noChangeShapeType="1"/>
              </p:cNvCxnSpPr>
              <p:nvPr/>
            </p:nvCxnSpPr>
            <p:spPr bwMode="auto">
              <a:xfrm>
                <a:off x="299" y="319"/>
                <a:ext cx="187923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46" name="文本框 60"/>
            <p:cNvSpPr txBox="1">
              <a:spLocks noChangeArrowheads="1"/>
            </p:cNvSpPr>
            <p:nvPr/>
          </p:nvSpPr>
          <p:spPr bwMode="auto">
            <a:xfrm>
              <a:off x="38581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02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47" name="矩形 88"/>
            <p:cNvSpPr>
              <a:spLocks noChangeArrowheads="1"/>
            </p:cNvSpPr>
            <p:nvPr/>
          </p:nvSpPr>
          <p:spPr bwMode="auto">
            <a:xfrm>
              <a:off x="0" y="838416"/>
              <a:ext cx="1918917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想着想着我就哑然失笑，自己竟然为一杯咖啡有如此多的人生感怀，我自己一定是老了。</a:t>
              </a:r>
            </a:p>
          </p:txBody>
        </p:sp>
      </p:grpSp>
      <p:grpSp>
        <p:nvGrpSpPr>
          <p:cNvPr id="18488" name="组合 95"/>
          <p:cNvGrpSpPr>
            <a:grpSpLocks/>
          </p:cNvGrpSpPr>
          <p:nvPr/>
        </p:nvGrpSpPr>
        <p:grpSpPr bwMode="auto">
          <a:xfrm>
            <a:off x="6748463" y="3582988"/>
            <a:ext cx="1882775" cy="1793875"/>
            <a:chOff x="0" y="0"/>
            <a:chExt cx="1881402" cy="1793261"/>
          </a:xfrm>
        </p:grpSpPr>
        <p:sp>
          <p:nvSpPr>
            <p:cNvPr id="17433" name="文本框 61"/>
            <p:cNvSpPr txBox="1">
              <a:spLocks noChangeArrowheads="1"/>
            </p:cNvSpPr>
            <p:nvPr/>
          </p:nvSpPr>
          <p:spPr bwMode="auto">
            <a:xfrm>
              <a:off x="455280" y="92043"/>
              <a:ext cx="1210380" cy="39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34" name="组合 62"/>
            <p:cNvGrpSpPr>
              <a:grpSpLocks/>
            </p:cNvGrpSpPr>
            <p:nvPr/>
          </p:nvGrpSpPr>
          <p:grpSpPr bwMode="auto">
            <a:xfrm>
              <a:off x="1866" y="507812"/>
              <a:ext cx="1879536" cy="283872"/>
              <a:chOff x="0" y="0"/>
              <a:chExt cx="1879536" cy="283872"/>
            </a:xfrm>
          </p:grpSpPr>
          <p:grpSp>
            <p:nvGrpSpPr>
              <p:cNvPr id="17437" name="组合 6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39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0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1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2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3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38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80" y="14"/>
                <a:ext cx="1879816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35" name="文本框 7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03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36" name="矩形 89"/>
            <p:cNvSpPr>
              <a:spLocks noChangeArrowheads="1"/>
            </p:cNvSpPr>
            <p:nvPr/>
          </p:nvSpPr>
          <p:spPr bwMode="auto">
            <a:xfrm>
              <a:off x="7931" y="839500"/>
              <a:ext cx="1854435" cy="953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要知道，我宁愿忍受分与不分的煎熬，也不愿意以这样的方式被宣判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死刑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/>
            </a:p>
          </p:txBody>
        </p:sp>
      </p:grpSp>
      <p:grpSp>
        <p:nvGrpSpPr>
          <p:cNvPr id="18500" name="组合 96"/>
          <p:cNvGrpSpPr>
            <a:grpSpLocks/>
          </p:cNvGrpSpPr>
          <p:nvPr/>
        </p:nvGrpSpPr>
        <p:grpSpPr bwMode="auto">
          <a:xfrm>
            <a:off x="9482138" y="3582988"/>
            <a:ext cx="1939925" cy="2008187"/>
            <a:chOff x="0" y="0"/>
            <a:chExt cx="1939969" cy="2008705"/>
          </a:xfrm>
        </p:grpSpPr>
        <p:sp>
          <p:nvSpPr>
            <p:cNvPr id="17422" name="文本框 76"/>
            <p:cNvSpPr txBox="1">
              <a:spLocks noChangeArrowheads="1"/>
            </p:cNvSpPr>
            <p:nvPr/>
          </p:nvSpPr>
          <p:spPr bwMode="auto">
            <a:xfrm>
              <a:off x="514362" y="92099"/>
              <a:ext cx="1211289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23" name="组合 77"/>
            <p:cNvGrpSpPr>
              <a:grpSpLocks/>
            </p:cNvGrpSpPr>
            <p:nvPr/>
          </p:nvGrpSpPr>
          <p:grpSpPr bwMode="auto">
            <a:xfrm>
              <a:off x="60433" y="507812"/>
              <a:ext cx="1879536" cy="283872"/>
              <a:chOff x="0" y="0"/>
              <a:chExt cx="1879536" cy="283872"/>
            </a:xfrm>
          </p:grpSpPr>
          <p:grpSp>
            <p:nvGrpSpPr>
              <p:cNvPr id="17426" name="组合 78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28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9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0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1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2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27" name="直接连接符 79"/>
              <p:cNvCxnSpPr>
                <a:cxnSpLocks noChangeShapeType="1"/>
              </p:cNvCxnSpPr>
              <p:nvPr/>
            </p:nvCxnSpPr>
            <p:spPr bwMode="auto">
              <a:xfrm>
                <a:off x="-107" y="319"/>
                <a:ext cx="1879643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24" name="文本框 85"/>
            <p:cNvSpPr txBox="1">
              <a:spLocks noChangeArrowheads="1"/>
            </p:cNvSpPr>
            <p:nvPr/>
          </p:nvSpPr>
          <p:spPr bwMode="auto">
            <a:xfrm>
              <a:off x="59929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04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25" name="矩形 90"/>
            <p:cNvSpPr>
              <a:spLocks noChangeArrowheads="1"/>
            </p:cNvSpPr>
            <p:nvPr/>
          </p:nvSpPr>
          <p:spPr bwMode="auto">
            <a:xfrm>
              <a:off x="0" y="838416"/>
              <a:ext cx="1917743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3"/>
          <p:cNvGrpSpPr>
            <a:grpSpLocks/>
          </p:cNvGrpSpPr>
          <p:nvPr/>
        </p:nvGrpSpPr>
        <p:grpSpPr bwMode="auto">
          <a:xfrm>
            <a:off x="2190750" y="1976438"/>
            <a:ext cx="7646988" cy="400050"/>
            <a:chOff x="0" y="0"/>
            <a:chExt cx="7646875" cy="400110"/>
          </a:xfrm>
        </p:grpSpPr>
        <p:sp>
          <p:nvSpPr>
            <p:cNvPr id="18460" name="矩形 23"/>
            <p:cNvSpPr>
              <a:spLocks noChangeArrowheads="1"/>
            </p:cNvSpPr>
            <p:nvPr/>
          </p:nvSpPr>
          <p:spPr bwMode="auto">
            <a:xfrm>
              <a:off x="0" y="211169"/>
              <a:ext cx="7646875" cy="185766"/>
            </a:xfrm>
            <a:prstGeom prst="rect">
              <a:avLst/>
            </a:prstGeom>
            <a:solidFill>
              <a:srgbClr val="D6C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8461" name="文本框 22"/>
            <p:cNvSpPr txBox="1">
              <a:spLocks noChangeArrowheads="1"/>
            </p:cNvSpPr>
            <p:nvPr/>
          </p:nvSpPr>
          <p:spPr bwMode="auto">
            <a:xfrm>
              <a:off x="2509801" y="0"/>
              <a:ext cx="270823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  </a:t>
              </a:r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在这里输入主标题  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1" name="组合 32"/>
          <p:cNvGrpSpPr>
            <a:grpSpLocks/>
          </p:cNvGrpSpPr>
          <p:nvPr/>
        </p:nvGrpSpPr>
        <p:grpSpPr bwMode="auto">
          <a:xfrm>
            <a:off x="1114425" y="2016125"/>
            <a:ext cx="9863138" cy="3962400"/>
            <a:chOff x="0" y="0"/>
            <a:chExt cx="9863739" cy="3962796"/>
          </a:xfrm>
        </p:grpSpPr>
        <p:grpSp>
          <p:nvGrpSpPr>
            <p:cNvPr id="18445" name="组合 18"/>
            <p:cNvGrpSpPr>
              <a:grpSpLocks noChangeAspect="1"/>
            </p:cNvGrpSpPr>
            <p:nvPr/>
          </p:nvGrpSpPr>
          <p:grpSpPr bwMode="auto">
            <a:xfrm>
              <a:off x="0" y="883165"/>
              <a:ext cx="3174582" cy="2431230"/>
              <a:chOff x="0" y="0"/>
              <a:chExt cx="6829621" cy="5230414"/>
            </a:xfrm>
          </p:grpSpPr>
          <p:pic>
            <p:nvPicPr>
              <p:cNvPr id="18457" name="图片 19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8" name="图片 2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9" name="图片 2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46" name="组合 15"/>
            <p:cNvGrpSpPr>
              <a:grpSpLocks noChangeAspect="1"/>
            </p:cNvGrpSpPr>
            <p:nvPr/>
          </p:nvGrpSpPr>
          <p:grpSpPr bwMode="auto">
            <a:xfrm rot="5226633">
              <a:off x="7558160" y="1413532"/>
              <a:ext cx="2179928" cy="2431230"/>
              <a:chOff x="0" y="0"/>
              <a:chExt cx="4689778" cy="5230414"/>
            </a:xfrm>
          </p:grpSpPr>
          <p:pic>
            <p:nvPicPr>
              <p:cNvPr id="18455" name="图片 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6" name="图片 1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47" name="组合 8"/>
            <p:cNvGrpSpPr>
              <a:grpSpLocks/>
            </p:cNvGrpSpPr>
            <p:nvPr/>
          </p:nvGrpSpPr>
          <p:grpSpPr bwMode="auto">
            <a:xfrm>
              <a:off x="1158601" y="1310802"/>
              <a:ext cx="7565894" cy="2468203"/>
              <a:chOff x="0" y="0"/>
              <a:chExt cx="8817618" cy="2876550"/>
            </a:xfrm>
          </p:grpSpPr>
          <p:sp>
            <p:nvSpPr>
              <p:cNvPr id="18453" name="任意多边形 9"/>
              <p:cNvSpPr>
                <a:spLocks/>
              </p:cNvSpPr>
              <p:nvPr/>
            </p:nvSpPr>
            <p:spPr bwMode="auto">
              <a:xfrm>
                <a:off x="402" y="704"/>
                <a:ext cx="8816458" cy="2875407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rgbClr val="C1B152"/>
              </a:solidFill>
              <a:ln>
                <a:noFill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4" name="任意多边形 10"/>
              <p:cNvSpPr>
                <a:spLocks/>
              </p:cNvSpPr>
              <p:nvPr/>
            </p:nvSpPr>
            <p:spPr bwMode="auto">
              <a:xfrm>
                <a:off x="161375" y="156131"/>
                <a:ext cx="8494513" cy="2564552"/>
              </a:xfrm>
              <a:custGeom>
                <a:avLst/>
                <a:gdLst>
                  <a:gd name="T0" fmla="*/ 394567 w 8817618"/>
                  <a:gd name="T1" fmla="*/ 0 h 2876550"/>
                  <a:gd name="T2" fmla="*/ 8099946 w 8817618"/>
                  <a:gd name="T3" fmla="*/ 0 h 2876550"/>
                  <a:gd name="T4" fmla="*/ 8130953 w 8817618"/>
                  <a:gd name="T5" fmla="*/ 142133 h 2876550"/>
                  <a:gd name="T6" fmla="*/ 8494513 w 8817618"/>
                  <a:gd name="T7" fmla="*/ 365151 h 2876550"/>
                  <a:gd name="T8" fmla="*/ 8494513 w 8817618"/>
                  <a:gd name="T9" fmla="*/ 2164442 h 2876550"/>
                  <a:gd name="T10" fmla="*/ 8099946 w 8817618"/>
                  <a:gd name="T11" fmla="*/ 2529593 h 2876550"/>
                  <a:gd name="T12" fmla="*/ 8107572 w 8817618"/>
                  <a:gd name="T13" fmla="*/ 2564552 h 2876550"/>
                  <a:gd name="T14" fmla="*/ 386940 w 8817618"/>
                  <a:gd name="T15" fmla="*/ 2564552 h 2876550"/>
                  <a:gd name="T16" fmla="*/ 394566 w 8817618"/>
                  <a:gd name="T17" fmla="*/ 2529593 h 2876550"/>
                  <a:gd name="T18" fmla="*/ 79518 w 8817618"/>
                  <a:gd name="T19" fmla="*/ 2171860 h 2876550"/>
                  <a:gd name="T20" fmla="*/ 0 w 8817618"/>
                  <a:gd name="T21" fmla="*/ 2164442 h 2876550"/>
                  <a:gd name="T22" fmla="*/ 0 w 8817618"/>
                  <a:gd name="T23" fmla="*/ 365151 h 2876550"/>
                  <a:gd name="T24" fmla="*/ 394567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8448" name="组合 26"/>
            <p:cNvGrpSpPr>
              <a:grpSpLocks noChangeAspect="1"/>
            </p:cNvGrpSpPr>
            <p:nvPr/>
          </p:nvGrpSpPr>
          <p:grpSpPr bwMode="auto">
            <a:xfrm rot="5226633">
              <a:off x="496475" y="1655055"/>
              <a:ext cx="1857177" cy="2071273"/>
              <a:chOff x="0" y="0"/>
              <a:chExt cx="4689778" cy="5230414"/>
            </a:xfrm>
          </p:grpSpPr>
          <p:pic>
            <p:nvPicPr>
              <p:cNvPr id="18451" name="图片 2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2" name="图片 2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8449" name="图片 2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flipH="1">
              <a:off x="791101" y="3204710"/>
              <a:ext cx="940006" cy="758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0" name="图片 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7621" y="0"/>
              <a:ext cx="1542395" cy="219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77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8441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8443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4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8442" name="文本框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82" name="矩形 25"/>
          <p:cNvSpPr>
            <a:spLocks noChangeArrowheads="1"/>
          </p:cNvSpPr>
          <p:nvPr/>
        </p:nvSpPr>
        <p:spPr bwMode="auto">
          <a:xfrm>
            <a:off x="3625850" y="3919538"/>
            <a:ext cx="5554663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</a:r>
          </a:p>
        </p:txBody>
      </p:sp>
      <p:grpSp>
        <p:nvGrpSpPr>
          <p:cNvPr id="19483" name="组合 34"/>
          <p:cNvGrpSpPr>
            <a:grpSpLocks/>
          </p:cNvGrpSpPr>
          <p:nvPr/>
        </p:nvGrpSpPr>
        <p:grpSpPr bwMode="auto">
          <a:xfrm>
            <a:off x="3581400" y="2398713"/>
            <a:ext cx="6256338" cy="811212"/>
            <a:chOff x="0" y="0"/>
            <a:chExt cx="6256846" cy="811737"/>
          </a:xfrm>
        </p:grpSpPr>
        <p:sp>
          <p:nvSpPr>
            <p:cNvPr id="18439" name="文本框 24"/>
            <p:cNvSpPr txBox="1">
              <a:spLocks noChangeArrowheads="1"/>
            </p:cNvSpPr>
            <p:nvPr/>
          </p:nvSpPr>
          <p:spPr bwMode="auto">
            <a:xfrm>
              <a:off x="545032" y="73073"/>
              <a:ext cx="57118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里是一些主要、概括的说明文字。这里模拟首字下沉效果，替换文本时，只要将文本的第一字单独输入在“这”文本框里即可。如果不喜欢，也可以直接将“这”文本框删除。最后，希望你喜欢这个模板。</a:t>
              </a:r>
            </a:p>
          </p:txBody>
        </p:sp>
        <p:sp>
          <p:nvSpPr>
            <p:cNvPr id="18440" name="矩形 31"/>
            <p:cNvSpPr>
              <a:spLocks noChangeArrowheads="1"/>
            </p:cNvSpPr>
            <p:nvPr/>
          </p:nvSpPr>
          <p:spPr bwMode="auto">
            <a:xfrm>
              <a:off x="0" y="0"/>
              <a:ext cx="6463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endParaRPr lang="zh-CN" altLang="zh-CN" sz="36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2"/>
          <a:stretch>
            <a:fillRect/>
          </a:stretch>
        </p:blipFill>
        <p:spPr bwMode="auto">
          <a:xfrm>
            <a:off x="7224713" y="2590800"/>
            <a:ext cx="3951287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9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37" b="-464"/>
          <a:stretch>
            <a:fillRect/>
          </a:stretch>
        </p:blipFill>
        <p:spPr bwMode="auto">
          <a:xfrm flipH="1">
            <a:off x="6762750" y="3352800"/>
            <a:ext cx="2968625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2824" flipH="1">
            <a:off x="1154113" y="258763"/>
            <a:ext cx="4054475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Freeform 1224"/>
          <p:cNvSpPr>
            <a:spLocks noEditPoints="1"/>
          </p:cNvSpPr>
          <p:nvPr/>
        </p:nvSpPr>
        <p:spPr bwMode="auto">
          <a:xfrm>
            <a:off x="6381750" y="-133350"/>
            <a:ext cx="4865688" cy="3419475"/>
          </a:xfrm>
          <a:custGeom>
            <a:avLst/>
            <a:gdLst>
              <a:gd name="T0" fmla="*/ 2918575 w 1162"/>
              <a:gd name="T1" fmla="*/ 516068 h 815"/>
              <a:gd name="T2" fmla="*/ 653225 w 1162"/>
              <a:gd name="T3" fmla="*/ 205588 h 815"/>
              <a:gd name="T4" fmla="*/ 242866 w 1162"/>
              <a:gd name="T5" fmla="*/ 1523030 h 815"/>
              <a:gd name="T6" fmla="*/ 1695872 w 1162"/>
              <a:gd name="T7" fmla="*/ 3071234 h 815"/>
              <a:gd name="T8" fmla="*/ 3969597 w 1162"/>
              <a:gd name="T9" fmla="*/ 3058647 h 815"/>
              <a:gd name="T10" fmla="*/ 4120342 w 1162"/>
              <a:gd name="T11" fmla="*/ 2278251 h 815"/>
              <a:gd name="T12" fmla="*/ 3957035 w 1162"/>
              <a:gd name="T13" fmla="*/ 2152381 h 815"/>
              <a:gd name="T14" fmla="*/ 3655547 w 1162"/>
              <a:gd name="T15" fmla="*/ 1690857 h 815"/>
              <a:gd name="T16" fmla="*/ 3726732 w 1162"/>
              <a:gd name="T17" fmla="*/ 2244686 h 815"/>
              <a:gd name="T18" fmla="*/ 2491467 w 1162"/>
              <a:gd name="T19" fmla="*/ 1527226 h 815"/>
              <a:gd name="T20" fmla="*/ 2625462 w 1162"/>
              <a:gd name="T21" fmla="*/ 1657292 h 815"/>
              <a:gd name="T22" fmla="*/ 2721770 w 1162"/>
              <a:gd name="T23" fmla="*/ 1581769 h 815"/>
              <a:gd name="T24" fmla="*/ 2185791 w 1162"/>
              <a:gd name="T25" fmla="*/ 2580340 h 815"/>
              <a:gd name="T26" fmla="*/ 1993173 w 1162"/>
              <a:gd name="T27" fmla="*/ 2651667 h 815"/>
              <a:gd name="T28" fmla="*/ 1453007 w 1162"/>
              <a:gd name="T29" fmla="*/ 2378948 h 815"/>
              <a:gd name="T30" fmla="*/ 695098 w 1162"/>
              <a:gd name="T31" fmla="*/ 931440 h 815"/>
              <a:gd name="T32" fmla="*/ 728597 w 1162"/>
              <a:gd name="T33" fmla="*/ 658721 h 815"/>
              <a:gd name="T34" fmla="*/ 770470 w 1162"/>
              <a:gd name="T35" fmla="*/ 1309051 h 815"/>
              <a:gd name="T36" fmla="*/ 1620500 w 1162"/>
              <a:gd name="T37" fmla="*/ 1367790 h 815"/>
              <a:gd name="T38" fmla="*/ 1453007 w 1162"/>
              <a:gd name="T39" fmla="*/ 1564987 h 815"/>
              <a:gd name="T40" fmla="*/ 1453007 w 1162"/>
              <a:gd name="T41" fmla="*/ 2005533 h 815"/>
              <a:gd name="T42" fmla="*/ 2437031 w 1162"/>
              <a:gd name="T43" fmla="*/ 1493660 h 815"/>
              <a:gd name="T44" fmla="*/ 2256976 w 1162"/>
              <a:gd name="T45" fmla="*/ 1825119 h 815"/>
              <a:gd name="T46" fmla="*/ 2206728 w 1162"/>
              <a:gd name="T47" fmla="*/ 1930010 h 815"/>
              <a:gd name="T48" fmla="*/ 1947113 w 1162"/>
              <a:gd name="T49" fmla="*/ 2383143 h 815"/>
              <a:gd name="T50" fmla="*/ 1423695 w 1162"/>
              <a:gd name="T51" fmla="*/ 2395730 h 815"/>
              <a:gd name="T52" fmla="*/ 1867553 w 1162"/>
              <a:gd name="T53" fmla="*/ 2576144 h 815"/>
              <a:gd name="T54" fmla="*/ 4325521 w 1162"/>
              <a:gd name="T55" fmla="*/ 1564987 h 815"/>
              <a:gd name="T56" fmla="*/ 4153840 w 1162"/>
              <a:gd name="T57" fmla="*/ 1074093 h 815"/>
              <a:gd name="T58" fmla="*/ 3538302 w 1162"/>
              <a:gd name="T59" fmla="*/ 1170593 h 815"/>
              <a:gd name="T60" fmla="*/ 3207502 w 1162"/>
              <a:gd name="T61" fmla="*/ 1137028 h 815"/>
              <a:gd name="T62" fmla="*/ 3266124 w 1162"/>
              <a:gd name="T63" fmla="*/ 767808 h 815"/>
              <a:gd name="T64" fmla="*/ 2742707 w 1162"/>
              <a:gd name="T65" fmla="*/ 1413942 h 815"/>
              <a:gd name="T66" fmla="*/ 2734332 w 1162"/>
              <a:gd name="T67" fmla="*/ 1237724 h 815"/>
              <a:gd name="T68" fmla="*/ 2537527 w 1162"/>
              <a:gd name="T69" fmla="*/ 784591 h 815"/>
              <a:gd name="T70" fmla="*/ 2491467 w 1162"/>
              <a:gd name="T71" fmla="*/ 599982 h 815"/>
              <a:gd name="T72" fmla="*/ 2504029 w 1162"/>
              <a:gd name="T73" fmla="*/ 1296464 h 815"/>
              <a:gd name="T74" fmla="*/ 1921989 w 1162"/>
              <a:gd name="T75" fmla="*/ 1158006 h 815"/>
              <a:gd name="T76" fmla="*/ 1846617 w 1162"/>
              <a:gd name="T77" fmla="*/ 1191572 h 815"/>
              <a:gd name="T78" fmla="*/ 1545128 w 1162"/>
              <a:gd name="T79" fmla="*/ 906266 h 815"/>
              <a:gd name="T80" fmla="*/ 1264576 w 1162"/>
              <a:gd name="T81" fmla="*/ 306284 h 815"/>
              <a:gd name="T82" fmla="*/ 1109645 w 1162"/>
              <a:gd name="T83" fmla="*/ 167827 h 815"/>
              <a:gd name="T84" fmla="*/ 937964 w 1162"/>
              <a:gd name="T85" fmla="*/ 121675 h 815"/>
              <a:gd name="T86" fmla="*/ 1708434 w 1162"/>
              <a:gd name="T87" fmla="*/ 1275485 h 815"/>
              <a:gd name="T88" fmla="*/ 1666561 w 1162"/>
              <a:gd name="T89" fmla="*/ 1309051 h 815"/>
              <a:gd name="T90" fmla="*/ 933777 w 1162"/>
              <a:gd name="T91" fmla="*/ 772004 h 815"/>
              <a:gd name="T92" fmla="*/ 753721 w 1162"/>
              <a:gd name="T93" fmla="*/ 339850 h 815"/>
              <a:gd name="T94" fmla="*/ 397797 w 1162"/>
              <a:gd name="T95" fmla="*/ 918853 h 815"/>
              <a:gd name="T96" fmla="*/ 799782 w 1162"/>
              <a:gd name="T97" fmla="*/ 1451703 h 815"/>
              <a:gd name="T98" fmla="*/ 523417 w 1162"/>
              <a:gd name="T99" fmla="*/ 1611139 h 815"/>
              <a:gd name="T100" fmla="*/ 314050 w 1162"/>
              <a:gd name="T101" fmla="*/ 1560791 h 815"/>
              <a:gd name="T102" fmla="*/ 841655 w 1162"/>
              <a:gd name="T103" fmla="*/ 2248882 h 815"/>
              <a:gd name="T104" fmla="*/ 1189204 w 1162"/>
              <a:gd name="T105" fmla="*/ 2366361 h 815"/>
              <a:gd name="T106" fmla="*/ 1440445 w 1162"/>
              <a:gd name="T107" fmla="*/ 2722993 h 815"/>
              <a:gd name="T108" fmla="*/ 1478131 w 1162"/>
              <a:gd name="T109" fmla="*/ 2521601 h 815"/>
              <a:gd name="T110" fmla="*/ 1917801 w 1162"/>
              <a:gd name="T111" fmla="*/ 3402692 h 815"/>
              <a:gd name="T112" fmla="*/ 2918575 w 1162"/>
              <a:gd name="T113" fmla="*/ 2895016 h 815"/>
              <a:gd name="T114" fmla="*/ 3316373 w 1162"/>
              <a:gd name="T115" fmla="*/ 2504818 h 815"/>
              <a:gd name="T116" fmla="*/ 3056758 w 1162"/>
              <a:gd name="T117" fmla="*/ 2232099 h 815"/>
              <a:gd name="T118" fmla="*/ 3663922 w 1162"/>
              <a:gd name="T119" fmla="*/ 2341187 h 815"/>
              <a:gd name="T120" fmla="*/ 3760230 w 1162"/>
              <a:gd name="T121" fmla="*/ 2496427 h 815"/>
              <a:gd name="T122" fmla="*/ 3697420 w 1162"/>
              <a:gd name="T123" fmla="*/ 2387339 h 815"/>
              <a:gd name="T124" fmla="*/ 3948661 w 1162"/>
              <a:gd name="T125" fmla="*/ 2332795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2" name="组合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444875"/>
            <a:ext cx="486568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组合 61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292100"/>
            <a:ext cx="4413250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9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19170724" flipH="1">
            <a:off x="1655763" y="2828925"/>
            <a:ext cx="3176587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组合 918"/>
          <p:cNvGrpSpPr>
            <a:grpSpLocks/>
          </p:cNvGrpSpPr>
          <p:nvPr/>
        </p:nvGrpSpPr>
        <p:grpSpPr bwMode="auto">
          <a:xfrm>
            <a:off x="2846388" y="525463"/>
            <a:ext cx="5818187" cy="5818187"/>
            <a:chOff x="0" y="0"/>
            <a:chExt cx="5818530" cy="5818530"/>
          </a:xfrm>
        </p:grpSpPr>
        <p:sp>
          <p:nvSpPr>
            <p:cNvPr id="19474" name="椭圆 919"/>
            <p:cNvSpPr>
              <a:spLocks noChangeArrowheads="1"/>
            </p:cNvSpPr>
            <p:nvPr/>
          </p:nvSpPr>
          <p:spPr bwMode="auto">
            <a:xfrm>
              <a:off x="119069" y="119069"/>
              <a:ext cx="5580392" cy="5580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9475" name="椭圆 920"/>
            <p:cNvSpPr>
              <a:spLocks noChangeArrowheads="1"/>
            </p:cNvSpPr>
            <p:nvPr/>
          </p:nvSpPr>
          <p:spPr bwMode="auto">
            <a:xfrm>
              <a:off x="0" y="0"/>
              <a:ext cx="5818530" cy="581853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pic>
        <p:nvPicPr>
          <p:cNvPr id="19466" name="图片 9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1624991" flipH="1">
            <a:off x="6916738" y="415925"/>
            <a:ext cx="4322762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926"/>
          <p:cNvGrpSpPr>
            <a:grpSpLocks/>
          </p:cNvGrpSpPr>
          <p:nvPr/>
        </p:nvGrpSpPr>
        <p:grpSpPr bwMode="auto">
          <a:xfrm>
            <a:off x="4603750" y="2551113"/>
            <a:ext cx="2301875" cy="1739900"/>
            <a:chOff x="0" y="0"/>
            <a:chExt cx="2302233" cy="1740769"/>
          </a:xfrm>
        </p:grpSpPr>
        <p:grpSp>
          <p:nvGrpSpPr>
            <p:cNvPr id="19470" name="组合 927"/>
            <p:cNvGrpSpPr>
              <a:grpSpLocks/>
            </p:cNvGrpSpPr>
            <p:nvPr/>
          </p:nvGrpSpPr>
          <p:grpSpPr bwMode="auto">
            <a:xfrm>
              <a:off x="0" y="0"/>
              <a:ext cx="2302233" cy="918636"/>
              <a:chOff x="0" y="0"/>
              <a:chExt cx="2302233" cy="918636"/>
            </a:xfrm>
          </p:grpSpPr>
          <p:sp>
            <p:nvSpPr>
              <p:cNvPr id="19472" name="文本框 9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02233" cy="338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413B17"/>
                    </a:solidFill>
                    <a:latin typeface="Vivaldi" pitchFamily="66" charset="0"/>
                  </a:rPr>
                  <a:t>Thanks For Your Attention</a:t>
                </a:r>
                <a:endParaRPr lang="zh-CN" altLang="en-US" sz="16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19473" name="文本框 930"/>
              <p:cNvSpPr txBox="1">
                <a:spLocks noChangeArrowheads="1"/>
              </p:cNvSpPr>
              <p:nvPr/>
            </p:nvSpPr>
            <p:spPr bwMode="auto">
              <a:xfrm>
                <a:off x="58747" y="271598"/>
                <a:ext cx="2184740" cy="64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600">
                    <a:solidFill>
                      <a:srgbClr val="413B17"/>
                    </a:solidFill>
                    <a:latin typeface="宋体" panose="02010600030101010101" pitchFamily="2" charset="-122"/>
                  </a:rPr>
                  <a:t>谢谢观看</a:t>
                </a:r>
              </a:p>
            </p:txBody>
          </p:sp>
        </p:grpSp>
        <p:sp>
          <p:nvSpPr>
            <p:cNvPr id="19471" name="文本框 928"/>
            <p:cNvSpPr txBox="1">
              <a:spLocks noChangeArrowheads="1"/>
            </p:cNvSpPr>
            <p:nvPr/>
          </p:nvSpPr>
          <p:spPr bwMode="auto">
            <a:xfrm>
              <a:off x="442982" y="1402462"/>
              <a:ext cx="1416270" cy="338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演讲人：夏影</a:t>
              </a:r>
            </a:p>
          </p:txBody>
        </p:sp>
      </p:grpSp>
      <p:pic>
        <p:nvPicPr>
          <p:cNvPr id="19468" name="组合 93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962150"/>
            <a:ext cx="441325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图片 9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21246328" flipH="1">
            <a:off x="8078788" y="2138363"/>
            <a:ext cx="21383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7226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573088" y="1463675"/>
            <a:ext cx="4262437" cy="3230563"/>
            <a:chOff x="0" y="0"/>
            <a:chExt cx="4263416" cy="3229416"/>
          </a:xfrm>
        </p:grpSpPr>
        <p:pic>
          <p:nvPicPr>
            <p:cNvPr id="5163" name="图片 65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49" b="39281"/>
            <a:stretch>
              <a:fillRect/>
            </a:stretch>
          </p:blipFill>
          <p:spPr bwMode="auto">
            <a:xfrm rot="-1411897">
              <a:off x="0" y="1054121"/>
              <a:ext cx="1141077" cy="1748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4" name="图片 65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3855890" flipH="1">
              <a:off x="1378108" y="344108"/>
              <a:ext cx="2891375" cy="287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65" name="组合 629"/>
            <p:cNvGrpSpPr>
              <a:grpSpLocks/>
            </p:cNvGrpSpPr>
            <p:nvPr/>
          </p:nvGrpSpPr>
          <p:grpSpPr bwMode="auto">
            <a:xfrm>
              <a:off x="386503" y="0"/>
              <a:ext cx="3096472" cy="3096470"/>
              <a:chOff x="0" y="0"/>
              <a:chExt cx="3096472" cy="3096470"/>
            </a:xfrm>
          </p:grpSpPr>
          <p:sp>
            <p:nvSpPr>
              <p:cNvPr id="5174" name="椭圆 627"/>
              <p:cNvSpPr>
                <a:spLocks noChangeArrowheads="1"/>
              </p:cNvSpPr>
              <p:nvPr/>
            </p:nvSpPr>
            <p:spPr bwMode="auto">
              <a:xfrm>
                <a:off x="132728" y="133303"/>
                <a:ext cx="2829575" cy="2829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5175" name="椭圆 628"/>
              <p:cNvSpPr>
                <a:spLocks noChangeArrowheads="1"/>
              </p:cNvSpPr>
              <p:nvPr/>
            </p:nvSpPr>
            <p:spPr bwMode="auto">
              <a:xfrm>
                <a:off x="-652" y="0"/>
                <a:ext cx="3096336" cy="30961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5166" name="文本框 631"/>
            <p:cNvSpPr txBox="1">
              <a:spLocks noChangeArrowheads="1"/>
            </p:cNvSpPr>
            <p:nvPr/>
          </p:nvSpPr>
          <p:spPr bwMode="auto">
            <a:xfrm>
              <a:off x="1485737" y="799900"/>
              <a:ext cx="898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Vivaldi" pitchFamily="66" charset="0"/>
                </a:rPr>
                <a:t>Contents</a:t>
              </a:r>
              <a:endParaRPr lang="zh-CN" altLang="en-US" sz="2000">
                <a:latin typeface="Vivaldi" pitchFamily="66" charset="0"/>
              </a:endParaRPr>
            </a:p>
          </p:txBody>
        </p:sp>
        <p:sp>
          <p:nvSpPr>
            <p:cNvPr id="5167" name="文本框 632"/>
            <p:cNvSpPr txBox="1">
              <a:spLocks noChangeArrowheads="1"/>
            </p:cNvSpPr>
            <p:nvPr/>
          </p:nvSpPr>
          <p:spPr bwMode="auto">
            <a:xfrm>
              <a:off x="1202013" y="1068009"/>
              <a:ext cx="1467187" cy="76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latin typeface="宋体" panose="02010600030101010101" pitchFamily="2" charset="-122"/>
                </a:rPr>
                <a:t>目录</a:t>
              </a:r>
            </a:p>
          </p:txBody>
        </p:sp>
        <p:grpSp>
          <p:nvGrpSpPr>
            <p:cNvPr id="5168" name="组合 646"/>
            <p:cNvGrpSpPr>
              <a:grpSpLocks/>
            </p:cNvGrpSpPr>
            <p:nvPr/>
          </p:nvGrpSpPr>
          <p:grpSpPr bwMode="auto">
            <a:xfrm flipV="1">
              <a:off x="1236163" y="1857287"/>
              <a:ext cx="1395412" cy="400050"/>
              <a:chOff x="0" y="0"/>
              <a:chExt cx="1395412" cy="400050"/>
            </a:xfrm>
          </p:grpSpPr>
          <p:sp>
            <p:nvSpPr>
              <p:cNvPr id="5169" name="Freeform 1332"/>
              <p:cNvSpPr>
                <a:spLocks noEditPoints="1"/>
              </p:cNvSpPr>
              <p:nvPr/>
            </p:nvSpPr>
            <p:spPr bwMode="auto">
              <a:xfrm>
                <a:off x="919162" y="22225"/>
                <a:ext cx="476250" cy="355600"/>
              </a:xfrm>
              <a:custGeom>
                <a:avLst/>
                <a:gdLst>
                  <a:gd name="T0" fmla="*/ 0 w 43"/>
                  <a:gd name="T1" fmla="*/ 222250 h 32"/>
                  <a:gd name="T2" fmla="*/ 121831 w 43"/>
                  <a:gd name="T3" fmla="*/ 133350 h 32"/>
                  <a:gd name="T4" fmla="*/ 177209 w 43"/>
                  <a:gd name="T5" fmla="*/ 244475 h 32"/>
                  <a:gd name="T6" fmla="*/ 210436 w 43"/>
                  <a:gd name="T7" fmla="*/ 222250 h 32"/>
                  <a:gd name="T8" fmla="*/ 177209 w 43"/>
                  <a:gd name="T9" fmla="*/ 300038 h 32"/>
                  <a:gd name="T10" fmla="*/ 221512 w 43"/>
                  <a:gd name="T11" fmla="*/ 277813 h 32"/>
                  <a:gd name="T12" fmla="*/ 177209 w 43"/>
                  <a:gd name="T13" fmla="*/ 355600 h 32"/>
                  <a:gd name="T14" fmla="*/ 254738 w 43"/>
                  <a:gd name="T15" fmla="*/ 322263 h 32"/>
                  <a:gd name="T16" fmla="*/ 243663 w 43"/>
                  <a:gd name="T17" fmla="*/ 144463 h 32"/>
                  <a:gd name="T18" fmla="*/ 254738 w 43"/>
                  <a:gd name="T19" fmla="*/ 266700 h 32"/>
                  <a:gd name="T20" fmla="*/ 243663 w 43"/>
                  <a:gd name="T21" fmla="*/ 166688 h 32"/>
                  <a:gd name="T22" fmla="*/ 66453 w 43"/>
                  <a:gd name="T23" fmla="*/ 155575 h 32"/>
                  <a:gd name="T24" fmla="*/ 243663 w 43"/>
                  <a:gd name="T25" fmla="*/ 111125 h 32"/>
                  <a:gd name="T26" fmla="*/ 376570 w 43"/>
                  <a:gd name="T27" fmla="*/ 222250 h 32"/>
                  <a:gd name="T28" fmla="*/ 387645 w 43"/>
                  <a:gd name="T29" fmla="*/ 266700 h 32"/>
                  <a:gd name="T30" fmla="*/ 365494 w 43"/>
                  <a:gd name="T31" fmla="*/ 255588 h 32"/>
                  <a:gd name="T32" fmla="*/ 354419 w 43"/>
                  <a:gd name="T33" fmla="*/ 177800 h 32"/>
                  <a:gd name="T34" fmla="*/ 310116 w 43"/>
                  <a:gd name="T35" fmla="*/ 144463 h 32"/>
                  <a:gd name="T36" fmla="*/ 332267 w 43"/>
                  <a:gd name="T37" fmla="*/ 166688 h 32"/>
                  <a:gd name="T38" fmla="*/ 332267 w 43"/>
                  <a:gd name="T39" fmla="*/ 277813 h 32"/>
                  <a:gd name="T40" fmla="*/ 365494 w 43"/>
                  <a:gd name="T41" fmla="*/ 311150 h 32"/>
                  <a:gd name="T42" fmla="*/ 365494 w 43"/>
                  <a:gd name="T43" fmla="*/ 277813 h 32"/>
                  <a:gd name="T44" fmla="*/ 387645 w 43"/>
                  <a:gd name="T45" fmla="*/ 300038 h 32"/>
                  <a:gd name="T46" fmla="*/ 465174 w 43"/>
                  <a:gd name="T47" fmla="*/ 333375 h 32"/>
                  <a:gd name="T48" fmla="*/ 420872 w 43"/>
                  <a:gd name="T49" fmla="*/ 288925 h 32"/>
                  <a:gd name="T50" fmla="*/ 420872 w 43"/>
                  <a:gd name="T51" fmla="*/ 233363 h 32"/>
                  <a:gd name="T52" fmla="*/ 465174 w 43"/>
                  <a:gd name="T53" fmla="*/ 244475 h 32"/>
                  <a:gd name="T54" fmla="*/ 443023 w 43"/>
                  <a:gd name="T55" fmla="*/ 200025 h 32"/>
                  <a:gd name="T56" fmla="*/ 465174 w 43"/>
                  <a:gd name="T57" fmla="*/ 166688 h 32"/>
                  <a:gd name="T58" fmla="*/ 431948 w 43"/>
                  <a:gd name="T59" fmla="*/ 155575 h 32"/>
                  <a:gd name="T60" fmla="*/ 376570 w 43"/>
                  <a:gd name="T61" fmla="*/ 155575 h 32"/>
                  <a:gd name="T62" fmla="*/ 343343 w 43"/>
                  <a:gd name="T63" fmla="*/ 144463 h 32"/>
                  <a:gd name="T64" fmla="*/ 265814 w 43"/>
                  <a:gd name="T65" fmla="*/ 111125 h 32"/>
                  <a:gd name="T66" fmla="*/ 276890 w 43"/>
                  <a:gd name="T67" fmla="*/ 100013 h 32"/>
                  <a:gd name="T68" fmla="*/ 321192 w 43"/>
                  <a:gd name="T69" fmla="*/ 111125 h 32"/>
                  <a:gd name="T70" fmla="*/ 398721 w 43"/>
                  <a:gd name="T71" fmla="*/ 100013 h 32"/>
                  <a:gd name="T72" fmla="*/ 376570 w 43"/>
                  <a:gd name="T73" fmla="*/ 77788 h 32"/>
                  <a:gd name="T74" fmla="*/ 443023 w 43"/>
                  <a:gd name="T75" fmla="*/ 33338 h 32"/>
                  <a:gd name="T76" fmla="*/ 343343 w 43"/>
                  <a:gd name="T77" fmla="*/ 22225 h 32"/>
                  <a:gd name="T78" fmla="*/ 332267 w 43"/>
                  <a:gd name="T79" fmla="*/ 0 h 32"/>
                  <a:gd name="T80" fmla="*/ 299041 w 43"/>
                  <a:gd name="T81" fmla="*/ 33338 h 32"/>
                  <a:gd name="T82" fmla="*/ 276890 w 43"/>
                  <a:gd name="T83" fmla="*/ 88900 h 32"/>
                  <a:gd name="T84" fmla="*/ 99680 w 43"/>
                  <a:gd name="T85" fmla="*/ 122238 h 32"/>
                  <a:gd name="T86" fmla="*/ 0 w 43"/>
                  <a:gd name="T87" fmla="*/ 222250 h 32"/>
                  <a:gd name="T88" fmla="*/ 365494 w 43"/>
                  <a:gd name="T89" fmla="*/ 55563 h 32"/>
                  <a:gd name="T90" fmla="*/ 287965 w 43"/>
                  <a:gd name="T91" fmla="*/ 88900 h 32"/>
                  <a:gd name="T92" fmla="*/ 365494 w 43"/>
                  <a:gd name="T93" fmla="*/ 55563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0" y="20"/>
                    </a:moveTo>
                    <a:cubicBezTo>
                      <a:pt x="0" y="20"/>
                      <a:pt x="6" y="13"/>
                      <a:pt x="11" y="12"/>
                    </a:cubicBezTo>
                    <a:cubicBezTo>
                      <a:pt x="24" y="11"/>
                      <a:pt x="16" y="21"/>
                      <a:pt x="16" y="22"/>
                    </a:cubicBezTo>
                    <a:cubicBezTo>
                      <a:pt x="17" y="22"/>
                      <a:pt x="19" y="22"/>
                      <a:pt x="19" y="20"/>
                    </a:cubicBezTo>
                    <a:cubicBezTo>
                      <a:pt x="20" y="24"/>
                      <a:pt x="15" y="25"/>
                      <a:pt x="16" y="27"/>
                    </a:cubicBezTo>
                    <a:cubicBezTo>
                      <a:pt x="17" y="26"/>
                      <a:pt x="19" y="26"/>
                      <a:pt x="20" y="25"/>
                    </a:cubicBezTo>
                    <a:cubicBezTo>
                      <a:pt x="20" y="28"/>
                      <a:pt x="15" y="29"/>
                      <a:pt x="16" y="32"/>
                    </a:cubicBezTo>
                    <a:cubicBezTo>
                      <a:pt x="17" y="29"/>
                      <a:pt x="20" y="31"/>
                      <a:pt x="23" y="29"/>
                    </a:cubicBezTo>
                    <a:cubicBezTo>
                      <a:pt x="33" y="23"/>
                      <a:pt x="23" y="13"/>
                      <a:pt x="22" y="13"/>
                    </a:cubicBezTo>
                    <a:cubicBezTo>
                      <a:pt x="29" y="19"/>
                      <a:pt x="23" y="24"/>
                      <a:pt x="23" y="24"/>
                    </a:cubicBezTo>
                    <a:cubicBezTo>
                      <a:pt x="23" y="24"/>
                      <a:pt x="25" y="20"/>
                      <a:pt x="22" y="15"/>
                    </a:cubicBezTo>
                    <a:cubicBezTo>
                      <a:pt x="19" y="10"/>
                      <a:pt x="10" y="11"/>
                      <a:pt x="6" y="14"/>
                    </a:cubicBezTo>
                    <a:cubicBezTo>
                      <a:pt x="9" y="9"/>
                      <a:pt x="21" y="10"/>
                      <a:pt x="22" y="10"/>
                    </a:cubicBezTo>
                    <a:cubicBezTo>
                      <a:pt x="30" y="10"/>
                      <a:pt x="34" y="19"/>
                      <a:pt x="34" y="20"/>
                    </a:cubicBezTo>
                    <a:cubicBezTo>
                      <a:pt x="34" y="22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3" y="23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31" y="14"/>
                      <a:pt x="28" y="13"/>
                      <a:pt x="28" y="13"/>
                    </a:cubicBezTo>
                    <a:cubicBezTo>
                      <a:pt x="28" y="13"/>
                      <a:pt x="30" y="14"/>
                      <a:pt x="30" y="15"/>
                    </a:cubicBezTo>
                    <a:cubicBezTo>
                      <a:pt x="26" y="21"/>
                      <a:pt x="28" y="25"/>
                      <a:pt x="30" y="25"/>
                    </a:cubicBezTo>
                    <a:cubicBezTo>
                      <a:pt x="32" y="26"/>
                      <a:pt x="33" y="27"/>
                      <a:pt x="33" y="28"/>
                    </a:cubicBezTo>
                    <a:cubicBezTo>
                      <a:pt x="34" y="28"/>
                      <a:pt x="33" y="25"/>
                      <a:pt x="33" y="25"/>
                    </a:cubicBezTo>
                    <a:cubicBezTo>
                      <a:pt x="33" y="25"/>
                      <a:pt x="34" y="24"/>
                      <a:pt x="35" y="27"/>
                    </a:cubicBezTo>
                    <a:cubicBezTo>
                      <a:pt x="37" y="30"/>
                      <a:pt x="41" y="31"/>
                      <a:pt x="42" y="30"/>
                    </a:cubicBezTo>
                    <a:cubicBezTo>
                      <a:pt x="41" y="30"/>
                      <a:pt x="38" y="28"/>
                      <a:pt x="38" y="26"/>
                    </a:cubicBezTo>
                    <a:cubicBezTo>
                      <a:pt x="39" y="23"/>
                      <a:pt x="38" y="22"/>
                      <a:pt x="38" y="21"/>
                    </a:cubicBezTo>
                    <a:cubicBezTo>
                      <a:pt x="39" y="21"/>
                      <a:pt x="42" y="21"/>
                      <a:pt x="42" y="22"/>
                    </a:cubicBezTo>
                    <a:cubicBezTo>
                      <a:pt x="43" y="21"/>
                      <a:pt x="41" y="18"/>
                      <a:pt x="40" y="18"/>
                    </a:cubicBezTo>
                    <a:cubicBezTo>
                      <a:pt x="41" y="18"/>
                      <a:pt x="43" y="16"/>
                      <a:pt x="42" y="15"/>
                    </a:cubicBezTo>
                    <a:cubicBezTo>
                      <a:pt x="41" y="17"/>
                      <a:pt x="40" y="14"/>
                      <a:pt x="39" y="14"/>
                    </a:cubicBezTo>
                    <a:cubicBezTo>
                      <a:pt x="37" y="13"/>
                      <a:pt x="35" y="13"/>
                      <a:pt x="34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1"/>
                      <a:pt x="24" y="10"/>
                      <a:pt x="24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7" y="11"/>
                      <a:pt x="29" y="10"/>
                    </a:cubicBezTo>
                    <a:cubicBezTo>
                      <a:pt x="31" y="10"/>
                      <a:pt x="35" y="7"/>
                      <a:pt x="36" y="9"/>
                    </a:cubicBezTo>
                    <a:cubicBezTo>
                      <a:pt x="36" y="8"/>
                      <a:pt x="35" y="7"/>
                      <a:pt x="34" y="7"/>
                    </a:cubicBezTo>
                    <a:cubicBezTo>
                      <a:pt x="36" y="3"/>
                      <a:pt x="39" y="2"/>
                      <a:pt x="40" y="3"/>
                    </a:cubicBezTo>
                    <a:cubicBezTo>
                      <a:pt x="39" y="0"/>
                      <a:pt x="34" y="2"/>
                      <a:pt x="31" y="2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30" y="2"/>
                      <a:pt x="27" y="3"/>
                    </a:cubicBezTo>
                    <a:cubicBezTo>
                      <a:pt x="25" y="4"/>
                      <a:pt x="24" y="7"/>
                      <a:pt x="25" y="8"/>
                    </a:cubicBezTo>
                    <a:cubicBezTo>
                      <a:pt x="21" y="10"/>
                      <a:pt x="14" y="9"/>
                      <a:pt x="9" y="11"/>
                    </a:cubicBezTo>
                    <a:cubicBezTo>
                      <a:pt x="5" y="13"/>
                      <a:pt x="0" y="20"/>
                      <a:pt x="0" y="20"/>
                    </a:cubicBezTo>
                    <a:close/>
                    <a:moveTo>
                      <a:pt x="33" y="5"/>
                    </a:moveTo>
                    <a:cubicBezTo>
                      <a:pt x="34" y="7"/>
                      <a:pt x="26" y="8"/>
                      <a:pt x="26" y="8"/>
                    </a:cubicBezTo>
                    <a:cubicBezTo>
                      <a:pt x="26" y="8"/>
                      <a:pt x="32" y="2"/>
                      <a:pt x="33" y="5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1333"/>
              <p:cNvSpPr>
                <a:spLocks noEditPoints="1"/>
              </p:cNvSpPr>
              <p:nvPr/>
            </p:nvSpPr>
            <p:spPr bwMode="auto">
              <a:xfrm>
                <a:off x="0" y="22225"/>
                <a:ext cx="476250" cy="355600"/>
              </a:xfrm>
              <a:custGeom>
                <a:avLst/>
                <a:gdLst>
                  <a:gd name="T0" fmla="*/ 365494 w 43"/>
                  <a:gd name="T1" fmla="*/ 122238 h 32"/>
                  <a:gd name="T2" fmla="*/ 199360 w 43"/>
                  <a:gd name="T3" fmla="*/ 88900 h 32"/>
                  <a:gd name="T4" fmla="*/ 166134 w 43"/>
                  <a:gd name="T5" fmla="*/ 33338 h 32"/>
                  <a:gd name="T6" fmla="*/ 143983 w 43"/>
                  <a:gd name="T7" fmla="*/ 0 h 32"/>
                  <a:gd name="T8" fmla="*/ 121831 w 43"/>
                  <a:gd name="T9" fmla="*/ 22225 h 32"/>
                  <a:gd name="T10" fmla="*/ 22151 w 43"/>
                  <a:gd name="T11" fmla="*/ 33338 h 32"/>
                  <a:gd name="T12" fmla="*/ 88605 w 43"/>
                  <a:gd name="T13" fmla="*/ 77788 h 32"/>
                  <a:gd name="T14" fmla="*/ 77529 w 43"/>
                  <a:gd name="T15" fmla="*/ 100013 h 32"/>
                  <a:gd name="T16" fmla="*/ 143983 w 43"/>
                  <a:gd name="T17" fmla="*/ 111125 h 32"/>
                  <a:gd name="T18" fmla="*/ 188285 w 43"/>
                  <a:gd name="T19" fmla="*/ 100013 h 32"/>
                  <a:gd name="T20" fmla="*/ 210436 w 43"/>
                  <a:gd name="T21" fmla="*/ 111125 h 32"/>
                  <a:gd name="T22" fmla="*/ 121831 w 43"/>
                  <a:gd name="T23" fmla="*/ 144463 h 32"/>
                  <a:gd name="T24" fmla="*/ 99680 w 43"/>
                  <a:gd name="T25" fmla="*/ 155575 h 32"/>
                  <a:gd name="T26" fmla="*/ 44302 w 43"/>
                  <a:gd name="T27" fmla="*/ 155575 h 32"/>
                  <a:gd name="T28" fmla="*/ 0 w 43"/>
                  <a:gd name="T29" fmla="*/ 166688 h 32"/>
                  <a:gd name="T30" fmla="*/ 33227 w 43"/>
                  <a:gd name="T31" fmla="*/ 200025 h 32"/>
                  <a:gd name="T32" fmla="*/ 11076 w 43"/>
                  <a:gd name="T33" fmla="*/ 244475 h 32"/>
                  <a:gd name="T34" fmla="*/ 55378 w 43"/>
                  <a:gd name="T35" fmla="*/ 233363 h 32"/>
                  <a:gd name="T36" fmla="*/ 44302 w 43"/>
                  <a:gd name="T37" fmla="*/ 288925 h 32"/>
                  <a:gd name="T38" fmla="*/ 0 w 43"/>
                  <a:gd name="T39" fmla="*/ 333375 h 32"/>
                  <a:gd name="T40" fmla="*/ 77529 w 43"/>
                  <a:gd name="T41" fmla="*/ 300038 h 32"/>
                  <a:gd name="T42" fmla="*/ 99680 w 43"/>
                  <a:gd name="T43" fmla="*/ 277813 h 32"/>
                  <a:gd name="T44" fmla="*/ 99680 w 43"/>
                  <a:gd name="T45" fmla="*/ 311150 h 32"/>
                  <a:gd name="T46" fmla="*/ 132907 w 43"/>
                  <a:gd name="T47" fmla="*/ 277813 h 32"/>
                  <a:gd name="T48" fmla="*/ 143983 w 43"/>
                  <a:gd name="T49" fmla="*/ 166688 h 32"/>
                  <a:gd name="T50" fmla="*/ 155058 w 43"/>
                  <a:gd name="T51" fmla="*/ 144463 h 32"/>
                  <a:gd name="T52" fmla="*/ 121831 w 43"/>
                  <a:gd name="T53" fmla="*/ 177800 h 32"/>
                  <a:gd name="T54" fmla="*/ 99680 w 43"/>
                  <a:gd name="T55" fmla="*/ 255588 h 32"/>
                  <a:gd name="T56" fmla="*/ 77529 w 43"/>
                  <a:gd name="T57" fmla="*/ 266700 h 32"/>
                  <a:gd name="T58" fmla="*/ 88605 w 43"/>
                  <a:gd name="T59" fmla="*/ 222250 h 32"/>
                  <a:gd name="T60" fmla="*/ 221512 w 43"/>
                  <a:gd name="T61" fmla="*/ 111125 h 32"/>
                  <a:gd name="T62" fmla="*/ 398721 w 43"/>
                  <a:gd name="T63" fmla="*/ 155575 h 32"/>
                  <a:gd name="T64" fmla="*/ 221512 w 43"/>
                  <a:gd name="T65" fmla="*/ 166688 h 32"/>
                  <a:gd name="T66" fmla="*/ 210436 w 43"/>
                  <a:gd name="T67" fmla="*/ 266700 h 32"/>
                  <a:gd name="T68" fmla="*/ 232587 w 43"/>
                  <a:gd name="T69" fmla="*/ 144463 h 32"/>
                  <a:gd name="T70" fmla="*/ 221512 w 43"/>
                  <a:gd name="T71" fmla="*/ 322263 h 32"/>
                  <a:gd name="T72" fmla="*/ 299041 w 43"/>
                  <a:gd name="T73" fmla="*/ 355600 h 32"/>
                  <a:gd name="T74" fmla="*/ 243663 w 43"/>
                  <a:gd name="T75" fmla="*/ 277813 h 32"/>
                  <a:gd name="T76" fmla="*/ 299041 w 43"/>
                  <a:gd name="T77" fmla="*/ 300038 h 32"/>
                  <a:gd name="T78" fmla="*/ 254738 w 43"/>
                  <a:gd name="T79" fmla="*/ 222250 h 32"/>
                  <a:gd name="T80" fmla="*/ 287965 w 43"/>
                  <a:gd name="T81" fmla="*/ 244475 h 32"/>
                  <a:gd name="T82" fmla="*/ 343343 w 43"/>
                  <a:gd name="T83" fmla="*/ 133350 h 32"/>
                  <a:gd name="T84" fmla="*/ 476250 w 43"/>
                  <a:gd name="T85" fmla="*/ 222250 h 32"/>
                  <a:gd name="T86" fmla="*/ 365494 w 43"/>
                  <a:gd name="T87" fmla="*/ 122238 h 32"/>
                  <a:gd name="T88" fmla="*/ 177209 w 43"/>
                  <a:gd name="T89" fmla="*/ 88900 h 32"/>
                  <a:gd name="T90" fmla="*/ 99680 w 43"/>
                  <a:gd name="T91" fmla="*/ 55563 h 32"/>
                  <a:gd name="T92" fmla="*/ 177209 w 43"/>
                  <a:gd name="T93" fmla="*/ 88900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33" y="11"/>
                    </a:moveTo>
                    <a:cubicBezTo>
                      <a:pt x="28" y="9"/>
                      <a:pt x="21" y="10"/>
                      <a:pt x="18" y="8"/>
                    </a:cubicBezTo>
                    <a:cubicBezTo>
                      <a:pt x="18" y="7"/>
                      <a:pt x="17" y="4"/>
                      <a:pt x="15" y="3"/>
                    </a:cubicBezTo>
                    <a:cubicBezTo>
                      <a:pt x="12" y="2"/>
                      <a:pt x="13" y="0"/>
                      <a:pt x="13" y="0"/>
                    </a:cubicBezTo>
                    <a:cubicBezTo>
                      <a:pt x="13" y="0"/>
                      <a:pt x="10" y="1"/>
                      <a:pt x="11" y="2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3" y="2"/>
                      <a:pt x="6" y="3"/>
                      <a:pt x="8" y="7"/>
                    </a:cubicBezTo>
                    <a:cubicBezTo>
                      <a:pt x="7" y="7"/>
                      <a:pt x="6" y="8"/>
                      <a:pt x="7" y="9"/>
                    </a:cubicBezTo>
                    <a:cubicBezTo>
                      <a:pt x="8" y="7"/>
                      <a:pt x="11" y="10"/>
                      <a:pt x="13" y="10"/>
                    </a:cubicBezTo>
                    <a:cubicBezTo>
                      <a:pt x="16" y="11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4" y="11"/>
                      <a:pt x="11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7" y="13"/>
                      <a:pt x="5" y="13"/>
                      <a:pt x="4" y="14"/>
                    </a:cubicBezTo>
                    <a:cubicBezTo>
                      <a:pt x="2" y="14"/>
                      <a:pt x="1" y="17"/>
                      <a:pt x="0" y="15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2" y="18"/>
                      <a:pt x="0" y="21"/>
                      <a:pt x="1" y="22"/>
                    </a:cubicBezTo>
                    <a:cubicBezTo>
                      <a:pt x="1" y="21"/>
                      <a:pt x="3" y="21"/>
                      <a:pt x="5" y="21"/>
                    </a:cubicBezTo>
                    <a:cubicBezTo>
                      <a:pt x="4" y="22"/>
                      <a:pt x="3" y="23"/>
                      <a:pt x="4" y="26"/>
                    </a:cubicBezTo>
                    <a:cubicBezTo>
                      <a:pt x="5" y="28"/>
                      <a:pt x="1" y="30"/>
                      <a:pt x="0" y="30"/>
                    </a:cubicBezTo>
                    <a:cubicBezTo>
                      <a:pt x="2" y="31"/>
                      <a:pt x="5" y="30"/>
                      <a:pt x="7" y="27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8" y="28"/>
                      <a:pt x="9" y="28"/>
                    </a:cubicBezTo>
                    <a:cubicBezTo>
                      <a:pt x="10" y="27"/>
                      <a:pt x="11" y="26"/>
                      <a:pt x="12" y="25"/>
                    </a:cubicBezTo>
                    <a:cubicBezTo>
                      <a:pt x="14" y="25"/>
                      <a:pt x="16" y="21"/>
                      <a:pt x="13" y="15"/>
                    </a:cubicBezTo>
                    <a:cubicBezTo>
                      <a:pt x="12" y="14"/>
                      <a:pt x="14" y="13"/>
                      <a:pt x="14" y="13"/>
                    </a:cubicBezTo>
                    <a:cubicBezTo>
                      <a:pt x="14" y="13"/>
                      <a:pt x="12" y="14"/>
                      <a:pt x="11" y="16"/>
                    </a:cubicBezTo>
                    <a:cubicBezTo>
                      <a:pt x="10" y="18"/>
                      <a:pt x="10" y="21"/>
                      <a:pt x="9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9" y="22"/>
                      <a:pt x="8" y="20"/>
                    </a:cubicBezTo>
                    <a:cubicBezTo>
                      <a:pt x="8" y="19"/>
                      <a:pt x="12" y="10"/>
                      <a:pt x="20" y="10"/>
                    </a:cubicBezTo>
                    <a:cubicBezTo>
                      <a:pt x="21" y="10"/>
                      <a:pt x="33" y="9"/>
                      <a:pt x="36" y="14"/>
                    </a:cubicBezTo>
                    <a:cubicBezTo>
                      <a:pt x="33" y="11"/>
                      <a:pt x="23" y="10"/>
                      <a:pt x="20" y="15"/>
                    </a:cubicBezTo>
                    <a:cubicBezTo>
                      <a:pt x="17" y="20"/>
                      <a:pt x="19" y="24"/>
                      <a:pt x="19" y="24"/>
                    </a:cubicBezTo>
                    <a:cubicBezTo>
                      <a:pt x="19" y="24"/>
                      <a:pt x="14" y="19"/>
                      <a:pt x="21" y="13"/>
                    </a:cubicBezTo>
                    <a:cubicBezTo>
                      <a:pt x="20" y="13"/>
                      <a:pt x="9" y="23"/>
                      <a:pt x="20" y="29"/>
                    </a:cubicBezTo>
                    <a:cubicBezTo>
                      <a:pt x="23" y="31"/>
                      <a:pt x="26" y="29"/>
                      <a:pt x="27" y="32"/>
                    </a:cubicBezTo>
                    <a:cubicBezTo>
                      <a:pt x="27" y="29"/>
                      <a:pt x="23" y="28"/>
                      <a:pt x="22" y="25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5"/>
                      <a:pt x="22" y="24"/>
                      <a:pt x="23" y="20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6" y="21"/>
                      <a:pt x="19" y="11"/>
                      <a:pt x="31" y="12"/>
                    </a:cubicBezTo>
                    <a:cubicBezTo>
                      <a:pt x="37" y="13"/>
                      <a:pt x="43" y="20"/>
                      <a:pt x="43" y="20"/>
                    </a:cubicBezTo>
                    <a:cubicBezTo>
                      <a:pt x="43" y="20"/>
                      <a:pt x="38" y="13"/>
                      <a:pt x="33" y="11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9" y="7"/>
                      <a:pt x="9" y="5"/>
                    </a:cubicBezTo>
                    <a:cubicBezTo>
                      <a:pt x="10" y="2"/>
                      <a:pt x="16" y="8"/>
                      <a:pt x="16" y="8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1334"/>
              <p:cNvSpPr>
                <a:spLocks/>
              </p:cNvSpPr>
              <p:nvPr/>
            </p:nvSpPr>
            <p:spPr bwMode="auto">
              <a:xfrm>
                <a:off x="298450" y="177800"/>
                <a:ext cx="366713" cy="222250"/>
              </a:xfrm>
              <a:custGeom>
                <a:avLst/>
                <a:gdLst>
                  <a:gd name="T0" fmla="*/ 366713 w 33"/>
                  <a:gd name="T1" fmla="*/ 122238 h 20"/>
                  <a:gd name="T2" fmla="*/ 366713 w 33"/>
                  <a:gd name="T3" fmla="*/ 133350 h 20"/>
                  <a:gd name="T4" fmla="*/ 255588 w 33"/>
                  <a:gd name="T5" fmla="*/ 122238 h 20"/>
                  <a:gd name="T6" fmla="*/ 200025 w 33"/>
                  <a:gd name="T7" fmla="*/ 166688 h 20"/>
                  <a:gd name="T8" fmla="*/ 244475 w 33"/>
                  <a:gd name="T9" fmla="*/ 122238 h 20"/>
                  <a:gd name="T10" fmla="*/ 255588 w 33"/>
                  <a:gd name="T11" fmla="*/ 111125 h 20"/>
                  <a:gd name="T12" fmla="*/ 133350 w 33"/>
                  <a:gd name="T13" fmla="*/ 144463 h 20"/>
                  <a:gd name="T14" fmla="*/ 111125 w 33"/>
                  <a:gd name="T15" fmla="*/ 177800 h 20"/>
                  <a:gd name="T16" fmla="*/ 66675 w 33"/>
                  <a:gd name="T17" fmla="*/ 222250 h 20"/>
                  <a:gd name="T18" fmla="*/ 122238 w 33"/>
                  <a:gd name="T19" fmla="*/ 144463 h 20"/>
                  <a:gd name="T20" fmla="*/ 88900 w 33"/>
                  <a:gd name="T21" fmla="*/ 144463 h 20"/>
                  <a:gd name="T22" fmla="*/ 0 w 33"/>
                  <a:gd name="T23" fmla="*/ 144463 h 20"/>
                  <a:gd name="T24" fmla="*/ 88900 w 33"/>
                  <a:gd name="T25" fmla="*/ 133350 h 20"/>
                  <a:gd name="T26" fmla="*/ 111125 w 33"/>
                  <a:gd name="T27" fmla="*/ 144463 h 20"/>
                  <a:gd name="T28" fmla="*/ 66675 w 33"/>
                  <a:gd name="T29" fmla="*/ 66675 h 20"/>
                  <a:gd name="T30" fmla="*/ 111125 w 33"/>
                  <a:gd name="T31" fmla="*/ 100013 h 20"/>
                  <a:gd name="T32" fmla="*/ 133350 w 33"/>
                  <a:gd name="T33" fmla="*/ 144463 h 20"/>
                  <a:gd name="T34" fmla="*/ 244475 w 33"/>
                  <a:gd name="T35" fmla="*/ 111125 h 20"/>
                  <a:gd name="T36" fmla="*/ 222250 w 33"/>
                  <a:gd name="T37" fmla="*/ 100013 h 20"/>
                  <a:gd name="T38" fmla="*/ 177800 w 33"/>
                  <a:gd name="T39" fmla="*/ 77788 h 20"/>
                  <a:gd name="T40" fmla="*/ 166688 w 33"/>
                  <a:gd name="T41" fmla="*/ 33338 h 20"/>
                  <a:gd name="T42" fmla="*/ 211138 w 33"/>
                  <a:gd name="T43" fmla="*/ 55563 h 20"/>
                  <a:gd name="T44" fmla="*/ 255588 w 33"/>
                  <a:gd name="T45" fmla="*/ 100013 h 20"/>
                  <a:gd name="T46" fmla="*/ 311150 w 33"/>
                  <a:gd name="T47" fmla="*/ 100013 h 20"/>
                  <a:gd name="T48" fmla="*/ 277813 w 33"/>
                  <a:gd name="T49" fmla="*/ 44450 h 20"/>
                  <a:gd name="T50" fmla="*/ 288925 w 33"/>
                  <a:gd name="T51" fmla="*/ 0 h 20"/>
                  <a:gd name="T52" fmla="*/ 311150 w 33"/>
                  <a:gd name="T53" fmla="*/ 44450 h 20"/>
                  <a:gd name="T54" fmla="*/ 322263 w 33"/>
                  <a:gd name="T55" fmla="*/ 100013 h 20"/>
                  <a:gd name="T56" fmla="*/ 366713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33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28" y="7"/>
                      <a:pt x="23" y="11"/>
                    </a:cubicBezTo>
                    <a:cubicBezTo>
                      <a:pt x="23" y="12"/>
                      <a:pt x="23" y="15"/>
                      <a:pt x="18" y="15"/>
                    </a:cubicBezTo>
                    <a:cubicBezTo>
                      <a:pt x="19" y="15"/>
                      <a:pt x="19" y="12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14" y="15"/>
                      <a:pt x="12" y="13"/>
                    </a:cubicBezTo>
                    <a:cubicBezTo>
                      <a:pt x="11" y="14"/>
                      <a:pt x="11" y="15"/>
                      <a:pt x="10" y="16"/>
                    </a:cubicBezTo>
                    <a:cubicBezTo>
                      <a:pt x="8" y="17"/>
                      <a:pt x="6" y="18"/>
                      <a:pt x="6" y="20"/>
                    </a:cubicBezTo>
                    <a:cubicBezTo>
                      <a:pt x="5" y="19"/>
                      <a:pt x="5" y="14"/>
                      <a:pt x="11" y="13"/>
                    </a:cubicBezTo>
                    <a:cubicBezTo>
                      <a:pt x="10" y="13"/>
                      <a:pt x="8" y="13"/>
                      <a:pt x="8" y="13"/>
                    </a:cubicBezTo>
                    <a:cubicBezTo>
                      <a:pt x="8" y="13"/>
                      <a:pt x="4" y="16"/>
                      <a:pt x="0" y="13"/>
                    </a:cubicBezTo>
                    <a:cubicBezTo>
                      <a:pt x="1" y="12"/>
                      <a:pt x="4" y="9"/>
                      <a:pt x="8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5" y="11"/>
                      <a:pt x="6" y="6"/>
                    </a:cubicBezTo>
                    <a:cubicBezTo>
                      <a:pt x="7" y="7"/>
                      <a:pt x="10" y="7"/>
                      <a:pt x="10" y="9"/>
                    </a:cubicBezTo>
                    <a:cubicBezTo>
                      <a:pt x="11" y="11"/>
                      <a:pt x="10" y="12"/>
                      <a:pt x="12" y="13"/>
                    </a:cubicBezTo>
                    <a:cubicBezTo>
                      <a:pt x="14" y="14"/>
                      <a:pt x="22" y="10"/>
                      <a:pt x="22" y="10"/>
                    </a:cubicBezTo>
                    <a:cubicBezTo>
                      <a:pt x="22" y="10"/>
                      <a:pt x="21" y="9"/>
                      <a:pt x="20" y="9"/>
                    </a:cubicBezTo>
                    <a:cubicBezTo>
                      <a:pt x="19" y="9"/>
                      <a:pt x="17" y="8"/>
                      <a:pt x="16" y="7"/>
                    </a:cubicBezTo>
                    <a:cubicBezTo>
                      <a:pt x="14" y="5"/>
                      <a:pt x="15" y="3"/>
                      <a:pt x="15" y="3"/>
                    </a:cubicBezTo>
                    <a:cubicBezTo>
                      <a:pt x="15" y="3"/>
                      <a:pt x="16" y="3"/>
                      <a:pt x="19" y="5"/>
                    </a:cubicBezTo>
                    <a:cubicBezTo>
                      <a:pt x="22" y="7"/>
                      <a:pt x="19" y="8"/>
                      <a:pt x="23" y="9"/>
                    </a:cubicBezTo>
                    <a:cubicBezTo>
                      <a:pt x="25" y="9"/>
                      <a:pt x="28" y="8"/>
                      <a:pt x="28" y="9"/>
                    </a:cubicBezTo>
                    <a:cubicBezTo>
                      <a:pt x="27" y="8"/>
                      <a:pt x="24" y="6"/>
                      <a:pt x="25" y="4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7" y="0"/>
                      <a:pt x="29" y="2"/>
                      <a:pt x="28" y="4"/>
                    </a:cubicBezTo>
                    <a:cubicBezTo>
                      <a:pt x="28" y="6"/>
                      <a:pt x="28" y="8"/>
                      <a:pt x="29" y="9"/>
                    </a:cubicBezTo>
                    <a:cubicBezTo>
                      <a:pt x="31" y="10"/>
                      <a:pt x="33" y="11"/>
                      <a:pt x="33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1335"/>
              <p:cNvSpPr>
                <a:spLocks/>
              </p:cNvSpPr>
              <p:nvPr/>
            </p:nvSpPr>
            <p:spPr bwMode="auto">
              <a:xfrm>
                <a:off x="720725" y="177800"/>
                <a:ext cx="365125" cy="222250"/>
              </a:xfrm>
              <a:custGeom>
                <a:avLst/>
                <a:gdLst>
                  <a:gd name="T0" fmla="*/ 0 w 33"/>
                  <a:gd name="T1" fmla="*/ 122238 h 20"/>
                  <a:gd name="T2" fmla="*/ 0 w 33"/>
                  <a:gd name="T3" fmla="*/ 133350 h 20"/>
                  <a:gd name="T4" fmla="*/ 121708 w 33"/>
                  <a:gd name="T5" fmla="*/ 122238 h 20"/>
                  <a:gd name="T6" fmla="*/ 165966 w 33"/>
                  <a:gd name="T7" fmla="*/ 166688 h 20"/>
                  <a:gd name="T8" fmla="*/ 121708 w 33"/>
                  <a:gd name="T9" fmla="*/ 122238 h 20"/>
                  <a:gd name="T10" fmla="*/ 110644 w 33"/>
                  <a:gd name="T11" fmla="*/ 111125 h 20"/>
                  <a:gd name="T12" fmla="*/ 243417 w 33"/>
                  <a:gd name="T13" fmla="*/ 144463 h 20"/>
                  <a:gd name="T14" fmla="*/ 265545 w 33"/>
                  <a:gd name="T15" fmla="*/ 177800 h 20"/>
                  <a:gd name="T16" fmla="*/ 298739 w 33"/>
                  <a:gd name="T17" fmla="*/ 222250 h 20"/>
                  <a:gd name="T18" fmla="*/ 243417 w 33"/>
                  <a:gd name="T19" fmla="*/ 144463 h 20"/>
                  <a:gd name="T20" fmla="*/ 287674 w 33"/>
                  <a:gd name="T21" fmla="*/ 144463 h 20"/>
                  <a:gd name="T22" fmla="*/ 365125 w 33"/>
                  <a:gd name="T23" fmla="*/ 144463 h 20"/>
                  <a:gd name="T24" fmla="*/ 287674 w 33"/>
                  <a:gd name="T25" fmla="*/ 133350 h 20"/>
                  <a:gd name="T26" fmla="*/ 254481 w 33"/>
                  <a:gd name="T27" fmla="*/ 144463 h 20"/>
                  <a:gd name="T28" fmla="*/ 298739 w 33"/>
                  <a:gd name="T29" fmla="*/ 66675 h 20"/>
                  <a:gd name="T30" fmla="*/ 254481 w 33"/>
                  <a:gd name="T31" fmla="*/ 100013 h 20"/>
                  <a:gd name="T32" fmla="*/ 232352 w 33"/>
                  <a:gd name="T33" fmla="*/ 144463 h 20"/>
                  <a:gd name="T34" fmla="*/ 121708 w 33"/>
                  <a:gd name="T35" fmla="*/ 111125 h 20"/>
                  <a:gd name="T36" fmla="*/ 143837 w 33"/>
                  <a:gd name="T37" fmla="*/ 100013 h 20"/>
                  <a:gd name="T38" fmla="*/ 199159 w 33"/>
                  <a:gd name="T39" fmla="*/ 77788 h 20"/>
                  <a:gd name="T40" fmla="*/ 210223 w 33"/>
                  <a:gd name="T41" fmla="*/ 33338 h 20"/>
                  <a:gd name="T42" fmla="*/ 154902 w 33"/>
                  <a:gd name="T43" fmla="*/ 55563 h 20"/>
                  <a:gd name="T44" fmla="*/ 121708 w 33"/>
                  <a:gd name="T45" fmla="*/ 100013 h 20"/>
                  <a:gd name="T46" fmla="*/ 55322 w 33"/>
                  <a:gd name="T47" fmla="*/ 100013 h 20"/>
                  <a:gd name="T48" fmla="*/ 99580 w 33"/>
                  <a:gd name="T49" fmla="*/ 44450 h 20"/>
                  <a:gd name="T50" fmla="*/ 88515 w 33"/>
                  <a:gd name="T51" fmla="*/ 0 h 20"/>
                  <a:gd name="T52" fmla="*/ 55322 w 33"/>
                  <a:gd name="T53" fmla="*/ 44450 h 20"/>
                  <a:gd name="T54" fmla="*/ 44258 w 33"/>
                  <a:gd name="T55" fmla="*/ 100013 h 20"/>
                  <a:gd name="T56" fmla="*/ 0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5" y="7"/>
                      <a:pt x="11" y="11"/>
                    </a:cubicBezTo>
                    <a:cubicBezTo>
                      <a:pt x="10" y="12"/>
                      <a:pt x="10" y="15"/>
                      <a:pt x="15" y="15"/>
                    </a:cubicBezTo>
                    <a:cubicBezTo>
                      <a:pt x="15" y="15"/>
                      <a:pt x="15" y="12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20" y="15"/>
                      <a:pt x="22" y="13"/>
                    </a:cubicBezTo>
                    <a:cubicBezTo>
                      <a:pt x="22" y="14"/>
                      <a:pt x="22" y="15"/>
                      <a:pt x="24" y="16"/>
                    </a:cubicBezTo>
                    <a:cubicBezTo>
                      <a:pt x="25" y="17"/>
                      <a:pt x="27" y="18"/>
                      <a:pt x="27" y="20"/>
                    </a:cubicBezTo>
                    <a:cubicBezTo>
                      <a:pt x="28" y="19"/>
                      <a:pt x="29" y="14"/>
                      <a:pt x="22" y="13"/>
                    </a:cubicBezTo>
                    <a:cubicBezTo>
                      <a:pt x="23" y="13"/>
                      <a:pt x="26" y="13"/>
                      <a:pt x="26" y="13"/>
                    </a:cubicBezTo>
                    <a:cubicBezTo>
                      <a:pt x="26" y="13"/>
                      <a:pt x="29" y="16"/>
                      <a:pt x="33" y="13"/>
                    </a:cubicBezTo>
                    <a:cubicBezTo>
                      <a:pt x="32" y="12"/>
                      <a:pt x="29" y="9"/>
                      <a:pt x="26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8" y="11"/>
                      <a:pt x="27" y="6"/>
                    </a:cubicBezTo>
                    <a:cubicBezTo>
                      <a:pt x="26" y="7"/>
                      <a:pt x="23" y="7"/>
                      <a:pt x="23" y="9"/>
                    </a:cubicBezTo>
                    <a:cubicBezTo>
                      <a:pt x="22" y="11"/>
                      <a:pt x="23" y="12"/>
                      <a:pt x="21" y="13"/>
                    </a:cubicBezTo>
                    <a:cubicBezTo>
                      <a:pt x="19" y="14"/>
                      <a:pt x="11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7" y="3"/>
                      <a:pt x="14" y="5"/>
                    </a:cubicBezTo>
                    <a:cubicBezTo>
                      <a:pt x="12" y="7"/>
                      <a:pt x="14" y="8"/>
                      <a:pt x="11" y="9"/>
                    </a:cubicBezTo>
                    <a:cubicBezTo>
                      <a:pt x="8" y="9"/>
                      <a:pt x="6" y="8"/>
                      <a:pt x="5" y="9"/>
                    </a:cubicBezTo>
                    <a:cubicBezTo>
                      <a:pt x="6" y="8"/>
                      <a:pt x="9" y="6"/>
                      <a:pt x="9" y="4"/>
                    </a:cubicBezTo>
                    <a:cubicBezTo>
                      <a:pt x="8" y="1"/>
                      <a:pt x="7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6"/>
                      <a:pt x="5" y="8"/>
                      <a:pt x="4" y="9"/>
                    </a:cubicBezTo>
                    <a:cubicBezTo>
                      <a:pt x="2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1336"/>
              <p:cNvSpPr>
                <a:spLocks noEditPoints="1"/>
              </p:cNvSpPr>
              <p:nvPr/>
            </p:nvSpPr>
            <p:spPr bwMode="auto">
              <a:xfrm>
                <a:off x="565150" y="0"/>
                <a:ext cx="242888" cy="255588"/>
              </a:xfrm>
              <a:custGeom>
                <a:avLst/>
                <a:gdLst>
                  <a:gd name="T0" fmla="*/ 143525 w 22"/>
                  <a:gd name="T1" fmla="*/ 144463 h 23"/>
                  <a:gd name="T2" fmla="*/ 187686 w 22"/>
                  <a:gd name="T3" fmla="*/ 188913 h 23"/>
                  <a:gd name="T4" fmla="*/ 187686 w 22"/>
                  <a:gd name="T5" fmla="*/ 166688 h 23"/>
                  <a:gd name="T6" fmla="*/ 209767 w 22"/>
                  <a:gd name="T7" fmla="*/ 155575 h 23"/>
                  <a:gd name="T8" fmla="*/ 242888 w 22"/>
                  <a:gd name="T9" fmla="*/ 166688 h 23"/>
                  <a:gd name="T10" fmla="*/ 198727 w 22"/>
                  <a:gd name="T11" fmla="*/ 122238 h 23"/>
                  <a:gd name="T12" fmla="*/ 198727 w 22"/>
                  <a:gd name="T13" fmla="*/ 111125 h 23"/>
                  <a:gd name="T14" fmla="*/ 143525 w 22"/>
                  <a:gd name="T15" fmla="*/ 122238 h 23"/>
                  <a:gd name="T16" fmla="*/ 143525 w 22"/>
                  <a:gd name="T17" fmla="*/ 33338 h 23"/>
                  <a:gd name="T18" fmla="*/ 132484 w 22"/>
                  <a:gd name="T19" fmla="*/ 55563 h 23"/>
                  <a:gd name="T20" fmla="*/ 66242 w 22"/>
                  <a:gd name="T21" fmla="*/ 0 h 23"/>
                  <a:gd name="T22" fmla="*/ 77283 w 22"/>
                  <a:gd name="T23" fmla="*/ 33338 h 23"/>
                  <a:gd name="T24" fmla="*/ 88323 w 22"/>
                  <a:gd name="T25" fmla="*/ 66675 h 23"/>
                  <a:gd name="T26" fmla="*/ 66242 w 22"/>
                  <a:gd name="T27" fmla="*/ 66675 h 23"/>
                  <a:gd name="T28" fmla="*/ 99363 w 22"/>
                  <a:gd name="T29" fmla="*/ 100013 h 23"/>
                  <a:gd name="T30" fmla="*/ 132484 w 22"/>
                  <a:gd name="T31" fmla="*/ 144463 h 23"/>
                  <a:gd name="T32" fmla="*/ 99363 w 22"/>
                  <a:gd name="T33" fmla="*/ 122238 h 23"/>
                  <a:gd name="T34" fmla="*/ 66242 w 22"/>
                  <a:gd name="T35" fmla="*/ 100013 h 23"/>
                  <a:gd name="T36" fmla="*/ 77283 w 22"/>
                  <a:gd name="T37" fmla="*/ 111125 h 23"/>
                  <a:gd name="T38" fmla="*/ 0 w 22"/>
                  <a:gd name="T39" fmla="*/ 133350 h 23"/>
                  <a:gd name="T40" fmla="*/ 55202 w 22"/>
                  <a:gd name="T41" fmla="*/ 155575 h 23"/>
                  <a:gd name="T42" fmla="*/ 55202 w 22"/>
                  <a:gd name="T43" fmla="*/ 188913 h 23"/>
                  <a:gd name="T44" fmla="*/ 77283 w 22"/>
                  <a:gd name="T45" fmla="*/ 177800 h 23"/>
                  <a:gd name="T46" fmla="*/ 110404 w 22"/>
                  <a:gd name="T47" fmla="*/ 144463 h 23"/>
                  <a:gd name="T48" fmla="*/ 132484 w 22"/>
                  <a:gd name="T49" fmla="*/ 144463 h 23"/>
                  <a:gd name="T50" fmla="*/ 110404 w 22"/>
                  <a:gd name="T51" fmla="*/ 200025 h 23"/>
                  <a:gd name="T52" fmla="*/ 143525 w 22"/>
                  <a:gd name="T53" fmla="*/ 255588 h 23"/>
                  <a:gd name="T54" fmla="*/ 143525 w 22"/>
                  <a:gd name="T55" fmla="*/ 144463 h 23"/>
                  <a:gd name="T56" fmla="*/ 110404 w 22"/>
                  <a:gd name="T57" fmla="*/ 55563 h 23"/>
                  <a:gd name="T58" fmla="*/ 132484 w 22"/>
                  <a:gd name="T59" fmla="*/ 122238 h 23"/>
                  <a:gd name="T60" fmla="*/ 110404 w 22"/>
                  <a:gd name="T61" fmla="*/ 55563 h 23"/>
                  <a:gd name="T62" fmla="*/ 143525 w 22"/>
                  <a:gd name="T63" fmla="*/ 133350 h 23"/>
                  <a:gd name="T64" fmla="*/ 209767 w 22"/>
                  <a:gd name="T65" fmla="*/ 144463 h 23"/>
                  <a:gd name="T66" fmla="*/ 143525 w 22"/>
                  <a:gd name="T67" fmla="*/ 133350 h 23"/>
                  <a:gd name="T68" fmla="*/ 99363 w 22"/>
                  <a:gd name="T69" fmla="*/ 144463 h 23"/>
                  <a:gd name="T70" fmla="*/ 33121 w 22"/>
                  <a:gd name="T71" fmla="*/ 122238 h 23"/>
                  <a:gd name="T72" fmla="*/ 99363 w 22"/>
                  <a:gd name="T73" fmla="*/ 144463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3" y="13"/>
                    </a:moveTo>
                    <a:cubicBezTo>
                      <a:pt x="12" y="16"/>
                      <a:pt x="17" y="16"/>
                      <a:pt x="17" y="17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2" y="12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6" y="8"/>
                      <a:pt x="13" y="11"/>
                    </a:cubicBezTo>
                    <a:cubicBezTo>
                      <a:pt x="15" y="8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5"/>
                    </a:cubicBezTo>
                    <a:cubicBezTo>
                      <a:pt x="12" y="2"/>
                      <a:pt x="7" y="0"/>
                      <a:pt x="6" y="0"/>
                    </a:cubicBezTo>
                    <a:cubicBezTo>
                      <a:pt x="7" y="0"/>
                      <a:pt x="7" y="2"/>
                      <a:pt x="7" y="3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7"/>
                      <a:pt x="8" y="9"/>
                      <a:pt x="9" y="9"/>
                    </a:cubicBezTo>
                    <a:cubicBezTo>
                      <a:pt x="11" y="10"/>
                      <a:pt x="10" y="12"/>
                      <a:pt x="12" y="13"/>
                    </a:cubicBezTo>
                    <a:cubicBezTo>
                      <a:pt x="11" y="13"/>
                      <a:pt x="9" y="13"/>
                      <a:pt x="9" y="11"/>
                    </a:cubicBezTo>
                    <a:cubicBezTo>
                      <a:pt x="8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10"/>
                    </a:cubicBezTo>
                    <a:cubicBezTo>
                      <a:pt x="4" y="8"/>
                      <a:pt x="0" y="11"/>
                      <a:pt x="0" y="12"/>
                    </a:cubicBezTo>
                    <a:cubicBezTo>
                      <a:pt x="1" y="11"/>
                      <a:pt x="3" y="14"/>
                      <a:pt x="5" y="14"/>
                    </a:cubicBezTo>
                    <a:cubicBezTo>
                      <a:pt x="4" y="15"/>
                      <a:pt x="4" y="16"/>
                      <a:pt x="5" y="17"/>
                    </a:cubicBezTo>
                    <a:cubicBezTo>
                      <a:pt x="5" y="15"/>
                      <a:pt x="6" y="15"/>
                      <a:pt x="7" y="16"/>
                    </a:cubicBezTo>
                    <a:cubicBezTo>
                      <a:pt x="9" y="16"/>
                      <a:pt x="10" y="14"/>
                      <a:pt x="10" y="13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2" y="13"/>
                      <a:pt x="10" y="15"/>
                      <a:pt x="10" y="18"/>
                    </a:cubicBezTo>
                    <a:cubicBezTo>
                      <a:pt x="9" y="22"/>
                      <a:pt x="13" y="23"/>
                      <a:pt x="13" y="23"/>
                    </a:cubicBezTo>
                    <a:cubicBezTo>
                      <a:pt x="7" y="20"/>
                      <a:pt x="12" y="14"/>
                      <a:pt x="13" y="13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2" y="7"/>
                      <a:pt x="12" y="11"/>
                    </a:cubicBezTo>
                    <a:cubicBezTo>
                      <a:pt x="12" y="11"/>
                      <a:pt x="9" y="5"/>
                      <a:pt x="10" y="5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8" y="11"/>
                      <a:pt x="19" y="13"/>
                    </a:cubicBezTo>
                    <a:cubicBezTo>
                      <a:pt x="19" y="14"/>
                      <a:pt x="13" y="12"/>
                      <a:pt x="13" y="12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3" y="13"/>
                      <a:pt x="3" y="11"/>
                    </a:cubicBezTo>
                    <a:cubicBezTo>
                      <a:pt x="4" y="10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60" name="组合 2"/>
          <p:cNvGrpSpPr>
            <a:grpSpLocks/>
          </p:cNvGrpSpPr>
          <p:nvPr/>
        </p:nvGrpSpPr>
        <p:grpSpPr bwMode="auto">
          <a:xfrm>
            <a:off x="5505450" y="898525"/>
            <a:ext cx="5972175" cy="1281113"/>
            <a:chOff x="0" y="0"/>
            <a:chExt cx="5972119" cy="1280271"/>
          </a:xfrm>
        </p:grpSpPr>
        <p:sp>
          <p:nvSpPr>
            <p:cNvPr id="5154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01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55" name="组合 667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56" name="组合 65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58" name="图片 65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59" name="图片 65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60" name="组合 658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5" cy="461665"/>
                  <a:chOff x="0" y="0"/>
                  <a:chExt cx="3622765" cy="461665"/>
                </a:xfrm>
              </p:grpSpPr>
              <p:sp>
                <p:nvSpPr>
                  <p:cNvPr id="5161" name="文本框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1" y="111"/>
                    <a:ext cx="1731947" cy="4616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>
                        <a:latin typeface="宋体" panose="02010600030101010101" pitchFamily="2" charset="-122"/>
                      </a:rPr>
                      <a:t>一个小标题</a:t>
                    </a:r>
                  </a:p>
                </p:txBody>
              </p:sp>
              <p:sp>
                <p:nvSpPr>
                  <p:cNvPr id="5162" name="文本框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2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57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尽管有很多事让人忧虑，但相比而言</a:t>
                </a:r>
                <a:endParaRPr lang="zh-CN" altLang="zh-CN" sz="1400"/>
              </a:p>
            </p:txBody>
          </p:sp>
        </p:grpSp>
      </p:grpSp>
      <p:grpSp>
        <p:nvGrpSpPr>
          <p:cNvPr id="6170" name="组合 3"/>
          <p:cNvGrpSpPr>
            <a:grpSpLocks/>
          </p:cNvGrpSpPr>
          <p:nvPr/>
        </p:nvGrpSpPr>
        <p:grpSpPr bwMode="auto">
          <a:xfrm>
            <a:off x="5505450" y="2160588"/>
            <a:ext cx="5972175" cy="1281112"/>
            <a:chOff x="0" y="0"/>
            <a:chExt cx="5972119" cy="1280271"/>
          </a:xfrm>
        </p:grpSpPr>
        <p:sp>
          <p:nvSpPr>
            <p:cNvPr id="5145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02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46" name="组合 668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47" name="组合 66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49" name="图片 67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50" name="图片 67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51" name="组合 673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5152" name="文本框 6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 dirty="0"/>
                      <a:t>两个小标题</a:t>
                    </a:r>
                  </a:p>
                </p:txBody>
              </p:sp>
              <p:sp>
                <p:nvSpPr>
                  <p:cNvPr id="5153" name="文本框 6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48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但相比而言，值得感激的事要多得多</a:t>
                </a:r>
                <a:endParaRPr lang="zh-CN" altLang="zh-CN" sz="1400"/>
              </a:p>
            </p:txBody>
          </p:sp>
        </p:grpSp>
      </p:grpSp>
      <p:grpSp>
        <p:nvGrpSpPr>
          <p:cNvPr id="6180" name="组合 4"/>
          <p:cNvGrpSpPr>
            <a:grpSpLocks/>
          </p:cNvGrpSpPr>
          <p:nvPr/>
        </p:nvGrpSpPr>
        <p:grpSpPr bwMode="auto">
          <a:xfrm>
            <a:off x="5505450" y="3475038"/>
            <a:ext cx="5972175" cy="1279525"/>
            <a:chOff x="0" y="0"/>
            <a:chExt cx="5972119" cy="1280271"/>
          </a:xfrm>
        </p:grpSpPr>
        <p:sp>
          <p:nvSpPr>
            <p:cNvPr id="5136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03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37" name="组合 991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38" name="组合 992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40" name="图片 99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41" name="图片 995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42" name="组合 996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5143" name="文本框 9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/>
                      <a:t>三个小标题</a:t>
                    </a:r>
                  </a:p>
                </p:txBody>
              </p:sp>
              <p:sp>
                <p:nvSpPr>
                  <p:cNvPr id="5144" name="文本框 9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39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尽管生命的美好有时被蒙上阴影</a:t>
                </a:r>
                <a:endParaRPr lang="zh-CN" altLang="zh-CN" sz="1400"/>
              </a:p>
            </p:txBody>
          </p:sp>
        </p:grpSp>
      </p:grpSp>
      <p:grpSp>
        <p:nvGrpSpPr>
          <p:cNvPr id="6190" name="组合 5"/>
          <p:cNvGrpSpPr>
            <a:grpSpLocks/>
          </p:cNvGrpSpPr>
          <p:nvPr/>
        </p:nvGrpSpPr>
        <p:grpSpPr bwMode="auto">
          <a:xfrm>
            <a:off x="5505450" y="4791075"/>
            <a:ext cx="5972175" cy="1279525"/>
            <a:chOff x="0" y="0"/>
            <a:chExt cx="5972119" cy="1280271"/>
          </a:xfrm>
        </p:grpSpPr>
        <p:sp>
          <p:nvSpPr>
            <p:cNvPr id="5127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04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28" name="组合 999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29" name="组合 1000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31" name="图片 100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32" name="图片 100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33" name="组合 1004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5134" name="文本框 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/>
                      <a:t>四个小标题</a:t>
                    </a:r>
                  </a:p>
                </p:txBody>
              </p:sp>
              <p:sp>
                <p:nvSpPr>
                  <p:cNvPr id="5135" name="文本框 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30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但它却永远不会被埋没</a:t>
                </a:r>
                <a:endParaRPr lang="zh-CN" altLang="zh-CN" sz="1400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2" b="35516"/>
          <a:stretch>
            <a:fillRect/>
          </a:stretch>
        </p:blipFill>
        <p:spPr bwMode="auto">
          <a:xfrm rot="-2949285">
            <a:off x="2712244" y="2696369"/>
            <a:ext cx="3286125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68"/>
          <a:stretch>
            <a:fillRect/>
          </a:stretch>
        </p:blipFill>
        <p:spPr bwMode="auto">
          <a:xfrm rot="2831111" flipH="1">
            <a:off x="2805906" y="570707"/>
            <a:ext cx="620236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组合 3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6157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6158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6149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6150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一个小标题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6151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6152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73"/>
          <p:cNvGrpSpPr>
            <a:grpSpLocks/>
          </p:cNvGrpSpPr>
          <p:nvPr/>
        </p:nvGrpSpPr>
        <p:grpSpPr bwMode="auto">
          <a:xfrm>
            <a:off x="276225" y="2087563"/>
            <a:ext cx="9278938" cy="3840162"/>
            <a:chOff x="0" y="0"/>
            <a:chExt cx="9278367" cy="3839317"/>
          </a:xfrm>
        </p:grpSpPr>
        <p:grpSp>
          <p:nvGrpSpPr>
            <p:cNvPr id="7184" name="组合 356"/>
            <p:cNvGrpSpPr>
              <a:grpSpLocks noChangeAspect="1"/>
            </p:cNvGrpSpPr>
            <p:nvPr/>
          </p:nvGrpSpPr>
          <p:grpSpPr bwMode="auto">
            <a:xfrm>
              <a:off x="0" y="637187"/>
              <a:ext cx="3174582" cy="2431230"/>
              <a:chOff x="0" y="0"/>
              <a:chExt cx="6829621" cy="5230414"/>
            </a:xfrm>
          </p:grpSpPr>
          <p:pic>
            <p:nvPicPr>
              <p:cNvPr id="7190" name="图片 35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1" name="图片 35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2" name="图片 359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85" name="组合 355"/>
            <p:cNvGrpSpPr>
              <a:grpSpLocks/>
            </p:cNvGrpSpPr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7188" name="任意多边形 48"/>
              <p:cNvSpPr>
                <a:spLocks/>
              </p:cNvSpPr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7189" name="组合 4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186" name="图片 35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254545" y="1969222"/>
              <a:ext cx="2206287" cy="1779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Freeform 5"/>
            <p:cNvSpPr>
              <a:spLocks noEditPoint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1664804 w 184"/>
                <a:gd name="T1" fmla="*/ 676460 h 172"/>
                <a:gd name="T2" fmla="*/ 776909 w 184"/>
                <a:gd name="T3" fmla="*/ 315063 h 172"/>
                <a:gd name="T4" fmla="*/ 1035878 w 184"/>
                <a:gd name="T5" fmla="*/ 185331 h 172"/>
                <a:gd name="T6" fmla="*/ 1119118 w 184"/>
                <a:gd name="T7" fmla="*/ 185331 h 172"/>
                <a:gd name="T8" fmla="*/ 1156114 w 184"/>
                <a:gd name="T9" fmla="*/ 213131 h 172"/>
                <a:gd name="T10" fmla="*/ 628926 w 184"/>
                <a:gd name="T11" fmla="*/ 352130 h 172"/>
                <a:gd name="T12" fmla="*/ 906393 w 184"/>
                <a:gd name="T13" fmla="*/ 315063 h 172"/>
                <a:gd name="T14" fmla="*/ 1230105 w 184"/>
                <a:gd name="T15" fmla="*/ 277997 h 172"/>
                <a:gd name="T16" fmla="*/ 453197 w 184"/>
                <a:gd name="T17" fmla="*/ 315063 h 172"/>
                <a:gd name="T18" fmla="*/ 1285599 w 184"/>
                <a:gd name="T19" fmla="*/ 259464 h 172"/>
                <a:gd name="T20" fmla="*/ 1313346 w 184"/>
                <a:gd name="T21" fmla="*/ 565261 h 172"/>
                <a:gd name="T22" fmla="*/ 1146865 w 184"/>
                <a:gd name="T23" fmla="*/ 463328 h 172"/>
                <a:gd name="T24" fmla="*/ 1109870 w 184"/>
                <a:gd name="T25" fmla="*/ 1111988 h 172"/>
                <a:gd name="T26" fmla="*/ 693668 w 184"/>
                <a:gd name="T27" fmla="*/ 1102722 h 172"/>
                <a:gd name="T28" fmla="*/ 878647 w 184"/>
                <a:gd name="T29" fmla="*/ 1288053 h 172"/>
                <a:gd name="T30" fmla="*/ 1082123 w 184"/>
                <a:gd name="T31" fmla="*/ 1288053 h 172"/>
                <a:gd name="T32" fmla="*/ 1331843 w 184"/>
                <a:gd name="T33" fmla="*/ 722792 h 172"/>
                <a:gd name="T34" fmla="*/ 1498324 w 184"/>
                <a:gd name="T35" fmla="*/ 546728 h 172"/>
                <a:gd name="T36" fmla="*/ 1368839 w 184"/>
                <a:gd name="T37" fmla="*/ 481862 h 172"/>
                <a:gd name="T38" fmla="*/ 1322595 w 184"/>
                <a:gd name="T39" fmla="*/ 361396 h 172"/>
                <a:gd name="T40" fmla="*/ 749162 w 184"/>
                <a:gd name="T41" fmla="*/ 352130 h 172"/>
                <a:gd name="T42" fmla="*/ 906393 w 184"/>
                <a:gd name="T43" fmla="*/ 537461 h 172"/>
                <a:gd name="T44" fmla="*/ 249721 w 184"/>
                <a:gd name="T45" fmla="*/ 871058 h 172"/>
                <a:gd name="T46" fmla="*/ 1193110 w 184"/>
                <a:gd name="T47" fmla="*/ 565261 h 172"/>
                <a:gd name="T48" fmla="*/ 943389 w 184"/>
                <a:gd name="T49" fmla="*/ 500395 h 172"/>
                <a:gd name="T50" fmla="*/ 1202359 w 184"/>
                <a:gd name="T51" fmla="*/ 593060 h 172"/>
                <a:gd name="T52" fmla="*/ 619677 w 184"/>
                <a:gd name="T53" fmla="*/ 769125 h 172"/>
                <a:gd name="T54" fmla="*/ 517939 w 184"/>
                <a:gd name="T55" fmla="*/ 824725 h 172"/>
                <a:gd name="T56" fmla="*/ 767660 w 184"/>
                <a:gd name="T57" fmla="*/ 694993 h 172"/>
                <a:gd name="T58" fmla="*/ 55493 w 184"/>
                <a:gd name="T59" fmla="*/ 769125 h 172"/>
                <a:gd name="T60" fmla="*/ 1035878 w 184"/>
                <a:gd name="T61" fmla="*/ 769125 h 172"/>
                <a:gd name="T62" fmla="*/ 1137616 w 184"/>
                <a:gd name="T63" fmla="*/ 815458 h 172"/>
                <a:gd name="T64" fmla="*/ 1267101 w 184"/>
                <a:gd name="T65" fmla="*/ 1010056 h 172"/>
                <a:gd name="T66" fmla="*/ 943389 w 184"/>
                <a:gd name="T67" fmla="*/ 852524 h 172"/>
                <a:gd name="T68" fmla="*/ 1091372 w 184"/>
                <a:gd name="T69" fmla="*/ 889591 h 172"/>
                <a:gd name="T70" fmla="*/ 1091372 w 184"/>
                <a:gd name="T71" fmla="*/ 945190 h 172"/>
                <a:gd name="T72" fmla="*/ 342210 w 184"/>
                <a:gd name="T73" fmla="*/ 1149055 h 172"/>
                <a:gd name="T74" fmla="*/ 869398 w 184"/>
                <a:gd name="T75" fmla="*/ 1065656 h 172"/>
                <a:gd name="T76" fmla="*/ 860149 w 184"/>
                <a:gd name="T77" fmla="*/ 1093455 h 172"/>
                <a:gd name="T78" fmla="*/ 1239354 w 184"/>
                <a:gd name="T79" fmla="*/ 1158321 h 172"/>
                <a:gd name="T80" fmla="*/ 517939 w 184"/>
                <a:gd name="T81" fmla="*/ 1241720 h 172"/>
                <a:gd name="T82" fmla="*/ 536437 w 184"/>
                <a:gd name="T83" fmla="*/ 1260253 h 172"/>
                <a:gd name="T84" fmla="*/ 647424 w 184"/>
                <a:gd name="T85" fmla="*/ 1278787 h 172"/>
                <a:gd name="T86" fmla="*/ 712166 w 184"/>
                <a:gd name="T87" fmla="*/ 1334386 h 172"/>
                <a:gd name="T88" fmla="*/ 943389 w 184"/>
                <a:gd name="T89" fmla="*/ 1334386 h 172"/>
                <a:gd name="T90" fmla="*/ 813904 w 184"/>
                <a:gd name="T91" fmla="*/ 1352919 h 172"/>
                <a:gd name="T92" fmla="*/ 702917 w 184"/>
                <a:gd name="T93" fmla="*/ 1417785 h 172"/>
                <a:gd name="T94" fmla="*/ 1248603 w 184"/>
                <a:gd name="T95" fmla="*/ 1482651 h 172"/>
                <a:gd name="T96" fmla="*/ 1072874 w 184"/>
                <a:gd name="T97" fmla="*/ 1334386 h 172"/>
                <a:gd name="T98" fmla="*/ 749162 w 184"/>
                <a:gd name="T99" fmla="*/ 843258 h 172"/>
                <a:gd name="T100" fmla="*/ 360708 w 184"/>
                <a:gd name="T101" fmla="*/ 657926 h 172"/>
                <a:gd name="T102" fmla="*/ 1544568 w 184"/>
                <a:gd name="T103" fmla="*/ 472595 h 172"/>
                <a:gd name="T104" fmla="*/ 1461328 w 184"/>
                <a:gd name="T105" fmla="*/ 342863 h 172"/>
                <a:gd name="T106" fmla="*/ 332961 w 184"/>
                <a:gd name="T107" fmla="*/ 268731 h 172"/>
                <a:gd name="T108" fmla="*/ 499441 w 184"/>
                <a:gd name="T109" fmla="*/ 176065 h 172"/>
                <a:gd name="T110" fmla="*/ 1035878 w 184"/>
                <a:gd name="T111" fmla="*/ 64866 h 172"/>
                <a:gd name="T112" fmla="*/ 1516822 w 184"/>
                <a:gd name="T113" fmla="*/ 444795 h 172"/>
                <a:gd name="T114" fmla="*/ 1054376 w 184"/>
                <a:gd name="T115" fmla="*/ 1519717 h 172"/>
                <a:gd name="T116" fmla="*/ 508690 w 184"/>
                <a:gd name="T117" fmla="*/ 1436318 h 172"/>
                <a:gd name="T118" fmla="*/ 628926 w 184"/>
                <a:gd name="T119" fmla="*/ 101932 h 172"/>
                <a:gd name="T120" fmla="*/ 906393 w 184"/>
                <a:gd name="T121" fmla="*/ 92666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2117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370"/>
          <p:cNvSpPr>
            <a:spLocks noChangeArrowheads="1"/>
          </p:cNvSpPr>
          <p:nvPr/>
        </p:nvSpPr>
        <p:spPr bwMode="auto">
          <a:xfrm>
            <a:off x="3514725" y="4546600"/>
            <a:ext cx="4046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Vivaldi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sz="1200">
              <a:latin typeface="Vivaldi" pitchFamily="66" charset="0"/>
            </a:endParaRPr>
          </a:p>
        </p:txBody>
      </p:sp>
      <p:grpSp>
        <p:nvGrpSpPr>
          <p:cNvPr id="8205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7180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7182" name="Group 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3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7181" name="文本框 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10" name="组合 374"/>
          <p:cNvGrpSpPr>
            <a:grpSpLocks/>
          </p:cNvGrpSpPr>
          <p:nvPr/>
        </p:nvGrpSpPr>
        <p:grpSpPr bwMode="auto">
          <a:xfrm>
            <a:off x="8153400" y="2354263"/>
            <a:ext cx="3525838" cy="3378200"/>
            <a:chOff x="0" y="0"/>
            <a:chExt cx="3525739" cy="3377657"/>
          </a:xfrm>
        </p:grpSpPr>
        <p:pic>
          <p:nvPicPr>
            <p:cNvPr id="7178" name="图片 35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820"/>
            <a:stretch>
              <a:fillRect/>
            </a:stretch>
          </p:blipFill>
          <p:spPr bwMode="auto">
            <a:xfrm rot="3181340" flipH="1">
              <a:off x="773635" y="625555"/>
              <a:ext cx="3377657" cy="2126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组合 1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75914" y="-1019075"/>
              <a:ext cx="4632830" cy="520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13" name="矩形 360"/>
          <p:cNvSpPr>
            <a:spLocks noChangeArrowheads="1"/>
          </p:cNvSpPr>
          <p:nvPr/>
        </p:nvSpPr>
        <p:spPr bwMode="auto">
          <a:xfrm>
            <a:off x="3486150" y="3289300"/>
            <a:ext cx="41036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醒来后才发现原来自己被猎人打中了，但是令我坠落的不是他的子弹，而是他的灵魂。</a:t>
            </a:r>
          </a:p>
        </p:txBody>
      </p:sp>
      <p:grpSp>
        <p:nvGrpSpPr>
          <p:cNvPr id="8214" name="组合 375"/>
          <p:cNvGrpSpPr>
            <a:grpSpLocks/>
          </p:cNvGrpSpPr>
          <p:nvPr/>
        </p:nvGrpSpPr>
        <p:grpSpPr bwMode="auto">
          <a:xfrm>
            <a:off x="3586163" y="2725738"/>
            <a:ext cx="3905250" cy="400050"/>
            <a:chOff x="0" y="0"/>
            <a:chExt cx="3905165" cy="400110"/>
          </a:xfrm>
        </p:grpSpPr>
        <p:sp>
          <p:nvSpPr>
            <p:cNvPr id="7176" name="矩形 365"/>
            <p:cNvSpPr>
              <a:spLocks noChangeArrowheads="1"/>
            </p:cNvSpPr>
            <p:nvPr/>
          </p:nvSpPr>
          <p:spPr bwMode="auto">
            <a:xfrm>
              <a:off x="1219173" y="0"/>
              <a:ext cx="14668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cxnSp>
          <p:nvCxnSpPr>
            <p:cNvPr id="7177" name="直接连接符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9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9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utoUpdateAnimBg="0"/>
      <p:bldP spid="82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8239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8241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42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8240" name="文本框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3" name="组合 126"/>
          <p:cNvGrpSpPr>
            <a:grpSpLocks/>
          </p:cNvGrpSpPr>
          <p:nvPr/>
        </p:nvGrpSpPr>
        <p:grpSpPr bwMode="auto">
          <a:xfrm>
            <a:off x="4148138" y="2432050"/>
            <a:ext cx="3697287" cy="2670175"/>
            <a:chOff x="0" y="0"/>
            <a:chExt cx="3697664" cy="2670220"/>
          </a:xfrm>
        </p:grpSpPr>
        <p:grpSp>
          <p:nvGrpSpPr>
            <p:cNvPr id="8224" name="组合 93"/>
            <p:cNvGrpSpPr>
              <a:grpSpLocks noChangeAspect="1"/>
            </p:cNvGrpSpPr>
            <p:nvPr/>
          </p:nvGrpSpPr>
          <p:grpSpPr bwMode="auto">
            <a:xfrm>
              <a:off x="0" y="0"/>
              <a:ext cx="3697664" cy="2670220"/>
              <a:chOff x="0" y="0"/>
              <a:chExt cx="3697664" cy="2670220"/>
            </a:xfrm>
          </p:grpSpPr>
          <p:grpSp>
            <p:nvGrpSpPr>
              <p:cNvPr id="8234" name="组合 89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3697664" cy="2670220"/>
                <a:chOff x="0" y="0"/>
                <a:chExt cx="3697664" cy="2670220"/>
              </a:xfrm>
            </p:grpSpPr>
            <p:pic>
              <p:nvPicPr>
                <p:cNvPr id="8236" name="图片 8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-2575364">
                  <a:off x="0" y="200561"/>
                  <a:ext cx="2067638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37" name="图片 7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-464"/>
                <a:stretch>
                  <a:fillRect/>
                </a:stretch>
              </p:blipFill>
              <p:spPr bwMode="auto">
                <a:xfrm rot="154720" flipH="1">
                  <a:off x="2048959" y="0"/>
                  <a:ext cx="1396641" cy="11263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38" name="图片 59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4178925" flipH="1">
                  <a:off x="1634365" y="606921"/>
                  <a:ext cx="2067638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8235" name="图片 8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-464"/>
              <a:stretch>
                <a:fillRect/>
              </a:stretch>
            </p:blipFill>
            <p:spPr bwMode="auto">
              <a:xfrm rot="19170724" flipH="1">
                <a:off x="443911" y="1259919"/>
                <a:ext cx="1135956" cy="916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25" name="组合 120"/>
            <p:cNvGrpSpPr>
              <a:grpSpLocks/>
            </p:cNvGrpSpPr>
            <p:nvPr/>
          </p:nvGrpSpPr>
          <p:grpSpPr bwMode="auto">
            <a:xfrm>
              <a:off x="599983" y="299024"/>
              <a:ext cx="2782428" cy="2267904"/>
              <a:chOff x="0" y="0"/>
              <a:chExt cx="2782428" cy="2267904"/>
            </a:xfrm>
          </p:grpSpPr>
          <p:grpSp>
            <p:nvGrpSpPr>
              <p:cNvPr id="8227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782428" cy="2267904"/>
                <a:chOff x="0" y="0"/>
                <a:chExt cx="6538" cy="5329"/>
              </a:xfrm>
            </p:grpSpPr>
            <p:sp>
              <p:nvSpPr>
                <p:cNvPr id="8231" name="Freeform 5"/>
                <p:cNvSpPr>
                  <a:spLocks/>
                </p:cNvSpPr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1196 w 2765"/>
                    <a:gd name="T1" fmla="*/ 4465 h 2253"/>
                    <a:gd name="T2" fmla="*/ 3246 w 2765"/>
                    <a:gd name="T3" fmla="*/ 5331 h 2253"/>
                    <a:gd name="T4" fmla="*/ 5295 w 2765"/>
                    <a:gd name="T5" fmla="*/ 4465 h 2253"/>
                    <a:gd name="T6" fmla="*/ 5295 w 2765"/>
                    <a:gd name="T7" fmla="*/ 4465 h 2253"/>
                    <a:gd name="T8" fmla="*/ 5716 w 2765"/>
                    <a:gd name="T9" fmla="*/ 4403 h 2253"/>
                    <a:gd name="T10" fmla="*/ 6300 w 2765"/>
                    <a:gd name="T11" fmla="*/ 3566 h 2253"/>
                    <a:gd name="T12" fmla="*/ 6262 w 2765"/>
                    <a:gd name="T13" fmla="*/ 2842 h 2253"/>
                    <a:gd name="T14" fmla="*/ 6536 w 2765"/>
                    <a:gd name="T15" fmla="*/ 2605 h 2253"/>
                    <a:gd name="T16" fmla="*/ 6262 w 2765"/>
                    <a:gd name="T17" fmla="*/ 2369 h 2253"/>
                    <a:gd name="T18" fmla="*/ 6300 w 2765"/>
                    <a:gd name="T19" fmla="*/ 1644 h 2253"/>
                    <a:gd name="T20" fmla="*/ 5716 w 2765"/>
                    <a:gd name="T21" fmla="*/ 807 h 2253"/>
                    <a:gd name="T22" fmla="*/ 5189 w 2765"/>
                    <a:gd name="T23" fmla="*/ 748 h 2253"/>
                    <a:gd name="T24" fmla="*/ 5186 w 2765"/>
                    <a:gd name="T25" fmla="*/ 748 h 2253"/>
                    <a:gd name="T26" fmla="*/ 3246 w 2765"/>
                    <a:gd name="T27" fmla="*/ 0 h 2253"/>
                    <a:gd name="T28" fmla="*/ 1307 w 2765"/>
                    <a:gd name="T29" fmla="*/ 745 h 2253"/>
                    <a:gd name="T30" fmla="*/ 1305 w 2765"/>
                    <a:gd name="T31" fmla="*/ 745 h 2253"/>
                    <a:gd name="T32" fmla="*/ 823 w 2765"/>
                    <a:gd name="T33" fmla="*/ 807 h 2253"/>
                    <a:gd name="T34" fmla="*/ 239 w 2765"/>
                    <a:gd name="T35" fmla="*/ 1644 h 2253"/>
                    <a:gd name="T36" fmla="*/ 277 w 2765"/>
                    <a:gd name="T37" fmla="*/ 2369 h 2253"/>
                    <a:gd name="T38" fmla="*/ 0 w 2765"/>
                    <a:gd name="T39" fmla="*/ 2605 h 2253"/>
                    <a:gd name="T40" fmla="*/ 277 w 2765"/>
                    <a:gd name="T41" fmla="*/ 2842 h 2253"/>
                    <a:gd name="T42" fmla="*/ 239 w 2765"/>
                    <a:gd name="T43" fmla="*/ 3566 h 2253"/>
                    <a:gd name="T44" fmla="*/ 823 w 2765"/>
                    <a:gd name="T45" fmla="*/ 4403 h 2253"/>
                    <a:gd name="T46" fmla="*/ 1196 w 2765"/>
                    <a:gd name="T47" fmla="*/ 4463 h 2253"/>
                    <a:gd name="T48" fmla="*/ 1196 w 2765"/>
                    <a:gd name="T49" fmla="*/ 44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2" name="Freeform 6"/>
                <p:cNvSpPr>
                  <a:spLocks/>
                </p:cNvSpPr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1194 w 2632"/>
                    <a:gd name="T1" fmla="*/ 729 h 2200"/>
                    <a:gd name="T2" fmla="*/ 1178 w 2632"/>
                    <a:gd name="T3" fmla="*/ 745 h 2200"/>
                    <a:gd name="T4" fmla="*/ 1149 w 2632"/>
                    <a:gd name="T5" fmla="*/ 748 h 2200"/>
                    <a:gd name="T6" fmla="*/ 1145 w 2632"/>
                    <a:gd name="T7" fmla="*/ 748 h 2200"/>
                    <a:gd name="T8" fmla="*/ 683 w 2632"/>
                    <a:gd name="T9" fmla="*/ 804 h 2200"/>
                    <a:gd name="T10" fmla="*/ 144 w 2632"/>
                    <a:gd name="T11" fmla="*/ 1569 h 2200"/>
                    <a:gd name="T12" fmla="*/ 144 w 2632"/>
                    <a:gd name="T13" fmla="*/ 1583 h 2200"/>
                    <a:gd name="T14" fmla="*/ 184 w 2632"/>
                    <a:gd name="T15" fmla="*/ 1900 h 2200"/>
                    <a:gd name="T16" fmla="*/ 215 w 2632"/>
                    <a:gd name="T17" fmla="*/ 2139 h 2200"/>
                    <a:gd name="T18" fmla="*/ 175 w 2632"/>
                    <a:gd name="T19" fmla="*/ 2333 h 2200"/>
                    <a:gd name="T20" fmla="*/ 0 w 2632"/>
                    <a:gd name="T21" fmla="*/ 2543 h 2200"/>
                    <a:gd name="T22" fmla="*/ 175 w 2632"/>
                    <a:gd name="T23" fmla="*/ 2754 h 2200"/>
                    <a:gd name="T24" fmla="*/ 215 w 2632"/>
                    <a:gd name="T25" fmla="*/ 2948 h 2200"/>
                    <a:gd name="T26" fmla="*/ 184 w 2632"/>
                    <a:gd name="T27" fmla="*/ 3189 h 2200"/>
                    <a:gd name="T28" fmla="*/ 144 w 2632"/>
                    <a:gd name="T29" fmla="*/ 3506 h 2200"/>
                    <a:gd name="T30" fmla="*/ 144 w 2632"/>
                    <a:gd name="T31" fmla="*/ 3520 h 2200"/>
                    <a:gd name="T32" fmla="*/ 683 w 2632"/>
                    <a:gd name="T33" fmla="*/ 4282 h 2200"/>
                    <a:gd name="T34" fmla="*/ 1040 w 2632"/>
                    <a:gd name="T35" fmla="*/ 4339 h 2200"/>
                    <a:gd name="T36" fmla="*/ 1066 w 2632"/>
                    <a:gd name="T37" fmla="*/ 4339 h 2200"/>
                    <a:gd name="T38" fmla="*/ 1085 w 2632"/>
                    <a:gd name="T39" fmla="*/ 4360 h 2200"/>
                    <a:gd name="T40" fmla="*/ 3088 w 2632"/>
                    <a:gd name="T41" fmla="*/ 5205 h 2200"/>
                    <a:gd name="T42" fmla="*/ 5091 w 2632"/>
                    <a:gd name="T43" fmla="*/ 4363 h 2200"/>
                    <a:gd name="T44" fmla="*/ 5110 w 2632"/>
                    <a:gd name="T45" fmla="*/ 4341 h 2200"/>
                    <a:gd name="T46" fmla="*/ 5139 w 2632"/>
                    <a:gd name="T47" fmla="*/ 4341 h 2200"/>
                    <a:gd name="T48" fmla="*/ 5541 w 2632"/>
                    <a:gd name="T49" fmla="*/ 4282 h 2200"/>
                    <a:gd name="T50" fmla="*/ 6080 w 2632"/>
                    <a:gd name="T51" fmla="*/ 3520 h 2200"/>
                    <a:gd name="T52" fmla="*/ 6080 w 2632"/>
                    <a:gd name="T53" fmla="*/ 3506 h 2200"/>
                    <a:gd name="T54" fmla="*/ 6040 w 2632"/>
                    <a:gd name="T55" fmla="*/ 3189 h 2200"/>
                    <a:gd name="T56" fmla="*/ 6009 w 2632"/>
                    <a:gd name="T57" fmla="*/ 2948 h 2200"/>
                    <a:gd name="T58" fmla="*/ 6047 w 2632"/>
                    <a:gd name="T59" fmla="*/ 2754 h 2200"/>
                    <a:gd name="T60" fmla="*/ 6224 w 2632"/>
                    <a:gd name="T61" fmla="*/ 2543 h 2200"/>
                    <a:gd name="T62" fmla="*/ 6047 w 2632"/>
                    <a:gd name="T63" fmla="*/ 2333 h 2200"/>
                    <a:gd name="T64" fmla="*/ 6009 w 2632"/>
                    <a:gd name="T65" fmla="*/ 2139 h 2200"/>
                    <a:gd name="T66" fmla="*/ 6040 w 2632"/>
                    <a:gd name="T67" fmla="*/ 1900 h 2200"/>
                    <a:gd name="T68" fmla="*/ 6080 w 2632"/>
                    <a:gd name="T69" fmla="*/ 1583 h 2200"/>
                    <a:gd name="T70" fmla="*/ 6080 w 2632"/>
                    <a:gd name="T71" fmla="*/ 1569 h 2200"/>
                    <a:gd name="T72" fmla="*/ 5541 w 2632"/>
                    <a:gd name="T73" fmla="*/ 804 h 2200"/>
                    <a:gd name="T74" fmla="*/ 5035 w 2632"/>
                    <a:gd name="T75" fmla="*/ 750 h 2200"/>
                    <a:gd name="T76" fmla="*/ 5006 w 2632"/>
                    <a:gd name="T77" fmla="*/ 750 h 2200"/>
                    <a:gd name="T78" fmla="*/ 4987 w 2632"/>
                    <a:gd name="T79" fmla="*/ 731 h 2200"/>
                    <a:gd name="T80" fmla="*/ 3088 w 2632"/>
                    <a:gd name="T81" fmla="*/ 0 h 2200"/>
                    <a:gd name="T82" fmla="*/ 1194 w 2632"/>
                    <a:gd name="T83" fmla="*/ 729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3" name="Freeform 7"/>
                <p:cNvSpPr>
                  <a:spLocks/>
                </p:cNvSpPr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1160 w 2586"/>
                    <a:gd name="T1" fmla="*/ 720 h 2173"/>
                    <a:gd name="T2" fmla="*/ 1137 w 2586"/>
                    <a:gd name="T3" fmla="*/ 743 h 2173"/>
                    <a:gd name="T4" fmla="*/ 1094 w 2586"/>
                    <a:gd name="T5" fmla="*/ 746 h 2173"/>
                    <a:gd name="T6" fmla="*/ 1089 w 2586"/>
                    <a:gd name="T7" fmla="*/ 746 h 2173"/>
                    <a:gd name="T8" fmla="*/ 638 w 2586"/>
                    <a:gd name="T9" fmla="*/ 802 h 2173"/>
                    <a:gd name="T10" fmla="*/ 121 w 2586"/>
                    <a:gd name="T11" fmla="*/ 1536 h 2173"/>
                    <a:gd name="T12" fmla="*/ 121 w 2586"/>
                    <a:gd name="T13" fmla="*/ 1548 h 2173"/>
                    <a:gd name="T14" fmla="*/ 161 w 2586"/>
                    <a:gd name="T15" fmla="*/ 1861 h 2173"/>
                    <a:gd name="T16" fmla="*/ 191 w 2586"/>
                    <a:gd name="T17" fmla="*/ 2107 h 2173"/>
                    <a:gd name="T18" fmla="*/ 151 w 2586"/>
                    <a:gd name="T19" fmla="*/ 2313 h 2173"/>
                    <a:gd name="T20" fmla="*/ 0 w 2586"/>
                    <a:gd name="T21" fmla="*/ 2512 h 2173"/>
                    <a:gd name="T22" fmla="*/ 151 w 2586"/>
                    <a:gd name="T23" fmla="*/ 2710 h 2173"/>
                    <a:gd name="T24" fmla="*/ 191 w 2586"/>
                    <a:gd name="T25" fmla="*/ 2916 h 2173"/>
                    <a:gd name="T26" fmla="*/ 161 w 2586"/>
                    <a:gd name="T27" fmla="*/ 3163 h 2173"/>
                    <a:gd name="T28" fmla="*/ 121 w 2586"/>
                    <a:gd name="T29" fmla="*/ 3475 h 2173"/>
                    <a:gd name="T30" fmla="*/ 121 w 2586"/>
                    <a:gd name="T31" fmla="*/ 3489 h 2173"/>
                    <a:gd name="T32" fmla="*/ 638 w 2586"/>
                    <a:gd name="T33" fmla="*/ 4221 h 2173"/>
                    <a:gd name="T34" fmla="*/ 985 w 2586"/>
                    <a:gd name="T35" fmla="*/ 4275 h 2173"/>
                    <a:gd name="T36" fmla="*/ 1026 w 2586"/>
                    <a:gd name="T37" fmla="*/ 4278 h 2173"/>
                    <a:gd name="T38" fmla="*/ 1054 w 2586"/>
                    <a:gd name="T39" fmla="*/ 4308 h 2173"/>
                    <a:gd name="T40" fmla="*/ 3032 w 2586"/>
                    <a:gd name="T41" fmla="*/ 5144 h 2173"/>
                    <a:gd name="T42" fmla="*/ 5010 w 2586"/>
                    <a:gd name="T43" fmla="*/ 4311 h 2173"/>
                    <a:gd name="T44" fmla="*/ 5038 w 2586"/>
                    <a:gd name="T45" fmla="*/ 4278 h 2173"/>
                    <a:gd name="T46" fmla="*/ 5081 w 2586"/>
                    <a:gd name="T47" fmla="*/ 4278 h 2173"/>
                    <a:gd name="T48" fmla="*/ 5473 w 2586"/>
                    <a:gd name="T49" fmla="*/ 4221 h 2173"/>
                    <a:gd name="T50" fmla="*/ 5990 w 2586"/>
                    <a:gd name="T51" fmla="*/ 3489 h 2173"/>
                    <a:gd name="T52" fmla="*/ 5990 w 2586"/>
                    <a:gd name="T53" fmla="*/ 3475 h 2173"/>
                    <a:gd name="T54" fmla="*/ 5950 w 2586"/>
                    <a:gd name="T55" fmla="*/ 3163 h 2173"/>
                    <a:gd name="T56" fmla="*/ 5920 w 2586"/>
                    <a:gd name="T57" fmla="*/ 2916 h 2173"/>
                    <a:gd name="T58" fmla="*/ 5960 w 2586"/>
                    <a:gd name="T59" fmla="*/ 2710 h 2173"/>
                    <a:gd name="T60" fmla="*/ 6111 w 2586"/>
                    <a:gd name="T61" fmla="*/ 2512 h 2173"/>
                    <a:gd name="T62" fmla="*/ 5960 w 2586"/>
                    <a:gd name="T63" fmla="*/ 2313 h 2173"/>
                    <a:gd name="T64" fmla="*/ 5920 w 2586"/>
                    <a:gd name="T65" fmla="*/ 2107 h 2173"/>
                    <a:gd name="T66" fmla="*/ 5950 w 2586"/>
                    <a:gd name="T67" fmla="*/ 1861 h 2173"/>
                    <a:gd name="T68" fmla="*/ 5990 w 2586"/>
                    <a:gd name="T69" fmla="*/ 1548 h 2173"/>
                    <a:gd name="T70" fmla="*/ 5990 w 2586"/>
                    <a:gd name="T71" fmla="*/ 1536 h 2173"/>
                    <a:gd name="T72" fmla="*/ 5473 w 2586"/>
                    <a:gd name="T73" fmla="*/ 802 h 2173"/>
                    <a:gd name="T74" fmla="*/ 4979 w 2586"/>
                    <a:gd name="T75" fmla="*/ 748 h 2173"/>
                    <a:gd name="T76" fmla="*/ 4937 w 2586"/>
                    <a:gd name="T77" fmla="*/ 750 h 2173"/>
                    <a:gd name="T78" fmla="*/ 4906 w 2586"/>
                    <a:gd name="T79" fmla="*/ 722 h 2173"/>
                    <a:gd name="T80" fmla="*/ 3032 w 2586"/>
                    <a:gd name="T81" fmla="*/ 0 h 2173"/>
                    <a:gd name="T82" fmla="*/ 1160 w 2586"/>
                    <a:gd name="T83" fmla="*/ 720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8" name="组合 92"/>
              <p:cNvGrpSpPr>
                <a:grpSpLocks/>
              </p:cNvGrpSpPr>
              <p:nvPr/>
            </p:nvGrpSpPr>
            <p:grpSpPr bwMode="auto">
              <a:xfrm>
                <a:off x="643253" y="592393"/>
                <a:ext cx="1495923" cy="1060618"/>
                <a:chOff x="0" y="0"/>
                <a:chExt cx="1495923" cy="1060618"/>
              </a:xfrm>
            </p:grpSpPr>
            <p:sp>
              <p:nvSpPr>
                <p:cNvPr id="8229" name="矩形 90"/>
                <p:cNvSpPr>
                  <a:spLocks noChangeArrowheads="1"/>
                </p:cNvSpPr>
                <p:nvPr/>
              </p:nvSpPr>
              <p:spPr bwMode="auto">
                <a:xfrm>
                  <a:off x="20543" y="413530"/>
                  <a:ext cx="1454299" cy="6477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水开了，水壶发出警报声，我假装没有听见。</a:t>
                  </a:r>
                </a:p>
              </p:txBody>
            </p:sp>
            <p:sp>
              <p:nvSpPr>
                <p:cNvPr id="8230" name="文本框 91"/>
                <p:cNvSpPr txBox="1">
                  <a:spLocks noChangeArrowheads="1"/>
                </p:cNvSpPr>
                <p:nvPr/>
              </p:nvSpPr>
              <p:spPr bwMode="auto">
                <a:xfrm>
                  <a:off x="-97" y="-814"/>
                  <a:ext cx="1495578" cy="461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{ </a:t>
                  </a:r>
                  <a:r>
                    <a:rPr lang="zh-CN" altLang="en-US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小标题 </a:t>
                  </a:r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}</a:t>
                  </a:r>
                  <a:endParaRPr lang="zh-CN" altLang="en-US" sz="24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8226" name="直接连接符 94"/>
            <p:cNvCxnSpPr>
              <a:cxnSpLocks noChangeShapeType="1"/>
            </p:cNvCxnSpPr>
            <p:nvPr/>
          </p:nvCxnSpPr>
          <p:spPr bwMode="auto">
            <a:xfrm>
              <a:off x="1114539" y="1292247"/>
              <a:ext cx="186867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9" name="组合 124"/>
          <p:cNvGrpSpPr>
            <a:grpSpLocks/>
          </p:cNvGrpSpPr>
          <p:nvPr/>
        </p:nvGrpSpPr>
        <p:grpSpPr bwMode="auto">
          <a:xfrm>
            <a:off x="1222375" y="2066925"/>
            <a:ext cx="3165475" cy="1235075"/>
            <a:chOff x="0" y="0"/>
            <a:chExt cx="3165637" cy="1234954"/>
          </a:xfrm>
        </p:grpSpPr>
        <p:grpSp>
          <p:nvGrpSpPr>
            <p:cNvPr id="8218" name="组合 104"/>
            <p:cNvGrpSpPr>
              <a:grpSpLocks/>
            </p:cNvGrpSpPr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8222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23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19" name="文本框 96"/>
            <p:cNvSpPr txBox="1">
              <a:spLocks noChangeArrowheads="1"/>
            </p:cNvSpPr>
            <p:nvPr/>
          </p:nvSpPr>
          <p:spPr bwMode="auto">
            <a:xfrm>
              <a:off x="0" y="0"/>
              <a:ext cx="88036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A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20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1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</p:grpSp>
      <p:grpSp>
        <p:nvGrpSpPr>
          <p:cNvPr id="9246" name="组合 122"/>
          <p:cNvGrpSpPr>
            <a:grpSpLocks/>
          </p:cNvGrpSpPr>
          <p:nvPr/>
        </p:nvGrpSpPr>
        <p:grpSpPr bwMode="auto">
          <a:xfrm>
            <a:off x="7986713" y="2066925"/>
            <a:ext cx="2808287" cy="1235075"/>
            <a:chOff x="0" y="0"/>
            <a:chExt cx="2807753" cy="1234954"/>
          </a:xfrm>
        </p:grpSpPr>
        <p:grpSp>
          <p:nvGrpSpPr>
            <p:cNvPr id="8212" name="组合 107"/>
            <p:cNvGrpSpPr>
              <a:grpSpLocks/>
            </p:cNvGrpSpPr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8216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17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13" name="文本框 98"/>
            <p:cNvSpPr txBox="1">
              <a:spLocks noChangeArrowheads="1"/>
            </p:cNvSpPr>
            <p:nvPr/>
          </p:nvSpPr>
          <p:spPr bwMode="auto">
            <a:xfrm>
              <a:off x="1975474" y="0"/>
              <a:ext cx="83227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C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14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6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</a:p>
          </p:txBody>
        </p:sp>
        <p:sp>
          <p:nvSpPr>
            <p:cNvPr id="8215" name="文本框 116"/>
            <p:cNvSpPr txBox="1">
              <a:spLocks noChangeArrowheads="1"/>
            </p:cNvSpPr>
            <p:nvPr/>
          </p:nvSpPr>
          <p:spPr bwMode="auto">
            <a:xfrm>
              <a:off x="10180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53" name="组合 125"/>
          <p:cNvGrpSpPr>
            <a:grpSpLocks/>
          </p:cNvGrpSpPr>
          <p:nvPr/>
        </p:nvGrpSpPr>
        <p:grpSpPr bwMode="auto">
          <a:xfrm>
            <a:off x="868363" y="4205288"/>
            <a:ext cx="3290887" cy="1311275"/>
            <a:chOff x="0" y="0"/>
            <a:chExt cx="3290220" cy="1311104"/>
          </a:xfrm>
        </p:grpSpPr>
        <p:grpSp>
          <p:nvGrpSpPr>
            <p:cNvPr id="8206" name="组合 113"/>
            <p:cNvGrpSpPr>
              <a:grpSpLocks/>
            </p:cNvGrpSpPr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8210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11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07" name="文本框 97"/>
            <p:cNvSpPr txBox="1">
              <a:spLocks noChangeArrowheads="1"/>
            </p:cNvSpPr>
            <p:nvPr/>
          </p:nvSpPr>
          <p:spPr bwMode="auto">
            <a:xfrm>
              <a:off x="0" y="0"/>
              <a:ext cx="123303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B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08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</a:p>
          </p:txBody>
        </p:sp>
        <p:sp>
          <p:nvSpPr>
            <p:cNvPr id="8209" name="文本框 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60" name="组合 123"/>
          <p:cNvGrpSpPr>
            <a:grpSpLocks/>
          </p:cNvGrpSpPr>
          <p:nvPr/>
        </p:nvGrpSpPr>
        <p:grpSpPr bwMode="auto">
          <a:xfrm>
            <a:off x="7675563" y="4205288"/>
            <a:ext cx="3408362" cy="1311275"/>
            <a:chOff x="0" y="0"/>
            <a:chExt cx="3409555" cy="1311104"/>
          </a:xfrm>
        </p:grpSpPr>
        <p:grpSp>
          <p:nvGrpSpPr>
            <p:cNvPr id="8200" name="组合 110"/>
            <p:cNvGrpSpPr>
              <a:grpSpLocks/>
            </p:cNvGrpSpPr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8204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05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01" name="文本框 99"/>
            <p:cNvSpPr txBox="1">
              <a:spLocks noChangeArrowheads="1"/>
            </p:cNvSpPr>
            <p:nvPr/>
          </p:nvSpPr>
          <p:spPr bwMode="auto">
            <a:xfrm>
              <a:off x="2287132" y="0"/>
              <a:ext cx="11224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D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02" name="文本框 118"/>
            <p:cNvSpPr txBox="1">
              <a:spLocks noChangeArrowheads="1"/>
            </p:cNvSpPr>
            <p:nvPr/>
          </p:nvSpPr>
          <p:spPr bwMode="auto">
            <a:xfrm>
              <a:off x="413460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3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2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19170724" flipH="1">
            <a:off x="4373563" y="279400"/>
            <a:ext cx="251618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3" t="-746" r="65617" b="40027"/>
          <a:stretch>
            <a:fillRect/>
          </a:stretch>
        </p:blipFill>
        <p:spPr bwMode="auto">
          <a:xfrm rot="-1411897">
            <a:off x="2838450" y="2074863"/>
            <a:ext cx="2147888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"/>
          <a:stretch>
            <a:fillRect/>
          </a:stretch>
        </p:blipFill>
        <p:spPr bwMode="auto">
          <a:xfrm rot="3174983" flipH="1">
            <a:off x="3487738" y="931863"/>
            <a:ext cx="6157912" cy="437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1" name="组合 3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9230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9231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9222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9223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两个小标题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9224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9225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977900" y="2190750"/>
            <a:ext cx="2168525" cy="3603625"/>
            <a:chOff x="0" y="0"/>
            <a:chExt cx="2167984" cy="3603231"/>
          </a:xfrm>
        </p:grpSpPr>
        <p:pic>
          <p:nvPicPr>
            <p:cNvPr id="10281" name="图片 2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-3152563">
              <a:off x="-3441" y="20265"/>
              <a:ext cx="1640046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82" name="组合 257"/>
            <p:cNvGrpSpPr>
              <a:grpSpLocks/>
            </p:cNvGrpSpPr>
            <p:nvPr/>
          </p:nvGrpSpPr>
          <p:grpSpPr bwMode="auto">
            <a:xfrm>
              <a:off x="249556" y="0"/>
              <a:ext cx="1918428" cy="3603231"/>
              <a:chOff x="0" y="0"/>
              <a:chExt cx="1918428" cy="3603231"/>
            </a:xfrm>
          </p:grpSpPr>
          <p:grpSp>
            <p:nvGrpSpPr>
              <p:cNvPr id="10283" name="组合 244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86" name="组合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1761252" cy="1761248"/>
                </a:xfrm>
              </p:grpSpPr>
              <p:grpSp>
                <p:nvGrpSpPr>
                  <p:cNvPr id="10288" name="组合 17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761252" cy="1761248"/>
                    <a:chOff x="0" y="0"/>
                    <a:chExt cx="3096472" cy="3096470"/>
                  </a:xfrm>
                </p:grpSpPr>
                <p:sp>
                  <p:nvSpPr>
                    <p:cNvPr id="10290" name="椭圆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4615" y="133953"/>
                      <a:ext cx="2826573" cy="282976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  <p:sp>
                  <p:nvSpPr>
                    <p:cNvPr id="10291" name="椭圆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" y="0"/>
                      <a:ext cx="3094442" cy="3097672"/>
                    </a:xfrm>
                    <a:prstGeom prst="ellipse">
                      <a:avLst/>
                    </a:prstGeom>
                    <a:noFill/>
                    <a:ln w="1270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</p:grpSp>
              <p:sp>
                <p:nvSpPr>
                  <p:cNvPr id="10289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503498" y="507944"/>
                    <a:ext cx="753875" cy="704773"/>
                  </a:xfrm>
                  <a:custGeom>
                    <a:avLst/>
                    <a:gdLst>
                      <a:gd name="T0" fmla="*/ 82241 w 110"/>
                      <a:gd name="T1" fmla="*/ 34212 h 103"/>
                      <a:gd name="T2" fmla="*/ 630514 w 110"/>
                      <a:gd name="T3" fmla="*/ 130007 h 103"/>
                      <a:gd name="T4" fmla="*/ 726461 w 110"/>
                      <a:gd name="T5" fmla="*/ 150534 h 103"/>
                      <a:gd name="T6" fmla="*/ 753875 w 110"/>
                      <a:gd name="T7" fmla="*/ 212116 h 103"/>
                      <a:gd name="T8" fmla="*/ 726461 w 110"/>
                      <a:gd name="T9" fmla="*/ 643191 h 103"/>
                      <a:gd name="T10" fmla="*/ 671634 w 110"/>
                      <a:gd name="T11" fmla="*/ 663718 h 103"/>
                      <a:gd name="T12" fmla="*/ 582540 w 110"/>
                      <a:gd name="T13" fmla="*/ 704773 h 103"/>
                      <a:gd name="T14" fmla="*/ 171335 w 110"/>
                      <a:gd name="T15" fmla="*/ 663718 h 103"/>
                      <a:gd name="T16" fmla="*/ 89094 w 110"/>
                      <a:gd name="T17" fmla="*/ 704773 h 103"/>
                      <a:gd name="T18" fmla="*/ 27414 w 110"/>
                      <a:gd name="T19" fmla="*/ 643191 h 103"/>
                      <a:gd name="T20" fmla="*/ 0 w 110"/>
                      <a:gd name="T21" fmla="*/ 212116 h 103"/>
                      <a:gd name="T22" fmla="*/ 27414 w 110"/>
                      <a:gd name="T23" fmla="*/ 150534 h 103"/>
                      <a:gd name="T24" fmla="*/ 411205 w 110"/>
                      <a:gd name="T25" fmla="*/ 130007 h 103"/>
                      <a:gd name="T26" fmla="*/ 349524 w 110"/>
                      <a:gd name="T27" fmla="*/ 396862 h 103"/>
                      <a:gd name="T28" fmla="*/ 644220 w 110"/>
                      <a:gd name="T29" fmla="*/ 396862 h 103"/>
                      <a:gd name="T30" fmla="*/ 130215 w 110"/>
                      <a:gd name="T31" fmla="*/ 492657 h 103"/>
                      <a:gd name="T32" fmla="*/ 301550 w 110"/>
                      <a:gd name="T33" fmla="*/ 526869 h 103"/>
                      <a:gd name="T34" fmla="*/ 130215 w 110"/>
                      <a:gd name="T35" fmla="*/ 492657 h 103"/>
                      <a:gd name="T36" fmla="*/ 130215 w 110"/>
                      <a:gd name="T37" fmla="*/ 458445 h 103"/>
                      <a:gd name="T38" fmla="*/ 301550 w 110"/>
                      <a:gd name="T39" fmla="*/ 417390 h 103"/>
                      <a:gd name="T40" fmla="*/ 130215 w 110"/>
                      <a:gd name="T41" fmla="*/ 342123 h 103"/>
                      <a:gd name="T42" fmla="*/ 301550 w 110"/>
                      <a:gd name="T43" fmla="*/ 383178 h 103"/>
                      <a:gd name="T44" fmla="*/ 130215 w 110"/>
                      <a:gd name="T45" fmla="*/ 342123 h 103"/>
                      <a:gd name="T46" fmla="*/ 130215 w 110"/>
                      <a:gd name="T47" fmla="*/ 314753 h 103"/>
                      <a:gd name="T48" fmla="*/ 301550 w 110"/>
                      <a:gd name="T49" fmla="*/ 273698 h 103"/>
                      <a:gd name="T50" fmla="*/ 500299 w 110"/>
                      <a:gd name="T51" fmla="*/ 348965 h 103"/>
                      <a:gd name="T52" fmla="*/ 500299 w 110"/>
                      <a:gd name="T53" fmla="*/ 451602 h 103"/>
                      <a:gd name="T54" fmla="*/ 500299 w 110"/>
                      <a:gd name="T55" fmla="*/ 348965 h 103"/>
                      <a:gd name="T56" fmla="*/ 89094 w 110"/>
                      <a:gd name="T57" fmla="*/ 198431 h 103"/>
                      <a:gd name="T58" fmla="*/ 75388 w 110"/>
                      <a:gd name="T59" fmla="*/ 205274 h 103"/>
                      <a:gd name="T60" fmla="*/ 75388 w 110"/>
                      <a:gd name="T61" fmla="*/ 581609 h 103"/>
                      <a:gd name="T62" fmla="*/ 89094 w 110"/>
                      <a:gd name="T63" fmla="*/ 595294 h 103"/>
                      <a:gd name="T64" fmla="*/ 678488 w 110"/>
                      <a:gd name="T65" fmla="*/ 588451 h 103"/>
                      <a:gd name="T66" fmla="*/ 678488 w 110"/>
                      <a:gd name="T67" fmla="*/ 581609 h 103"/>
                      <a:gd name="T68" fmla="*/ 678488 w 110"/>
                      <a:gd name="T69" fmla="*/ 205274 h 10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0" t="0" r="r" b="b"/>
                    <a:pathLst>
                      <a:path w="110" h="103">
                        <a:moveTo>
                          <a:pt x="60" y="19"/>
                        </a:move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ubicBezTo>
                          <a:pt x="97" y="19"/>
                          <a:pt x="97" y="19"/>
                          <a:pt x="97" y="19"/>
                        </a:cubicBezTo>
                        <a:cubicBezTo>
                          <a:pt x="100" y="19"/>
                          <a:pt x="104" y="20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8" y="25"/>
                          <a:pt x="110" y="28"/>
                          <a:pt x="110" y="31"/>
                        </a:cubicBezTo>
                        <a:cubicBezTo>
                          <a:pt x="110" y="85"/>
                          <a:pt x="110" y="85"/>
                          <a:pt x="110" y="85"/>
                        </a:cubicBezTo>
                        <a:cubicBezTo>
                          <a:pt x="110" y="88"/>
                          <a:pt x="108" y="91"/>
                          <a:pt x="106" y="94"/>
                        </a:cubicBezTo>
                        <a:cubicBezTo>
                          <a:pt x="106" y="94"/>
                          <a:pt x="106" y="94"/>
                          <a:pt x="106" y="94"/>
                        </a:cubicBezTo>
                        <a:cubicBezTo>
                          <a:pt x="104" y="96"/>
                          <a:pt x="101" y="97"/>
                          <a:pt x="98" y="97"/>
                        </a:cubicBezTo>
                        <a:cubicBezTo>
                          <a:pt x="98" y="103"/>
                          <a:pt x="98" y="103"/>
                          <a:pt x="98" y="103"/>
                        </a:cubicBezTo>
                        <a:cubicBezTo>
                          <a:pt x="85" y="103"/>
                          <a:pt x="85" y="103"/>
                          <a:pt x="85" y="103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13" y="103"/>
                          <a:pt x="13" y="103"/>
                          <a:pt x="13" y="103"/>
                        </a:cubicBezTo>
                        <a:cubicBezTo>
                          <a:pt x="13" y="97"/>
                          <a:pt x="13" y="97"/>
                          <a:pt x="13" y="97"/>
                        </a:cubicBezTo>
                        <a:cubicBezTo>
                          <a:pt x="9" y="97"/>
                          <a:pt x="6" y="96"/>
                          <a:pt x="4" y="94"/>
                        </a:cubicBezTo>
                        <a:cubicBezTo>
                          <a:pt x="2" y="91"/>
                          <a:pt x="0" y="88"/>
                          <a:pt x="0" y="85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8"/>
                          <a:pt x="2" y="25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6" y="20"/>
                          <a:pt x="10" y="19"/>
                          <a:pt x="13" y="19"/>
                        </a:cubicBezTo>
                        <a:cubicBezTo>
                          <a:pt x="60" y="19"/>
                          <a:pt x="60" y="19"/>
                          <a:pt x="60" y="19"/>
                        </a:cubicBezTo>
                        <a:close/>
                        <a:moveTo>
                          <a:pt x="73" y="37"/>
                        </a:moveTo>
                        <a:cubicBezTo>
                          <a:pt x="61" y="37"/>
                          <a:pt x="51" y="46"/>
                          <a:pt x="51" y="58"/>
                        </a:cubicBezTo>
                        <a:cubicBezTo>
                          <a:pt x="51" y="70"/>
                          <a:pt x="61" y="79"/>
                          <a:pt x="73" y="79"/>
                        </a:cubicBezTo>
                        <a:cubicBezTo>
                          <a:pt x="84" y="79"/>
                          <a:pt x="94" y="70"/>
                          <a:pt x="94" y="58"/>
                        </a:cubicBezTo>
                        <a:cubicBezTo>
                          <a:pt x="94" y="46"/>
                          <a:pt x="84" y="37"/>
                          <a:pt x="73" y="37"/>
                        </a:cubicBezTo>
                        <a:close/>
                        <a:moveTo>
                          <a:pt x="19" y="72"/>
                        </a:move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19" y="72"/>
                          <a:pt x="19" y="72"/>
                          <a:pt x="19" y="72"/>
                        </a:cubicBezTo>
                        <a:close/>
                        <a:moveTo>
                          <a:pt x="19" y="61"/>
                        </a:moveTo>
                        <a:cubicBezTo>
                          <a:pt x="19" y="67"/>
                          <a:pt x="19" y="67"/>
                          <a:pt x="19" y="67"/>
                        </a:cubicBezTo>
                        <a:cubicBezTo>
                          <a:pt x="44" y="67"/>
                          <a:pt x="44" y="67"/>
                          <a:pt x="44" y="67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19" y="61"/>
                          <a:pt x="19" y="61"/>
                          <a:pt x="19" y="61"/>
                        </a:cubicBezTo>
                        <a:close/>
                        <a:moveTo>
                          <a:pt x="19" y="50"/>
                        </a:moveTo>
                        <a:cubicBezTo>
                          <a:pt x="19" y="56"/>
                          <a:pt x="19" y="56"/>
                          <a:pt x="19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44" y="50"/>
                          <a:pt x="44" y="50"/>
                          <a:pt x="44" y="50"/>
                        </a:cubicBezTo>
                        <a:cubicBezTo>
                          <a:pt x="19" y="50"/>
                          <a:pt x="19" y="50"/>
                          <a:pt x="19" y="50"/>
                        </a:cubicBezTo>
                        <a:close/>
                        <a:moveTo>
                          <a:pt x="19" y="40"/>
                        </a:moveTo>
                        <a:cubicBezTo>
                          <a:pt x="19" y="46"/>
                          <a:pt x="19" y="46"/>
                          <a:pt x="19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19" y="40"/>
                          <a:pt x="19" y="40"/>
                          <a:pt x="19" y="40"/>
                        </a:cubicBezTo>
                        <a:close/>
                        <a:moveTo>
                          <a:pt x="73" y="51"/>
                        </a:moveTo>
                        <a:cubicBezTo>
                          <a:pt x="68" y="51"/>
                          <a:pt x="65" y="54"/>
                          <a:pt x="65" y="58"/>
                        </a:cubicBezTo>
                        <a:cubicBezTo>
                          <a:pt x="65" y="62"/>
                          <a:pt x="68" y="66"/>
                          <a:pt x="73" y="66"/>
                        </a:cubicBezTo>
                        <a:cubicBezTo>
                          <a:pt x="77" y="66"/>
                          <a:pt x="80" y="62"/>
                          <a:pt x="80" y="58"/>
                        </a:cubicBezTo>
                        <a:cubicBezTo>
                          <a:pt x="80" y="54"/>
                          <a:pt x="77" y="51"/>
                          <a:pt x="73" y="51"/>
                        </a:cubicBezTo>
                        <a:close/>
                        <a:moveTo>
                          <a:pt x="97" y="29"/>
                        </a:moveTo>
                        <a:cubicBezTo>
                          <a:pt x="13" y="29"/>
                          <a:pt x="13" y="29"/>
                          <a:pt x="13" y="29"/>
                        </a:cubicBezTo>
                        <a:cubicBezTo>
                          <a:pt x="12" y="29"/>
                          <a:pt x="12" y="29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1" y="30"/>
                          <a:pt x="11" y="31"/>
                          <a:pt x="11" y="31"/>
                        </a:cubicBezTo>
                        <a:cubicBezTo>
                          <a:pt x="11" y="85"/>
                          <a:pt x="11" y="85"/>
                          <a:pt x="11" y="85"/>
                        </a:cubicBezTo>
                        <a:cubicBezTo>
                          <a:pt x="11" y="85"/>
                          <a:pt x="11" y="86"/>
                          <a:pt x="11" y="86"/>
                        </a:cubicBezTo>
                        <a:cubicBezTo>
                          <a:pt x="12" y="87"/>
                          <a:pt x="12" y="87"/>
                          <a:pt x="13" y="87"/>
                        </a:cubicBezTo>
                        <a:cubicBezTo>
                          <a:pt x="97" y="87"/>
                          <a:pt x="97" y="87"/>
                          <a:pt x="97" y="87"/>
                        </a:cubicBezTo>
                        <a:cubicBezTo>
                          <a:pt x="98" y="87"/>
                          <a:pt x="98" y="87"/>
                          <a:pt x="99" y="86"/>
                        </a:cubicBezTo>
                        <a:cubicBezTo>
                          <a:pt x="99" y="86"/>
                          <a:pt x="99" y="86"/>
                          <a:pt x="99" y="86"/>
                        </a:cubicBezTo>
                        <a:cubicBezTo>
                          <a:pt x="99" y="86"/>
                          <a:pt x="99" y="85"/>
                          <a:pt x="99" y="85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1"/>
                          <a:pt x="99" y="30"/>
                          <a:pt x="99" y="30"/>
                        </a:cubicBezTo>
                        <a:cubicBezTo>
                          <a:pt x="98" y="29"/>
                          <a:pt x="98" y="29"/>
                          <a:pt x="97" y="29"/>
                        </a:cubicBezTo>
                        <a:close/>
                      </a:path>
                    </a:pathLst>
                  </a:custGeom>
                  <a:solidFill>
                    <a:srgbClr val="C1B1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10287" name="组合 16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142" y="1686121"/>
                  <a:ext cx="1151856" cy="310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84" name="矩形 245"/>
              <p:cNvSpPr>
                <a:spLocks noChangeArrowheads="1"/>
              </p:cNvSpPr>
              <p:nvPr/>
            </p:nvSpPr>
            <p:spPr bwMode="auto">
              <a:xfrm>
                <a:off x="-380" y="2433372"/>
                <a:ext cx="1918808" cy="116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  <p:sp>
            <p:nvSpPr>
              <p:cNvPr id="10285" name="文本框 248"/>
              <p:cNvSpPr txBox="1">
                <a:spLocks noChangeArrowheads="1"/>
              </p:cNvSpPr>
              <p:nvPr/>
            </p:nvSpPr>
            <p:spPr bwMode="auto">
              <a:xfrm>
                <a:off x="321802" y="2019079"/>
                <a:ext cx="1274445" cy="400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78" name="组合 2"/>
          <p:cNvGrpSpPr>
            <a:grpSpLocks/>
          </p:cNvGrpSpPr>
          <p:nvPr/>
        </p:nvGrpSpPr>
        <p:grpSpPr bwMode="auto">
          <a:xfrm>
            <a:off x="3775075" y="2036763"/>
            <a:ext cx="2106613" cy="3757612"/>
            <a:chOff x="0" y="0"/>
            <a:chExt cx="2106143" cy="3757086"/>
          </a:xfrm>
        </p:grpSpPr>
        <p:pic>
          <p:nvPicPr>
            <p:cNvPr id="10271" name="图片 25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19341"/>
            <a:stretch>
              <a:fillRect/>
            </a:stretch>
          </p:blipFill>
          <p:spPr bwMode="auto">
            <a:xfrm rot="21129011" flipH="1">
              <a:off x="251626" y="0"/>
              <a:ext cx="185451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72" name="组合 256"/>
            <p:cNvGrpSpPr>
              <a:grpSpLocks/>
            </p:cNvGrpSpPr>
            <p:nvPr/>
          </p:nvGrpSpPr>
          <p:grpSpPr bwMode="auto">
            <a:xfrm>
              <a:off x="0" y="153856"/>
              <a:ext cx="1918917" cy="3603230"/>
              <a:chOff x="0" y="0"/>
              <a:chExt cx="1918917" cy="3603230"/>
            </a:xfrm>
          </p:grpSpPr>
          <p:grpSp>
            <p:nvGrpSpPr>
              <p:cNvPr id="10273" name="组合 243"/>
              <p:cNvGrpSpPr>
                <a:grpSpLocks/>
              </p:cNvGrpSpPr>
              <p:nvPr/>
            </p:nvGrpSpPr>
            <p:grpSpPr bwMode="auto">
              <a:xfrm>
                <a:off x="78832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76" name="组合 1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79" name="椭圆 14"/>
                  <p:cNvSpPr>
                    <a:spLocks noChangeArrowheads="1"/>
                  </p:cNvSpPr>
                  <p:nvPr/>
                </p:nvSpPr>
                <p:spPr bwMode="auto">
                  <a:xfrm>
                    <a:off x="134861" y="134141"/>
                    <a:ext cx="2826650" cy="282967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80" name="椭圆 15"/>
                  <p:cNvSpPr>
                    <a:spLocks noChangeArrowheads="1"/>
                  </p:cNvSpPr>
                  <p:nvPr/>
                </p:nvSpPr>
                <p:spPr bwMode="auto">
                  <a:xfrm>
                    <a:off x="923" y="192"/>
                    <a:ext cx="3094526" cy="3097577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sp>
              <p:nvSpPr>
                <p:cNvPr id="10277" name="Freeform 101"/>
                <p:cNvSpPr>
                  <a:spLocks/>
                </p:cNvSpPr>
                <p:nvPr/>
              </p:nvSpPr>
              <p:spPr bwMode="auto">
                <a:xfrm>
                  <a:off x="456036" y="530260"/>
                  <a:ext cx="849123" cy="666657"/>
                </a:xfrm>
                <a:custGeom>
                  <a:avLst/>
                  <a:gdLst>
                    <a:gd name="T0" fmla="*/ 827163 w 116"/>
                    <a:gd name="T1" fmla="*/ 366295 h 91"/>
                    <a:gd name="T2" fmla="*/ 753963 w 116"/>
                    <a:gd name="T3" fmla="*/ 351643 h 91"/>
                    <a:gd name="T4" fmla="*/ 753963 w 116"/>
                    <a:gd name="T5" fmla="*/ 336991 h 91"/>
                    <a:gd name="T6" fmla="*/ 732003 w 116"/>
                    <a:gd name="T7" fmla="*/ 300362 h 91"/>
                    <a:gd name="T8" fmla="*/ 651482 w 116"/>
                    <a:gd name="T9" fmla="*/ 131866 h 91"/>
                    <a:gd name="T10" fmla="*/ 673442 w 116"/>
                    <a:gd name="T11" fmla="*/ 109889 h 91"/>
                    <a:gd name="T12" fmla="*/ 563642 w 116"/>
                    <a:gd name="T13" fmla="*/ 36630 h 91"/>
                    <a:gd name="T14" fmla="*/ 424562 w 116"/>
                    <a:gd name="T15" fmla="*/ 0 h 91"/>
                    <a:gd name="T16" fmla="*/ 278161 w 116"/>
                    <a:gd name="T17" fmla="*/ 29304 h 91"/>
                    <a:gd name="T18" fmla="*/ 168361 w 116"/>
                    <a:gd name="T19" fmla="*/ 117214 h 91"/>
                    <a:gd name="T20" fmla="*/ 190321 w 116"/>
                    <a:gd name="T21" fmla="*/ 139192 h 91"/>
                    <a:gd name="T22" fmla="*/ 124440 w 116"/>
                    <a:gd name="T23" fmla="*/ 300362 h 91"/>
                    <a:gd name="T24" fmla="*/ 87840 w 116"/>
                    <a:gd name="T25" fmla="*/ 336991 h 91"/>
                    <a:gd name="T26" fmla="*/ 87840 w 116"/>
                    <a:gd name="T27" fmla="*/ 351643 h 91"/>
                    <a:gd name="T28" fmla="*/ 21960 w 116"/>
                    <a:gd name="T29" fmla="*/ 366295 h 91"/>
                    <a:gd name="T30" fmla="*/ 21960 w 116"/>
                    <a:gd name="T31" fmla="*/ 578746 h 91"/>
                    <a:gd name="T32" fmla="*/ 87840 w 116"/>
                    <a:gd name="T33" fmla="*/ 608050 h 91"/>
                    <a:gd name="T34" fmla="*/ 87840 w 116"/>
                    <a:gd name="T35" fmla="*/ 622702 h 91"/>
                    <a:gd name="T36" fmla="*/ 131760 w 116"/>
                    <a:gd name="T37" fmla="*/ 666657 h 91"/>
                    <a:gd name="T38" fmla="*/ 131760 w 116"/>
                    <a:gd name="T39" fmla="*/ 666657 h 91"/>
                    <a:gd name="T40" fmla="*/ 175681 w 116"/>
                    <a:gd name="T41" fmla="*/ 622702 h 91"/>
                    <a:gd name="T42" fmla="*/ 175681 w 116"/>
                    <a:gd name="T43" fmla="*/ 336991 h 91"/>
                    <a:gd name="T44" fmla="*/ 168361 w 116"/>
                    <a:gd name="T45" fmla="*/ 315014 h 91"/>
                    <a:gd name="T46" fmla="*/ 226921 w 116"/>
                    <a:gd name="T47" fmla="*/ 168496 h 91"/>
                    <a:gd name="T48" fmla="*/ 248881 w 116"/>
                    <a:gd name="T49" fmla="*/ 190473 h 91"/>
                    <a:gd name="T50" fmla="*/ 322081 w 116"/>
                    <a:gd name="T51" fmla="*/ 131866 h 91"/>
                    <a:gd name="T52" fmla="*/ 424562 w 116"/>
                    <a:gd name="T53" fmla="*/ 109889 h 91"/>
                    <a:gd name="T54" fmla="*/ 519722 w 116"/>
                    <a:gd name="T55" fmla="*/ 131866 h 91"/>
                    <a:gd name="T56" fmla="*/ 600242 w 116"/>
                    <a:gd name="T57" fmla="*/ 183148 h 91"/>
                    <a:gd name="T58" fmla="*/ 614882 w 116"/>
                    <a:gd name="T59" fmla="*/ 168496 h 91"/>
                    <a:gd name="T60" fmla="*/ 688082 w 116"/>
                    <a:gd name="T61" fmla="*/ 307688 h 91"/>
                    <a:gd name="T62" fmla="*/ 673442 w 116"/>
                    <a:gd name="T63" fmla="*/ 336991 h 91"/>
                    <a:gd name="T64" fmla="*/ 673442 w 116"/>
                    <a:gd name="T65" fmla="*/ 622702 h 91"/>
                    <a:gd name="T66" fmla="*/ 710043 w 116"/>
                    <a:gd name="T67" fmla="*/ 666657 h 91"/>
                    <a:gd name="T68" fmla="*/ 710043 w 116"/>
                    <a:gd name="T69" fmla="*/ 666657 h 91"/>
                    <a:gd name="T70" fmla="*/ 753963 w 116"/>
                    <a:gd name="T71" fmla="*/ 622702 h 91"/>
                    <a:gd name="T72" fmla="*/ 753963 w 116"/>
                    <a:gd name="T73" fmla="*/ 608050 h 91"/>
                    <a:gd name="T74" fmla="*/ 827163 w 116"/>
                    <a:gd name="T75" fmla="*/ 578746 h 91"/>
                    <a:gd name="T76" fmla="*/ 827163 w 116"/>
                    <a:gd name="T77" fmla="*/ 366295 h 9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116" h="91">
                      <a:moveTo>
                        <a:pt x="113" y="50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6"/>
                        <a:pt x="103" y="46"/>
                        <a:pt x="103" y="46"/>
                      </a:cubicBezTo>
                      <a:cubicBezTo>
                        <a:pt x="103" y="44"/>
                        <a:pt x="102" y="42"/>
                        <a:pt x="100" y="41"/>
                      </a:cubicBezTo>
                      <a:cubicBezTo>
                        <a:pt x="99" y="32"/>
                        <a:pt x="95" y="24"/>
                        <a:pt x="89" y="18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88" y="11"/>
                        <a:pt x="82" y="7"/>
                        <a:pt x="77" y="5"/>
                      </a:cubicBezTo>
                      <a:cubicBezTo>
                        <a:pt x="71" y="2"/>
                        <a:pt x="64" y="0"/>
                        <a:pt x="58" y="0"/>
                      </a:cubicBezTo>
                      <a:cubicBezTo>
                        <a:pt x="51" y="0"/>
                        <a:pt x="45" y="2"/>
                        <a:pt x="38" y="4"/>
                      </a:cubicBezTo>
                      <a:cubicBezTo>
                        <a:pt x="32" y="7"/>
                        <a:pt x="27" y="11"/>
                        <a:pt x="23" y="16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1" y="25"/>
                        <a:pt x="18" y="32"/>
                        <a:pt x="17" y="41"/>
                      </a:cubicBezTo>
                      <a:cubicBezTo>
                        <a:pt x="14" y="41"/>
                        <a:pt x="12" y="44"/>
                        <a:pt x="12" y="46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0" y="60"/>
                        <a:pt x="0" y="70"/>
                        <a:pt x="3" y="79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8"/>
                        <a:pt x="15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21" y="91"/>
                        <a:pt x="24" y="88"/>
                        <a:pt x="24" y="8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4"/>
                        <a:pt x="23" y="43"/>
                      </a:cubicBezTo>
                      <a:cubicBezTo>
                        <a:pt x="23" y="35"/>
                        <a:pt x="26" y="28"/>
                        <a:pt x="31" y="23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7" y="22"/>
                        <a:pt x="40" y="20"/>
                        <a:pt x="44" y="18"/>
                      </a:cubicBezTo>
                      <a:cubicBezTo>
                        <a:pt x="49" y="16"/>
                        <a:pt x="53" y="15"/>
                        <a:pt x="58" y="15"/>
                      </a:cubicBezTo>
                      <a:cubicBezTo>
                        <a:pt x="62" y="15"/>
                        <a:pt x="66" y="16"/>
                        <a:pt x="71" y="18"/>
                      </a:cubicBezTo>
                      <a:cubicBezTo>
                        <a:pt x="75" y="20"/>
                        <a:pt x="79" y="22"/>
                        <a:pt x="82" y="25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9" y="28"/>
                        <a:pt x="93" y="34"/>
                        <a:pt x="94" y="42"/>
                      </a:cubicBezTo>
                      <a:cubicBezTo>
                        <a:pt x="92" y="43"/>
                        <a:pt x="92" y="45"/>
                        <a:pt x="92" y="46"/>
                      </a:cubicBezTo>
                      <a:cubicBezTo>
                        <a:pt x="92" y="85"/>
                        <a:pt x="92" y="85"/>
                        <a:pt x="92" y="85"/>
                      </a:cubicBezTo>
                      <a:cubicBezTo>
                        <a:pt x="92" y="88"/>
                        <a:pt x="94" y="91"/>
                        <a:pt x="97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101" y="91"/>
                        <a:pt x="103" y="88"/>
                        <a:pt x="103" y="85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13" y="79"/>
                        <a:pt x="113" y="79"/>
                        <a:pt x="113" y="79"/>
                      </a:cubicBezTo>
                      <a:cubicBezTo>
                        <a:pt x="116" y="70"/>
                        <a:pt x="116" y="60"/>
                        <a:pt x="113" y="50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10278" name="组合 18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479" y="1686179"/>
                  <a:ext cx="1151887" cy="310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74" name="矩形 247"/>
              <p:cNvSpPr>
                <a:spLocks noChangeArrowheads="1"/>
              </p:cNvSpPr>
              <p:nvPr/>
            </p:nvSpPr>
            <p:spPr bwMode="auto">
              <a:xfrm>
                <a:off x="0" y="2433407"/>
                <a:ext cx="1918860" cy="1169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想着想着我就哑然失笑，自己竟然为一杯咖啡有如此多的人生感怀，我自己一定是老了。</a:t>
                </a:r>
              </a:p>
            </p:txBody>
          </p:sp>
          <p:sp>
            <p:nvSpPr>
              <p:cNvPr id="10275" name="文本框 249"/>
              <p:cNvSpPr txBox="1">
                <a:spLocks noChangeArrowheads="1"/>
              </p:cNvSpPr>
              <p:nvPr/>
            </p:nvSpPr>
            <p:spPr bwMode="auto">
              <a:xfrm>
                <a:off x="326952" y="2019127"/>
                <a:ext cx="1264956" cy="399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89" name="组合 3"/>
          <p:cNvGrpSpPr>
            <a:grpSpLocks/>
          </p:cNvGrpSpPr>
          <p:nvPr/>
        </p:nvGrpSpPr>
        <p:grpSpPr bwMode="auto">
          <a:xfrm>
            <a:off x="5948363" y="1963738"/>
            <a:ext cx="2586037" cy="3619500"/>
            <a:chOff x="0" y="0"/>
            <a:chExt cx="2585867" cy="3620004"/>
          </a:xfrm>
        </p:grpSpPr>
        <p:pic>
          <p:nvPicPr>
            <p:cNvPr id="10261" name="图片 26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0" y="0"/>
              <a:ext cx="258586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62" name="组合 255"/>
            <p:cNvGrpSpPr>
              <a:grpSpLocks/>
            </p:cNvGrpSpPr>
            <p:nvPr/>
          </p:nvGrpSpPr>
          <p:grpSpPr bwMode="auto">
            <a:xfrm>
              <a:off x="374249" y="227743"/>
              <a:ext cx="1854451" cy="3392261"/>
              <a:chOff x="0" y="0"/>
              <a:chExt cx="1854451" cy="3392261"/>
            </a:xfrm>
          </p:grpSpPr>
          <p:grpSp>
            <p:nvGrpSpPr>
              <p:cNvPr id="10263" name="组合 242"/>
              <p:cNvGrpSpPr>
                <a:grpSpLocks/>
              </p:cNvGrpSpPr>
              <p:nvPr/>
            </p:nvGrpSpPr>
            <p:grpSpPr bwMode="auto">
              <a:xfrm>
                <a:off x="46599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66" name="组合 19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69" name="椭圆 200"/>
                  <p:cNvSpPr>
                    <a:spLocks noChangeArrowheads="1"/>
                  </p:cNvSpPr>
                  <p:nvPr/>
                </p:nvSpPr>
                <p:spPr bwMode="auto">
                  <a:xfrm>
                    <a:off x="133627" y="132758"/>
                    <a:ext cx="2829885" cy="283046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70" name="椭圆 201"/>
                  <p:cNvSpPr>
                    <a:spLocks noChangeArrowheads="1"/>
                  </p:cNvSpPr>
                  <p:nvPr/>
                </p:nvSpPr>
                <p:spPr bwMode="auto">
                  <a:xfrm>
                    <a:off x="-332" y="-1229"/>
                    <a:ext cx="3097803" cy="3098443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10267" name="组合 20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5861" y="1685841"/>
                  <a:ext cx="1152068" cy="310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68" name="Freeform 274"/>
                <p:cNvSpPr>
                  <a:spLocks noEditPoints="1"/>
                </p:cNvSpPr>
                <p:nvPr/>
              </p:nvSpPr>
              <p:spPr bwMode="auto">
                <a:xfrm>
                  <a:off x="466505" y="470854"/>
                  <a:ext cx="828620" cy="831966"/>
                </a:xfrm>
                <a:custGeom>
                  <a:avLst/>
                  <a:gdLst>
                    <a:gd name="T0" fmla="*/ 418581 w 97"/>
                    <a:gd name="T1" fmla="*/ 0 h 97"/>
                    <a:gd name="T2" fmla="*/ 709025 w 97"/>
                    <a:gd name="T3" fmla="*/ 120078 h 97"/>
                    <a:gd name="T4" fmla="*/ 828620 w 97"/>
                    <a:gd name="T5" fmla="*/ 420271 h 97"/>
                    <a:gd name="T6" fmla="*/ 709025 w 97"/>
                    <a:gd name="T7" fmla="*/ 711888 h 97"/>
                    <a:gd name="T8" fmla="*/ 418581 w 97"/>
                    <a:gd name="T9" fmla="*/ 831966 h 97"/>
                    <a:gd name="T10" fmla="*/ 119595 w 97"/>
                    <a:gd name="T11" fmla="*/ 711888 h 97"/>
                    <a:gd name="T12" fmla="*/ 0 w 97"/>
                    <a:gd name="T13" fmla="*/ 420271 h 97"/>
                    <a:gd name="T14" fmla="*/ 119595 w 97"/>
                    <a:gd name="T15" fmla="*/ 120078 h 97"/>
                    <a:gd name="T16" fmla="*/ 418581 w 97"/>
                    <a:gd name="T17" fmla="*/ 0 h 97"/>
                    <a:gd name="T18" fmla="*/ 469836 w 97"/>
                    <a:gd name="T19" fmla="*/ 403118 h 97"/>
                    <a:gd name="T20" fmla="*/ 461294 w 97"/>
                    <a:gd name="T21" fmla="*/ 385964 h 97"/>
                    <a:gd name="T22" fmla="*/ 580888 w 97"/>
                    <a:gd name="T23" fmla="*/ 205847 h 97"/>
                    <a:gd name="T24" fmla="*/ 555261 w 97"/>
                    <a:gd name="T25" fmla="*/ 180116 h 97"/>
                    <a:gd name="T26" fmla="*/ 427124 w 97"/>
                    <a:gd name="T27" fmla="*/ 368810 h 97"/>
                    <a:gd name="T28" fmla="*/ 384411 w 97"/>
                    <a:gd name="T29" fmla="*/ 368810 h 97"/>
                    <a:gd name="T30" fmla="*/ 358784 w 97"/>
                    <a:gd name="T31" fmla="*/ 446002 h 97"/>
                    <a:gd name="T32" fmla="*/ 435666 w 97"/>
                    <a:gd name="T33" fmla="*/ 480310 h 97"/>
                    <a:gd name="T34" fmla="*/ 444209 w 97"/>
                    <a:gd name="T35" fmla="*/ 471733 h 97"/>
                    <a:gd name="T36" fmla="*/ 589431 w 97"/>
                    <a:gd name="T37" fmla="*/ 523195 h 97"/>
                    <a:gd name="T38" fmla="*/ 606516 w 97"/>
                    <a:gd name="T39" fmla="*/ 480310 h 97"/>
                    <a:gd name="T40" fmla="*/ 469836 w 97"/>
                    <a:gd name="T41" fmla="*/ 428848 h 97"/>
                    <a:gd name="T42" fmla="*/ 469836 w 97"/>
                    <a:gd name="T43" fmla="*/ 403118 h 97"/>
                    <a:gd name="T44" fmla="*/ 632143 w 97"/>
                    <a:gd name="T45" fmla="*/ 205847 h 97"/>
                    <a:gd name="T46" fmla="*/ 418581 w 97"/>
                    <a:gd name="T47" fmla="*/ 111501 h 97"/>
                    <a:gd name="T48" fmla="*/ 196477 w 97"/>
                    <a:gd name="T49" fmla="*/ 205847 h 97"/>
                    <a:gd name="T50" fmla="*/ 111052 w 97"/>
                    <a:gd name="T51" fmla="*/ 420271 h 97"/>
                    <a:gd name="T52" fmla="*/ 196477 w 97"/>
                    <a:gd name="T53" fmla="*/ 634696 h 97"/>
                    <a:gd name="T54" fmla="*/ 418581 w 97"/>
                    <a:gd name="T55" fmla="*/ 720465 h 97"/>
                    <a:gd name="T56" fmla="*/ 632143 w 97"/>
                    <a:gd name="T57" fmla="*/ 634696 h 97"/>
                    <a:gd name="T58" fmla="*/ 717568 w 97"/>
                    <a:gd name="T59" fmla="*/ 420271 h 97"/>
                    <a:gd name="T60" fmla="*/ 632143 w 97"/>
                    <a:gd name="T61" fmla="*/ 205847 h 9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97" h="97">
                      <a:moveTo>
                        <a:pt x="49" y="0"/>
                      </a:moveTo>
                      <a:cubicBezTo>
                        <a:pt x="62" y="0"/>
                        <a:pt x="74" y="5"/>
                        <a:pt x="83" y="14"/>
                      </a:cubicBezTo>
                      <a:cubicBezTo>
                        <a:pt x="92" y="23"/>
                        <a:pt x="97" y="35"/>
                        <a:pt x="97" y="49"/>
                      </a:cubicBezTo>
                      <a:cubicBezTo>
                        <a:pt x="97" y="62"/>
                        <a:pt x="92" y="74"/>
                        <a:pt x="83" y="83"/>
                      </a:cubicBezTo>
                      <a:cubicBezTo>
                        <a:pt x="74" y="92"/>
                        <a:pt x="62" y="97"/>
                        <a:pt x="49" y="97"/>
                      </a:cubicBezTo>
                      <a:cubicBezTo>
                        <a:pt x="35" y="97"/>
                        <a:pt x="23" y="92"/>
                        <a:pt x="14" y="83"/>
                      </a:cubicBezTo>
                      <a:cubicBezTo>
                        <a:pt x="5" y="74"/>
                        <a:pt x="0" y="62"/>
                        <a:pt x="0" y="49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9" y="0"/>
                      </a:cubicBezTo>
                      <a:close/>
                      <a:moveTo>
                        <a:pt x="55" y="47"/>
                      </a:moveTo>
                      <a:cubicBezTo>
                        <a:pt x="54" y="46"/>
                        <a:pt x="54" y="45"/>
                        <a:pt x="54" y="45"/>
                      </a:cubicBezTo>
                      <a:cubicBezTo>
                        <a:pt x="59" y="38"/>
                        <a:pt x="64" y="31"/>
                        <a:pt x="68" y="24"/>
                      </a:cubicBezTo>
                      <a:cubicBezTo>
                        <a:pt x="67" y="23"/>
                        <a:pt x="66" y="22"/>
                        <a:pt x="65" y="21"/>
                      </a:cubicBezTo>
                      <a:cubicBezTo>
                        <a:pt x="59" y="28"/>
                        <a:pt x="54" y="35"/>
                        <a:pt x="50" y="43"/>
                      </a:cubicBezTo>
                      <a:cubicBezTo>
                        <a:pt x="48" y="42"/>
                        <a:pt x="47" y="43"/>
                        <a:pt x="45" y="43"/>
                      </a:cubicBezTo>
                      <a:cubicBezTo>
                        <a:pt x="42" y="45"/>
                        <a:pt x="40" y="49"/>
                        <a:pt x="42" y="52"/>
                      </a:cubicBezTo>
                      <a:cubicBezTo>
                        <a:pt x="43" y="56"/>
                        <a:pt x="47" y="58"/>
                        <a:pt x="51" y="56"/>
                      </a:cubicBezTo>
                      <a:cubicBezTo>
                        <a:pt x="51" y="56"/>
                        <a:pt x="52" y="56"/>
                        <a:pt x="52" y="55"/>
                      </a:cubicBezTo>
                      <a:cubicBezTo>
                        <a:pt x="58" y="58"/>
                        <a:pt x="63" y="60"/>
                        <a:pt x="69" y="61"/>
                      </a:cubicBezTo>
                      <a:cubicBezTo>
                        <a:pt x="70" y="59"/>
                        <a:pt x="71" y="58"/>
                        <a:pt x="71" y="56"/>
                      </a:cubicBezTo>
                      <a:cubicBezTo>
                        <a:pt x="66" y="54"/>
                        <a:pt x="61" y="51"/>
                        <a:pt x="55" y="50"/>
                      </a:cubicBezTo>
                      <a:cubicBezTo>
                        <a:pt x="55" y="49"/>
                        <a:pt x="55" y="48"/>
                        <a:pt x="55" y="47"/>
                      </a:cubicBezTo>
                      <a:close/>
                      <a:moveTo>
                        <a:pt x="74" y="24"/>
                      </a:moveTo>
                      <a:cubicBezTo>
                        <a:pt x="67" y="17"/>
                        <a:pt x="58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ubicBezTo>
                        <a:pt x="17" y="30"/>
                        <a:pt x="13" y="39"/>
                        <a:pt x="13" y="49"/>
                      </a:cubicBezTo>
                      <a:cubicBezTo>
                        <a:pt x="13" y="58"/>
                        <a:pt x="17" y="67"/>
                        <a:pt x="23" y="74"/>
                      </a:cubicBezTo>
                      <a:cubicBezTo>
                        <a:pt x="30" y="80"/>
                        <a:pt x="39" y="84"/>
                        <a:pt x="49" y="84"/>
                      </a:cubicBezTo>
                      <a:cubicBezTo>
                        <a:pt x="58" y="84"/>
                        <a:pt x="67" y="80"/>
                        <a:pt x="74" y="74"/>
                      </a:cubicBezTo>
                      <a:cubicBezTo>
                        <a:pt x="80" y="67"/>
                        <a:pt x="84" y="58"/>
                        <a:pt x="84" y="49"/>
                      </a:cubicBezTo>
                      <a:cubicBezTo>
                        <a:pt x="84" y="39"/>
                        <a:pt x="80" y="30"/>
                        <a:pt x="74" y="24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64" name="矩形 246"/>
              <p:cNvSpPr>
                <a:spLocks noChangeArrowheads="1"/>
              </p:cNvSpPr>
              <p:nvPr/>
            </p:nvSpPr>
            <p:spPr bwMode="auto">
              <a:xfrm>
                <a:off x="376" y="2438040"/>
                <a:ext cx="1854078" cy="954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要知道，我宁愿忍受分与不分的煎熬，也不愿意以这样的方式被宣判</a:t>
                </a:r>
                <a:r>
                  <a:rPr lang="en-US" altLang="zh-CN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死刑</a:t>
                </a:r>
                <a:r>
                  <a:rPr lang="en-US" altLang="zh-CN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400"/>
              </a:p>
            </p:txBody>
          </p:sp>
          <p:sp>
            <p:nvSpPr>
              <p:cNvPr id="10265" name="文本框 250"/>
              <p:cNvSpPr txBox="1">
                <a:spLocks noChangeArrowheads="1"/>
              </p:cNvSpPr>
              <p:nvPr/>
            </p:nvSpPr>
            <p:spPr bwMode="auto">
              <a:xfrm>
                <a:off x="295632" y="2018882"/>
                <a:ext cx="1263567" cy="400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00" name="组合 4"/>
          <p:cNvGrpSpPr>
            <a:grpSpLocks/>
          </p:cNvGrpSpPr>
          <p:nvPr/>
        </p:nvGrpSpPr>
        <p:grpSpPr bwMode="auto">
          <a:xfrm>
            <a:off x="8805863" y="1839913"/>
            <a:ext cx="2503487" cy="3954462"/>
            <a:chOff x="0" y="0"/>
            <a:chExt cx="2503590" cy="3954390"/>
          </a:xfrm>
        </p:grpSpPr>
        <p:pic>
          <p:nvPicPr>
            <p:cNvPr id="10251" name="图片 2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427832" y="0"/>
              <a:ext cx="2075758" cy="131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52" name="组合 254"/>
            <p:cNvGrpSpPr>
              <a:grpSpLocks/>
            </p:cNvGrpSpPr>
            <p:nvPr/>
          </p:nvGrpSpPr>
          <p:grpSpPr bwMode="auto">
            <a:xfrm>
              <a:off x="0" y="351159"/>
              <a:ext cx="1918428" cy="3603231"/>
              <a:chOff x="0" y="0"/>
              <a:chExt cx="1918428" cy="3603231"/>
            </a:xfrm>
          </p:grpSpPr>
          <p:grpSp>
            <p:nvGrpSpPr>
              <p:cNvPr id="10253" name="组合 241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56" name="组合 2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59" name="椭圆 220"/>
                  <p:cNvSpPr>
                    <a:spLocks noChangeArrowheads="1"/>
                  </p:cNvSpPr>
                  <p:nvPr/>
                </p:nvSpPr>
                <p:spPr bwMode="auto">
                  <a:xfrm>
                    <a:off x="132570" y="133389"/>
                    <a:ext cx="2830188" cy="283002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60" name="椭圆 221"/>
                  <p:cNvSpPr>
                    <a:spLocks noChangeArrowheads="1"/>
                  </p:cNvSpPr>
                  <p:nvPr/>
                </p:nvSpPr>
                <p:spPr bwMode="auto">
                  <a:xfrm>
                    <a:off x="-1403" y="-577"/>
                    <a:ext cx="3098135" cy="3097954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10257" name="组合 22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2237" y="1685947"/>
                  <a:ext cx="1152192" cy="310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58" name="Freeform 21"/>
                <p:cNvSpPr>
                  <a:spLocks noEditPoints="1"/>
                </p:cNvSpPr>
                <p:nvPr/>
              </p:nvSpPr>
              <p:spPr bwMode="auto">
                <a:xfrm>
                  <a:off x="364342" y="433052"/>
                  <a:ext cx="1022392" cy="1050906"/>
                </a:xfrm>
                <a:custGeom>
                  <a:avLst/>
                  <a:gdLst>
                    <a:gd name="T0" fmla="*/ 961354 w 134"/>
                    <a:gd name="T1" fmla="*/ 0 h 138"/>
                    <a:gd name="T2" fmla="*/ 1022392 w 134"/>
                    <a:gd name="T3" fmla="*/ 53307 h 138"/>
                    <a:gd name="T4" fmla="*/ 1014762 w 134"/>
                    <a:gd name="T5" fmla="*/ 83768 h 138"/>
                    <a:gd name="T6" fmla="*/ 915575 w 134"/>
                    <a:gd name="T7" fmla="*/ 182766 h 138"/>
                    <a:gd name="T8" fmla="*/ 907945 w 134"/>
                    <a:gd name="T9" fmla="*/ 175151 h 138"/>
                    <a:gd name="T10" fmla="*/ 732460 w 134"/>
                    <a:gd name="T11" fmla="*/ 357917 h 138"/>
                    <a:gd name="T12" fmla="*/ 778239 w 134"/>
                    <a:gd name="T13" fmla="*/ 464531 h 138"/>
                    <a:gd name="T14" fmla="*/ 686681 w 134"/>
                    <a:gd name="T15" fmla="*/ 563529 h 138"/>
                    <a:gd name="T16" fmla="*/ 587494 w 134"/>
                    <a:gd name="T17" fmla="*/ 784372 h 138"/>
                    <a:gd name="T18" fmla="*/ 259413 w 134"/>
                    <a:gd name="T19" fmla="*/ 472146 h 138"/>
                    <a:gd name="T20" fmla="*/ 473047 w 134"/>
                    <a:gd name="T21" fmla="*/ 357917 h 138"/>
                    <a:gd name="T22" fmla="*/ 579864 w 134"/>
                    <a:gd name="T23" fmla="*/ 266534 h 138"/>
                    <a:gd name="T24" fmla="*/ 648532 w 134"/>
                    <a:gd name="T25" fmla="*/ 289380 h 138"/>
                    <a:gd name="T26" fmla="*/ 549345 w 134"/>
                    <a:gd name="T27" fmla="*/ 411224 h 138"/>
                    <a:gd name="T28" fmla="*/ 556975 w 134"/>
                    <a:gd name="T29" fmla="*/ 418839 h 138"/>
                    <a:gd name="T30" fmla="*/ 679051 w 134"/>
                    <a:gd name="T31" fmla="*/ 304610 h 138"/>
                    <a:gd name="T32" fmla="*/ 679051 w 134"/>
                    <a:gd name="T33" fmla="*/ 304610 h 138"/>
                    <a:gd name="T34" fmla="*/ 854537 w 134"/>
                    <a:gd name="T35" fmla="*/ 129459 h 138"/>
                    <a:gd name="T36" fmla="*/ 846907 w 134"/>
                    <a:gd name="T37" fmla="*/ 114229 h 138"/>
                    <a:gd name="T38" fmla="*/ 938464 w 134"/>
                    <a:gd name="T39" fmla="*/ 7615 h 138"/>
                    <a:gd name="T40" fmla="*/ 961354 w 134"/>
                    <a:gd name="T41" fmla="*/ 0 h 138"/>
                    <a:gd name="T42" fmla="*/ 328081 w 134"/>
                    <a:gd name="T43" fmla="*/ 586375 h 138"/>
                    <a:gd name="T44" fmla="*/ 297562 w 134"/>
                    <a:gd name="T45" fmla="*/ 609221 h 138"/>
                    <a:gd name="T46" fmla="*/ 450158 w 134"/>
                    <a:gd name="T47" fmla="*/ 753911 h 138"/>
                    <a:gd name="T48" fmla="*/ 480677 w 134"/>
                    <a:gd name="T49" fmla="*/ 723450 h 138"/>
                    <a:gd name="T50" fmla="*/ 328081 w 134"/>
                    <a:gd name="T51" fmla="*/ 586375 h 138"/>
                    <a:gd name="T52" fmla="*/ 549345 w 134"/>
                    <a:gd name="T53" fmla="*/ 494992 h 138"/>
                    <a:gd name="T54" fmla="*/ 488307 w 134"/>
                    <a:gd name="T55" fmla="*/ 472146 h 138"/>
                    <a:gd name="T56" fmla="*/ 427268 w 134"/>
                    <a:gd name="T57" fmla="*/ 494992 h 138"/>
                    <a:gd name="T58" fmla="*/ 404379 w 134"/>
                    <a:gd name="T59" fmla="*/ 555914 h 138"/>
                    <a:gd name="T60" fmla="*/ 434898 w 134"/>
                    <a:gd name="T61" fmla="*/ 616836 h 138"/>
                    <a:gd name="T62" fmla="*/ 488307 w 134"/>
                    <a:gd name="T63" fmla="*/ 639682 h 138"/>
                    <a:gd name="T64" fmla="*/ 549345 w 134"/>
                    <a:gd name="T65" fmla="*/ 609221 h 138"/>
                    <a:gd name="T66" fmla="*/ 572234 w 134"/>
                    <a:gd name="T67" fmla="*/ 555914 h 138"/>
                    <a:gd name="T68" fmla="*/ 549345 w 134"/>
                    <a:gd name="T69" fmla="*/ 494992 h 138"/>
                    <a:gd name="T70" fmla="*/ 541715 w 134"/>
                    <a:gd name="T71" fmla="*/ 555914 h 138"/>
                    <a:gd name="T72" fmla="*/ 526456 w 134"/>
                    <a:gd name="T73" fmla="*/ 517838 h 138"/>
                    <a:gd name="T74" fmla="*/ 488307 w 134"/>
                    <a:gd name="T75" fmla="*/ 502607 h 138"/>
                    <a:gd name="T76" fmla="*/ 450158 w 134"/>
                    <a:gd name="T77" fmla="*/ 517838 h 138"/>
                    <a:gd name="T78" fmla="*/ 434898 w 134"/>
                    <a:gd name="T79" fmla="*/ 555914 h 138"/>
                    <a:gd name="T80" fmla="*/ 450158 w 134"/>
                    <a:gd name="T81" fmla="*/ 593990 h 138"/>
                    <a:gd name="T82" fmla="*/ 488307 w 134"/>
                    <a:gd name="T83" fmla="*/ 609221 h 138"/>
                    <a:gd name="T84" fmla="*/ 526456 w 134"/>
                    <a:gd name="T85" fmla="*/ 593990 h 138"/>
                    <a:gd name="T86" fmla="*/ 541715 w 134"/>
                    <a:gd name="T87" fmla="*/ 555914 h 1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34" h="138">
                      <a:moveTo>
                        <a:pt x="126" y="0"/>
                      </a:moveTo>
                      <a:cubicBezTo>
                        <a:pt x="134" y="7"/>
                        <a:pt x="134" y="7"/>
                        <a:pt x="134" y="7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20" y="24"/>
                        <a:pt x="120" y="24"/>
                        <a:pt x="120" y="24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100" y="52"/>
                        <a:pt x="102" y="57"/>
                        <a:pt x="102" y="61"/>
                      </a:cubicBezTo>
                      <a:cubicBezTo>
                        <a:pt x="101" y="66"/>
                        <a:pt x="95" y="72"/>
                        <a:pt x="90" y="74"/>
                      </a:cubicBezTo>
                      <a:cubicBezTo>
                        <a:pt x="77" y="80"/>
                        <a:pt x="86" y="89"/>
                        <a:pt x="77" y="103"/>
                      </a:cubicBezTo>
                      <a:cubicBezTo>
                        <a:pt x="56" y="138"/>
                        <a:pt x="0" y="85"/>
                        <a:pt x="34" y="62"/>
                      </a:cubicBezTo>
                      <a:cubicBezTo>
                        <a:pt x="48" y="53"/>
                        <a:pt x="57" y="61"/>
                        <a:pt x="62" y="47"/>
                      </a:cubicBezTo>
                      <a:cubicBezTo>
                        <a:pt x="65" y="41"/>
                        <a:pt x="69" y="35"/>
                        <a:pt x="76" y="35"/>
                      </a:cubicBezTo>
                      <a:cubicBezTo>
                        <a:pt x="79" y="35"/>
                        <a:pt x="82" y="36"/>
                        <a:pt x="85" y="38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lose/>
                      <a:moveTo>
                        <a:pt x="43" y="77"/>
                      </a:move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63" y="95"/>
                        <a:pt x="63" y="95"/>
                        <a:pt x="63" y="95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lose/>
                      <a:moveTo>
                        <a:pt x="72" y="65"/>
                      </a:moveTo>
                      <a:cubicBezTo>
                        <a:pt x="70" y="63"/>
                        <a:pt x="67" y="62"/>
                        <a:pt x="64" y="62"/>
                      </a:cubicBezTo>
                      <a:cubicBezTo>
                        <a:pt x="61" y="62"/>
                        <a:pt x="58" y="63"/>
                        <a:pt x="56" y="65"/>
                      </a:cubicBezTo>
                      <a:cubicBezTo>
                        <a:pt x="54" y="67"/>
                        <a:pt x="53" y="70"/>
                        <a:pt x="53" y="73"/>
                      </a:cubicBezTo>
                      <a:cubicBezTo>
                        <a:pt x="53" y="76"/>
                        <a:pt x="54" y="79"/>
                        <a:pt x="57" y="81"/>
                      </a:cubicBezTo>
                      <a:cubicBezTo>
                        <a:pt x="59" y="83"/>
                        <a:pt x="62" y="84"/>
                        <a:pt x="64" y="84"/>
                      </a:cubicBezTo>
                      <a:cubicBezTo>
                        <a:pt x="67" y="84"/>
                        <a:pt x="70" y="83"/>
                        <a:pt x="72" y="80"/>
                      </a:cubicBezTo>
                      <a:cubicBezTo>
                        <a:pt x="74" y="78"/>
                        <a:pt x="75" y="75"/>
                        <a:pt x="75" y="73"/>
                      </a:cubicBezTo>
                      <a:cubicBezTo>
                        <a:pt x="75" y="70"/>
                        <a:pt x="74" y="67"/>
                        <a:pt x="72" y="65"/>
                      </a:cubicBezTo>
                      <a:close/>
                      <a:moveTo>
                        <a:pt x="71" y="73"/>
                      </a:moveTo>
                      <a:cubicBezTo>
                        <a:pt x="71" y="71"/>
                        <a:pt x="71" y="69"/>
                        <a:pt x="69" y="68"/>
                      </a:cubicBezTo>
                      <a:cubicBezTo>
                        <a:pt x="68" y="66"/>
                        <a:pt x="66" y="66"/>
                        <a:pt x="64" y="66"/>
                      </a:cubicBezTo>
                      <a:cubicBezTo>
                        <a:pt x="62" y="66"/>
                        <a:pt x="60" y="66"/>
                        <a:pt x="59" y="68"/>
                      </a:cubicBezTo>
                      <a:cubicBezTo>
                        <a:pt x="58" y="69"/>
                        <a:pt x="57" y="71"/>
                        <a:pt x="57" y="73"/>
                      </a:cubicBezTo>
                      <a:cubicBezTo>
                        <a:pt x="57" y="75"/>
                        <a:pt x="58" y="77"/>
                        <a:pt x="59" y="78"/>
                      </a:cubicBezTo>
                      <a:cubicBezTo>
                        <a:pt x="61" y="79"/>
                        <a:pt x="63" y="80"/>
                        <a:pt x="64" y="80"/>
                      </a:cubicBezTo>
                      <a:cubicBezTo>
                        <a:pt x="66" y="80"/>
                        <a:pt x="68" y="79"/>
                        <a:pt x="69" y="78"/>
                      </a:cubicBezTo>
                      <a:cubicBezTo>
                        <a:pt x="71" y="76"/>
                        <a:pt x="71" y="74"/>
                        <a:pt x="71" y="73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54" name="文本框 251"/>
              <p:cNvSpPr txBox="1">
                <a:spLocks noChangeArrowheads="1"/>
              </p:cNvSpPr>
              <p:nvPr/>
            </p:nvSpPr>
            <p:spPr bwMode="auto">
              <a:xfrm>
                <a:off x="327038" y="2018935"/>
                <a:ext cx="1263702" cy="400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55" name="矩形 252"/>
              <p:cNvSpPr>
                <a:spLocks noChangeArrowheads="1"/>
              </p:cNvSpPr>
              <p:nvPr/>
            </p:nvSpPr>
            <p:spPr bwMode="auto">
              <a:xfrm>
                <a:off x="0" y="2433265"/>
                <a:ext cx="1917779" cy="116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</p:grpSp>
      </p:grpSp>
      <p:grpSp>
        <p:nvGrpSpPr>
          <p:cNvPr id="11311" name="组合 262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0247" name="组合 263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0249" name="Group 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0" name="文本框 26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0248" name="文本框 26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图表 231"/>
          <p:cNvGraphicFramePr>
            <a:graphicFrameLocks/>
          </p:cNvGraphicFramePr>
          <p:nvPr/>
        </p:nvGraphicFramePr>
        <p:xfrm>
          <a:off x="920750" y="1217613"/>
          <a:ext cx="7297738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r:id="rId3" imgW="7303641" imgH="5139373" progId="Excel.Chart.8">
                  <p:embed/>
                </p:oleObj>
              </mc:Choice>
              <mc:Fallback>
                <p:oleObj r:id="rId3" imgW="7303641" imgH="5139373" progId="Excel.Chart.8">
                  <p:embed/>
                  <p:pic>
                    <p:nvPicPr>
                      <p:cNvPr id="0" name="图表 23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17613"/>
                        <a:ext cx="7297738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1" name="Group 8"/>
          <p:cNvGrpSpPr>
            <a:grpSpLocks/>
          </p:cNvGrpSpPr>
          <p:nvPr/>
        </p:nvGrpSpPr>
        <p:grpSpPr bwMode="auto">
          <a:xfrm>
            <a:off x="1303338" y="5259388"/>
            <a:ext cx="5638800" cy="288925"/>
            <a:chOff x="0" y="0"/>
            <a:chExt cx="4018" cy="206"/>
          </a:xfrm>
        </p:grpSpPr>
        <p:sp>
          <p:nvSpPr>
            <p:cNvPr id="11284" name="Freeform 9"/>
            <p:cNvSpPr>
              <a:spLocks/>
            </p:cNvSpPr>
            <p:nvPr/>
          </p:nvSpPr>
          <p:spPr bwMode="auto">
            <a:xfrm>
              <a:off x="0" y="0"/>
              <a:ext cx="169" cy="204"/>
            </a:xfrm>
            <a:custGeom>
              <a:avLst/>
              <a:gdLst>
                <a:gd name="T0" fmla="*/ 0 w 71"/>
                <a:gd name="T1" fmla="*/ 106 h 83"/>
                <a:gd name="T2" fmla="*/ 69 w 71"/>
                <a:gd name="T3" fmla="*/ 88 h 83"/>
                <a:gd name="T4" fmla="*/ 90 w 71"/>
                <a:gd name="T5" fmla="*/ 96 h 83"/>
                <a:gd name="T6" fmla="*/ 81 w 71"/>
                <a:gd name="T7" fmla="*/ 42 h 83"/>
                <a:gd name="T8" fmla="*/ 150 w 71"/>
                <a:gd name="T9" fmla="*/ 20 h 83"/>
                <a:gd name="T10" fmla="*/ 157 w 71"/>
                <a:gd name="T11" fmla="*/ 64 h 83"/>
                <a:gd name="T12" fmla="*/ 150 w 71"/>
                <a:gd name="T13" fmla="*/ 76 h 83"/>
                <a:gd name="T14" fmla="*/ 126 w 71"/>
                <a:gd name="T15" fmla="*/ 79 h 83"/>
                <a:gd name="T16" fmla="*/ 121 w 71"/>
                <a:gd name="T17" fmla="*/ 57 h 83"/>
                <a:gd name="T18" fmla="*/ 145 w 71"/>
                <a:gd name="T19" fmla="*/ 52 h 83"/>
                <a:gd name="T20" fmla="*/ 152 w 71"/>
                <a:gd name="T21" fmla="*/ 57 h 83"/>
                <a:gd name="T22" fmla="*/ 133 w 71"/>
                <a:gd name="T23" fmla="*/ 20 h 83"/>
                <a:gd name="T24" fmla="*/ 86 w 71"/>
                <a:gd name="T25" fmla="*/ 52 h 83"/>
                <a:gd name="T26" fmla="*/ 117 w 71"/>
                <a:gd name="T27" fmla="*/ 101 h 83"/>
                <a:gd name="T28" fmla="*/ 131 w 71"/>
                <a:gd name="T29" fmla="*/ 103 h 83"/>
                <a:gd name="T30" fmla="*/ 131 w 71"/>
                <a:gd name="T31" fmla="*/ 108 h 83"/>
                <a:gd name="T32" fmla="*/ 114 w 71"/>
                <a:gd name="T33" fmla="*/ 113 h 83"/>
                <a:gd name="T34" fmla="*/ 86 w 71"/>
                <a:gd name="T35" fmla="*/ 160 h 83"/>
                <a:gd name="T36" fmla="*/ 126 w 71"/>
                <a:gd name="T37" fmla="*/ 197 h 83"/>
                <a:gd name="T38" fmla="*/ 152 w 71"/>
                <a:gd name="T39" fmla="*/ 157 h 83"/>
                <a:gd name="T40" fmla="*/ 145 w 71"/>
                <a:gd name="T41" fmla="*/ 162 h 83"/>
                <a:gd name="T42" fmla="*/ 121 w 71"/>
                <a:gd name="T43" fmla="*/ 157 h 83"/>
                <a:gd name="T44" fmla="*/ 126 w 71"/>
                <a:gd name="T45" fmla="*/ 135 h 83"/>
                <a:gd name="T46" fmla="*/ 150 w 71"/>
                <a:gd name="T47" fmla="*/ 138 h 83"/>
                <a:gd name="T48" fmla="*/ 159 w 71"/>
                <a:gd name="T49" fmla="*/ 182 h 83"/>
                <a:gd name="T50" fmla="*/ 121 w 71"/>
                <a:gd name="T51" fmla="*/ 204 h 83"/>
                <a:gd name="T52" fmla="*/ 83 w 71"/>
                <a:gd name="T53" fmla="*/ 177 h 83"/>
                <a:gd name="T54" fmla="*/ 93 w 71"/>
                <a:gd name="T55" fmla="*/ 118 h 83"/>
                <a:gd name="T56" fmla="*/ 67 w 71"/>
                <a:gd name="T57" fmla="*/ 128 h 83"/>
                <a:gd name="T58" fmla="*/ 10 w 71"/>
                <a:gd name="T59" fmla="*/ 116 h 83"/>
                <a:gd name="T60" fmla="*/ 0 w 71"/>
                <a:gd name="T61" fmla="*/ 108 h 83"/>
                <a:gd name="T62" fmla="*/ 0 w 71"/>
                <a:gd name="T63" fmla="*/ 106 h 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Freeform 10"/>
            <p:cNvSpPr>
              <a:spLocks/>
            </p:cNvSpPr>
            <p:nvPr/>
          </p:nvSpPr>
          <p:spPr bwMode="auto">
            <a:xfrm>
              <a:off x="145" y="91"/>
              <a:ext cx="3729" cy="32"/>
            </a:xfrm>
            <a:custGeom>
              <a:avLst/>
              <a:gdLst>
                <a:gd name="T0" fmla="*/ 102 w 910"/>
                <a:gd name="T1" fmla="*/ 0 h 13"/>
                <a:gd name="T2" fmla="*/ 467 w 910"/>
                <a:gd name="T3" fmla="*/ 10 h 13"/>
                <a:gd name="T4" fmla="*/ 602 w 910"/>
                <a:gd name="T5" fmla="*/ 12 h 13"/>
                <a:gd name="T6" fmla="*/ 3049 w 910"/>
                <a:gd name="T7" fmla="*/ 12 h 13"/>
                <a:gd name="T8" fmla="*/ 3532 w 910"/>
                <a:gd name="T9" fmla="*/ 2 h 13"/>
                <a:gd name="T10" fmla="*/ 3696 w 910"/>
                <a:gd name="T11" fmla="*/ 0 h 13"/>
                <a:gd name="T12" fmla="*/ 3729 w 910"/>
                <a:gd name="T13" fmla="*/ 17 h 13"/>
                <a:gd name="T14" fmla="*/ 3696 w 910"/>
                <a:gd name="T15" fmla="*/ 32 h 13"/>
                <a:gd name="T16" fmla="*/ 3327 w 910"/>
                <a:gd name="T17" fmla="*/ 25 h 13"/>
                <a:gd name="T18" fmla="*/ 2864 w 910"/>
                <a:gd name="T19" fmla="*/ 20 h 13"/>
                <a:gd name="T20" fmla="*/ 1369 w 910"/>
                <a:gd name="T21" fmla="*/ 20 h 13"/>
                <a:gd name="T22" fmla="*/ 205 w 910"/>
                <a:gd name="T23" fmla="*/ 30 h 13"/>
                <a:gd name="T24" fmla="*/ 37 w 910"/>
                <a:gd name="T25" fmla="*/ 32 h 13"/>
                <a:gd name="T26" fmla="*/ 4 w 910"/>
                <a:gd name="T27" fmla="*/ 15 h 13"/>
                <a:gd name="T28" fmla="*/ 33 w 910"/>
                <a:gd name="T29" fmla="*/ 0 h 13"/>
                <a:gd name="T30" fmla="*/ 102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1"/>
            <p:cNvSpPr>
              <a:spLocks/>
            </p:cNvSpPr>
            <p:nvPr/>
          </p:nvSpPr>
          <p:spPr bwMode="auto">
            <a:xfrm>
              <a:off x="3850" y="7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5" name="组合 240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1280" name="组合 209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1282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83" name="文本框 2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1281" name="文本框 23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0" name="组合 243"/>
          <p:cNvGrpSpPr>
            <a:grpSpLocks/>
          </p:cNvGrpSpPr>
          <p:nvPr/>
        </p:nvGrpSpPr>
        <p:grpSpPr bwMode="auto">
          <a:xfrm>
            <a:off x="2144713" y="1800225"/>
            <a:ext cx="3929062" cy="1281113"/>
            <a:chOff x="0" y="0"/>
            <a:chExt cx="3928575" cy="1280271"/>
          </a:xfrm>
        </p:grpSpPr>
        <p:sp>
          <p:nvSpPr>
            <p:cNvPr id="11277" name="文本框 233"/>
            <p:cNvSpPr txBox="1">
              <a:spLocks noChangeArrowheads="1"/>
            </p:cNvSpPr>
            <p:nvPr/>
          </p:nvSpPr>
          <p:spPr bwMode="auto">
            <a:xfrm>
              <a:off x="679366" y="407720"/>
              <a:ext cx="2569843" cy="39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在这里输入图表标题 </a:t>
              </a:r>
            </a:p>
          </p:txBody>
        </p:sp>
        <p:pic>
          <p:nvPicPr>
            <p:cNvPr id="11278" name="图片 24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图片 24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04358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4" name="组合 1"/>
          <p:cNvGrpSpPr>
            <a:grpSpLocks/>
          </p:cNvGrpSpPr>
          <p:nvPr/>
        </p:nvGrpSpPr>
        <p:grpSpPr bwMode="auto">
          <a:xfrm>
            <a:off x="6942138" y="2082800"/>
            <a:ext cx="3935412" cy="3933825"/>
            <a:chOff x="0" y="0"/>
            <a:chExt cx="3934120" cy="3934118"/>
          </a:xfrm>
        </p:grpSpPr>
        <p:grpSp>
          <p:nvGrpSpPr>
            <p:cNvPr id="11271" name="组合 238"/>
            <p:cNvGrpSpPr>
              <a:grpSpLocks/>
            </p:cNvGrpSpPr>
            <p:nvPr/>
          </p:nvGrpSpPr>
          <p:grpSpPr bwMode="auto">
            <a:xfrm>
              <a:off x="0" y="0"/>
              <a:ext cx="3934120" cy="3934118"/>
              <a:chOff x="0" y="0"/>
              <a:chExt cx="4710831" cy="4710828"/>
            </a:xfrm>
          </p:grpSpPr>
          <p:sp>
            <p:nvSpPr>
              <p:cNvPr id="11275" name="椭圆 236"/>
              <p:cNvSpPr>
                <a:spLocks noChangeArrowheads="1"/>
              </p:cNvSpPr>
              <p:nvPr/>
            </p:nvSpPr>
            <p:spPr bwMode="auto">
              <a:xfrm>
                <a:off x="203331" y="203414"/>
                <a:ext cx="4304169" cy="4304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1276" name="椭圆 2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831" cy="471082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1272" name="矩形 234"/>
            <p:cNvSpPr>
              <a:spLocks noChangeArrowheads="1"/>
            </p:cNvSpPr>
            <p:nvPr/>
          </p:nvSpPr>
          <p:spPr bwMode="auto">
            <a:xfrm>
              <a:off x="625270" y="1370115"/>
              <a:ext cx="2718494" cy="179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304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>
                <a:lnSpc>
                  <a:spcPts val="1875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我后来才渐渐明白，原来迈克就是那个使我坠落的猎人，而我是那只渴望飞翔的小鸟。到了第二天晚上，我仍然做了类似的梦，但是猎人不见了，我一直在自由地飞翔，直到遇上另外一只小鸟和我比翼双飞。</a:t>
              </a: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3" name="文本框 235"/>
            <p:cNvSpPr txBox="1">
              <a:spLocks noChangeArrowheads="1"/>
            </p:cNvSpPr>
            <p:nvPr/>
          </p:nvSpPr>
          <p:spPr bwMode="auto">
            <a:xfrm>
              <a:off x="737945" y="923994"/>
              <a:ext cx="2493144" cy="40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在这里输入文字标题</a:t>
              </a:r>
            </a:p>
          </p:txBody>
        </p:sp>
        <p:cxnSp>
          <p:nvCxnSpPr>
            <p:cNvPr id="11274" name="直接连接符 245"/>
            <p:cNvCxnSpPr>
              <a:cxnSpLocks noChangeShapeType="1"/>
            </p:cNvCxnSpPr>
            <p:nvPr/>
          </p:nvCxnSpPr>
          <p:spPr bwMode="auto">
            <a:xfrm>
              <a:off x="737945" y="1324074"/>
              <a:ext cx="2493144" cy="0"/>
            </a:xfrm>
            <a:prstGeom prst="line">
              <a:avLst/>
            </a:prstGeom>
            <a:noFill/>
            <a:ln w="6350">
              <a:solidFill>
                <a:srgbClr val="C1B15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44"/>
          <p:cNvGrpSpPr>
            <a:grpSpLocks/>
          </p:cNvGrpSpPr>
          <p:nvPr/>
        </p:nvGrpSpPr>
        <p:grpSpPr bwMode="auto">
          <a:xfrm>
            <a:off x="1492250" y="1897063"/>
            <a:ext cx="3398838" cy="4005262"/>
            <a:chOff x="0" y="0"/>
            <a:chExt cx="3398534" cy="4005143"/>
          </a:xfrm>
        </p:grpSpPr>
        <p:grpSp>
          <p:nvGrpSpPr>
            <p:cNvPr id="12310" name="组合 27"/>
            <p:cNvGrpSpPr>
              <a:grpSpLocks/>
            </p:cNvGrpSpPr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12319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2320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12311" name="Group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20" y="376734"/>
              <a:ext cx="2986773" cy="246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312" name="组合 243"/>
            <p:cNvGrpSpPr>
              <a:grpSpLocks/>
            </p:cNvGrpSpPr>
            <p:nvPr/>
          </p:nvGrpSpPr>
          <p:grpSpPr bwMode="auto">
            <a:xfrm>
              <a:off x="556800" y="3452971"/>
              <a:ext cx="2284935" cy="552172"/>
              <a:chOff x="0" y="0"/>
              <a:chExt cx="2284935" cy="552172"/>
            </a:xfrm>
          </p:grpSpPr>
          <p:grpSp>
            <p:nvGrpSpPr>
              <p:cNvPr id="12313" name="组合 237"/>
              <p:cNvGrpSpPr>
                <a:grpSpLocks/>
              </p:cNvGrpSpPr>
              <p:nvPr/>
            </p:nvGrpSpPr>
            <p:grpSpPr bwMode="auto">
              <a:xfrm>
                <a:off x="549997" y="0"/>
                <a:ext cx="1184940" cy="552172"/>
                <a:chOff x="0" y="0"/>
                <a:chExt cx="1184940" cy="552172"/>
              </a:xfrm>
            </p:grpSpPr>
            <p:sp>
              <p:nvSpPr>
                <p:cNvPr id="12317" name="文本框 23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184940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latin typeface="Vivaldi" pitchFamily="66" charset="0"/>
                    </a:rPr>
                    <a:t>Radom text here</a:t>
                  </a:r>
                  <a:endParaRPr lang="zh-CN" altLang="en-US" sz="1400">
                    <a:latin typeface="Vivaldi" pitchFamily="66" charset="0"/>
                  </a:endParaRPr>
                </a:p>
              </p:txBody>
            </p:sp>
            <p:sp>
              <p:nvSpPr>
                <p:cNvPr id="12318" name="文本框 239"/>
                <p:cNvSpPr txBox="1">
                  <a:spLocks noChangeArrowheads="1"/>
                </p:cNvSpPr>
                <p:nvPr/>
              </p:nvSpPr>
              <p:spPr bwMode="auto">
                <a:xfrm>
                  <a:off x="37689" y="274368"/>
                  <a:ext cx="1109563" cy="277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一些说明文字</a:t>
                  </a:r>
                </a:p>
              </p:txBody>
            </p:sp>
          </p:grpSp>
          <p:grpSp>
            <p:nvGrpSpPr>
              <p:cNvPr id="12314" name="组合 240"/>
              <p:cNvGrpSpPr>
                <a:grpSpLocks/>
              </p:cNvGrpSpPr>
              <p:nvPr/>
            </p:nvGrpSpPr>
            <p:grpSpPr bwMode="auto">
              <a:xfrm>
                <a:off x="0" y="153888"/>
                <a:ext cx="2284935" cy="0"/>
                <a:chOff x="0" y="0"/>
                <a:chExt cx="2284935" cy="0"/>
              </a:xfrm>
            </p:grpSpPr>
            <p:cxnSp>
              <p:nvCxnSpPr>
                <p:cNvPr id="12315" name="直接连接符 241"/>
                <p:cNvCxnSpPr>
                  <a:cxnSpLocks noChangeShapeType="1"/>
                </p:cNvCxnSpPr>
                <p:nvPr/>
              </p:nvCxnSpPr>
              <p:spPr bwMode="auto">
                <a:xfrm>
                  <a:off x="36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6" name="直接连接符 242"/>
                <p:cNvCxnSpPr>
                  <a:cxnSpLocks noChangeShapeType="1"/>
                </p:cNvCxnSpPr>
                <p:nvPr/>
              </p:nvCxnSpPr>
              <p:spPr bwMode="auto">
                <a:xfrm>
                  <a:off x="203694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3326" name="组合 1"/>
          <p:cNvGrpSpPr>
            <a:grpSpLocks/>
          </p:cNvGrpSpPr>
          <p:nvPr/>
        </p:nvGrpSpPr>
        <p:grpSpPr bwMode="auto">
          <a:xfrm>
            <a:off x="5399088" y="2112963"/>
            <a:ext cx="4872037" cy="1762125"/>
            <a:chOff x="0" y="0"/>
            <a:chExt cx="4872627" cy="1761860"/>
          </a:xfrm>
        </p:grpSpPr>
        <p:sp>
          <p:nvSpPr>
            <p:cNvPr id="12304" name="矩形 553"/>
            <p:cNvSpPr>
              <a:spLocks noChangeArrowheads="1"/>
            </p:cNvSpPr>
            <p:nvPr/>
          </p:nvSpPr>
          <p:spPr bwMode="auto">
            <a:xfrm>
              <a:off x="1702006" y="0"/>
              <a:ext cx="1468615" cy="399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grpSp>
          <p:nvGrpSpPr>
            <p:cNvPr id="12305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2307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8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9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6" name="矩形 560"/>
            <p:cNvSpPr>
              <a:spLocks noChangeArrowheads="1"/>
            </p:cNvSpPr>
            <p:nvPr/>
          </p:nvSpPr>
          <p:spPr bwMode="auto">
            <a:xfrm>
              <a:off x="0" y="592048"/>
              <a:ext cx="4872627" cy="1169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  </a:r>
            </a:p>
          </p:txBody>
        </p:sp>
      </p:grpSp>
      <p:grpSp>
        <p:nvGrpSpPr>
          <p:cNvPr id="13333" name="组合 2"/>
          <p:cNvGrpSpPr>
            <a:grpSpLocks/>
          </p:cNvGrpSpPr>
          <p:nvPr/>
        </p:nvGrpSpPr>
        <p:grpSpPr bwMode="auto">
          <a:xfrm>
            <a:off x="5399088" y="4089400"/>
            <a:ext cx="4872037" cy="1547813"/>
            <a:chOff x="0" y="0"/>
            <a:chExt cx="4872627" cy="1546416"/>
          </a:xfrm>
        </p:grpSpPr>
        <p:sp>
          <p:nvSpPr>
            <p:cNvPr id="12298" name="矩形 561"/>
            <p:cNvSpPr>
              <a:spLocks noChangeArrowheads="1"/>
            </p:cNvSpPr>
            <p:nvPr/>
          </p:nvSpPr>
          <p:spPr bwMode="auto">
            <a:xfrm>
              <a:off x="1574991" y="0"/>
              <a:ext cx="1722646" cy="3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另一个小标题</a:t>
              </a:r>
              <a:endParaRPr lang="zh-CN" altLang="en-US" sz="2000"/>
            </a:p>
          </p:txBody>
        </p:sp>
        <p:grpSp>
          <p:nvGrpSpPr>
            <p:cNvPr id="12299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230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0" name="矩形 566"/>
            <p:cNvSpPr>
              <a:spLocks noChangeArrowheads="1"/>
            </p:cNvSpPr>
            <p:nvPr/>
          </p:nvSpPr>
          <p:spPr bwMode="auto">
            <a:xfrm>
              <a:off x="0" y="591604"/>
              <a:ext cx="4872627" cy="954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那天晚上，出乎意料的是，他并没有入到我的梦中。在梦里，我飞过田野和森林，俯瞰着大地。突然间，我掉了下来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醒来后才发现原来自己被猎人打中了，但是令我坠落的不是他的子弹，而是他的灵魂。</a:t>
              </a:r>
            </a:p>
          </p:txBody>
        </p:sp>
      </p:grpSp>
      <p:grpSp>
        <p:nvGrpSpPr>
          <p:cNvPr id="13340" name="组合 567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2294" name="组合 568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2296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97" name="文本框 57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2295" name="文本框 56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889489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1756</Words>
  <Characters>0</Characters>
  <Application>Microsoft Office PowerPoint</Application>
  <DocSecurity>0</DocSecurity>
  <PresentationFormat>宽屏</PresentationFormat>
  <Lines>0</Lines>
  <Paragraphs>109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Vivaldi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1_Office 主题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67</cp:revision>
  <dcterms:created xsi:type="dcterms:W3CDTF">2014-11-11T00:55:10Z</dcterms:created>
  <dcterms:modified xsi:type="dcterms:W3CDTF">2016-05-04T01:03:52Z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2052-9.1.0.5184</vt:lpwstr>
  </property>
</Properties>
</file>