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30"/>
  </p:notesMasterIdLst>
  <p:sldIdLst>
    <p:sldId id="256" r:id="rId4"/>
    <p:sldId id="257" r:id="rId5"/>
    <p:sldId id="259" r:id="rId6"/>
    <p:sldId id="260" r:id="rId7"/>
    <p:sldId id="266" r:id="rId8"/>
    <p:sldId id="265" r:id="rId9"/>
    <p:sldId id="267" r:id="rId10"/>
    <p:sldId id="258" r:id="rId11"/>
    <p:sldId id="261" r:id="rId12"/>
    <p:sldId id="268" r:id="rId13"/>
    <p:sldId id="271" r:id="rId14"/>
    <p:sldId id="270" r:id="rId15"/>
    <p:sldId id="269" r:id="rId16"/>
    <p:sldId id="262" r:id="rId17"/>
    <p:sldId id="272" r:id="rId18"/>
    <p:sldId id="273" r:id="rId19"/>
    <p:sldId id="274" r:id="rId20"/>
    <p:sldId id="277" r:id="rId21"/>
    <p:sldId id="263" r:id="rId22"/>
    <p:sldId id="276" r:id="rId23"/>
    <p:sldId id="275" r:id="rId24"/>
    <p:sldId id="278" r:id="rId25"/>
    <p:sldId id="279" r:id="rId26"/>
    <p:sldId id="264" r:id="rId27"/>
    <p:sldId id="281" r:id="rId28"/>
    <p:sldId id="280" r:id="rId29"/>
  </p:sldIdLst>
  <p:sldSz cx="12192000" cy="6858000"/>
  <p:notesSz cx="7104063" cy="10234613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443D"/>
    <a:srgbClr val="8A6453"/>
    <a:srgbClr val="31252D"/>
    <a:srgbClr val="DA41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3B64A-D008-41AE-BFDF-B4C1E6C39246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84E61-A321-420F-B2A9-5A211D0789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574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196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57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22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213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6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769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81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74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473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99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2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512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29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967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13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22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782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654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30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06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0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75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988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951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C84E61-A321-420F-B2A9-5A211D0789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09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62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20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89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23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42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75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52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444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7507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3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38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2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464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849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937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55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36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3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5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41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37255" y="1905000"/>
            <a:ext cx="5318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简约中国风模板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988425" y="2112010"/>
            <a:ext cx="501650" cy="1080539"/>
            <a:chOff x="16202" y="7020"/>
            <a:chExt cx="1081" cy="2326"/>
          </a:xfrm>
        </p:grpSpPr>
        <p:pic>
          <p:nvPicPr>
            <p:cNvPr id="13" name="图片 12" descr="印章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202" y="7020"/>
              <a:ext cx="1081" cy="21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6221" y="7190"/>
              <a:ext cx="924" cy="21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古典雅致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60495" y="3192145"/>
            <a:ext cx="42722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野有蔓草，零露漙兮。有美一人，清扬婉兮。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邂逅相遇，适我愿兮。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野有蔓草，零露瀼瀼。有美一人，婉如清扬。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邂逅相遇，与子偕臧。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7" grpId="0"/>
      <p:bldP spid="7" grpId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280" name="Shape 280"/>
          <p:cNvSpPr/>
          <p:nvPr/>
        </p:nvSpPr>
        <p:spPr>
          <a:xfrm>
            <a:off x="1563370" y="1681480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1563370" y="3335655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563370" y="5015230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088801" y="162049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88515" y="1957705"/>
            <a:ext cx="83432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88801" y="327466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088515" y="3611880"/>
            <a:ext cx="83432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088801" y="49542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088515" y="5291455"/>
            <a:ext cx="83432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80" grpId="0" bldLvl="0" animBg="1"/>
      <p:bldP spid="284" grpId="0" bldLvl="0" animBg="1"/>
      <p:bldP spid="288" grpId="0" bldLvl="0" animBg="1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1055548" y="2570910"/>
            <a:ext cx="3340961" cy="245101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2700">
            <a:solidFill>
              <a:srgbClr val="64443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756478" y="3929490"/>
            <a:ext cx="2915044" cy="1488673"/>
          </a:xfrm>
          <a:prstGeom prst="rect">
            <a:avLst/>
          </a:prstGeom>
          <a:solidFill>
            <a:srgbClr val="64443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1200" dirty="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45860" y="19354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45860" y="2272665"/>
            <a:ext cx="50304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5860" y="324040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5860" y="3577590"/>
            <a:ext cx="50304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5860" y="45453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5860" y="4882515"/>
            <a:ext cx="50304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4" grpId="0" bldLvl="0" animBg="1"/>
      <p:bldP spid="25" grpId="0" bldLvl="0" animBg="1"/>
      <p:bldP spid="17" grpId="0"/>
      <p:bldP spid="18" grpId="0"/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922145" y="1637665"/>
            <a:ext cx="684530" cy="684530"/>
            <a:chOff x="4000" y="2769"/>
            <a:chExt cx="1078" cy="1078"/>
          </a:xfrm>
        </p:grpSpPr>
        <p:sp>
          <p:nvSpPr>
            <p:cNvPr id="118" name="Oval 117"/>
            <p:cNvSpPr/>
            <p:nvPr/>
          </p:nvSpPr>
          <p:spPr>
            <a:xfrm>
              <a:off x="4000" y="2769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9" name="Group 128"/>
            <p:cNvGrpSpPr/>
            <p:nvPr/>
          </p:nvGrpSpPr>
          <p:grpSpPr>
            <a:xfrm>
              <a:off x="4300" y="3035"/>
              <a:ext cx="532" cy="538"/>
              <a:chOff x="7683814" y="5017638"/>
              <a:chExt cx="940329" cy="949796"/>
            </a:xfrm>
          </p:grpSpPr>
          <p:sp>
            <p:nvSpPr>
              <p:cNvPr id="130" name="Freeform 82"/>
              <p:cNvSpPr>
                <a:spLocks noChangeArrowheads="1"/>
              </p:cNvSpPr>
              <p:nvPr/>
            </p:nvSpPr>
            <p:spPr bwMode="auto">
              <a:xfrm>
                <a:off x="7683814" y="5105408"/>
                <a:ext cx="855699" cy="862026"/>
              </a:xfrm>
              <a:custGeom>
                <a:avLst/>
                <a:gdLst>
                  <a:gd name="T0" fmla="*/ 1202 w 1203"/>
                  <a:gd name="T1" fmla="*/ 599 h 1212"/>
                  <a:gd name="T2" fmla="*/ 1202 w 1203"/>
                  <a:gd name="T3" fmla="*/ 599 h 1212"/>
                  <a:gd name="T4" fmla="*/ 1202 w 1203"/>
                  <a:gd name="T5" fmla="*/ 1042 h 1212"/>
                  <a:gd name="T6" fmla="*/ 1034 w 1203"/>
                  <a:gd name="T7" fmla="*/ 1211 h 1212"/>
                  <a:gd name="T8" fmla="*/ 171 w 1203"/>
                  <a:gd name="T9" fmla="*/ 1211 h 1212"/>
                  <a:gd name="T10" fmla="*/ 0 w 1203"/>
                  <a:gd name="T11" fmla="*/ 1042 h 1212"/>
                  <a:gd name="T12" fmla="*/ 0 w 1203"/>
                  <a:gd name="T13" fmla="*/ 168 h 1212"/>
                  <a:gd name="T14" fmla="*/ 171 w 1203"/>
                  <a:gd name="T15" fmla="*/ 0 h 1212"/>
                  <a:gd name="T16" fmla="*/ 603 w 1203"/>
                  <a:gd name="T17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212">
                    <a:moveTo>
                      <a:pt x="1202" y="599"/>
                    </a:moveTo>
                    <a:lnTo>
                      <a:pt x="1202" y="599"/>
                    </a:lnTo>
                    <a:cubicBezTo>
                      <a:pt x="1202" y="1042"/>
                      <a:pt x="1202" y="1042"/>
                      <a:pt x="1202" y="1042"/>
                    </a:cubicBezTo>
                    <a:cubicBezTo>
                      <a:pt x="1202" y="1131"/>
                      <a:pt x="1123" y="1211"/>
                      <a:pt x="1034" y="1211"/>
                    </a:cubicBezTo>
                    <a:cubicBezTo>
                      <a:pt x="171" y="1211"/>
                      <a:pt x="171" y="1211"/>
                      <a:pt x="171" y="1211"/>
                    </a:cubicBezTo>
                    <a:cubicBezTo>
                      <a:pt x="71" y="1211"/>
                      <a:pt x="0" y="1131"/>
                      <a:pt x="0" y="104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79"/>
                      <a:pt x="71" y="0"/>
                      <a:pt x="171" y="0"/>
                    </a:cubicBezTo>
                    <a:cubicBezTo>
                      <a:pt x="603" y="0"/>
                      <a:pt x="603" y="0"/>
                      <a:pt x="603" y="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83"/>
              <p:cNvSpPr>
                <a:spLocks noChangeArrowheads="1"/>
              </p:cNvSpPr>
              <p:nvPr/>
            </p:nvSpPr>
            <p:spPr bwMode="auto">
              <a:xfrm>
                <a:off x="7896954" y="5017638"/>
                <a:ext cx="727189" cy="727236"/>
              </a:xfrm>
              <a:custGeom>
                <a:avLst/>
                <a:gdLst>
                  <a:gd name="T0" fmla="*/ 0 w 1023"/>
                  <a:gd name="T1" fmla="*/ 1022 h 1023"/>
                  <a:gd name="T2" fmla="*/ 60 w 1023"/>
                  <a:gd name="T3" fmla="*/ 720 h 1023"/>
                  <a:gd name="T4" fmla="*/ 783 w 1023"/>
                  <a:gd name="T5" fmla="*/ 0 h 1023"/>
                  <a:gd name="T6" fmla="*/ 1022 w 1023"/>
                  <a:gd name="T7" fmla="*/ 239 h 1023"/>
                  <a:gd name="T8" fmla="*/ 302 w 1023"/>
                  <a:gd name="T9" fmla="*/ 962 h 1023"/>
                  <a:gd name="T10" fmla="*/ 0 w 1023"/>
                  <a:gd name="T11" fmla="*/ 1022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3" h="1023">
                    <a:moveTo>
                      <a:pt x="0" y="1022"/>
                    </a:moveTo>
                    <a:lnTo>
                      <a:pt x="60" y="720"/>
                    </a:lnTo>
                    <a:lnTo>
                      <a:pt x="783" y="0"/>
                    </a:lnTo>
                    <a:lnTo>
                      <a:pt x="1022" y="239"/>
                    </a:lnTo>
                    <a:lnTo>
                      <a:pt x="302" y="962"/>
                    </a:lnTo>
                    <a:lnTo>
                      <a:pt x="0" y="1022"/>
                    </a:ln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260465" y="1646555"/>
            <a:ext cx="684530" cy="684530"/>
            <a:chOff x="11018" y="2769"/>
            <a:chExt cx="1078" cy="1078"/>
          </a:xfrm>
        </p:grpSpPr>
        <p:sp>
          <p:nvSpPr>
            <p:cNvPr id="124" name="Oval 123"/>
            <p:cNvSpPr/>
            <p:nvPr/>
          </p:nvSpPr>
          <p:spPr>
            <a:xfrm>
              <a:off x="11018" y="2769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11278" y="3005"/>
              <a:ext cx="598" cy="596"/>
              <a:chOff x="5624491" y="5017638"/>
              <a:chExt cx="949734" cy="946660"/>
            </a:xfrm>
          </p:grpSpPr>
          <p:sp>
            <p:nvSpPr>
              <p:cNvPr id="134" name="Freeform 78"/>
              <p:cNvSpPr>
                <a:spLocks noChangeArrowheads="1"/>
              </p:cNvSpPr>
              <p:nvPr/>
            </p:nvSpPr>
            <p:spPr bwMode="auto">
              <a:xfrm>
                <a:off x="5624491" y="5017638"/>
                <a:ext cx="949734" cy="946660"/>
              </a:xfrm>
              <a:custGeom>
                <a:avLst/>
                <a:gdLst>
                  <a:gd name="T0" fmla="*/ 1333 w 1334"/>
                  <a:gd name="T1" fmla="*/ 661 h 1333"/>
                  <a:gd name="T2" fmla="*/ 1333 w 1334"/>
                  <a:gd name="T3" fmla="*/ 661 h 1333"/>
                  <a:gd name="T4" fmla="*/ 671 w 1334"/>
                  <a:gd name="T5" fmla="*/ 1332 h 1333"/>
                  <a:gd name="T6" fmla="*/ 0 w 1334"/>
                  <a:gd name="T7" fmla="*/ 661 h 1333"/>
                  <a:gd name="T8" fmla="*/ 671 w 1334"/>
                  <a:gd name="T9" fmla="*/ 0 h 1333"/>
                  <a:gd name="T10" fmla="*/ 1333 w 1334"/>
                  <a:gd name="T11" fmla="*/ 661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4" h="1333">
                    <a:moveTo>
                      <a:pt x="1333" y="661"/>
                    </a:moveTo>
                    <a:lnTo>
                      <a:pt x="1333" y="661"/>
                    </a:lnTo>
                    <a:cubicBezTo>
                      <a:pt x="1333" y="1033"/>
                      <a:pt x="1034" y="1332"/>
                      <a:pt x="671" y="1332"/>
                    </a:cubicBezTo>
                    <a:cubicBezTo>
                      <a:pt x="302" y="1332"/>
                      <a:pt x="0" y="1033"/>
                      <a:pt x="0" y="661"/>
                    </a:cubicBezTo>
                    <a:cubicBezTo>
                      <a:pt x="0" y="301"/>
                      <a:pt x="302" y="0"/>
                      <a:pt x="671" y="0"/>
                    </a:cubicBezTo>
                    <a:cubicBezTo>
                      <a:pt x="1034" y="0"/>
                      <a:pt x="1333" y="301"/>
                      <a:pt x="1333" y="661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" name="Line 79"/>
              <p:cNvSpPr>
                <a:spLocks noChangeShapeType="1"/>
              </p:cNvSpPr>
              <p:nvPr/>
            </p:nvSpPr>
            <p:spPr bwMode="auto">
              <a:xfrm>
                <a:off x="6100924" y="5017639"/>
                <a:ext cx="3136" cy="470195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Line 80"/>
              <p:cNvSpPr>
                <a:spLocks noChangeShapeType="1"/>
              </p:cNvSpPr>
              <p:nvPr/>
            </p:nvSpPr>
            <p:spPr bwMode="auto">
              <a:xfrm flipH="1" flipV="1">
                <a:off x="6097791" y="5484700"/>
                <a:ext cx="335383" cy="341674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Line 81"/>
              <p:cNvSpPr>
                <a:spLocks noChangeShapeType="1"/>
              </p:cNvSpPr>
              <p:nvPr/>
            </p:nvSpPr>
            <p:spPr bwMode="auto">
              <a:xfrm flipH="1">
                <a:off x="6097791" y="5161831"/>
                <a:ext cx="335383" cy="329138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928495" y="3075940"/>
            <a:ext cx="684530" cy="684530"/>
            <a:chOff x="4000" y="4861"/>
            <a:chExt cx="1078" cy="1078"/>
          </a:xfrm>
        </p:grpSpPr>
        <p:sp>
          <p:nvSpPr>
            <p:cNvPr id="115" name="Oval 114"/>
            <p:cNvSpPr/>
            <p:nvPr/>
          </p:nvSpPr>
          <p:spPr>
            <a:xfrm>
              <a:off x="4000" y="4861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4245" y="5124"/>
              <a:ext cx="587" cy="538"/>
              <a:chOff x="11793053" y="5061523"/>
              <a:chExt cx="940330" cy="862026"/>
            </a:xfrm>
          </p:grpSpPr>
          <p:sp>
            <p:nvSpPr>
              <p:cNvPr id="139" name="Freeform 489"/>
              <p:cNvSpPr>
                <a:spLocks noChangeArrowheads="1"/>
              </p:cNvSpPr>
              <p:nvPr/>
            </p:nvSpPr>
            <p:spPr bwMode="auto">
              <a:xfrm>
                <a:off x="11793053" y="5146159"/>
                <a:ext cx="940330" cy="777390"/>
              </a:xfrm>
              <a:custGeom>
                <a:avLst/>
                <a:gdLst>
                  <a:gd name="T0" fmla="*/ 1204 w 1324"/>
                  <a:gd name="T1" fmla="*/ 1092 h 1093"/>
                  <a:gd name="T2" fmla="*/ 1204 w 1324"/>
                  <a:gd name="T3" fmla="*/ 1092 h 1093"/>
                  <a:gd name="T4" fmla="*/ 121 w 1324"/>
                  <a:gd name="T5" fmla="*/ 1092 h 1093"/>
                  <a:gd name="T6" fmla="*/ 0 w 1324"/>
                  <a:gd name="T7" fmla="*/ 962 h 1093"/>
                  <a:gd name="T8" fmla="*/ 0 w 1324"/>
                  <a:gd name="T9" fmla="*/ 121 h 1093"/>
                  <a:gd name="T10" fmla="*/ 121 w 1324"/>
                  <a:gd name="T11" fmla="*/ 0 h 1093"/>
                  <a:gd name="T12" fmla="*/ 1204 w 1324"/>
                  <a:gd name="T13" fmla="*/ 0 h 1093"/>
                  <a:gd name="T14" fmla="*/ 1323 w 1324"/>
                  <a:gd name="T15" fmla="*/ 121 h 1093"/>
                  <a:gd name="T16" fmla="*/ 1323 w 1324"/>
                  <a:gd name="T17" fmla="*/ 962 h 1093"/>
                  <a:gd name="T18" fmla="*/ 1204 w 1324"/>
                  <a:gd name="T19" fmla="*/ 1092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4" h="1093">
                    <a:moveTo>
                      <a:pt x="1204" y="1092"/>
                    </a:moveTo>
                    <a:lnTo>
                      <a:pt x="1204" y="1092"/>
                    </a:lnTo>
                    <a:cubicBezTo>
                      <a:pt x="121" y="1092"/>
                      <a:pt x="121" y="1092"/>
                      <a:pt x="121" y="1092"/>
                    </a:cubicBezTo>
                    <a:cubicBezTo>
                      <a:pt x="50" y="1092"/>
                      <a:pt x="0" y="1033"/>
                      <a:pt x="0" y="962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59"/>
                      <a:pt x="50" y="0"/>
                      <a:pt x="121" y="0"/>
                    </a:cubicBezTo>
                    <a:cubicBezTo>
                      <a:pt x="1204" y="0"/>
                      <a:pt x="1204" y="0"/>
                      <a:pt x="1204" y="0"/>
                    </a:cubicBezTo>
                    <a:cubicBezTo>
                      <a:pt x="1264" y="0"/>
                      <a:pt x="1323" y="59"/>
                      <a:pt x="1323" y="121"/>
                    </a:cubicBezTo>
                    <a:cubicBezTo>
                      <a:pt x="1323" y="962"/>
                      <a:pt x="1323" y="962"/>
                      <a:pt x="1323" y="962"/>
                    </a:cubicBezTo>
                    <a:cubicBezTo>
                      <a:pt x="1323" y="1033"/>
                      <a:pt x="1264" y="1092"/>
                      <a:pt x="1204" y="1092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0" name="Line 490"/>
              <p:cNvSpPr>
                <a:spLocks noChangeShapeType="1"/>
              </p:cNvSpPr>
              <p:nvPr/>
            </p:nvSpPr>
            <p:spPr bwMode="auto">
              <a:xfrm>
                <a:off x="12009330" y="5061523"/>
                <a:ext cx="3134" cy="172406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Line 491"/>
              <p:cNvSpPr>
                <a:spLocks noChangeShapeType="1"/>
              </p:cNvSpPr>
              <p:nvPr/>
            </p:nvSpPr>
            <p:spPr bwMode="auto">
              <a:xfrm>
                <a:off x="12523376" y="5061523"/>
                <a:ext cx="3134" cy="172406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Line 492"/>
              <p:cNvSpPr>
                <a:spLocks noChangeShapeType="1"/>
              </p:cNvSpPr>
              <p:nvPr/>
            </p:nvSpPr>
            <p:spPr bwMode="auto">
              <a:xfrm>
                <a:off x="11793053" y="5403199"/>
                <a:ext cx="940330" cy="3134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493"/>
              <p:cNvSpPr>
                <a:spLocks noChangeArrowheads="1"/>
              </p:cNvSpPr>
              <p:nvPr/>
            </p:nvSpPr>
            <p:spPr bwMode="auto">
              <a:xfrm>
                <a:off x="11965448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59 w 122"/>
                  <a:gd name="T5" fmla="*/ 121 h 122"/>
                  <a:gd name="T6" fmla="*/ 0 w 122"/>
                  <a:gd name="T7" fmla="*/ 62 h 122"/>
                  <a:gd name="T8" fmla="*/ 59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89" y="121"/>
                      <a:pt x="59" y="121"/>
                    </a:cubicBezTo>
                    <a:cubicBezTo>
                      <a:pt x="20" y="121"/>
                      <a:pt x="0" y="101"/>
                      <a:pt x="0" y="62"/>
                    </a:cubicBezTo>
                    <a:cubicBezTo>
                      <a:pt x="0" y="30"/>
                      <a:pt x="20" y="0"/>
                      <a:pt x="59" y="0"/>
                    </a:cubicBezTo>
                    <a:cubicBezTo>
                      <a:pt x="89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" name="Freeform 494"/>
              <p:cNvSpPr>
                <a:spLocks noChangeArrowheads="1"/>
              </p:cNvSpPr>
              <p:nvPr/>
            </p:nvSpPr>
            <p:spPr bwMode="auto">
              <a:xfrm>
                <a:off x="11965448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59 w 122"/>
                  <a:gd name="T5" fmla="*/ 119 h 120"/>
                  <a:gd name="T6" fmla="*/ 0 w 122"/>
                  <a:gd name="T7" fmla="*/ 60 h 120"/>
                  <a:gd name="T8" fmla="*/ 59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89" y="119"/>
                      <a:pt x="59" y="119"/>
                    </a:cubicBezTo>
                    <a:cubicBezTo>
                      <a:pt x="20" y="119"/>
                      <a:pt x="0" y="101"/>
                      <a:pt x="0" y="60"/>
                    </a:cubicBezTo>
                    <a:cubicBezTo>
                      <a:pt x="0" y="30"/>
                      <a:pt x="20" y="0"/>
                      <a:pt x="59" y="0"/>
                    </a:cubicBezTo>
                    <a:cubicBezTo>
                      <a:pt x="89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" name="Freeform 495"/>
              <p:cNvSpPr>
                <a:spLocks noChangeArrowheads="1"/>
              </p:cNvSpPr>
              <p:nvPr/>
            </p:nvSpPr>
            <p:spPr bwMode="auto">
              <a:xfrm>
                <a:off x="12137840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62 w 122"/>
                  <a:gd name="T5" fmla="*/ 119 h 120"/>
                  <a:gd name="T6" fmla="*/ 0 w 122"/>
                  <a:gd name="T7" fmla="*/ 60 h 120"/>
                  <a:gd name="T8" fmla="*/ 62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91" y="119"/>
                      <a:pt x="62" y="119"/>
                    </a:cubicBezTo>
                    <a:cubicBezTo>
                      <a:pt x="21" y="119"/>
                      <a:pt x="0" y="101"/>
                      <a:pt x="0" y="60"/>
                    </a:cubicBezTo>
                    <a:cubicBezTo>
                      <a:pt x="0" y="30"/>
                      <a:pt x="21" y="0"/>
                      <a:pt x="62" y="0"/>
                    </a:cubicBezTo>
                    <a:cubicBezTo>
                      <a:pt x="91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6" name="Freeform 496"/>
              <p:cNvSpPr>
                <a:spLocks noChangeArrowheads="1"/>
              </p:cNvSpPr>
              <p:nvPr/>
            </p:nvSpPr>
            <p:spPr bwMode="auto">
              <a:xfrm>
                <a:off x="12137840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62 w 122"/>
                  <a:gd name="T5" fmla="*/ 121 h 122"/>
                  <a:gd name="T6" fmla="*/ 0 w 122"/>
                  <a:gd name="T7" fmla="*/ 62 h 122"/>
                  <a:gd name="T8" fmla="*/ 62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91" y="121"/>
                      <a:pt x="62" y="121"/>
                    </a:cubicBezTo>
                    <a:cubicBezTo>
                      <a:pt x="21" y="121"/>
                      <a:pt x="0" y="101"/>
                      <a:pt x="0" y="62"/>
                    </a:cubicBezTo>
                    <a:cubicBezTo>
                      <a:pt x="0" y="30"/>
                      <a:pt x="21" y="0"/>
                      <a:pt x="62" y="0"/>
                    </a:cubicBezTo>
                    <a:cubicBezTo>
                      <a:pt x="91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" name="Freeform 497"/>
              <p:cNvSpPr>
                <a:spLocks noChangeArrowheads="1"/>
              </p:cNvSpPr>
              <p:nvPr/>
            </p:nvSpPr>
            <p:spPr bwMode="auto">
              <a:xfrm>
                <a:off x="12307099" y="5531718"/>
                <a:ext cx="87764" cy="87770"/>
              </a:xfrm>
              <a:custGeom>
                <a:avLst/>
                <a:gdLst>
                  <a:gd name="T0" fmla="*/ 121 w 122"/>
                  <a:gd name="T1" fmla="*/ 62 h 122"/>
                  <a:gd name="T2" fmla="*/ 121 w 122"/>
                  <a:gd name="T3" fmla="*/ 62 h 122"/>
                  <a:gd name="T4" fmla="*/ 59 w 122"/>
                  <a:gd name="T5" fmla="*/ 121 h 122"/>
                  <a:gd name="T6" fmla="*/ 0 w 122"/>
                  <a:gd name="T7" fmla="*/ 62 h 122"/>
                  <a:gd name="T8" fmla="*/ 59 w 122"/>
                  <a:gd name="T9" fmla="*/ 0 h 122"/>
                  <a:gd name="T10" fmla="*/ 121 w 122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1" y="62"/>
                    </a:moveTo>
                    <a:lnTo>
                      <a:pt x="121" y="62"/>
                    </a:lnTo>
                    <a:cubicBezTo>
                      <a:pt x="121" y="101"/>
                      <a:pt x="89" y="121"/>
                      <a:pt x="59" y="121"/>
                    </a:cubicBezTo>
                    <a:cubicBezTo>
                      <a:pt x="21" y="121"/>
                      <a:pt x="0" y="101"/>
                      <a:pt x="0" y="62"/>
                    </a:cubicBezTo>
                    <a:cubicBezTo>
                      <a:pt x="0" y="30"/>
                      <a:pt x="21" y="0"/>
                      <a:pt x="59" y="0"/>
                    </a:cubicBezTo>
                    <a:cubicBezTo>
                      <a:pt x="89" y="0"/>
                      <a:pt x="121" y="30"/>
                      <a:pt x="121" y="62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8" name="Freeform 498"/>
              <p:cNvSpPr>
                <a:spLocks noChangeArrowheads="1"/>
              </p:cNvSpPr>
              <p:nvPr/>
            </p:nvSpPr>
            <p:spPr bwMode="auto">
              <a:xfrm>
                <a:off x="12307099" y="5704124"/>
                <a:ext cx="87764" cy="84634"/>
              </a:xfrm>
              <a:custGeom>
                <a:avLst/>
                <a:gdLst>
                  <a:gd name="T0" fmla="*/ 121 w 122"/>
                  <a:gd name="T1" fmla="*/ 60 h 120"/>
                  <a:gd name="T2" fmla="*/ 121 w 122"/>
                  <a:gd name="T3" fmla="*/ 60 h 120"/>
                  <a:gd name="T4" fmla="*/ 59 w 122"/>
                  <a:gd name="T5" fmla="*/ 119 h 120"/>
                  <a:gd name="T6" fmla="*/ 0 w 122"/>
                  <a:gd name="T7" fmla="*/ 60 h 120"/>
                  <a:gd name="T8" fmla="*/ 59 w 122"/>
                  <a:gd name="T9" fmla="*/ 0 h 120"/>
                  <a:gd name="T10" fmla="*/ 121 w 122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0">
                    <a:moveTo>
                      <a:pt x="121" y="60"/>
                    </a:moveTo>
                    <a:lnTo>
                      <a:pt x="121" y="60"/>
                    </a:lnTo>
                    <a:cubicBezTo>
                      <a:pt x="121" y="101"/>
                      <a:pt x="89" y="119"/>
                      <a:pt x="59" y="119"/>
                    </a:cubicBezTo>
                    <a:cubicBezTo>
                      <a:pt x="21" y="119"/>
                      <a:pt x="0" y="101"/>
                      <a:pt x="0" y="60"/>
                    </a:cubicBezTo>
                    <a:cubicBezTo>
                      <a:pt x="0" y="30"/>
                      <a:pt x="21" y="0"/>
                      <a:pt x="59" y="0"/>
                    </a:cubicBezTo>
                    <a:cubicBezTo>
                      <a:pt x="89" y="0"/>
                      <a:pt x="121" y="30"/>
                      <a:pt x="121" y="60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9" name="Freeform 499"/>
              <p:cNvSpPr>
                <a:spLocks noChangeArrowheads="1"/>
              </p:cNvSpPr>
              <p:nvPr/>
            </p:nvSpPr>
            <p:spPr bwMode="auto">
              <a:xfrm>
                <a:off x="12479494" y="5704124"/>
                <a:ext cx="84628" cy="84634"/>
              </a:xfrm>
              <a:custGeom>
                <a:avLst/>
                <a:gdLst>
                  <a:gd name="T0" fmla="*/ 120 w 121"/>
                  <a:gd name="T1" fmla="*/ 60 h 120"/>
                  <a:gd name="T2" fmla="*/ 120 w 121"/>
                  <a:gd name="T3" fmla="*/ 60 h 120"/>
                  <a:gd name="T4" fmla="*/ 61 w 121"/>
                  <a:gd name="T5" fmla="*/ 119 h 120"/>
                  <a:gd name="T6" fmla="*/ 0 w 121"/>
                  <a:gd name="T7" fmla="*/ 60 h 120"/>
                  <a:gd name="T8" fmla="*/ 61 w 121"/>
                  <a:gd name="T9" fmla="*/ 0 h 120"/>
                  <a:gd name="T10" fmla="*/ 120 w 121"/>
                  <a:gd name="T11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0">
                    <a:moveTo>
                      <a:pt x="120" y="60"/>
                    </a:moveTo>
                    <a:lnTo>
                      <a:pt x="120" y="60"/>
                    </a:lnTo>
                    <a:cubicBezTo>
                      <a:pt x="120" y="101"/>
                      <a:pt x="91" y="119"/>
                      <a:pt x="61" y="119"/>
                    </a:cubicBezTo>
                    <a:cubicBezTo>
                      <a:pt x="20" y="119"/>
                      <a:pt x="0" y="101"/>
                      <a:pt x="0" y="60"/>
                    </a:cubicBezTo>
                    <a:cubicBezTo>
                      <a:pt x="0" y="30"/>
                      <a:pt x="20" y="0"/>
                      <a:pt x="61" y="0"/>
                    </a:cubicBezTo>
                    <a:cubicBezTo>
                      <a:pt x="91" y="0"/>
                      <a:pt x="120" y="30"/>
                      <a:pt x="120" y="60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" name="Freeform 500"/>
              <p:cNvSpPr>
                <a:spLocks noChangeArrowheads="1"/>
              </p:cNvSpPr>
              <p:nvPr/>
            </p:nvSpPr>
            <p:spPr bwMode="auto">
              <a:xfrm>
                <a:off x="12479494" y="5531718"/>
                <a:ext cx="84628" cy="87770"/>
              </a:xfrm>
              <a:custGeom>
                <a:avLst/>
                <a:gdLst>
                  <a:gd name="T0" fmla="*/ 120 w 121"/>
                  <a:gd name="T1" fmla="*/ 62 h 122"/>
                  <a:gd name="T2" fmla="*/ 120 w 121"/>
                  <a:gd name="T3" fmla="*/ 62 h 122"/>
                  <a:gd name="T4" fmla="*/ 61 w 121"/>
                  <a:gd name="T5" fmla="*/ 121 h 122"/>
                  <a:gd name="T6" fmla="*/ 0 w 121"/>
                  <a:gd name="T7" fmla="*/ 62 h 122"/>
                  <a:gd name="T8" fmla="*/ 61 w 121"/>
                  <a:gd name="T9" fmla="*/ 0 h 122"/>
                  <a:gd name="T10" fmla="*/ 120 w 121"/>
                  <a:gd name="T11" fmla="*/ 6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20" y="62"/>
                    </a:moveTo>
                    <a:lnTo>
                      <a:pt x="120" y="62"/>
                    </a:lnTo>
                    <a:cubicBezTo>
                      <a:pt x="120" y="101"/>
                      <a:pt x="91" y="121"/>
                      <a:pt x="61" y="121"/>
                    </a:cubicBezTo>
                    <a:cubicBezTo>
                      <a:pt x="20" y="121"/>
                      <a:pt x="0" y="101"/>
                      <a:pt x="0" y="62"/>
                    </a:cubicBezTo>
                    <a:cubicBezTo>
                      <a:pt x="0" y="30"/>
                      <a:pt x="20" y="0"/>
                      <a:pt x="61" y="0"/>
                    </a:cubicBezTo>
                    <a:cubicBezTo>
                      <a:pt x="91" y="0"/>
                      <a:pt x="120" y="30"/>
                      <a:pt x="120" y="62"/>
                    </a:cubicBez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63005" y="3073400"/>
            <a:ext cx="684530" cy="684530"/>
            <a:chOff x="11018" y="4861"/>
            <a:chExt cx="1078" cy="1078"/>
          </a:xfrm>
        </p:grpSpPr>
        <p:sp>
          <p:nvSpPr>
            <p:cNvPr id="109" name="Oval 108"/>
            <p:cNvSpPr/>
            <p:nvPr/>
          </p:nvSpPr>
          <p:spPr>
            <a:xfrm>
              <a:off x="11018" y="4861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1326" y="5062"/>
              <a:ext cx="494" cy="611"/>
              <a:chOff x="13933871" y="5017639"/>
              <a:chExt cx="767935" cy="949795"/>
            </a:xfrm>
          </p:grpSpPr>
          <p:sp>
            <p:nvSpPr>
              <p:cNvPr id="152" name="Freeform 86"/>
              <p:cNvSpPr>
                <a:spLocks noChangeArrowheads="1"/>
              </p:cNvSpPr>
              <p:nvPr/>
            </p:nvSpPr>
            <p:spPr bwMode="auto">
              <a:xfrm>
                <a:off x="14062382" y="5146159"/>
                <a:ext cx="514047" cy="257040"/>
              </a:xfrm>
              <a:custGeom>
                <a:avLst/>
                <a:gdLst>
                  <a:gd name="T0" fmla="*/ 0 w 722"/>
                  <a:gd name="T1" fmla="*/ 360 h 361"/>
                  <a:gd name="T2" fmla="*/ 0 w 722"/>
                  <a:gd name="T3" fmla="*/ 360 h 361"/>
                  <a:gd name="T4" fmla="*/ 360 w 722"/>
                  <a:gd name="T5" fmla="*/ 0 h 361"/>
                  <a:gd name="T6" fmla="*/ 721 w 722"/>
                  <a:gd name="T7" fmla="*/ 36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2" h="361">
                    <a:moveTo>
                      <a:pt x="0" y="360"/>
                    </a:moveTo>
                    <a:lnTo>
                      <a:pt x="0" y="360"/>
                    </a:lnTo>
                    <a:cubicBezTo>
                      <a:pt x="0" y="171"/>
                      <a:pt x="160" y="0"/>
                      <a:pt x="360" y="0"/>
                    </a:cubicBezTo>
                    <a:cubicBezTo>
                      <a:pt x="561" y="0"/>
                      <a:pt x="721" y="171"/>
                      <a:pt x="721" y="36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87"/>
              <p:cNvSpPr>
                <a:spLocks noChangeArrowheads="1"/>
              </p:cNvSpPr>
              <p:nvPr/>
            </p:nvSpPr>
            <p:spPr bwMode="auto">
              <a:xfrm>
                <a:off x="14573295" y="5575604"/>
                <a:ext cx="128511" cy="213155"/>
              </a:xfrm>
              <a:custGeom>
                <a:avLst/>
                <a:gdLst>
                  <a:gd name="T0" fmla="*/ 0 w 181"/>
                  <a:gd name="T1" fmla="*/ 0 h 300"/>
                  <a:gd name="T2" fmla="*/ 0 w 181"/>
                  <a:gd name="T3" fmla="*/ 0 h 300"/>
                  <a:gd name="T4" fmla="*/ 180 w 181"/>
                  <a:gd name="T5" fmla="*/ 29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30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69"/>
                      <a:pt x="79" y="299"/>
                      <a:pt x="180" y="299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88"/>
              <p:cNvSpPr>
                <a:spLocks noChangeArrowheads="1"/>
              </p:cNvSpPr>
              <p:nvPr/>
            </p:nvSpPr>
            <p:spPr bwMode="auto">
              <a:xfrm>
                <a:off x="13933871" y="5575604"/>
                <a:ext cx="128511" cy="213155"/>
              </a:xfrm>
              <a:custGeom>
                <a:avLst/>
                <a:gdLst>
                  <a:gd name="T0" fmla="*/ 0 w 181"/>
                  <a:gd name="T1" fmla="*/ 299 h 300"/>
                  <a:gd name="T2" fmla="*/ 0 w 181"/>
                  <a:gd name="T3" fmla="*/ 299 h 300"/>
                  <a:gd name="T4" fmla="*/ 180 w 181"/>
                  <a:gd name="T5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300">
                    <a:moveTo>
                      <a:pt x="0" y="299"/>
                    </a:moveTo>
                    <a:lnTo>
                      <a:pt x="0" y="299"/>
                    </a:lnTo>
                    <a:cubicBezTo>
                      <a:pt x="100" y="299"/>
                      <a:pt x="180" y="169"/>
                      <a:pt x="180" y="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Line 89"/>
              <p:cNvSpPr>
                <a:spLocks noChangeShapeType="1"/>
              </p:cNvSpPr>
              <p:nvPr/>
            </p:nvSpPr>
            <p:spPr bwMode="auto">
              <a:xfrm>
                <a:off x="13933871" y="5788758"/>
                <a:ext cx="767935" cy="3136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Line 90"/>
              <p:cNvSpPr>
                <a:spLocks noChangeShapeType="1"/>
              </p:cNvSpPr>
              <p:nvPr/>
            </p:nvSpPr>
            <p:spPr bwMode="auto">
              <a:xfrm flipV="1">
                <a:off x="14062382" y="5400064"/>
                <a:ext cx="3136" cy="178675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Line 91"/>
              <p:cNvSpPr>
                <a:spLocks noChangeShapeType="1"/>
              </p:cNvSpPr>
              <p:nvPr/>
            </p:nvSpPr>
            <p:spPr bwMode="auto">
              <a:xfrm flipV="1">
                <a:off x="14573295" y="5400064"/>
                <a:ext cx="3134" cy="178675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92"/>
              <p:cNvSpPr>
                <a:spLocks noChangeArrowheads="1"/>
              </p:cNvSpPr>
              <p:nvPr/>
            </p:nvSpPr>
            <p:spPr bwMode="auto">
              <a:xfrm>
                <a:off x="14187759" y="5788759"/>
                <a:ext cx="257023" cy="178675"/>
              </a:xfrm>
              <a:custGeom>
                <a:avLst/>
                <a:gdLst>
                  <a:gd name="T0" fmla="*/ 351 w 361"/>
                  <a:gd name="T1" fmla="*/ 0 h 252"/>
                  <a:gd name="T2" fmla="*/ 351 w 361"/>
                  <a:gd name="T3" fmla="*/ 0 h 252"/>
                  <a:gd name="T4" fmla="*/ 360 w 361"/>
                  <a:gd name="T5" fmla="*/ 61 h 252"/>
                  <a:gd name="T6" fmla="*/ 180 w 361"/>
                  <a:gd name="T7" fmla="*/ 251 h 252"/>
                  <a:gd name="T8" fmla="*/ 0 w 361"/>
                  <a:gd name="T9" fmla="*/ 61 h 252"/>
                  <a:gd name="T10" fmla="*/ 9 w 361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1" h="252">
                    <a:moveTo>
                      <a:pt x="351" y="0"/>
                    </a:moveTo>
                    <a:lnTo>
                      <a:pt x="351" y="0"/>
                    </a:lnTo>
                    <a:cubicBezTo>
                      <a:pt x="360" y="20"/>
                      <a:pt x="360" y="41"/>
                      <a:pt x="360" y="61"/>
                    </a:cubicBezTo>
                    <a:cubicBezTo>
                      <a:pt x="360" y="162"/>
                      <a:pt x="281" y="251"/>
                      <a:pt x="180" y="251"/>
                    </a:cubicBezTo>
                    <a:cubicBezTo>
                      <a:pt x="80" y="251"/>
                      <a:pt x="0" y="162"/>
                      <a:pt x="0" y="61"/>
                    </a:cubicBezTo>
                    <a:cubicBezTo>
                      <a:pt x="0" y="41"/>
                      <a:pt x="0" y="20"/>
                      <a:pt x="9" y="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Line 93"/>
              <p:cNvSpPr>
                <a:spLocks noChangeShapeType="1"/>
              </p:cNvSpPr>
              <p:nvPr/>
            </p:nvSpPr>
            <p:spPr bwMode="auto">
              <a:xfrm>
                <a:off x="14316271" y="5017639"/>
                <a:ext cx="3134" cy="128521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923415" y="4514850"/>
            <a:ext cx="684530" cy="684530"/>
            <a:chOff x="4000" y="7021"/>
            <a:chExt cx="1078" cy="1078"/>
          </a:xfrm>
        </p:grpSpPr>
        <p:sp>
          <p:nvSpPr>
            <p:cNvPr id="112" name="Oval 111"/>
            <p:cNvSpPr/>
            <p:nvPr/>
          </p:nvSpPr>
          <p:spPr>
            <a:xfrm>
              <a:off x="4000" y="7021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0" name="Group 159"/>
            <p:cNvGrpSpPr/>
            <p:nvPr/>
          </p:nvGrpSpPr>
          <p:grpSpPr>
            <a:xfrm>
              <a:off x="4316" y="7335"/>
              <a:ext cx="473" cy="476"/>
              <a:chOff x="1521520" y="5017638"/>
              <a:chExt cx="940330" cy="946660"/>
            </a:xfrm>
          </p:grpSpPr>
          <p:sp>
            <p:nvSpPr>
              <p:cNvPr id="161" name="Freeform 70"/>
              <p:cNvSpPr>
                <a:spLocks noChangeArrowheads="1"/>
              </p:cNvSpPr>
              <p:nvPr/>
            </p:nvSpPr>
            <p:spPr bwMode="auto">
              <a:xfrm>
                <a:off x="1521520" y="5017638"/>
                <a:ext cx="940330" cy="946660"/>
              </a:xfrm>
              <a:custGeom>
                <a:avLst/>
                <a:gdLst>
                  <a:gd name="T0" fmla="*/ 1323 w 1324"/>
                  <a:gd name="T1" fmla="*/ 1142 h 1333"/>
                  <a:gd name="T2" fmla="*/ 1323 w 1324"/>
                  <a:gd name="T3" fmla="*/ 1142 h 1333"/>
                  <a:gd name="T4" fmla="*/ 1143 w 1324"/>
                  <a:gd name="T5" fmla="*/ 1332 h 1333"/>
                  <a:gd name="T6" fmla="*/ 180 w 1324"/>
                  <a:gd name="T7" fmla="*/ 1332 h 1333"/>
                  <a:gd name="T8" fmla="*/ 0 w 1324"/>
                  <a:gd name="T9" fmla="*/ 1142 h 1333"/>
                  <a:gd name="T10" fmla="*/ 0 w 1324"/>
                  <a:gd name="T11" fmla="*/ 180 h 1333"/>
                  <a:gd name="T12" fmla="*/ 180 w 1324"/>
                  <a:gd name="T13" fmla="*/ 0 h 1333"/>
                  <a:gd name="T14" fmla="*/ 1143 w 1324"/>
                  <a:gd name="T15" fmla="*/ 0 h 1333"/>
                  <a:gd name="T16" fmla="*/ 1323 w 1324"/>
                  <a:gd name="T17" fmla="*/ 180 h 1333"/>
                  <a:gd name="T18" fmla="*/ 1323 w 1324"/>
                  <a:gd name="T19" fmla="*/ 1142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4" h="1333">
                    <a:moveTo>
                      <a:pt x="1323" y="1142"/>
                    </a:moveTo>
                    <a:lnTo>
                      <a:pt x="1323" y="1142"/>
                    </a:lnTo>
                    <a:cubicBezTo>
                      <a:pt x="1323" y="1243"/>
                      <a:pt x="1243" y="1332"/>
                      <a:pt x="1143" y="1332"/>
                    </a:cubicBezTo>
                    <a:cubicBezTo>
                      <a:pt x="180" y="1332"/>
                      <a:pt x="180" y="1332"/>
                      <a:pt x="180" y="1332"/>
                    </a:cubicBezTo>
                    <a:cubicBezTo>
                      <a:pt x="80" y="1332"/>
                      <a:pt x="0" y="1243"/>
                      <a:pt x="0" y="1142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79"/>
                      <a:pt x="80" y="0"/>
                      <a:pt x="180" y="0"/>
                    </a:cubicBezTo>
                    <a:cubicBezTo>
                      <a:pt x="1143" y="0"/>
                      <a:pt x="1143" y="0"/>
                      <a:pt x="1143" y="0"/>
                    </a:cubicBezTo>
                    <a:cubicBezTo>
                      <a:pt x="1243" y="0"/>
                      <a:pt x="1323" y="79"/>
                      <a:pt x="1323" y="180"/>
                    </a:cubicBezTo>
                    <a:lnTo>
                      <a:pt x="1323" y="1142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2" name="Freeform 71"/>
              <p:cNvSpPr>
                <a:spLocks noChangeArrowheads="1"/>
              </p:cNvSpPr>
              <p:nvPr/>
            </p:nvSpPr>
            <p:spPr bwMode="auto">
              <a:xfrm>
                <a:off x="1863172" y="5318563"/>
                <a:ext cx="297772" cy="341676"/>
              </a:xfrm>
              <a:custGeom>
                <a:avLst/>
                <a:gdLst>
                  <a:gd name="T0" fmla="*/ 0 w 421"/>
                  <a:gd name="T1" fmla="*/ 0 h 480"/>
                  <a:gd name="T2" fmla="*/ 420 w 421"/>
                  <a:gd name="T3" fmla="*/ 239 h 480"/>
                  <a:gd name="T4" fmla="*/ 0 w 421"/>
                  <a:gd name="T5" fmla="*/ 479 h 480"/>
                  <a:gd name="T6" fmla="*/ 0 w 421"/>
                  <a:gd name="T7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1" h="480">
                    <a:moveTo>
                      <a:pt x="0" y="0"/>
                    </a:moveTo>
                    <a:lnTo>
                      <a:pt x="420" y="239"/>
                    </a:lnTo>
                    <a:lnTo>
                      <a:pt x="0" y="479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263005" y="4525010"/>
            <a:ext cx="684530" cy="684530"/>
            <a:chOff x="11018" y="7021"/>
            <a:chExt cx="1078" cy="1078"/>
          </a:xfrm>
        </p:grpSpPr>
        <p:sp>
          <p:nvSpPr>
            <p:cNvPr id="121" name="Oval 120"/>
            <p:cNvSpPr/>
            <p:nvPr/>
          </p:nvSpPr>
          <p:spPr>
            <a:xfrm>
              <a:off x="11018" y="7021"/>
              <a:ext cx="1078" cy="1078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3" name="Group 162"/>
            <p:cNvGrpSpPr>
              <a:grpSpLocks noChangeAspect="1"/>
            </p:cNvGrpSpPr>
            <p:nvPr/>
          </p:nvGrpSpPr>
          <p:grpSpPr>
            <a:xfrm>
              <a:off x="11379" y="7248"/>
              <a:ext cx="367" cy="586"/>
              <a:chOff x="9906125" y="2951915"/>
              <a:chExt cx="598678" cy="956061"/>
            </a:xfrm>
          </p:grpSpPr>
          <p:sp>
            <p:nvSpPr>
              <p:cNvPr id="164" name="Freeform 37"/>
              <p:cNvSpPr>
                <a:spLocks noChangeArrowheads="1"/>
              </p:cNvSpPr>
              <p:nvPr/>
            </p:nvSpPr>
            <p:spPr bwMode="auto">
              <a:xfrm>
                <a:off x="9921798" y="2951915"/>
                <a:ext cx="576735" cy="783659"/>
              </a:xfrm>
              <a:custGeom>
                <a:avLst/>
                <a:gdLst>
                  <a:gd name="T0" fmla="*/ 399 w 813"/>
                  <a:gd name="T1" fmla="*/ 1102 h 1103"/>
                  <a:gd name="T2" fmla="*/ 399 w 813"/>
                  <a:gd name="T3" fmla="*/ 1102 h 1103"/>
                  <a:gd name="T4" fmla="*/ 89 w 813"/>
                  <a:gd name="T5" fmla="*/ 562 h 1103"/>
                  <a:gd name="T6" fmla="*/ 210 w 813"/>
                  <a:gd name="T7" fmla="*/ 80 h 1103"/>
                  <a:gd name="T8" fmla="*/ 219 w 813"/>
                  <a:gd name="T9" fmla="*/ 80 h 1103"/>
                  <a:gd name="T10" fmla="*/ 591 w 813"/>
                  <a:gd name="T11" fmla="*/ 80 h 1103"/>
                  <a:gd name="T12" fmla="*/ 600 w 813"/>
                  <a:gd name="T13" fmla="*/ 80 h 1103"/>
                  <a:gd name="T14" fmla="*/ 721 w 813"/>
                  <a:gd name="T15" fmla="*/ 562 h 1103"/>
                  <a:gd name="T16" fmla="*/ 399 w 813"/>
                  <a:gd name="T17" fmla="*/ 1102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3" h="1103">
                    <a:moveTo>
                      <a:pt x="399" y="1102"/>
                    </a:moveTo>
                    <a:lnTo>
                      <a:pt x="399" y="1102"/>
                    </a:lnTo>
                    <a:cubicBezTo>
                      <a:pt x="89" y="562"/>
                      <a:pt x="89" y="562"/>
                      <a:pt x="89" y="562"/>
                    </a:cubicBezTo>
                    <a:cubicBezTo>
                      <a:pt x="0" y="390"/>
                      <a:pt x="50" y="181"/>
                      <a:pt x="210" y="80"/>
                    </a:cubicBezTo>
                    <a:cubicBezTo>
                      <a:pt x="219" y="80"/>
                      <a:pt x="219" y="80"/>
                      <a:pt x="219" y="80"/>
                    </a:cubicBezTo>
                    <a:cubicBezTo>
                      <a:pt x="331" y="0"/>
                      <a:pt x="482" y="0"/>
                      <a:pt x="591" y="80"/>
                    </a:cubicBezTo>
                    <a:cubicBezTo>
                      <a:pt x="600" y="80"/>
                      <a:pt x="600" y="80"/>
                      <a:pt x="600" y="80"/>
                    </a:cubicBezTo>
                    <a:cubicBezTo>
                      <a:pt x="762" y="181"/>
                      <a:pt x="812" y="390"/>
                      <a:pt x="721" y="562"/>
                    </a:cubicBezTo>
                    <a:lnTo>
                      <a:pt x="399" y="1102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5" name="Freeform 38"/>
              <p:cNvSpPr>
                <a:spLocks noChangeArrowheads="1"/>
              </p:cNvSpPr>
              <p:nvPr/>
            </p:nvSpPr>
            <p:spPr bwMode="auto">
              <a:xfrm>
                <a:off x="10122402" y="3136856"/>
                <a:ext cx="169259" cy="172406"/>
              </a:xfrm>
              <a:custGeom>
                <a:avLst/>
                <a:gdLst>
                  <a:gd name="T0" fmla="*/ 239 w 240"/>
                  <a:gd name="T1" fmla="*/ 119 h 241"/>
                  <a:gd name="T2" fmla="*/ 239 w 240"/>
                  <a:gd name="T3" fmla="*/ 119 h 241"/>
                  <a:gd name="T4" fmla="*/ 118 w 240"/>
                  <a:gd name="T5" fmla="*/ 0 h 241"/>
                  <a:gd name="T6" fmla="*/ 0 w 240"/>
                  <a:gd name="T7" fmla="*/ 119 h 241"/>
                  <a:gd name="T8" fmla="*/ 118 w 240"/>
                  <a:gd name="T9" fmla="*/ 240 h 241"/>
                  <a:gd name="T10" fmla="*/ 239 w 240"/>
                  <a:gd name="T11" fmla="*/ 11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1">
                    <a:moveTo>
                      <a:pt x="239" y="119"/>
                    </a:moveTo>
                    <a:lnTo>
                      <a:pt x="239" y="119"/>
                    </a:lnTo>
                    <a:cubicBezTo>
                      <a:pt x="239" y="51"/>
                      <a:pt x="189" y="0"/>
                      <a:pt x="118" y="0"/>
                    </a:cubicBezTo>
                    <a:cubicBezTo>
                      <a:pt x="59" y="0"/>
                      <a:pt x="0" y="51"/>
                      <a:pt x="0" y="119"/>
                    </a:cubicBezTo>
                    <a:cubicBezTo>
                      <a:pt x="0" y="190"/>
                      <a:pt x="59" y="240"/>
                      <a:pt x="118" y="240"/>
                    </a:cubicBezTo>
                    <a:cubicBezTo>
                      <a:pt x="189" y="240"/>
                      <a:pt x="239" y="190"/>
                      <a:pt x="239" y="119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Freeform 39"/>
              <p:cNvSpPr>
                <a:spLocks noChangeArrowheads="1"/>
              </p:cNvSpPr>
              <p:nvPr/>
            </p:nvSpPr>
            <p:spPr bwMode="auto">
              <a:xfrm>
                <a:off x="9906125" y="3650936"/>
                <a:ext cx="598678" cy="257040"/>
              </a:xfrm>
              <a:custGeom>
                <a:avLst/>
                <a:gdLst>
                  <a:gd name="T0" fmla="*/ 490 w 842"/>
                  <a:gd name="T1" fmla="*/ 0 h 362"/>
                  <a:gd name="T2" fmla="*/ 490 w 842"/>
                  <a:gd name="T3" fmla="*/ 0 h 362"/>
                  <a:gd name="T4" fmla="*/ 841 w 842"/>
                  <a:gd name="T5" fmla="*/ 181 h 362"/>
                  <a:gd name="T6" fmla="*/ 419 w 842"/>
                  <a:gd name="T7" fmla="*/ 361 h 362"/>
                  <a:gd name="T8" fmla="*/ 0 w 842"/>
                  <a:gd name="T9" fmla="*/ 181 h 362"/>
                  <a:gd name="T10" fmla="*/ 360 w 842"/>
                  <a:gd name="T1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2" h="362">
                    <a:moveTo>
                      <a:pt x="490" y="0"/>
                    </a:moveTo>
                    <a:lnTo>
                      <a:pt x="490" y="0"/>
                    </a:lnTo>
                    <a:cubicBezTo>
                      <a:pt x="691" y="21"/>
                      <a:pt x="841" y="92"/>
                      <a:pt x="841" y="181"/>
                    </a:cubicBezTo>
                    <a:cubicBezTo>
                      <a:pt x="841" y="281"/>
                      <a:pt x="661" y="361"/>
                      <a:pt x="419" y="361"/>
                    </a:cubicBezTo>
                    <a:cubicBezTo>
                      <a:pt x="189" y="361"/>
                      <a:pt x="0" y="281"/>
                      <a:pt x="0" y="181"/>
                    </a:cubicBezTo>
                    <a:cubicBezTo>
                      <a:pt x="0" y="92"/>
                      <a:pt x="159" y="21"/>
                      <a:pt x="360" y="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2761615" y="159194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61615" y="1929130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1615" y="30276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1615" y="3364865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61615" y="44691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61615" y="4806315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64705" y="159194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64705" y="1929130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4705" y="302768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64705" y="3364865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64705" y="4469130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64705" y="4806315"/>
            <a:ext cx="31870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64443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64443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5916295" y="2256155"/>
            <a:ext cx="2789555" cy="45910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ctr" defTabSz="913765"/>
            <a:r>
              <a:rPr lang="zh-CN" altLang="en-US" sz="2400" b="1" dirty="0">
                <a:solidFill>
                  <a:srgbClr val="64443D"/>
                </a:solidFill>
                <a:effectLst/>
                <a:latin typeface="汉仪全唐诗简" panose="00020600040101010101" charset="-122"/>
                <a:ea typeface="汉仪全唐诗简" panose="00020600040101010101" charset="-122"/>
              </a:rPr>
              <a:t>单击此处输入标题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230568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7150" y="1714500"/>
            <a:ext cx="3223260" cy="436943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12" grpId="0"/>
      <p:bldP spid="13" grpId="0"/>
      <p:bldP spid="14" grpId="0" bldLvl="0" animBg="1"/>
      <p:bldP spid="15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9360" y="2181225"/>
            <a:ext cx="2113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第三章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0335" y="3365500"/>
            <a:ext cx="429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" grpId="0"/>
      <p:bldP spid="2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341" name="Freeform 383"/>
          <p:cNvSpPr/>
          <p:nvPr/>
        </p:nvSpPr>
        <p:spPr bwMode="auto">
          <a:xfrm>
            <a:off x="1647825" y="2129155"/>
            <a:ext cx="747713" cy="61436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64443D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4286250" y="2129155"/>
            <a:ext cx="776605" cy="727075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rgbClr val="64443D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69150" y="2143760"/>
            <a:ext cx="622935" cy="648970"/>
            <a:chOff x="11290" y="3808"/>
            <a:chExt cx="981" cy="1022"/>
          </a:xfrm>
          <a:solidFill>
            <a:srgbClr val="64443D">
              <a:alpha val="80000"/>
            </a:srgbClr>
          </a:solidFill>
        </p:grpSpPr>
        <p:sp>
          <p:nvSpPr>
            <p:cNvPr id="510" name="Freeform 163"/>
            <p:cNvSpPr/>
            <p:nvPr/>
          </p:nvSpPr>
          <p:spPr bwMode="auto">
            <a:xfrm>
              <a:off x="11325" y="4150"/>
              <a:ext cx="868" cy="680"/>
            </a:xfrm>
            <a:custGeom>
              <a:avLst/>
              <a:gdLst>
                <a:gd name="T0" fmla="*/ 123 w 128"/>
                <a:gd name="T1" fmla="*/ 58 h 94"/>
                <a:gd name="T2" fmla="*/ 99 w 128"/>
                <a:gd name="T3" fmla="*/ 39 h 94"/>
                <a:gd name="T4" fmla="*/ 64 w 128"/>
                <a:gd name="T5" fmla="*/ 0 h 94"/>
                <a:gd name="T6" fmla="*/ 29 w 128"/>
                <a:gd name="T7" fmla="*/ 39 h 94"/>
                <a:gd name="T8" fmla="*/ 5 w 128"/>
                <a:gd name="T9" fmla="*/ 58 h 94"/>
                <a:gd name="T10" fmla="*/ 14 w 128"/>
                <a:gd name="T11" fmla="*/ 85 h 94"/>
                <a:gd name="T12" fmla="*/ 59 w 128"/>
                <a:gd name="T13" fmla="*/ 84 h 94"/>
                <a:gd name="T14" fmla="*/ 64 w 128"/>
                <a:gd name="T15" fmla="*/ 83 h 94"/>
                <a:gd name="T16" fmla="*/ 69 w 128"/>
                <a:gd name="T17" fmla="*/ 84 h 94"/>
                <a:gd name="T18" fmla="*/ 114 w 128"/>
                <a:gd name="T19" fmla="*/ 85 h 94"/>
                <a:gd name="T20" fmla="*/ 123 w 128"/>
                <a:gd name="T21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4">
                  <a:moveTo>
                    <a:pt x="123" y="58"/>
                  </a:moveTo>
                  <a:cubicBezTo>
                    <a:pt x="119" y="48"/>
                    <a:pt x="105" y="45"/>
                    <a:pt x="99" y="39"/>
                  </a:cubicBezTo>
                  <a:cubicBezTo>
                    <a:pt x="85" y="25"/>
                    <a:pt x="88" y="2"/>
                    <a:pt x="64" y="0"/>
                  </a:cubicBezTo>
                  <a:cubicBezTo>
                    <a:pt x="40" y="2"/>
                    <a:pt x="43" y="25"/>
                    <a:pt x="29" y="39"/>
                  </a:cubicBezTo>
                  <a:cubicBezTo>
                    <a:pt x="23" y="45"/>
                    <a:pt x="9" y="48"/>
                    <a:pt x="5" y="58"/>
                  </a:cubicBezTo>
                  <a:cubicBezTo>
                    <a:pt x="0" y="69"/>
                    <a:pt x="8" y="80"/>
                    <a:pt x="14" y="85"/>
                  </a:cubicBezTo>
                  <a:cubicBezTo>
                    <a:pt x="26" y="94"/>
                    <a:pt x="45" y="85"/>
                    <a:pt x="59" y="84"/>
                  </a:cubicBezTo>
                  <a:cubicBezTo>
                    <a:pt x="60" y="83"/>
                    <a:pt x="62" y="83"/>
                    <a:pt x="64" y="83"/>
                  </a:cubicBezTo>
                  <a:cubicBezTo>
                    <a:pt x="66" y="83"/>
                    <a:pt x="68" y="83"/>
                    <a:pt x="69" y="84"/>
                  </a:cubicBezTo>
                  <a:cubicBezTo>
                    <a:pt x="83" y="85"/>
                    <a:pt x="102" y="94"/>
                    <a:pt x="114" y="85"/>
                  </a:cubicBezTo>
                  <a:cubicBezTo>
                    <a:pt x="120" y="80"/>
                    <a:pt x="128" y="69"/>
                    <a:pt x="123" y="5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511" name="Freeform 164"/>
            <p:cNvSpPr/>
            <p:nvPr/>
          </p:nvSpPr>
          <p:spPr bwMode="auto">
            <a:xfrm>
              <a:off x="11790" y="3808"/>
              <a:ext cx="260" cy="343"/>
            </a:xfrm>
            <a:custGeom>
              <a:avLst/>
              <a:gdLst>
                <a:gd name="T0" fmla="*/ 35 w 38"/>
                <a:gd name="T1" fmla="*/ 28 h 47"/>
                <a:gd name="T2" fmla="*/ 13 w 38"/>
                <a:gd name="T3" fmla="*/ 45 h 47"/>
                <a:gd name="T4" fmla="*/ 3 w 38"/>
                <a:gd name="T5" fmla="*/ 19 h 47"/>
                <a:gd name="T6" fmla="*/ 25 w 38"/>
                <a:gd name="T7" fmla="*/ 2 h 47"/>
                <a:gd name="T8" fmla="*/ 35 w 38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28"/>
                  </a:moveTo>
                  <a:cubicBezTo>
                    <a:pt x="32" y="40"/>
                    <a:pt x="22" y="47"/>
                    <a:pt x="13" y="45"/>
                  </a:cubicBezTo>
                  <a:cubicBezTo>
                    <a:pt x="4" y="43"/>
                    <a:pt x="0" y="31"/>
                    <a:pt x="3" y="19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512" name="Freeform 165"/>
            <p:cNvSpPr/>
            <p:nvPr/>
          </p:nvSpPr>
          <p:spPr bwMode="auto">
            <a:xfrm>
              <a:off x="11290" y="4070"/>
              <a:ext cx="250" cy="340"/>
            </a:xfrm>
            <a:custGeom>
              <a:avLst/>
              <a:gdLst>
                <a:gd name="T0" fmla="*/ 35 w 38"/>
                <a:gd name="T1" fmla="*/ 19 h 47"/>
                <a:gd name="T2" fmla="*/ 25 w 38"/>
                <a:gd name="T3" fmla="*/ 45 h 47"/>
                <a:gd name="T4" fmla="*/ 3 w 38"/>
                <a:gd name="T5" fmla="*/ 28 h 47"/>
                <a:gd name="T6" fmla="*/ 13 w 38"/>
                <a:gd name="T7" fmla="*/ 2 h 47"/>
                <a:gd name="T8" fmla="*/ 35 w 38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7">
                  <a:moveTo>
                    <a:pt x="35" y="19"/>
                  </a:moveTo>
                  <a:cubicBezTo>
                    <a:pt x="38" y="31"/>
                    <a:pt x="34" y="43"/>
                    <a:pt x="25" y="45"/>
                  </a:cubicBezTo>
                  <a:cubicBezTo>
                    <a:pt x="16" y="47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19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513" name="Freeform 166"/>
            <p:cNvSpPr/>
            <p:nvPr/>
          </p:nvSpPr>
          <p:spPr bwMode="auto">
            <a:xfrm>
              <a:off x="11503" y="3820"/>
              <a:ext cx="263" cy="343"/>
            </a:xfrm>
            <a:custGeom>
              <a:avLst/>
              <a:gdLst>
                <a:gd name="T0" fmla="*/ 35 w 38"/>
                <a:gd name="T1" fmla="*/ 20 h 48"/>
                <a:gd name="T2" fmla="*/ 25 w 38"/>
                <a:gd name="T3" fmla="*/ 45 h 48"/>
                <a:gd name="T4" fmla="*/ 3 w 38"/>
                <a:gd name="T5" fmla="*/ 28 h 48"/>
                <a:gd name="T6" fmla="*/ 13 w 38"/>
                <a:gd name="T7" fmla="*/ 2 h 48"/>
                <a:gd name="T8" fmla="*/ 35 w 38"/>
                <a:gd name="T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0"/>
                  </a:moveTo>
                  <a:cubicBezTo>
                    <a:pt x="38" y="31"/>
                    <a:pt x="33" y="43"/>
                    <a:pt x="25" y="45"/>
                  </a:cubicBezTo>
                  <a:cubicBezTo>
                    <a:pt x="16" y="48"/>
                    <a:pt x="6" y="40"/>
                    <a:pt x="3" y="28"/>
                  </a:cubicBezTo>
                  <a:cubicBezTo>
                    <a:pt x="0" y="16"/>
                    <a:pt x="4" y="5"/>
                    <a:pt x="13" y="2"/>
                  </a:cubicBezTo>
                  <a:cubicBezTo>
                    <a:pt x="22" y="0"/>
                    <a:pt x="32" y="8"/>
                    <a:pt x="35" y="2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  <p:sp>
          <p:nvSpPr>
            <p:cNvPr id="514" name="Freeform 167"/>
            <p:cNvSpPr/>
            <p:nvPr/>
          </p:nvSpPr>
          <p:spPr bwMode="auto">
            <a:xfrm>
              <a:off x="12013" y="4030"/>
              <a:ext cx="258" cy="340"/>
            </a:xfrm>
            <a:custGeom>
              <a:avLst/>
              <a:gdLst>
                <a:gd name="T0" fmla="*/ 35 w 38"/>
                <a:gd name="T1" fmla="*/ 28 h 48"/>
                <a:gd name="T2" fmla="*/ 13 w 38"/>
                <a:gd name="T3" fmla="*/ 45 h 48"/>
                <a:gd name="T4" fmla="*/ 3 w 38"/>
                <a:gd name="T5" fmla="*/ 20 h 48"/>
                <a:gd name="T6" fmla="*/ 25 w 38"/>
                <a:gd name="T7" fmla="*/ 2 h 48"/>
                <a:gd name="T8" fmla="*/ 35 w 38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5" y="28"/>
                  </a:moveTo>
                  <a:cubicBezTo>
                    <a:pt x="32" y="40"/>
                    <a:pt x="22" y="48"/>
                    <a:pt x="13" y="45"/>
                  </a:cubicBezTo>
                  <a:cubicBezTo>
                    <a:pt x="5" y="43"/>
                    <a:pt x="0" y="31"/>
                    <a:pt x="3" y="20"/>
                  </a:cubicBezTo>
                  <a:cubicBezTo>
                    <a:pt x="6" y="8"/>
                    <a:pt x="16" y="0"/>
                    <a:pt x="25" y="2"/>
                  </a:cubicBezTo>
                  <a:cubicBezTo>
                    <a:pt x="34" y="5"/>
                    <a:pt x="38" y="16"/>
                    <a:pt x="35" y="28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strike="noStrike" noProof="1">
                <a:solidFill>
                  <a:srgbClr val="F4ABA6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74" name="Freeform 127"/>
          <p:cNvSpPr/>
          <p:nvPr/>
        </p:nvSpPr>
        <p:spPr bwMode="auto">
          <a:xfrm>
            <a:off x="9401175" y="2143443"/>
            <a:ext cx="660400" cy="685800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rgbClr val="64443D">
              <a:alpha val="80000"/>
            </a:srgbClr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solidFill>
                <a:srgbClr val="F4ABA6"/>
              </a:solidFill>
              <a:latin typeface="+mn-lt"/>
              <a:ea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115346" y="309877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043305" y="3527425"/>
            <a:ext cx="198691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0916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6335" y="3527425"/>
            <a:ext cx="198691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3011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8430" y="3527425"/>
            <a:ext cx="198691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27421" y="309877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52840" y="3527425"/>
            <a:ext cx="198691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341" grpId="0" bldLvl="0" animBg="1"/>
      <p:bldP spid="342" grpId="0" bldLvl="0" animBg="1"/>
      <p:bldP spid="474" grpId="0" bldLvl="0" animBg="1"/>
      <p:bldP spid="108" grpId="0"/>
      <p:bldP spid="109" grpId="0"/>
      <p:bldP spid="4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4" name="文本框 47"/>
          <p:cNvSpPr txBox="1"/>
          <p:nvPr/>
        </p:nvSpPr>
        <p:spPr>
          <a:xfrm>
            <a:off x="1056640" y="2413000"/>
            <a:ext cx="3936365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fontAlgn="auto">
              <a:lnSpc>
                <a:spcPct val="150000"/>
              </a:lnSpc>
              <a:buNone/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8"/>
          <p:cNvSpPr/>
          <p:nvPr/>
        </p:nvSpPr>
        <p:spPr>
          <a:xfrm>
            <a:off x="1056640" y="2093595"/>
            <a:ext cx="18383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单击此处添加标题</a:t>
            </a:r>
          </a:p>
        </p:txBody>
      </p:sp>
      <p:sp>
        <p:nvSpPr>
          <p:cNvPr id="3" name="文本框 47"/>
          <p:cNvSpPr txBox="1"/>
          <p:nvPr/>
        </p:nvSpPr>
        <p:spPr>
          <a:xfrm>
            <a:off x="1056640" y="4252595"/>
            <a:ext cx="3936365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fontAlgn="auto">
              <a:lnSpc>
                <a:spcPct val="150000"/>
              </a:lnSpc>
              <a:buNone/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18"/>
          <p:cNvSpPr/>
          <p:nvPr/>
        </p:nvSpPr>
        <p:spPr>
          <a:xfrm>
            <a:off x="1056640" y="3933190"/>
            <a:ext cx="18383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598160" y="2073910"/>
            <a:ext cx="0" cy="3413760"/>
          </a:xfrm>
          <a:prstGeom prst="line">
            <a:avLst/>
          </a:prstGeom>
          <a:ln w="12700">
            <a:solidFill>
              <a:srgbClr val="6444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202680" y="2073910"/>
            <a:ext cx="4922520" cy="347472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4" grpId="0"/>
      <p:bldP spid="8" grpId="0"/>
      <p:bldP spid="3" grpId="0"/>
      <p:bldP spid="6" grpId="0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8090114" y="3567780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117205" y="1830705"/>
            <a:ext cx="1168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8090114" y="2510480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351405" y="3965575"/>
            <a:ext cx="2248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sz="1680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2857917" y="3586247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858135" y="1830705"/>
            <a:ext cx="1235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2857917" y="2510480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479323" y="3567780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515610" y="1830705"/>
            <a:ext cx="1159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cs typeface="+mn-ea"/>
              <a:sym typeface="+mn-ea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H="1">
            <a:off x="5479323" y="2510480"/>
            <a:ext cx="1232203" cy="0"/>
          </a:xfrm>
          <a:prstGeom prst="line">
            <a:avLst/>
          </a:prstGeom>
          <a:ln w="19050" cmpd="sng">
            <a:solidFill>
              <a:srgbClr val="64443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968240" y="3965575"/>
            <a:ext cx="2237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sz="1680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20000" y="3965575"/>
            <a:ext cx="21723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sz="1680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60" name="Freeform 181"/>
          <p:cNvSpPr>
            <a:spLocks noEditPoints="1"/>
          </p:cNvSpPr>
          <p:nvPr/>
        </p:nvSpPr>
        <p:spPr bwMode="auto">
          <a:xfrm>
            <a:off x="5888480" y="2830069"/>
            <a:ext cx="424897" cy="426157"/>
          </a:xfrm>
          <a:custGeom>
            <a:avLst/>
            <a:gdLst>
              <a:gd name="T0" fmla="*/ 168 w 185"/>
              <a:gd name="T1" fmla="*/ 0 h 186"/>
              <a:gd name="T2" fmla="*/ 16 w 185"/>
              <a:gd name="T3" fmla="*/ 0 h 186"/>
              <a:gd name="T4" fmla="*/ 0 w 185"/>
              <a:gd name="T5" fmla="*/ 17 h 186"/>
              <a:gd name="T6" fmla="*/ 0 w 185"/>
              <a:gd name="T7" fmla="*/ 144 h 186"/>
              <a:gd name="T8" fmla="*/ 16 w 185"/>
              <a:gd name="T9" fmla="*/ 161 h 186"/>
              <a:gd name="T10" fmla="*/ 75 w 185"/>
              <a:gd name="T11" fmla="*/ 161 h 186"/>
              <a:gd name="T12" fmla="*/ 75 w 185"/>
              <a:gd name="T13" fmla="*/ 177 h 186"/>
              <a:gd name="T14" fmla="*/ 63 w 185"/>
              <a:gd name="T15" fmla="*/ 177 h 186"/>
              <a:gd name="T16" fmla="*/ 59 w 185"/>
              <a:gd name="T17" fmla="*/ 182 h 186"/>
              <a:gd name="T18" fmla="*/ 63 w 185"/>
              <a:gd name="T19" fmla="*/ 186 h 186"/>
              <a:gd name="T20" fmla="*/ 122 w 185"/>
              <a:gd name="T21" fmla="*/ 186 h 186"/>
              <a:gd name="T22" fmla="*/ 126 w 185"/>
              <a:gd name="T23" fmla="*/ 182 h 186"/>
              <a:gd name="T24" fmla="*/ 122 w 185"/>
              <a:gd name="T25" fmla="*/ 177 h 186"/>
              <a:gd name="T26" fmla="*/ 109 w 185"/>
              <a:gd name="T27" fmla="*/ 177 h 186"/>
              <a:gd name="T28" fmla="*/ 109 w 185"/>
              <a:gd name="T29" fmla="*/ 161 h 186"/>
              <a:gd name="T30" fmla="*/ 168 w 185"/>
              <a:gd name="T31" fmla="*/ 161 h 186"/>
              <a:gd name="T32" fmla="*/ 185 w 185"/>
              <a:gd name="T33" fmla="*/ 144 h 186"/>
              <a:gd name="T34" fmla="*/ 185 w 185"/>
              <a:gd name="T35" fmla="*/ 17 h 186"/>
              <a:gd name="T36" fmla="*/ 168 w 185"/>
              <a:gd name="T37" fmla="*/ 0 h 186"/>
              <a:gd name="T38" fmla="*/ 101 w 185"/>
              <a:gd name="T39" fmla="*/ 177 h 186"/>
              <a:gd name="T40" fmla="*/ 84 w 185"/>
              <a:gd name="T41" fmla="*/ 177 h 186"/>
              <a:gd name="T42" fmla="*/ 84 w 185"/>
              <a:gd name="T43" fmla="*/ 161 h 186"/>
              <a:gd name="T44" fmla="*/ 101 w 185"/>
              <a:gd name="T45" fmla="*/ 161 h 186"/>
              <a:gd name="T46" fmla="*/ 101 w 185"/>
              <a:gd name="T47" fmla="*/ 177 h 186"/>
              <a:gd name="T48" fmla="*/ 177 w 185"/>
              <a:gd name="T49" fmla="*/ 144 h 186"/>
              <a:gd name="T50" fmla="*/ 168 w 185"/>
              <a:gd name="T51" fmla="*/ 152 h 186"/>
              <a:gd name="T52" fmla="*/ 16 w 185"/>
              <a:gd name="T53" fmla="*/ 152 h 186"/>
              <a:gd name="T54" fmla="*/ 8 w 185"/>
              <a:gd name="T55" fmla="*/ 144 h 186"/>
              <a:gd name="T56" fmla="*/ 8 w 185"/>
              <a:gd name="T57" fmla="*/ 135 h 186"/>
              <a:gd name="T58" fmla="*/ 177 w 185"/>
              <a:gd name="T59" fmla="*/ 135 h 186"/>
              <a:gd name="T60" fmla="*/ 177 w 185"/>
              <a:gd name="T61" fmla="*/ 144 h 186"/>
              <a:gd name="T62" fmla="*/ 177 w 185"/>
              <a:gd name="T63" fmla="*/ 127 h 186"/>
              <a:gd name="T64" fmla="*/ 8 w 185"/>
              <a:gd name="T65" fmla="*/ 127 h 186"/>
              <a:gd name="T66" fmla="*/ 8 w 185"/>
              <a:gd name="T67" fmla="*/ 17 h 186"/>
              <a:gd name="T68" fmla="*/ 16 w 185"/>
              <a:gd name="T69" fmla="*/ 9 h 186"/>
              <a:gd name="T70" fmla="*/ 168 w 185"/>
              <a:gd name="T71" fmla="*/ 9 h 186"/>
              <a:gd name="T72" fmla="*/ 177 w 185"/>
              <a:gd name="T73" fmla="*/ 17 h 186"/>
              <a:gd name="T74" fmla="*/ 177 w 185"/>
              <a:gd name="T75" fmla="*/ 12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5" h="186">
                <a:moveTo>
                  <a:pt x="16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1"/>
                  <a:pt x="16" y="161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0" y="177"/>
                  <a:pt x="59" y="179"/>
                  <a:pt x="59" y="182"/>
                </a:cubicBezTo>
                <a:cubicBezTo>
                  <a:pt x="59" y="184"/>
                  <a:pt x="60" y="186"/>
                  <a:pt x="63" y="186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4" y="186"/>
                  <a:pt x="126" y="184"/>
                  <a:pt x="126" y="182"/>
                </a:cubicBezTo>
                <a:cubicBezTo>
                  <a:pt x="126" y="179"/>
                  <a:pt x="124" y="177"/>
                  <a:pt x="122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1"/>
                  <a:pt x="109" y="161"/>
                  <a:pt x="109" y="161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78" y="161"/>
                  <a:pt x="185" y="153"/>
                  <a:pt x="185" y="144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5" y="8"/>
                  <a:pt x="178" y="0"/>
                  <a:pt x="168" y="0"/>
                </a:cubicBezTo>
                <a:close/>
                <a:moveTo>
                  <a:pt x="101" y="177"/>
                </a:moveTo>
                <a:cubicBezTo>
                  <a:pt x="84" y="177"/>
                  <a:pt x="84" y="177"/>
                  <a:pt x="84" y="177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101" y="161"/>
                  <a:pt x="101" y="161"/>
                  <a:pt x="101" y="161"/>
                </a:cubicBezTo>
                <a:lnTo>
                  <a:pt x="101" y="177"/>
                </a:lnTo>
                <a:close/>
                <a:moveTo>
                  <a:pt x="177" y="144"/>
                </a:moveTo>
                <a:cubicBezTo>
                  <a:pt x="177" y="148"/>
                  <a:pt x="173" y="152"/>
                  <a:pt x="16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135"/>
                  <a:pt x="8" y="135"/>
                  <a:pt x="8" y="135"/>
                </a:cubicBezTo>
                <a:cubicBezTo>
                  <a:pt x="177" y="135"/>
                  <a:pt x="177" y="135"/>
                  <a:pt x="177" y="135"/>
                </a:cubicBezTo>
                <a:lnTo>
                  <a:pt x="177" y="144"/>
                </a:lnTo>
                <a:close/>
                <a:moveTo>
                  <a:pt x="177" y="127"/>
                </a:moveTo>
                <a:cubicBezTo>
                  <a:pt x="8" y="127"/>
                  <a:pt x="8" y="127"/>
                  <a:pt x="8" y="12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68" y="9"/>
                  <a:pt x="168" y="9"/>
                  <a:pt x="168" y="9"/>
                </a:cubicBezTo>
                <a:cubicBezTo>
                  <a:pt x="173" y="9"/>
                  <a:pt x="177" y="13"/>
                  <a:pt x="177" y="17"/>
                </a:cubicBezTo>
                <a:lnTo>
                  <a:pt x="177" y="127"/>
                </a:ln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61" name="Freeform 500"/>
          <p:cNvSpPr>
            <a:spLocks noChangeAspect="1" noEditPoints="1"/>
          </p:cNvSpPr>
          <p:nvPr/>
        </p:nvSpPr>
        <p:spPr bwMode="auto">
          <a:xfrm>
            <a:off x="8476701" y="2830069"/>
            <a:ext cx="431975" cy="431975"/>
          </a:xfrm>
          <a:custGeom>
            <a:avLst/>
            <a:gdLst>
              <a:gd name="T0" fmla="*/ 152 w 186"/>
              <a:gd name="T1" fmla="*/ 55 h 186"/>
              <a:gd name="T2" fmla="*/ 127 w 186"/>
              <a:gd name="T3" fmla="*/ 55 h 186"/>
              <a:gd name="T4" fmla="*/ 140 w 186"/>
              <a:gd name="T5" fmla="*/ 51 h 186"/>
              <a:gd name="T6" fmla="*/ 140 w 186"/>
              <a:gd name="T7" fmla="*/ 60 h 186"/>
              <a:gd name="T8" fmla="*/ 140 w 186"/>
              <a:gd name="T9" fmla="*/ 51 h 186"/>
              <a:gd name="T10" fmla="*/ 102 w 186"/>
              <a:gd name="T11" fmla="*/ 9 h 186"/>
              <a:gd name="T12" fmla="*/ 85 w 186"/>
              <a:gd name="T13" fmla="*/ 9 h 186"/>
              <a:gd name="T14" fmla="*/ 0 w 186"/>
              <a:gd name="T15" fmla="*/ 17 h 186"/>
              <a:gd name="T16" fmla="*/ 9 w 186"/>
              <a:gd name="T17" fmla="*/ 34 h 186"/>
              <a:gd name="T18" fmla="*/ 17 w 186"/>
              <a:gd name="T19" fmla="*/ 144 h 186"/>
              <a:gd name="T20" fmla="*/ 89 w 186"/>
              <a:gd name="T21" fmla="*/ 155 h 186"/>
              <a:gd name="T22" fmla="*/ 64 w 186"/>
              <a:gd name="T23" fmla="*/ 182 h 186"/>
              <a:gd name="T24" fmla="*/ 71 w 186"/>
              <a:gd name="T25" fmla="*/ 185 h 186"/>
              <a:gd name="T26" fmla="*/ 116 w 186"/>
              <a:gd name="T27" fmla="*/ 185 h 186"/>
              <a:gd name="T28" fmla="*/ 123 w 186"/>
              <a:gd name="T29" fmla="*/ 182 h 186"/>
              <a:gd name="T30" fmla="*/ 97 w 186"/>
              <a:gd name="T31" fmla="*/ 155 h 186"/>
              <a:gd name="T32" fmla="*/ 169 w 186"/>
              <a:gd name="T33" fmla="*/ 144 h 186"/>
              <a:gd name="T34" fmla="*/ 178 w 186"/>
              <a:gd name="T35" fmla="*/ 34 h 186"/>
              <a:gd name="T36" fmla="*/ 186 w 186"/>
              <a:gd name="T37" fmla="*/ 17 h 186"/>
              <a:gd name="T38" fmla="*/ 169 w 186"/>
              <a:gd name="T39" fmla="*/ 135 h 186"/>
              <a:gd name="T40" fmla="*/ 17 w 186"/>
              <a:gd name="T41" fmla="*/ 34 h 186"/>
              <a:gd name="T42" fmla="*/ 169 w 186"/>
              <a:gd name="T43" fmla="*/ 135 h 186"/>
              <a:gd name="T44" fmla="*/ 9 w 186"/>
              <a:gd name="T45" fmla="*/ 26 h 186"/>
              <a:gd name="T46" fmla="*/ 178 w 186"/>
              <a:gd name="T47" fmla="*/ 17 h 186"/>
              <a:gd name="T48" fmla="*/ 38 w 186"/>
              <a:gd name="T49" fmla="*/ 119 h 186"/>
              <a:gd name="T50" fmla="*/ 152 w 186"/>
              <a:gd name="T51" fmla="*/ 114 h 186"/>
              <a:gd name="T52" fmla="*/ 151 w 186"/>
              <a:gd name="T53" fmla="*/ 112 h 186"/>
              <a:gd name="T54" fmla="*/ 126 w 186"/>
              <a:gd name="T55" fmla="*/ 78 h 186"/>
              <a:gd name="T56" fmla="*/ 120 w 186"/>
              <a:gd name="T57" fmla="*/ 78 h 186"/>
              <a:gd name="T58" fmla="*/ 75 w 186"/>
              <a:gd name="T59" fmla="*/ 61 h 186"/>
              <a:gd name="T60" fmla="*/ 69 w 186"/>
              <a:gd name="T61" fmla="*/ 61 h 186"/>
              <a:gd name="T62" fmla="*/ 35 w 186"/>
              <a:gd name="T63" fmla="*/ 112 h 186"/>
              <a:gd name="T64" fmla="*/ 34 w 186"/>
              <a:gd name="T65" fmla="*/ 114 h 186"/>
              <a:gd name="T66" fmla="*/ 73 w 186"/>
              <a:gd name="T67" fmla="*/ 70 h 186"/>
              <a:gd name="T68" fmla="*/ 106 w 186"/>
              <a:gd name="T69" fmla="*/ 102 h 186"/>
              <a:gd name="T70" fmla="*/ 122 w 186"/>
              <a:gd name="T71" fmla="*/ 87 h 186"/>
              <a:gd name="T72" fmla="*/ 46 w 186"/>
              <a:gd name="T73" fmla="*/ 11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86">
                <a:moveTo>
                  <a:pt x="140" y="68"/>
                </a:moveTo>
                <a:cubicBezTo>
                  <a:pt x="147" y="68"/>
                  <a:pt x="152" y="62"/>
                  <a:pt x="152" y="55"/>
                </a:cubicBezTo>
                <a:cubicBezTo>
                  <a:pt x="152" y="48"/>
                  <a:pt x="147" y="43"/>
                  <a:pt x="140" y="43"/>
                </a:cubicBezTo>
                <a:cubicBezTo>
                  <a:pt x="133" y="43"/>
                  <a:pt x="127" y="48"/>
                  <a:pt x="127" y="55"/>
                </a:cubicBezTo>
                <a:cubicBezTo>
                  <a:pt x="127" y="62"/>
                  <a:pt x="133" y="68"/>
                  <a:pt x="140" y="68"/>
                </a:cubicBezTo>
                <a:close/>
                <a:moveTo>
                  <a:pt x="140" y="51"/>
                </a:moveTo>
                <a:cubicBezTo>
                  <a:pt x="142" y="51"/>
                  <a:pt x="144" y="53"/>
                  <a:pt x="144" y="55"/>
                </a:cubicBezTo>
                <a:cubicBezTo>
                  <a:pt x="144" y="58"/>
                  <a:pt x="142" y="60"/>
                  <a:pt x="140" y="60"/>
                </a:cubicBezTo>
                <a:cubicBezTo>
                  <a:pt x="137" y="60"/>
                  <a:pt x="135" y="58"/>
                  <a:pt x="135" y="55"/>
                </a:cubicBezTo>
                <a:cubicBezTo>
                  <a:pt x="135" y="53"/>
                  <a:pt x="137" y="51"/>
                  <a:pt x="140" y="51"/>
                </a:cubicBezTo>
                <a:close/>
                <a:moveTo>
                  <a:pt x="178" y="9"/>
                </a:move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  <a:cubicBezTo>
                  <a:pt x="89" y="0"/>
                  <a:pt x="85" y="4"/>
                  <a:pt x="8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4" y="34"/>
                  <a:pt x="9" y="34"/>
                </a:cubicBezTo>
                <a:cubicBezTo>
                  <a:pt x="9" y="135"/>
                  <a:pt x="9" y="135"/>
                  <a:pt x="9" y="135"/>
                </a:cubicBezTo>
                <a:cubicBezTo>
                  <a:pt x="9" y="140"/>
                  <a:pt x="13" y="144"/>
                  <a:pt x="17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4" y="180"/>
                  <a:pt x="64" y="181"/>
                  <a:pt x="64" y="182"/>
                </a:cubicBezTo>
                <a:cubicBezTo>
                  <a:pt x="64" y="184"/>
                  <a:pt x="66" y="186"/>
                  <a:pt x="68" y="186"/>
                </a:cubicBezTo>
                <a:cubicBezTo>
                  <a:pt x="69" y="186"/>
                  <a:pt x="70" y="186"/>
                  <a:pt x="71" y="185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16" y="185"/>
                  <a:pt x="116" y="185"/>
                  <a:pt x="116" y="185"/>
                </a:cubicBezTo>
                <a:cubicBezTo>
                  <a:pt x="116" y="186"/>
                  <a:pt x="117" y="186"/>
                  <a:pt x="119" y="186"/>
                </a:cubicBezTo>
                <a:cubicBezTo>
                  <a:pt x="121" y="186"/>
                  <a:pt x="123" y="184"/>
                  <a:pt x="123" y="182"/>
                </a:cubicBezTo>
                <a:cubicBezTo>
                  <a:pt x="123" y="181"/>
                  <a:pt x="122" y="180"/>
                  <a:pt x="122" y="179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74" y="144"/>
                  <a:pt x="178" y="140"/>
                  <a:pt x="178" y="135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2" y="34"/>
                  <a:pt x="186" y="30"/>
                  <a:pt x="186" y="26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13"/>
                  <a:pt x="182" y="9"/>
                  <a:pt x="178" y="9"/>
                </a:cubicBezTo>
                <a:close/>
                <a:moveTo>
                  <a:pt x="169" y="135"/>
                </a:moveTo>
                <a:cubicBezTo>
                  <a:pt x="17" y="135"/>
                  <a:pt x="17" y="135"/>
                  <a:pt x="17" y="1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9" y="34"/>
                  <a:pt x="169" y="34"/>
                  <a:pt x="169" y="34"/>
                </a:cubicBezTo>
                <a:lnTo>
                  <a:pt x="169" y="135"/>
                </a:lnTo>
                <a:close/>
                <a:moveTo>
                  <a:pt x="178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178" y="17"/>
                  <a:pt x="178" y="17"/>
                  <a:pt x="178" y="17"/>
                </a:cubicBezTo>
                <a:lnTo>
                  <a:pt x="178" y="26"/>
                </a:lnTo>
                <a:close/>
                <a:moveTo>
                  <a:pt x="38" y="119"/>
                </a:moveTo>
                <a:cubicBezTo>
                  <a:pt x="148" y="119"/>
                  <a:pt x="148" y="119"/>
                  <a:pt x="148" y="119"/>
                </a:cubicBezTo>
                <a:cubicBezTo>
                  <a:pt x="150" y="119"/>
                  <a:pt x="152" y="117"/>
                  <a:pt x="152" y="114"/>
                </a:cubicBezTo>
                <a:cubicBezTo>
                  <a:pt x="152" y="113"/>
                  <a:pt x="152" y="113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5" y="77"/>
                  <a:pt x="124" y="76"/>
                  <a:pt x="123" y="76"/>
                </a:cubicBezTo>
                <a:cubicBezTo>
                  <a:pt x="122" y="76"/>
                  <a:pt x="121" y="77"/>
                  <a:pt x="120" y="78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0"/>
                  <a:pt x="73" y="60"/>
                  <a:pt x="72" y="60"/>
                </a:cubicBezTo>
                <a:cubicBezTo>
                  <a:pt x="71" y="60"/>
                  <a:pt x="69" y="60"/>
                  <a:pt x="69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4" y="113"/>
                  <a:pt x="34" y="114"/>
                  <a:pt x="34" y="114"/>
                </a:cubicBezTo>
                <a:cubicBezTo>
                  <a:pt x="34" y="117"/>
                  <a:pt x="36" y="119"/>
                  <a:pt x="38" y="119"/>
                </a:cubicBezTo>
                <a:close/>
                <a:moveTo>
                  <a:pt x="73" y="70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4" y="101"/>
                  <a:pt x="105" y="102"/>
                  <a:pt x="106" y="102"/>
                </a:cubicBezTo>
                <a:cubicBezTo>
                  <a:pt x="107" y="102"/>
                  <a:pt x="108" y="101"/>
                  <a:pt x="109" y="101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46" y="110"/>
                  <a:pt x="46" y="110"/>
                  <a:pt x="46" y="110"/>
                </a:cubicBezTo>
                <a:lnTo>
                  <a:pt x="73" y="70"/>
                </a:ln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66" name="Freeform 139"/>
          <p:cNvSpPr>
            <a:spLocks noChangeAspect="1" noEditPoints="1"/>
          </p:cNvSpPr>
          <p:nvPr/>
        </p:nvSpPr>
        <p:spPr bwMode="auto">
          <a:xfrm>
            <a:off x="3245788" y="2852280"/>
            <a:ext cx="456462" cy="375192"/>
          </a:xfrm>
          <a:custGeom>
            <a:avLst/>
            <a:gdLst>
              <a:gd name="T0" fmla="*/ 177 w 185"/>
              <a:gd name="T1" fmla="*/ 17 h 152"/>
              <a:gd name="T2" fmla="*/ 126 w 185"/>
              <a:gd name="T3" fmla="*/ 17 h 152"/>
              <a:gd name="T4" fmla="*/ 109 w 185"/>
              <a:gd name="T5" fmla="*/ 0 h 152"/>
              <a:gd name="T6" fmla="*/ 76 w 185"/>
              <a:gd name="T7" fmla="*/ 0 h 152"/>
              <a:gd name="T8" fmla="*/ 59 w 185"/>
              <a:gd name="T9" fmla="*/ 17 h 152"/>
              <a:gd name="T10" fmla="*/ 8 w 185"/>
              <a:gd name="T11" fmla="*/ 17 h 152"/>
              <a:gd name="T12" fmla="*/ 0 w 185"/>
              <a:gd name="T13" fmla="*/ 25 h 152"/>
              <a:gd name="T14" fmla="*/ 0 w 185"/>
              <a:gd name="T15" fmla="*/ 143 h 152"/>
              <a:gd name="T16" fmla="*/ 8 w 185"/>
              <a:gd name="T17" fmla="*/ 152 h 152"/>
              <a:gd name="T18" fmla="*/ 177 w 185"/>
              <a:gd name="T19" fmla="*/ 152 h 152"/>
              <a:gd name="T20" fmla="*/ 185 w 185"/>
              <a:gd name="T21" fmla="*/ 143 h 152"/>
              <a:gd name="T22" fmla="*/ 185 w 185"/>
              <a:gd name="T23" fmla="*/ 25 h 152"/>
              <a:gd name="T24" fmla="*/ 177 w 185"/>
              <a:gd name="T25" fmla="*/ 17 h 152"/>
              <a:gd name="T26" fmla="*/ 76 w 185"/>
              <a:gd name="T27" fmla="*/ 8 h 152"/>
              <a:gd name="T28" fmla="*/ 109 w 185"/>
              <a:gd name="T29" fmla="*/ 8 h 152"/>
              <a:gd name="T30" fmla="*/ 118 w 185"/>
              <a:gd name="T31" fmla="*/ 17 h 152"/>
              <a:gd name="T32" fmla="*/ 67 w 185"/>
              <a:gd name="T33" fmla="*/ 17 h 152"/>
              <a:gd name="T34" fmla="*/ 76 w 185"/>
              <a:gd name="T35" fmla="*/ 8 h 152"/>
              <a:gd name="T36" fmla="*/ 25 w 185"/>
              <a:gd name="T37" fmla="*/ 118 h 152"/>
              <a:gd name="T38" fmla="*/ 21 w 185"/>
              <a:gd name="T39" fmla="*/ 122 h 152"/>
              <a:gd name="T40" fmla="*/ 25 w 185"/>
              <a:gd name="T41" fmla="*/ 127 h 152"/>
              <a:gd name="T42" fmla="*/ 25 w 185"/>
              <a:gd name="T43" fmla="*/ 143 h 152"/>
              <a:gd name="T44" fmla="*/ 8 w 185"/>
              <a:gd name="T45" fmla="*/ 143 h 152"/>
              <a:gd name="T46" fmla="*/ 8 w 185"/>
              <a:gd name="T47" fmla="*/ 25 h 152"/>
              <a:gd name="T48" fmla="*/ 25 w 185"/>
              <a:gd name="T49" fmla="*/ 25 h 152"/>
              <a:gd name="T50" fmla="*/ 25 w 185"/>
              <a:gd name="T51" fmla="*/ 118 h 152"/>
              <a:gd name="T52" fmla="*/ 152 w 185"/>
              <a:gd name="T53" fmla="*/ 118 h 152"/>
              <a:gd name="T54" fmla="*/ 147 w 185"/>
              <a:gd name="T55" fmla="*/ 122 h 152"/>
              <a:gd name="T56" fmla="*/ 152 w 185"/>
              <a:gd name="T57" fmla="*/ 127 h 152"/>
              <a:gd name="T58" fmla="*/ 152 w 185"/>
              <a:gd name="T59" fmla="*/ 143 h 152"/>
              <a:gd name="T60" fmla="*/ 34 w 185"/>
              <a:gd name="T61" fmla="*/ 143 h 152"/>
              <a:gd name="T62" fmla="*/ 34 w 185"/>
              <a:gd name="T63" fmla="*/ 127 h 152"/>
              <a:gd name="T64" fmla="*/ 38 w 185"/>
              <a:gd name="T65" fmla="*/ 122 h 152"/>
              <a:gd name="T66" fmla="*/ 34 w 185"/>
              <a:gd name="T67" fmla="*/ 118 h 152"/>
              <a:gd name="T68" fmla="*/ 34 w 185"/>
              <a:gd name="T69" fmla="*/ 25 h 152"/>
              <a:gd name="T70" fmla="*/ 152 w 185"/>
              <a:gd name="T71" fmla="*/ 25 h 152"/>
              <a:gd name="T72" fmla="*/ 152 w 185"/>
              <a:gd name="T73" fmla="*/ 118 h 152"/>
              <a:gd name="T74" fmla="*/ 177 w 185"/>
              <a:gd name="T75" fmla="*/ 143 h 152"/>
              <a:gd name="T76" fmla="*/ 160 w 185"/>
              <a:gd name="T77" fmla="*/ 143 h 152"/>
              <a:gd name="T78" fmla="*/ 160 w 185"/>
              <a:gd name="T79" fmla="*/ 127 h 152"/>
              <a:gd name="T80" fmla="*/ 164 w 185"/>
              <a:gd name="T81" fmla="*/ 122 h 152"/>
              <a:gd name="T82" fmla="*/ 160 w 185"/>
              <a:gd name="T83" fmla="*/ 118 h 152"/>
              <a:gd name="T84" fmla="*/ 160 w 185"/>
              <a:gd name="T85" fmla="*/ 25 h 152"/>
              <a:gd name="T86" fmla="*/ 177 w 185"/>
              <a:gd name="T87" fmla="*/ 25 h 152"/>
              <a:gd name="T88" fmla="*/ 177 w 185"/>
              <a:gd name="T89" fmla="*/ 143 h 152"/>
              <a:gd name="T90" fmla="*/ 46 w 185"/>
              <a:gd name="T91" fmla="*/ 59 h 152"/>
              <a:gd name="T92" fmla="*/ 55 w 185"/>
              <a:gd name="T93" fmla="*/ 59 h 152"/>
              <a:gd name="T94" fmla="*/ 59 w 185"/>
              <a:gd name="T95" fmla="*/ 55 h 152"/>
              <a:gd name="T96" fmla="*/ 55 w 185"/>
              <a:gd name="T97" fmla="*/ 51 h 152"/>
              <a:gd name="T98" fmla="*/ 46 w 185"/>
              <a:gd name="T99" fmla="*/ 51 h 152"/>
              <a:gd name="T100" fmla="*/ 42 w 185"/>
              <a:gd name="T101" fmla="*/ 55 h 152"/>
              <a:gd name="T102" fmla="*/ 46 w 185"/>
              <a:gd name="T103" fmla="*/ 59 h 152"/>
              <a:gd name="T104" fmla="*/ 46 w 185"/>
              <a:gd name="T105" fmla="*/ 42 h 152"/>
              <a:gd name="T106" fmla="*/ 71 w 185"/>
              <a:gd name="T107" fmla="*/ 42 h 152"/>
              <a:gd name="T108" fmla="*/ 76 w 185"/>
              <a:gd name="T109" fmla="*/ 38 h 152"/>
              <a:gd name="T110" fmla="*/ 71 w 185"/>
              <a:gd name="T111" fmla="*/ 34 h 152"/>
              <a:gd name="T112" fmla="*/ 46 w 185"/>
              <a:gd name="T113" fmla="*/ 34 h 152"/>
              <a:gd name="T114" fmla="*/ 42 w 185"/>
              <a:gd name="T115" fmla="*/ 38 h 152"/>
              <a:gd name="T116" fmla="*/ 46 w 185"/>
              <a:gd name="T117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5" h="152">
                <a:moveTo>
                  <a:pt x="177" y="17"/>
                </a:moveTo>
                <a:cubicBezTo>
                  <a:pt x="126" y="17"/>
                  <a:pt x="126" y="17"/>
                  <a:pt x="126" y="17"/>
                </a:cubicBezTo>
                <a:cubicBezTo>
                  <a:pt x="126" y="8"/>
                  <a:pt x="119" y="0"/>
                  <a:pt x="109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6" y="0"/>
                  <a:pt x="59" y="8"/>
                  <a:pt x="5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21"/>
                  <a:pt x="0" y="2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8"/>
                  <a:pt x="4" y="152"/>
                  <a:pt x="8" y="152"/>
                </a:cubicBezTo>
                <a:cubicBezTo>
                  <a:pt x="177" y="152"/>
                  <a:pt x="177" y="152"/>
                  <a:pt x="177" y="152"/>
                </a:cubicBezTo>
                <a:cubicBezTo>
                  <a:pt x="182" y="152"/>
                  <a:pt x="185" y="148"/>
                  <a:pt x="185" y="143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21"/>
                  <a:pt x="182" y="17"/>
                  <a:pt x="177" y="17"/>
                </a:cubicBezTo>
                <a:close/>
                <a:moveTo>
                  <a:pt x="76" y="8"/>
                </a:moveTo>
                <a:cubicBezTo>
                  <a:pt x="109" y="8"/>
                  <a:pt x="109" y="8"/>
                  <a:pt x="109" y="8"/>
                </a:cubicBezTo>
                <a:cubicBezTo>
                  <a:pt x="114" y="8"/>
                  <a:pt x="118" y="12"/>
                  <a:pt x="118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2"/>
                  <a:pt x="71" y="8"/>
                  <a:pt x="76" y="8"/>
                </a:cubicBezTo>
                <a:close/>
                <a:moveTo>
                  <a:pt x="25" y="118"/>
                </a:moveTo>
                <a:cubicBezTo>
                  <a:pt x="23" y="118"/>
                  <a:pt x="21" y="120"/>
                  <a:pt x="21" y="122"/>
                </a:cubicBezTo>
                <a:cubicBezTo>
                  <a:pt x="21" y="125"/>
                  <a:pt x="23" y="127"/>
                  <a:pt x="25" y="127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25"/>
                  <a:pt x="8" y="25"/>
                  <a:pt x="8" y="25"/>
                </a:cubicBezTo>
                <a:cubicBezTo>
                  <a:pt x="25" y="25"/>
                  <a:pt x="25" y="25"/>
                  <a:pt x="25" y="25"/>
                </a:cubicBezTo>
                <a:lnTo>
                  <a:pt x="25" y="118"/>
                </a:lnTo>
                <a:close/>
                <a:moveTo>
                  <a:pt x="152" y="118"/>
                </a:moveTo>
                <a:cubicBezTo>
                  <a:pt x="149" y="118"/>
                  <a:pt x="147" y="120"/>
                  <a:pt x="147" y="122"/>
                </a:cubicBezTo>
                <a:cubicBezTo>
                  <a:pt x="147" y="125"/>
                  <a:pt x="149" y="127"/>
                  <a:pt x="152" y="127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6" y="127"/>
                  <a:pt x="38" y="125"/>
                  <a:pt x="38" y="122"/>
                </a:cubicBezTo>
                <a:cubicBezTo>
                  <a:pt x="38" y="120"/>
                  <a:pt x="36" y="118"/>
                  <a:pt x="34" y="118"/>
                </a:cubicBezTo>
                <a:cubicBezTo>
                  <a:pt x="34" y="25"/>
                  <a:pt x="34" y="25"/>
                  <a:pt x="34" y="25"/>
                </a:cubicBezTo>
                <a:cubicBezTo>
                  <a:pt x="152" y="25"/>
                  <a:pt x="152" y="25"/>
                  <a:pt x="152" y="25"/>
                </a:cubicBezTo>
                <a:lnTo>
                  <a:pt x="152" y="118"/>
                </a:lnTo>
                <a:close/>
                <a:moveTo>
                  <a:pt x="177" y="143"/>
                </a:moveTo>
                <a:cubicBezTo>
                  <a:pt x="160" y="143"/>
                  <a:pt x="160" y="143"/>
                  <a:pt x="160" y="143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62" y="127"/>
                  <a:pt x="164" y="125"/>
                  <a:pt x="164" y="122"/>
                </a:cubicBezTo>
                <a:cubicBezTo>
                  <a:pt x="164" y="120"/>
                  <a:pt x="162" y="118"/>
                  <a:pt x="160" y="118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77" y="25"/>
                  <a:pt x="177" y="25"/>
                  <a:pt x="177" y="25"/>
                </a:cubicBezTo>
                <a:lnTo>
                  <a:pt x="177" y="143"/>
                </a:lnTo>
                <a:close/>
                <a:moveTo>
                  <a:pt x="46" y="59"/>
                </a:moveTo>
                <a:cubicBezTo>
                  <a:pt x="55" y="59"/>
                  <a:pt x="55" y="59"/>
                  <a:pt x="55" y="59"/>
                </a:cubicBezTo>
                <a:cubicBezTo>
                  <a:pt x="57" y="59"/>
                  <a:pt x="59" y="57"/>
                  <a:pt x="59" y="55"/>
                </a:cubicBezTo>
                <a:cubicBezTo>
                  <a:pt x="59" y="52"/>
                  <a:pt x="57" y="51"/>
                  <a:pt x="55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4" y="51"/>
                  <a:pt x="42" y="52"/>
                  <a:pt x="42" y="55"/>
                </a:cubicBezTo>
                <a:cubicBezTo>
                  <a:pt x="42" y="57"/>
                  <a:pt x="44" y="59"/>
                  <a:pt x="46" y="59"/>
                </a:cubicBezTo>
                <a:close/>
                <a:moveTo>
                  <a:pt x="46" y="42"/>
                </a:moveTo>
                <a:cubicBezTo>
                  <a:pt x="71" y="42"/>
                  <a:pt x="71" y="42"/>
                  <a:pt x="71" y="42"/>
                </a:cubicBezTo>
                <a:cubicBezTo>
                  <a:pt x="74" y="42"/>
                  <a:pt x="76" y="40"/>
                  <a:pt x="76" y="38"/>
                </a:cubicBezTo>
                <a:cubicBezTo>
                  <a:pt x="76" y="36"/>
                  <a:pt x="74" y="34"/>
                  <a:pt x="71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4" y="34"/>
                  <a:pt x="42" y="36"/>
                  <a:pt x="42" y="38"/>
                </a:cubicBezTo>
                <a:cubicBezTo>
                  <a:pt x="42" y="40"/>
                  <a:pt x="44" y="42"/>
                  <a:pt x="46" y="42"/>
                </a:cubicBezTo>
                <a:close/>
              </a:path>
            </a:pathLst>
          </a:custGeom>
          <a:solidFill>
            <a:srgbClr val="64443D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59" grpId="0"/>
      <p:bldP spid="59" grpId="1"/>
      <p:bldP spid="33" grpId="0"/>
      <p:bldP spid="57" grpId="0"/>
      <p:bldP spid="57" grpId="1"/>
      <p:bldP spid="58" grpId="0"/>
      <p:bldP spid="58" grpId="1"/>
      <p:bldP spid="51" grpId="0"/>
      <p:bldP spid="53" grpId="0"/>
      <p:bldP spid="60" grpId="0" bldLvl="0" animBg="1"/>
      <p:bldP spid="61" grpId="0" bldLvl="0" animBg="1"/>
      <p:bldP spid="6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4" name="TextBox 40"/>
          <p:cNvSpPr txBox="1"/>
          <p:nvPr/>
        </p:nvSpPr>
        <p:spPr>
          <a:xfrm>
            <a:off x="5001894" y="3770335"/>
            <a:ext cx="2219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cs typeface="Calibri" panose="020F0502020204030204" charset="0"/>
              </a:rPr>
              <a:t>单击此处输入标题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735364" y="4394236"/>
            <a:ext cx="720000" cy="36000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2084705" y="4626610"/>
            <a:ext cx="80498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17465" y="1604010"/>
            <a:ext cx="1983105" cy="198310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4" grpId="0"/>
      <p:bldP spid="6" grpId="0" bldLvl="0" animBg="1"/>
      <p:bldP spid="7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9360" y="2181225"/>
            <a:ext cx="2113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第四章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0335" y="3365500"/>
            <a:ext cx="429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" grpId="0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410" y="749935"/>
            <a:ext cx="9443085" cy="5073015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145" y="2077720"/>
            <a:ext cx="4509135" cy="2416810"/>
          </a:xfrm>
          <a:prstGeom prst="rect">
            <a:avLst/>
          </a:prstGeom>
        </p:spPr>
      </p:pic>
      <p:pic>
        <p:nvPicPr>
          <p:cNvPr id="9" name="图片 8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3840" y="3592830"/>
            <a:ext cx="2674620" cy="27965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732520" y="1612265"/>
            <a:ext cx="921385" cy="2543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480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前  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45560" y="1612265"/>
            <a:ext cx="4614545" cy="3060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西城杨柳弄春柔，动离忧，泪难收。犹记多情、曾为系归舟。碧野朱桥当日事，人不见，水空流。</a:t>
            </a:r>
          </a:p>
          <a:p>
            <a:pPr fontAlgn="auto">
              <a:lnSpc>
                <a:spcPct val="200000"/>
              </a:lnSpc>
            </a:pPr>
            <a:r>
              <a:rPr lang="zh-CN" altLang="en-US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韶华不为少年留，恨悠悠，几时休？飞絮落花时候、一登楼。便作春江都是泪，流不尽，许多愁。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20501" name="Curved Connector 33"/>
          <p:cNvCxnSpPr/>
          <p:nvPr/>
        </p:nvCxnSpPr>
        <p:spPr>
          <a:xfrm rot="5400000" flipH="1" flipV="1">
            <a:off x="1421130" y="3329305"/>
            <a:ext cx="1066800" cy="827405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64443D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0502" name="Freeform 37"/>
          <p:cNvSpPr/>
          <p:nvPr/>
        </p:nvSpPr>
        <p:spPr>
          <a:xfrm>
            <a:off x="3000375" y="1786255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64443D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0503" name="Curved Connector 39"/>
          <p:cNvCxnSpPr/>
          <p:nvPr/>
        </p:nvCxnSpPr>
        <p:spPr>
          <a:xfrm rot="10800000" flipH="1" flipV="1">
            <a:off x="6358255" y="2032000"/>
            <a:ext cx="986155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64443D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0504" name="Curved Connector 41"/>
          <p:cNvCxnSpPr/>
          <p:nvPr/>
        </p:nvCxnSpPr>
        <p:spPr>
          <a:xfrm rot="16200000" flipH="1">
            <a:off x="7508875" y="4016375"/>
            <a:ext cx="881380" cy="858520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64443D"/>
            </a:solidFill>
            <a:prstDash val="sysDot"/>
            <a:bevel/>
            <a:headEnd type="none" w="med" len="med"/>
            <a:tailEnd type="none" w="med" len="med"/>
          </a:ln>
        </p:spPr>
      </p:cxnSp>
      <p:grpSp>
        <p:nvGrpSpPr>
          <p:cNvPr id="16" name="组合 15"/>
          <p:cNvGrpSpPr/>
          <p:nvPr/>
        </p:nvGrpSpPr>
        <p:grpSpPr>
          <a:xfrm>
            <a:off x="1019175" y="4276725"/>
            <a:ext cx="819150" cy="819150"/>
            <a:chOff x="1605" y="6840"/>
            <a:chExt cx="1290" cy="1290"/>
          </a:xfrm>
        </p:grpSpPr>
        <p:sp>
          <p:nvSpPr>
            <p:cNvPr id="20484" name="Oval 13"/>
            <p:cNvSpPr/>
            <p:nvPr/>
          </p:nvSpPr>
          <p:spPr>
            <a:xfrm>
              <a:off x="1605" y="6840"/>
              <a:ext cx="1290" cy="1290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0505" name="Freeform 7"/>
            <p:cNvSpPr>
              <a:spLocks noEditPoints="1"/>
            </p:cNvSpPr>
            <p:nvPr/>
          </p:nvSpPr>
          <p:spPr>
            <a:xfrm>
              <a:off x="1980" y="7155"/>
              <a:ext cx="540" cy="633"/>
            </a:xfrm>
            <a:custGeom>
              <a:avLst/>
              <a:gdLst/>
              <a:ahLst/>
              <a:cxnLst>
                <a:cxn ang="0">
                  <a:pos x="625374098" y="300437490"/>
                </a:cxn>
                <a:cxn ang="0">
                  <a:pos x="572378801" y="346656327"/>
                </a:cxn>
                <a:cxn ang="0">
                  <a:pos x="572378801" y="439097764"/>
                </a:cxn>
                <a:cxn ang="0">
                  <a:pos x="487582197" y="439097764"/>
                </a:cxn>
                <a:cxn ang="0">
                  <a:pos x="445183895" y="496875072"/>
                </a:cxn>
                <a:cxn ang="0">
                  <a:pos x="487582197" y="543097672"/>
                </a:cxn>
                <a:cxn ang="0">
                  <a:pos x="572378801" y="543097672"/>
                </a:cxn>
                <a:cxn ang="0">
                  <a:pos x="572378801" y="635539109"/>
                </a:cxn>
                <a:cxn ang="0">
                  <a:pos x="625374098" y="693312655"/>
                </a:cxn>
                <a:cxn ang="0">
                  <a:pos x="667772400" y="635539109"/>
                </a:cxn>
                <a:cxn ang="0">
                  <a:pos x="667772400" y="543097672"/>
                </a:cxn>
                <a:cxn ang="0">
                  <a:pos x="752569005" y="543097672"/>
                </a:cxn>
                <a:cxn ang="0">
                  <a:pos x="805567743" y="496875072"/>
                </a:cxn>
                <a:cxn ang="0">
                  <a:pos x="752569005" y="439097764"/>
                </a:cxn>
                <a:cxn ang="0">
                  <a:pos x="667772400" y="439097764"/>
                </a:cxn>
                <a:cxn ang="0">
                  <a:pos x="667772400" y="346656327"/>
                </a:cxn>
                <a:cxn ang="0">
                  <a:pos x="625374098" y="300437490"/>
                </a:cxn>
                <a:cxn ang="0">
                  <a:pos x="105997476" y="1143968891"/>
                </a:cxn>
                <a:cxn ang="0">
                  <a:pos x="95397040" y="1132414182"/>
                </a:cxn>
                <a:cxn ang="0">
                  <a:pos x="84796604" y="1097746291"/>
                </a:cxn>
                <a:cxn ang="0">
                  <a:pos x="95397040" y="1063082164"/>
                </a:cxn>
                <a:cxn ang="0">
                  <a:pos x="233192383" y="912863418"/>
                </a:cxn>
                <a:cxn ang="0">
                  <a:pos x="243789377" y="901308709"/>
                </a:cxn>
                <a:cxn ang="0">
                  <a:pos x="264990249" y="912863418"/>
                </a:cxn>
                <a:cxn ang="0">
                  <a:pos x="264990249" y="935972837"/>
                </a:cxn>
                <a:cxn ang="0">
                  <a:pos x="127194906" y="1086191582"/>
                </a:cxn>
                <a:cxn ang="0">
                  <a:pos x="116594470" y="1097746291"/>
                </a:cxn>
                <a:cxn ang="0">
                  <a:pos x="127194906" y="1109301001"/>
                </a:cxn>
                <a:cxn ang="0">
                  <a:pos x="127194906" y="1132414182"/>
                </a:cxn>
                <a:cxn ang="0">
                  <a:pos x="105997476" y="1143968891"/>
                </a:cxn>
                <a:cxn ang="0">
                  <a:pos x="614777104" y="831976691"/>
                </a:cxn>
                <a:cxn ang="0">
                  <a:pos x="392185156" y="727980545"/>
                </a:cxn>
                <a:cxn ang="0">
                  <a:pos x="296788116" y="485320363"/>
                </a:cxn>
                <a:cxn ang="0">
                  <a:pos x="392185156" y="242660181"/>
                </a:cxn>
                <a:cxn ang="0">
                  <a:pos x="614777104" y="138664036"/>
                </a:cxn>
                <a:cxn ang="0">
                  <a:pos x="847966046" y="242660181"/>
                </a:cxn>
                <a:cxn ang="0">
                  <a:pos x="932762650" y="485320363"/>
                </a:cxn>
                <a:cxn ang="0">
                  <a:pos x="847966046" y="727980545"/>
                </a:cxn>
                <a:cxn ang="0">
                  <a:pos x="614777104" y="831976691"/>
                </a:cxn>
                <a:cxn ang="0">
                  <a:pos x="614777104" y="0"/>
                </a:cxn>
                <a:cxn ang="0">
                  <a:pos x="180193645" y="485320363"/>
                </a:cxn>
                <a:cxn ang="0">
                  <a:pos x="264990249" y="762644673"/>
                </a:cxn>
                <a:cxn ang="0">
                  <a:pos x="42398302" y="1005304855"/>
                </a:cxn>
                <a:cxn ang="0">
                  <a:pos x="42398302" y="1190187728"/>
                </a:cxn>
                <a:cxn ang="0">
                  <a:pos x="127194906" y="1236410327"/>
                </a:cxn>
                <a:cxn ang="0">
                  <a:pos x="211991511" y="1190187728"/>
                </a:cxn>
                <a:cxn ang="0">
                  <a:pos x="423983023" y="970640727"/>
                </a:cxn>
                <a:cxn ang="0">
                  <a:pos x="455780889" y="935972837"/>
                </a:cxn>
                <a:cxn ang="0">
                  <a:pos x="614777104" y="970640727"/>
                </a:cxn>
                <a:cxn ang="0">
                  <a:pos x="1059957557" y="485320363"/>
                </a:cxn>
                <a:cxn ang="0">
                  <a:pos x="614777104" y="0"/>
                </a:cxn>
              </a:cxnLst>
              <a:rect l="0" t="0" r="0" b="0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56300" y="1519555"/>
            <a:ext cx="532130" cy="530860"/>
            <a:chOff x="9380" y="2498"/>
            <a:chExt cx="838" cy="836"/>
          </a:xfrm>
        </p:grpSpPr>
        <p:sp>
          <p:nvSpPr>
            <p:cNvPr id="20481" name="Oval 6"/>
            <p:cNvSpPr/>
            <p:nvPr/>
          </p:nvSpPr>
          <p:spPr>
            <a:xfrm>
              <a:off x="9380" y="2498"/>
              <a:ext cx="838" cy="837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0506" name="Freeform 9"/>
            <p:cNvSpPr>
              <a:spLocks noEditPoints="1"/>
            </p:cNvSpPr>
            <p:nvPr/>
          </p:nvSpPr>
          <p:spPr>
            <a:xfrm>
              <a:off x="9588" y="2703"/>
              <a:ext cx="425" cy="427"/>
            </a:xfrm>
            <a:custGeom>
              <a:avLst/>
              <a:gdLst/>
              <a:ahLst/>
              <a:cxnLst>
                <a:cxn ang="0">
                  <a:pos x="405548911" y="718604737"/>
                </a:cxn>
                <a:cxn ang="0">
                  <a:pos x="113837642" y="426893468"/>
                </a:cxn>
                <a:cxn ang="0">
                  <a:pos x="170758773" y="249022152"/>
                </a:cxn>
                <a:cxn ang="0">
                  <a:pos x="241907300" y="184986168"/>
                </a:cxn>
                <a:cxn ang="0">
                  <a:pos x="270366710" y="177871316"/>
                </a:cxn>
                <a:cxn ang="0">
                  <a:pos x="305940973" y="192101021"/>
                </a:cxn>
                <a:cxn ang="0">
                  <a:pos x="291711268" y="256137005"/>
                </a:cxn>
                <a:cxn ang="0">
                  <a:pos x="241907300" y="305940973"/>
                </a:cxn>
                <a:cxn ang="0">
                  <a:pos x="206333036" y="426893468"/>
                </a:cxn>
                <a:cxn ang="0">
                  <a:pos x="263251858" y="569190521"/>
                </a:cxn>
                <a:cxn ang="0">
                  <a:pos x="405548911" y="626111653"/>
                </a:cxn>
                <a:cxn ang="0">
                  <a:pos x="554963126" y="569190521"/>
                </a:cxn>
                <a:cxn ang="0">
                  <a:pos x="611881947" y="426893468"/>
                </a:cxn>
                <a:cxn ang="0">
                  <a:pos x="569192832" y="305940973"/>
                </a:cxn>
                <a:cxn ang="0">
                  <a:pos x="533618568" y="263251858"/>
                </a:cxn>
                <a:cxn ang="0">
                  <a:pos x="526503716" y="206330726"/>
                </a:cxn>
                <a:cxn ang="0">
                  <a:pos x="562077979" y="184986168"/>
                </a:cxn>
                <a:cxn ang="0">
                  <a:pos x="590537389" y="199215874"/>
                </a:cxn>
                <a:cxn ang="0">
                  <a:pos x="640341358" y="249022152"/>
                </a:cxn>
                <a:cxn ang="0">
                  <a:pos x="704377342" y="426893468"/>
                </a:cxn>
                <a:cxn ang="0">
                  <a:pos x="405548911" y="718604737"/>
                </a:cxn>
                <a:cxn ang="0">
                  <a:pos x="405548911" y="462467732"/>
                </a:cxn>
                <a:cxn ang="0">
                  <a:pos x="362859795" y="419778616"/>
                </a:cxn>
                <a:cxn ang="0">
                  <a:pos x="362859795" y="120952495"/>
                </a:cxn>
                <a:cxn ang="0">
                  <a:pos x="405548911" y="78263379"/>
                </a:cxn>
                <a:cxn ang="0">
                  <a:pos x="455355189" y="120952495"/>
                </a:cxn>
                <a:cxn ang="0">
                  <a:pos x="455355189" y="419778616"/>
                </a:cxn>
                <a:cxn ang="0">
                  <a:pos x="405548911" y="462467732"/>
                </a:cxn>
                <a:cxn ang="0">
                  <a:pos x="412663763" y="0"/>
                </a:cxn>
                <a:cxn ang="0">
                  <a:pos x="0" y="412663763"/>
                </a:cxn>
                <a:cxn ang="0">
                  <a:pos x="412663763" y="832442380"/>
                </a:cxn>
                <a:cxn ang="0">
                  <a:pos x="832444690" y="412663763"/>
                </a:cxn>
                <a:cxn ang="0">
                  <a:pos x="412663763" y="0"/>
                </a:cxn>
              </a:cxnLst>
              <a:rect l="0" t="0" r="0" b="0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56155" y="2567305"/>
            <a:ext cx="819150" cy="816610"/>
            <a:chOff x="3553" y="4148"/>
            <a:chExt cx="1290" cy="1286"/>
          </a:xfrm>
        </p:grpSpPr>
        <p:sp>
          <p:nvSpPr>
            <p:cNvPr id="20483" name="Oval 12"/>
            <p:cNvSpPr/>
            <p:nvPr/>
          </p:nvSpPr>
          <p:spPr>
            <a:xfrm>
              <a:off x="3553" y="4148"/>
              <a:ext cx="1290" cy="1287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0507" name="Freeform 10"/>
            <p:cNvSpPr>
              <a:spLocks noEditPoints="1"/>
            </p:cNvSpPr>
            <p:nvPr/>
          </p:nvSpPr>
          <p:spPr>
            <a:xfrm>
              <a:off x="3730" y="4430"/>
              <a:ext cx="938" cy="680"/>
            </a:xfrm>
            <a:custGeom>
              <a:avLst/>
              <a:gdLst/>
              <a:ahLst/>
              <a:cxnLst>
                <a:cxn ang="0">
                  <a:pos x="909491562" y="890655822"/>
                </a:cxn>
                <a:cxn ang="0">
                  <a:pos x="755048655" y="957874511"/>
                </a:cxn>
                <a:cxn ang="0">
                  <a:pos x="755048655" y="1260364075"/>
                </a:cxn>
                <a:cxn ang="0">
                  <a:pos x="909491562" y="1327582764"/>
                </a:cxn>
                <a:cxn ang="0">
                  <a:pos x="1063934470" y="1260364075"/>
                </a:cxn>
                <a:cxn ang="0">
                  <a:pos x="1063934470" y="957874511"/>
                </a:cxn>
                <a:cxn ang="0">
                  <a:pos x="909491562" y="890655822"/>
                </a:cxn>
                <a:cxn ang="0">
                  <a:pos x="909491562" y="470536286"/>
                </a:cxn>
                <a:cxn ang="0">
                  <a:pos x="377527107" y="688999756"/>
                </a:cxn>
                <a:cxn ang="0">
                  <a:pos x="377527107" y="857046478"/>
                </a:cxn>
                <a:cxn ang="0">
                  <a:pos x="463323162" y="890655822"/>
                </a:cxn>
                <a:cxn ang="0">
                  <a:pos x="549124777" y="857046478"/>
                </a:cxn>
                <a:cxn ang="0">
                  <a:pos x="909491562" y="722609101"/>
                </a:cxn>
                <a:cxn ang="0">
                  <a:pos x="1269858347" y="857046478"/>
                </a:cxn>
                <a:cxn ang="0">
                  <a:pos x="1355659962" y="890655822"/>
                </a:cxn>
                <a:cxn ang="0">
                  <a:pos x="1441456017" y="857046478"/>
                </a:cxn>
                <a:cxn ang="0">
                  <a:pos x="1441456017" y="688999756"/>
                </a:cxn>
                <a:cxn ang="0">
                  <a:pos x="909491562" y="470536286"/>
                </a:cxn>
                <a:cxn ang="0">
                  <a:pos x="909491562" y="0"/>
                </a:cxn>
                <a:cxn ang="0">
                  <a:pos x="34320646" y="369708253"/>
                </a:cxn>
                <a:cxn ang="0">
                  <a:pos x="34320646" y="520947569"/>
                </a:cxn>
                <a:cxn ang="0">
                  <a:pos x="120122261" y="554562379"/>
                </a:cxn>
                <a:cxn ang="0">
                  <a:pos x="205923877" y="520947569"/>
                </a:cxn>
                <a:cxn ang="0">
                  <a:pos x="909491562" y="235265410"/>
                </a:cxn>
                <a:cxn ang="0">
                  <a:pos x="1630219571" y="520947569"/>
                </a:cxn>
                <a:cxn ang="0">
                  <a:pos x="1716021187" y="554562379"/>
                </a:cxn>
                <a:cxn ang="0">
                  <a:pos x="1784662479" y="520947569"/>
                </a:cxn>
                <a:cxn ang="0">
                  <a:pos x="1784662479" y="369708253"/>
                </a:cxn>
                <a:cxn ang="0">
                  <a:pos x="909491562" y="0"/>
                </a:cxn>
              </a:cxnLst>
              <a:rect l="0" t="0" r="0" b="0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09130" y="3178175"/>
            <a:ext cx="819150" cy="819150"/>
            <a:chOff x="11038" y="5110"/>
            <a:chExt cx="1290" cy="1290"/>
          </a:xfrm>
        </p:grpSpPr>
        <p:sp>
          <p:nvSpPr>
            <p:cNvPr id="20482" name="Oval 4"/>
            <p:cNvSpPr/>
            <p:nvPr/>
          </p:nvSpPr>
          <p:spPr>
            <a:xfrm>
              <a:off x="11038" y="5110"/>
              <a:ext cx="1290" cy="1290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sz="28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0508" name="Freeform 73"/>
            <p:cNvSpPr>
              <a:spLocks noEditPoints="1"/>
            </p:cNvSpPr>
            <p:nvPr/>
          </p:nvSpPr>
          <p:spPr>
            <a:xfrm>
              <a:off x="11285" y="5345"/>
              <a:ext cx="795" cy="898"/>
            </a:xfrm>
            <a:custGeom>
              <a:avLst/>
              <a:gdLst/>
              <a:ahLst/>
              <a:cxnLst>
                <a:cxn ang="0">
                  <a:pos x="786242555" y="393990353"/>
                </a:cxn>
                <a:cxn ang="0">
                  <a:pos x="769866386" y="393990353"/>
                </a:cxn>
                <a:cxn ang="0">
                  <a:pos x="769866386" y="393990353"/>
                </a:cxn>
                <a:cxn ang="0">
                  <a:pos x="671582737" y="439452861"/>
                </a:cxn>
                <a:cxn ang="0">
                  <a:pos x="671582737" y="606140520"/>
                </a:cxn>
                <a:cxn ang="0">
                  <a:pos x="687964233" y="621293048"/>
                </a:cxn>
                <a:cxn ang="0">
                  <a:pos x="687964233" y="1682043880"/>
                </a:cxn>
                <a:cxn ang="0">
                  <a:pos x="769866386" y="1757811445"/>
                </a:cxn>
                <a:cxn ang="0">
                  <a:pos x="868144708" y="1682043880"/>
                </a:cxn>
                <a:cxn ang="0">
                  <a:pos x="868144708" y="621293048"/>
                </a:cxn>
                <a:cxn ang="0">
                  <a:pos x="884526204" y="606140520"/>
                </a:cxn>
                <a:cxn ang="0">
                  <a:pos x="884526204" y="439452861"/>
                </a:cxn>
                <a:cxn ang="0">
                  <a:pos x="786242555" y="393990353"/>
                </a:cxn>
                <a:cxn ang="0">
                  <a:pos x="573304416" y="196997637"/>
                </a:cxn>
                <a:cxn ang="0">
                  <a:pos x="524165255" y="212150166"/>
                </a:cxn>
                <a:cxn ang="0">
                  <a:pos x="524165255" y="833443215"/>
                </a:cxn>
                <a:cxn ang="0">
                  <a:pos x="573304416" y="863753193"/>
                </a:cxn>
                <a:cxn ang="0">
                  <a:pos x="622443576" y="833443215"/>
                </a:cxn>
                <a:cxn ang="0">
                  <a:pos x="622443576" y="742523121"/>
                </a:cxn>
                <a:cxn ang="0">
                  <a:pos x="540541423" y="530372955"/>
                </a:cxn>
                <a:cxn ang="0">
                  <a:pos x="622443576" y="318222788"/>
                </a:cxn>
                <a:cxn ang="0">
                  <a:pos x="622443576" y="212150166"/>
                </a:cxn>
                <a:cxn ang="0">
                  <a:pos x="573304416" y="196997637"/>
                </a:cxn>
                <a:cxn ang="0">
                  <a:pos x="982804526" y="196997637"/>
                </a:cxn>
                <a:cxn ang="0">
                  <a:pos x="917283869" y="212150166"/>
                </a:cxn>
                <a:cxn ang="0">
                  <a:pos x="917283869" y="318222788"/>
                </a:cxn>
                <a:cxn ang="0">
                  <a:pos x="1015567518" y="530372955"/>
                </a:cxn>
                <a:cxn ang="0">
                  <a:pos x="917283869" y="742523121"/>
                </a:cxn>
                <a:cxn ang="0">
                  <a:pos x="917283869" y="833443215"/>
                </a:cxn>
                <a:cxn ang="0">
                  <a:pos x="982804526" y="863753193"/>
                </a:cxn>
                <a:cxn ang="0">
                  <a:pos x="1031943686" y="833443215"/>
                </a:cxn>
                <a:cxn ang="0">
                  <a:pos x="1031943686" y="212150166"/>
                </a:cxn>
                <a:cxn ang="0">
                  <a:pos x="982804526" y="196997637"/>
                </a:cxn>
                <a:cxn ang="0">
                  <a:pos x="360360949" y="0"/>
                </a:cxn>
                <a:cxn ang="0">
                  <a:pos x="311221788" y="15152528"/>
                </a:cxn>
                <a:cxn ang="0">
                  <a:pos x="311221788" y="1045593381"/>
                </a:cxn>
                <a:cxn ang="0">
                  <a:pos x="360360949" y="1060745910"/>
                </a:cxn>
                <a:cxn ang="0">
                  <a:pos x="409500110" y="1045593381"/>
                </a:cxn>
                <a:cxn ang="0">
                  <a:pos x="409500110" y="939520758"/>
                </a:cxn>
                <a:cxn ang="0">
                  <a:pos x="229319635" y="530372955"/>
                </a:cxn>
                <a:cxn ang="0">
                  <a:pos x="409500110" y="106072622"/>
                </a:cxn>
                <a:cxn ang="0">
                  <a:pos x="409500110" y="15152528"/>
                </a:cxn>
                <a:cxn ang="0">
                  <a:pos x="360360949" y="0"/>
                </a:cxn>
                <a:cxn ang="0">
                  <a:pos x="1195747992" y="0"/>
                </a:cxn>
                <a:cxn ang="0">
                  <a:pos x="1146608832" y="15152528"/>
                </a:cxn>
                <a:cxn ang="0">
                  <a:pos x="1146608832" y="106072622"/>
                </a:cxn>
                <a:cxn ang="0">
                  <a:pos x="1326789306" y="530372955"/>
                </a:cxn>
                <a:cxn ang="0">
                  <a:pos x="1146608832" y="939520758"/>
                </a:cxn>
                <a:cxn ang="0">
                  <a:pos x="1146608832" y="1045593381"/>
                </a:cxn>
                <a:cxn ang="0">
                  <a:pos x="1195747992" y="1060745910"/>
                </a:cxn>
                <a:cxn ang="0">
                  <a:pos x="1244887153" y="1045593381"/>
                </a:cxn>
                <a:cxn ang="0">
                  <a:pos x="1244887153" y="15152528"/>
                </a:cxn>
                <a:cxn ang="0">
                  <a:pos x="1195747992" y="0"/>
                </a:cxn>
              </a:cxnLst>
              <a:rect l="0" t="0" r="0" b="0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87030" y="4942205"/>
            <a:ext cx="530860" cy="530860"/>
            <a:chOff x="12578" y="7888"/>
            <a:chExt cx="836" cy="836"/>
          </a:xfrm>
        </p:grpSpPr>
        <p:sp>
          <p:nvSpPr>
            <p:cNvPr id="20485" name="Oval 15"/>
            <p:cNvSpPr/>
            <p:nvPr/>
          </p:nvSpPr>
          <p:spPr>
            <a:xfrm>
              <a:off x="12578" y="7888"/>
              <a:ext cx="837" cy="837"/>
            </a:xfrm>
            <a:prstGeom prst="ellipse">
              <a:avLst/>
            </a:prstGeom>
            <a:solidFill>
              <a:srgbClr val="64443D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0509" name="Freeform 12"/>
            <p:cNvSpPr>
              <a:spLocks noEditPoints="1"/>
            </p:cNvSpPr>
            <p:nvPr/>
          </p:nvSpPr>
          <p:spPr>
            <a:xfrm>
              <a:off x="12798" y="8130"/>
              <a:ext cx="397" cy="380"/>
            </a:xfrm>
            <a:custGeom>
              <a:avLst/>
              <a:gdLst/>
              <a:ahLst/>
              <a:cxnLst>
                <a:cxn ang="0">
                  <a:pos x="100101438" y="541922457"/>
                </a:cxn>
                <a:cxn ang="0">
                  <a:pos x="71500034" y="520531298"/>
                </a:cxn>
                <a:cxn ang="0">
                  <a:pos x="71500034" y="221048139"/>
                </a:cxn>
                <a:cxn ang="0">
                  <a:pos x="100101438" y="199656980"/>
                </a:cxn>
                <a:cxn ang="0">
                  <a:pos x="550552120" y="199656980"/>
                </a:cxn>
                <a:cxn ang="0">
                  <a:pos x="586302137" y="221048139"/>
                </a:cxn>
                <a:cxn ang="0">
                  <a:pos x="586302137" y="520531298"/>
                </a:cxn>
                <a:cxn ang="0">
                  <a:pos x="550552120" y="541922457"/>
                </a:cxn>
                <a:cxn ang="0">
                  <a:pos x="100101438" y="541922457"/>
                </a:cxn>
                <a:cxn ang="0">
                  <a:pos x="200200560" y="128349264"/>
                </a:cxn>
                <a:cxn ang="0">
                  <a:pos x="200200560" y="99828490"/>
                </a:cxn>
                <a:cxn ang="0">
                  <a:pos x="228801963" y="71305403"/>
                </a:cxn>
                <a:cxn ang="0">
                  <a:pos x="679252645" y="71305403"/>
                </a:cxn>
                <a:cxn ang="0">
                  <a:pos x="707854049" y="99828490"/>
                </a:cxn>
                <a:cxn ang="0">
                  <a:pos x="707854049" y="392182033"/>
                </a:cxn>
                <a:cxn ang="0">
                  <a:pos x="679252645" y="413573192"/>
                </a:cxn>
                <a:cxn ang="0">
                  <a:pos x="657804488" y="413573192"/>
                </a:cxn>
                <a:cxn ang="0">
                  <a:pos x="657804488" y="221048139"/>
                </a:cxn>
                <a:cxn ang="0">
                  <a:pos x="550552120" y="128349264"/>
                </a:cxn>
                <a:cxn ang="0">
                  <a:pos x="200200560" y="128349264"/>
                </a:cxn>
                <a:cxn ang="0">
                  <a:pos x="679252645" y="0"/>
                </a:cxn>
                <a:cxn ang="0">
                  <a:pos x="228801963" y="0"/>
                </a:cxn>
                <a:cxn ang="0">
                  <a:pos x="128700525" y="99828490"/>
                </a:cxn>
                <a:cxn ang="0">
                  <a:pos x="128700525" y="128349264"/>
                </a:cxn>
                <a:cxn ang="0">
                  <a:pos x="100101438" y="128349264"/>
                </a:cxn>
                <a:cxn ang="0">
                  <a:pos x="0" y="221048139"/>
                </a:cxn>
                <a:cxn ang="0">
                  <a:pos x="0" y="520531298"/>
                </a:cxn>
                <a:cxn ang="0">
                  <a:pos x="100101438" y="613230173"/>
                </a:cxn>
                <a:cxn ang="0">
                  <a:pos x="278851524" y="613230173"/>
                </a:cxn>
                <a:cxn ang="0">
                  <a:pos x="278851524" y="663142106"/>
                </a:cxn>
                <a:cxn ang="0">
                  <a:pos x="185901016" y="663142106"/>
                </a:cxn>
                <a:cxn ang="0">
                  <a:pos x="150150999" y="698797120"/>
                </a:cxn>
                <a:cxn ang="0">
                  <a:pos x="185901016" y="741579437"/>
                </a:cxn>
                <a:cxn ang="0">
                  <a:pos x="471903471" y="741579437"/>
                </a:cxn>
                <a:cxn ang="0">
                  <a:pos x="507653488" y="698797120"/>
                </a:cxn>
                <a:cxn ang="0">
                  <a:pos x="471903471" y="663142106"/>
                </a:cxn>
                <a:cxn ang="0">
                  <a:pos x="378952963" y="663142106"/>
                </a:cxn>
                <a:cxn ang="0">
                  <a:pos x="378952963" y="613230173"/>
                </a:cxn>
                <a:cxn ang="0">
                  <a:pos x="550552120" y="613230173"/>
                </a:cxn>
                <a:cxn ang="0">
                  <a:pos x="657804488" y="520531298"/>
                </a:cxn>
                <a:cxn ang="0">
                  <a:pos x="657804488" y="484878596"/>
                </a:cxn>
                <a:cxn ang="0">
                  <a:pos x="679252645" y="484878596"/>
                </a:cxn>
                <a:cxn ang="0">
                  <a:pos x="779354083" y="392182033"/>
                </a:cxn>
                <a:cxn ang="0">
                  <a:pos x="779354083" y="99828490"/>
                </a:cxn>
                <a:cxn ang="0">
                  <a:pos x="679252645" y="0"/>
                </a:cxn>
              </a:cxnLst>
              <a:rect l="0" t="0" r="0" b="0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939925" y="4276725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45005" y="4507230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9765" y="263080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9765" y="2861310"/>
            <a:ext cx="28892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0045" y="151955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10045" y="1750060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6730" y="317817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6730" y="3408680"/>
            <a:ext cx="2931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88070" y="4942205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88070" y="5172710"/>
            <a:ext cx="2931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0502" grpId="0" bldLvl="0" animBg="1"/>
      <p:bldP spid="8" grpId="0"/>
      <p:bldP spid="9" grpId="0"/>
      <p:bldP spid="3" grpId="0"/>
      <p:bldP spid="4" grpId="0"/>
      <p:bldP spid="6" grpId="0"/>
      <p:bldP spid="7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21506" name="Oval 2"/>
          <p:cNvSpPr/>
          <p:nvPr/>
        </p:nvSpPr>
        <p:spPr>
          <a:xfrm>
            <a:off x="1573213" y="1944370"/>
            <a:ext cx="1679575" cy="16795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1507" name="Oval 8"/>
          <p:cNvSpPr/>
          <p:nvPr/>
        </p:nvSpPr>
        <p:spPr>
          <a:xfrm>
            <a:off x="4041140" y="1944370"/>
            <a:ext cx="1679575" cy="16795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1508" name="Oval 9"/>
          <p:cNvSpPr/>
          <p:nvPr/>
        </p:nvSpPr>
        <p:spPr>
          <a:xfrm>
            <a:off x="8952865" y="1944370"/>
            <a:ext cx="1681163" cy="167957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1509" name="Oval 13"/>
          <p:cNvSpPr/>
          <p:nvPr/>
        </p:nvSpPr>
        <p:spPr>
          <a:xfrm>
            <a:off x="6493828" y="1944370"/>
            <a:ext cx="1681162" cy="1679575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507141" y="389125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290955" y="4243705"/>
            <a:ext cx="22459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7291" y="389125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6020" y="4243705"/>
            <a:ext cx="2329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0296" y="389125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73470" y="4243705"/>
            <a:ext cx="23221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9651" y="389125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0925" y="4243705"/>
            <a:ext cx="22459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1506" grpId="0" bldLvl="0" animBg="1"/>
      <p:bldP spid="21507" grpId="0" bldLvl="0" animBg="1"/>
      <p:bldP spid="21508" grpId="0" bldLvl="0" animBg="1"/>
      <p:bldP spid="21509" grpId="0" bldLvl="0" animBg="1"/>
      <p:bldP spid="108" grpId="0"/>
      <p:bldP spid="109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7" name="任意形状 6"/>
          <p:cNvSpPr/>
          <p:nvPr/>
        </p:nvSpPr>
        <p:spPr>
          <a:xfrm>
            <a:off x="1150642" y="2742495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12700">
            <a:solidFill>
              <a:srgbClr val="64443D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3" name="形状 2"/>
          <p:cNvSpPr/>
          <p:nvPr/>
        </p:nvSpPr>
        <p:spPr>
          <a:xfrm>
            <a:off x="2333128" y="3235469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rgbClr val="64443D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形状 10"/>
          <p:cNvSpPr/>
          <p:nvPr/>
        </p:nvSpPr>
        <p:spPr>
          <a:xfrm>
            <a:off x="1608521" y="4077777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4443D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 smtClean="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00162" y="2742495"/>
            <a:ext cx="2060461" cy="1699449"/>
          </a:xfrm>
          <a:prstGeom prst="roundRect">
            <a:avLst>
              <a:gd name="adj" fmla="val 10000"/>
            </a:avLst>
          </a:prstGeom>
          <a:noFill/>
          <a:ln>
            <a:solidFill>
              <a:srgbClr val="64443D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环形箭头 15"/>
          <p:cNvSpPr/>
          <p:nvPr/>
        </p:nvSpPr>
        <p:spPr>
          <a:xfrm>
            <a:off x="4865479" y="1740354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rgbClr val="64443D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任意形状 16"/>
          <p:cNvSpPr/>
          <p:nvPr/>
        </p:nvSpPr>
        <p:spPr>
          <a:xfrm>
            <a:off x="4158043" y="2378327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4443D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 smtClean="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21" name="任意形状 20"/>
          <p:cNvSpPr/>
          <p:nvPr/>
        </p:nvSpPr>
        <p:spPr>
          <a:xfrm>
            <a:off x="6249684" y="2742495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rgbClr val="64443D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25" name="形状 24"/>
          <p:cNvSpPr/>
          <p:nvPr/>
        </p:nvSpPr>
        <p:spPr>
          <a:xfrm>
            <a:off x="7422646" y="3235469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rgbClr val="64443D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形状 28"/>
          <p:cNvSpPr/>
          <p:nvPr/>
        </p:nvSpPr>
        <p:spPr>
          <a:xfrm>
            <a:off x="6707564" y="4077777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4443D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 smtClean="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0" name="任意形状 29"/>
          <p:cNvSpPr/>
          <p:nvPr/>
        </p:nvSpPr>
        <p:spPr>
          <a:xfrm>
            <a:off x="8799205" y="2742495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rgbClr val="64443D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31" name="任意形状 30"/>
          <p:cNvSpPr/>
          <p:nvPr/>
        </p:nvSpPr>
        <p:spPr>
          <a:xfrm>
            <a:off x="9257084" y="2378327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4443D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400" b="1" kern="1200" dirty="0" smtClean="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1238885" y="2879090"/>
            <a:ext cx="1884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6334760" y="2879090"/>
            <a:ext cx="1890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3809365" y="3106420"/>
            <a:ext cx="18421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8912860" y="3106420"/>
            <a:ext cx="1833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75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5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7" grpId="0" animBg="1"/>
      <p:bldP spid="7" grpId="1" bldLvl="0" animBg="1"/>
      <p:bldP spid="11" grpId="0" bldLvl="0" animBg="1"/>
      <p:bldP spid="4" grpId="0" bldLvl="0" animBg="1"/>
      <p:bldP spid="21" grpId="0" bldLvl="0" animBg="1"/>
      <p:bldP spid="29" grpId="0" bldLvl="0" animBg="1"/>
      <p:bldP spid="30" grpId="0" bldLvl="0" animBg="1"/>
      <p:bldP spid="31" grpId="0" bldLvl="0" animBg="1"/>
      <p:bldP spid="32" grpId="0"/>
      <p:bldP spid="34" grpId="0"/>
      <p:bldP spid="36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grpSp>
        <p:nvGrpSpPr>
          <p:cNvPr id="528" name="Group 528"/>
          <p:cNvGrpSpPr/>
          <p:nvPr/>
        </p:nvGrpSpPr>
        <p:grpSpPr>
          <a:xfrm>
            <a:off x="1717092" y="1892015"/>
            <a:ext cx="2138314" cy="3490763"/>
            <a:chOff x="-1" y="1005595"/>
            <a:chExt cx="2138591" cy="3490762"/>
          </a:xfrm>
        </p:grpSpPr>
        <p:grpSp>
          <p:nvGrpSpPr>
            <p:cNvPr id="520" name="Group 520"/>
            <p:cNvGrpSpPr/>
            <p:nvPr/>
          </p:nvGrpSpPr>
          <p:grpSpPr>
            <a:xfrm>
              <a:off x="-1" y="1005595"/>
              <a:ext cx="2138591" cy="3490762"/>
              <a:chOff x="0" y="1005595"/>
              <a:chExt cx="2138589" cy="3490761"/>
            </a:xfrm>
          </p:grpSpPr>
          <p:grpSp>
            <p:nvGrpSpPr>
              <p:cNvPr id="507" name="Group 507"/>
              <p:cNvGrpSpPr/>
              <p:nvPr/>
            </p:nvGrpSpPr>
            <p:grpSpPr>
              <a:xfrm>
                <a:off x="1035288" y="1005595"/>
                <a:ext cx="1103301" cy="1422269"/>
                <a:chOff x="0" y="0"/>
                <a:chExt cx="1103299" cy="1422267"/>
              </a:xfrm>
            </p:grpSpPr>
            <p:sp>
              <p:nvSpPr>
                <p:cNvPr id="505" name="Shape 505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06" name="Shape 506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510" name="Group 510"/>
              <p:cNvGrpSpPr/>
              <p:nvPr/>
            </p:nvGrpSpPr>
            <p:grpSpPr>
              <a:xfrm>
                <a:off x="0" y="2039841"/>
                <a:ext cx="1103300" cy="1422269"/>
                <a:chOff x="0" y="0"/>
                <a:chExt cx="1103299" cy="1422267"/>
              </a:xfrm>
            </p:grpSpPr>
            <p:sp>
              <p:nvSpPr>
                <p:cNvPr id="508" name="Shape 508"/>
                <p:cNvSpPr/>
                <p:nvPr/>
              </p:nvSpPr>
              <p:spPr>
                <a:xfrm flipH="1">
                  <a:off x="0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09" name="Shape 509"/>
                <p:cNvSpPr/>
                <p:nvPr/>
              </p:nvSpPr>
              <p:spPr>
                <a:xfrm rot="10800000">
                  <a:off x="0" y="759817"/>
                  <a:ext cx="1103300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513" name="Group 513"/>
              <p:cNvGrpSpPr/>
              <p:nvPr/>
            </p:nvGrpSpPr>
            <p:grpSpPr>
              <a:xfrm>
                <a:off x="1035288" y="3074087"/>
                <a:ext cx="1103301" cy="1422269"/>
                <a:chOff x="0" y="0"/>
                <a:chExt cx="1103299" cy="1422267"/>
              </a:xfrm>
            </p:grpSpPr>
            <p:sp>
              <p:nvSpPr>
                <p:cNvPr id="511" name="Shape 511"/>
                <p:cNvSpPr/>
                <p:nvPr/>
              </p:nvSpPr>
              <p:spPr>
                <a:xfrm>
                  <a:off x="91282" y="-1"/>
                  <a:ext cx="1012018" cy="662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8945" extrusionOk="0">
                      <a:moveTo>
                        <a:pt x="0" y="2105"/>
                      </a:moveTo>
                      <a:lnTo>
                        <a:pt x="0" y="2105"/>
                      </a:lnTo>
                      <a:cubicBezTo>
                        <a:pt x="7253" y="-2655"/>
                        <a:pt x="16181" y="930"/>
                        <a:pt x="19940" y="10112"/>
                      </a:cubicBezTo>
                      <a:cubicBezTo>
                        <a:pt x="21031" y="12775"/>
                        <a:pt x="21600" y="15731"/>
                        <a:pt x="21600" y="18731"/>
                      </a:cubicBezTo>
                      <a:lnTo>
                        <a:pt x="18787" y="18945"/>
                      </a:lnTo>
                      <a:cubicBezTo>
                        <a:pt x="18787" y="10683"/>
                        <a:pt x="13423" y="3985"/>
                        <a:pt x="6806" y="3985"/>
                      </a:cubicBezTo>
                      <a:cubicBezTo>
                        <a:pt x="4910" y="3985"/>
                        <a:pt x="3041" y="4547"/>
                        <a:pt x="1352" y="5625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512" name="Shape 512"/>
                <p:cNvSpPr/>
                <p:nvPr/>
              </p:nvSpPr>
              <p:spPr>
                <a:xfrm rot="10800000" flipH="1">
                  <a:off x="0" y="759817"/>
                  <a:ext cx="1103299" cy="662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093" extrusionOk="0">
                      <a:moveTo>
                        <a:pt x="0" y="3664"/>
                      </a:moveTo>
                      <a:lnTo>
                        <a:pt x="0" y="3664"/>
                      </a:lnTo>
                      <a:cubicBezTo>
                        <a:pt x="6040" y="-2507"/>
                        <a:pt x="14532" y="-698"/>
                        <a:pt x="18968" y="7704"/>
                      </a:cubicBezTo>
                      <a:cubicBezTo>
                        <a:pt x="20678" y="10944"/>
                        <a:pt x="21600" y="14858"/>
                        <a:pt x="21600" y="18877"/>
                      </a:cubicBezTo>
                      <a:lnTo>
                        <a:pt x="19020" y="19093"/>
                      </a:lnTo>
                      <a:cubicBezTo>
                        <a:pt x="19020" y="10765"/>
                        <a:pt x="14100" y="4014"/>
                        <a:pt x="8030" y="4014"/>
                      </a:cubicBezTo>
                      <a:cubicBezTo>
                        <a:pt x="5715" y="4014"/>
                        <a:pt x="3459" y="5018"/>
                        <a:pt x="1584" y="6881"/>
                      </a:cubicBezTo>
                      <a:close/>
                    </a:path>
                  </a:pathLst>
                </a:custGeom>
                <a:solidFill>
                  <a:srgbClr val="64443D">
                    <a:alpha val="70000"/>
                  </a:srgb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lIns="0" tIns="0" rIns="0" bIns="0" numCol="1" anchor="ctr">
                  <a:noAutofit/>
                </a:bodyPr>
                <a:lstStyle/>
                <a:p>
                  <a:pPr lvl="0" algn="ctr"/>
                  <a:endParaRPr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  <p:sp>
          <p:nvSpPr>
            <p:cNvPr id="521" name="Shape 521"/>
            <p:cNvSpPr/>
            <p:nvPr/>
          </p:nvSpPr>
          <p:spPr>
            <a:xfrm>
              <a:off x="1223991" y="1457589"/>
              <a:ext cx="591897" cy="582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6444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</a:p>
          </p:txBody>
        </p:sp>
        <p:sp>
          <p:nvSpPr>
            <p:cNvPr id="522" name="Shape 522"/>
            <p:cNvSpPr/>
            <p:nvPr/>
          </p:nvSpPr>
          <p:spPr>
            <a:xfrm>
              <a:off x="1223687" y="3489972"/>
              <a:ext cx="591897" cy="582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6444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3200" b="1">
                  <a:solidFill>
                    <a:srgbClr val="6444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4570" y="2484074"/>
              <a:ext cx="591897" cy="582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 sz="1800" b="0">
                  <a:solidFill>
                    <a:srgbClr val="000000"/>
                  </a:solidFill>
                </a:defRPr>
              </a:pPr>
              <a:r>
                <a:rPr sz="3200" b="1">
                  <a:solidFill>
                    <a:srgbClr val="6444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</a:t>
              </a:r>
              <a:r>
                <a:rPr lang="en-US" sz="3200" b="1">
                  <a:solidFill>
                    <a:srgbClr val="6444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</a:p>
          </p:txBody>
        </p:sp>
        <p:sp>
          <p:nvSpPr>
            <p:cNvPr id="527" name="Shape 527"/>
            <p:cNvSpPr/>
            <p:nvPr/>
          </p:nvSpPr>
          <p:spPr>
            <a:xfrm>
              <a:off x="1223572" y="2667418"/>
              <a:ext cx="228610" cy="216025"/>
            </a:xfrm>
            <a:prstGeom prst="chevron">
              <a:avLst>
                <a:gd name="adj" fmla="val 0"/>
              </a:avLst>
            </a:prstGeom>
            <a:solidFill>
              <a:srgbClr val="64443D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533" name="Group 533"/>
          <p:cNvGrpSpPr/>
          <p:nvPr/>
        </p:nvGrpSpPr>
        <p:grpSpPr>
          <a:xfrm>
            <a:off x="4477420" y="2339631"/>
            <a:ext cx="6813179" cy="858658"/>
            <a:chOff x="-1" y="29209"/>
            <a:chExt cx="6814064" cy="858657"/>
          </a:xfrm>
        </p:grpSpPr>
        <p:sp>
          <p:nvSpPr>
            <p:cNvPr id="529" name="Shape 529"/>
            <p:cNvSpPr/>
            <p:nvPr/>
          </p:nvSpPr>
          <p:spPr>
            <a:xfrm>
              <a:off x="-1" y="89152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64443D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32" name="Group 532"/>
            <p:cNvGrpSpPr/>
            <p:nvPr/>
          </p:nvGrpSpPr>
          <p:grpSpPr>
            <a:xfrm>
              <a:off x="382652" y="29209"/>
              <a:ext cx="6431411" cy="858657"/>
              <a:chOff x="-35565" y="29210"/>
              <a:chExt cx="6431410" cy="858655"/>
            </a:xfrm>
          </p:grpSpPr>
          <p:sp>
            <p:nvSpPr>
              <p:cNvPr id="530" name="Shape 530"/>
              <p:cNvSpPr/>
              <p:nvPr/>
            </p:nvSpPr>
            <p:spPr>
              <a:xfrm>
                <a:off x="-35565" y="29210"/>
                <a:ext cx="1721073" cy="3359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b="1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cs typeface="+mn-cs"/>
                    <a:sym typeface="+mn-ea"/>
                  </a:rPr>
                  <a:t>单击此处输入标题</a:t>
                </a:r>
              </a:p>
            </p:txBody>
          </p:sp>
          <p:sp>
            <p:nvSpPr>
              <p:cNvPr id="531" name="Shape 531"/>
              <p:cNvSpPr/>
              <p:nvPr/>
            </p:nvSpPr>
            <p:spPr>
              <a:xfrm>
                <a:off x="-35565" y="243977"/>
                <a:ext cx="6431410" cy="6438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 algn="l" fontAlgn="auto">
                  <a:lnSpc>
                    <a:spcPct val="150000"/>
                  </a:lnSpc>
                </a:pP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endParaRPr sz="14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536" name="Group 536"/>
          <p:cNvGrpSpPr/>
          <p:nvPr/>
        </p:nvGrpSpPr>
        <p:grpSpPr>
          <a:xfrm>
            <a:off x="4860022" y="3314085"/>
            <a:ext cx="6430574" cy="884058"/>
            <a:chOff x="-35565" y="-26035"/>
            <a:chExt cx="6431410" cy="884056"/>
          </a:xfrm>
        </p:grpSpPr>
        <p:sp>
          <p:nvSpPr>
            <p:cNvPr id="534" name="Shape 534"/>
            <p:cNvSpPr/>
            <p:nvPr/>
          </p:nvSpPr>
          <p:spPr>
            <a:xfrm>
              <a:off x="-35565" y="-26035"/>
              <a:ext cx="1721074" cy="3359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l">
                <a:defRPr>
                  <a:solidFill>
                    <a:srgbClr val="000000"/>
                  </a:solidFill>
                </a:defRPr>
              </a:pPr>
              <a:r>
                <a:rPr lang="zh-CN" altLang="en-US" sz="1600" b="1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cs typeface="+mn-cs"/>
                  <a:sym typeface="+mn-ea"/>
                </a:rPr>
                <a:t>单击此处输入标题</a:t>
              </a:r>
            </a:p>
          </p:txBody>
        </p:sp>
        <p:sp>
          <p:nvSpPr>
            <p:cNvPr id="535" name="Shape 535"/>
            <p:cNvSpPr/>
            <p:nvPr/>
          </p:nvSpPr>
          <p:spPr>
            <a:xfrm>
              <a:off x="-35565" y="214132"/>
              <a:ext cx="6431410" cy="6438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l" fontAlgn="auto">
                <a:lnSpc>
                  <a:spcPct val="150000"/>
                </a:lnSpc>
              </a:pPr>
              <a:r>
                <a:rPr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点击此处更换文本</a:t>
              </a:r>
              <a:r>
                <a:rPr lang="zh-CN" altLang="en-US"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编辑文字</a:t>
              </a:r>
              <a:r>
                <a:rPr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点击此处更换文本</a:t>
              </a:r>
              <a:r>
                <a:rPr lang="zh-CN" altLang="en-US"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编辑文字</a:t>
              </a:r>
              <a:r>
                <a:rPr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点击此处更换文本</a:t>
              </a:r>
              <a:r>
                <a:rPr lang="zh-CN" altLang="en-US"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编辑文字</a:t>
              </a:r>
              <a:r>
                <a:rPr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点击此处更换文本</a:t>
              </a:r>
              <a:r>
                <a:rPr lang="zh-CN" altLang="en-US" sz="1200" dirty="0" smtClean="0">
                  <a:solidFill>
                    <a:srgbClr val="64443D"/>
                  </a:solidFill>
                  <a:latin typeface="汉仪全唐诗简" panose="00020600040101010101" charset="-122"/>
                  <a:ea typeface="汉仪全唐诗简" panose="00020600040101010101" charset="-122"/>
                  <a:sym typeface="+mn-ea"/>
                </a:rPr>
                <a:t>编辑文字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541" name="Group 541"/>
          <p:cNvGrpSpPr/>
          <p:nvPr/>
        </p:nvGrpSpPr>
        <p:grpSpPr>
          <a:xfrm>
            <a:off x="4477420" y="4388328"/>
            <a:ext cx="6848739" cy="878343"/>
            <a:chOff x="-1" y="-1"/>
            <a:chExt cx="6849629" cy="878342"/>
          </a:xfrm>
        </p:grpSpPr>
        <p:sp>
          <p:nvSpPr>
            <p:cNvPr id="537" name="Shape 537"/>
            <p:cNvSpPr/>
            <p:nvPr/>
          </p:nvSpPr>
          <p:spPr>
            <a:xfrm>
              <a:off x="-1" y="101250"/>
              <a:ext cx="228611" cy="216025"/>
            </a:xfrm>
            <a:prstGeom prst="chevron">
              <a:avLst>
                <a:gd name="adj" fmla="val 0"/>
              </a:avLst>
            </a:prstGeom>
            <a:solidFill>
              <a:srgbClr val="64443D">
                <a:alpha val="80000"/>
              </a:srgb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40" name="Group 540"/>
            <p:cNvGrpSpPr/>
            <p:nvPr/>
          </p:nvGrpSpPr>
          <p:grpSpPr>
            <a:xfrm>
              <a:off x="418217" y="-1"/>
              <a:ext cx="6431411" cy="878342"/>
              <a:chOff x="0" y="0"/>
              <a:chExt cx="6431410" cy="878340"/>
            </a:xfrm>
          </p:grpSpPr>
          <p:sp>
            <p:nvSpPr>
              <p:cNvPr id="538" name="Shape 538"/>
              <p:cNvSpPr/>
              <p:nvPr/>
            </p:nvSpPr>
            <p:spPr>
              <a:xfrm>
                <a:off x="0" y="0"/>
                <a:ext cx="1517847" cy="30543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79A00"/>
                    </a:solidFill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 algn="l"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400" b="1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cs typeface="+mn-cs"/>
                    <a:sym typeface="+mn-ea"/>
                  </a:rPr>
                  <a:t>单击此处输入标题</a:t>
                </a:r>
              </a:p>
            </p:txBody>
          </p:sp>
          <p:sp>
            <p:nvSpPr>
              <p:cNvPr id="539" name="Shape 539"/>
              <p:cNvSpPr/>
              <p:nvPr/>
            </p:nvSpPr>
            <p:spPr>
              <a:xfrm>
                <a:off x="0" y="234452"/>
                <a:ext cx="6431410" cy="6438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lvl="0" algn="l" fontAlgn="auto">
                  <a:lnSpc>
                    <a:spcPct val="150000"/>
                  </a:lnSpc>
                </a:pP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r>
                  <a:rPr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点击此处更换文本</a:t>
                </a:r>
                <a:r>
                  <a:rPr lang="zh-CN" altLang="en-US" sz="1200" dirty="0" smtClean="0">
                    <a:solidFill>
                      <a:srgbClr val="64443D"/>
                    </a:solidFill>
                    <a:latin typeface="汉仪全唐诗简" panose="00020600040101010101" charset="-122"/>
                    <a:ea typeface="汉仪全唐诗简" panose="00020600040101010101" charset="-122"/>
                    <a:sym typeface="+mn-ea"/>
                  </a:rPr>
                  <a:t>编辑文字</a:t>
                </a:r>
                <a:endParaRPr sz="14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528" grpId="0" bldLvl="0" animBg="1" advAuto="0"/>
      <p:bldP spid="533" grpId="0" bldLvl="0" animBg="1" advAuto="0"/>
      <p:bldP spid="536" grpId="0" bldLvl="0" animBg="1" advAuto="0"/>
      <p:bldP spid="541" grpId="0" bldLvl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37255" y="1905000"/>
            <a:ext cx="5318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谢谢您的观看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988425" y="2112010"/>
            <a:ext cx="501650" cy="1080539"/>
            <a:chOff x="16202" y="7020"/>
            <a:chExt cx="1081" cy="2326"/>
          </a:xfrm>
        </p:grpSpPr>
        <p:pic>
          <p:nvPicPr>
            <p:cNvPr id="13" name="图片 12" descr="印章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202" y="7020"/>
              <a:ext cx="1081" cy="21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6221" y="7190"/>
              <a:ext cx="924" cy="21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古典雅致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60495" y="3192145"/>
            <a:ext cx="42722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野有蔓草，零露漙兮。有美一人，清扬婉兮。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邂逅相遇，适我愿兮。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野有蔓草，零露瀼瀼。有美一人，婉如清扬。</a:t>
            </a:r>
          </a:p>
          <a:p>
            <a:pPr algn="ctr"/>
            <a:r>
              <a:rPr lang="zh-CN" altLang="en-US" sz="16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邂逅相遇，与子偕臧。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7" grpId="0"/>
      <p:bldP spid="7" grpId="1"/>
      <p:bldP spid="7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http://www.ypppt.com/article/2017/3605.html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70486"/>
            <a:ext cx="445046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0" y="3317434"/>
            <a:ext cx="223742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8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6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410" y="749935"/>
            <a:ext cx="9443085" cy="5073015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145" y="2077720"/>
            <a:ext cx="4509135" cy="2416810"/>
          </a:xfrm>
          <a:prstGeom prst="rect">
            <a:avLst/>
          </a:prstGeom>
        </p:spPr>
      </p:pic>
      <p:pic>
        <p:nvPicPr>
          <p:cNvPr id="9" name="图片 8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3840" y="3592830"/>
            <a:ext cx="2674620" cy="27965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732520" y="1612265"/>
            <a:ext cx="921385" cy="2543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480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目 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88275" y="1612265"/>
            <a:ext cx="551815" cy="3270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7539990" y="1612265"/>
            <a:ext cx="0" cy="3072130"/>
          </a:xfrm>
          <a:prstGeom prst="line">
            <a:avLst/>
          </a:prstGeom>
          <a:ln w="12700">
            <a:solidFill>
              <a:srgbClr val="6444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740525" y="1612265"/>
            <a:ext cx="551815" cy="3270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492875" y="1612265"/>
            <a:ext cx="0" cy="3072130"/>
          </a:xfrm>
          <a:prstGeom prst="line">
            <a:avLst/>
          </a:prstGeom>
          <a:ln w="12700">
            <a:solidFill>
              <a:srgbClr val="6444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694045" y="1612265"/>
            <a:ext cx="551815" cy="3270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450205" y="1612265"/>
            <a:ext cx="0" cy="3072130"/>
          </a:xfrm>
          <a:prstGeom prst="line">
            <a:avLst/>
          </a:prstGeom>
          <a:ln w="12700">
            <a:solidFill>
              <a:srgbClr val="6444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653915" y="1612265"/>
            <a:ext cx="551815" cy="3270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5" grpId="0"/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9360" y="2181225"/>
            <a:ext cx="2113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第一章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0335" y="3365500"/>
            <a:ext cx="429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" grpId="0"/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cxnSp>
        <p:nvCxnSpPr>
          <p:cNvPr id="26625" name="Straight Connector 19"/>
          <p:cNvCxnSpPr/>
          <p:nvPr/>
        </p:nvCxnSpPr>
        <p:spPr>
          <a:xfrm>
            <a:off x="6103620" y="2395855"/>
            <a:ext cx="17463" cy="1803400"/>
          </a:xfrm>
          <a:prstGeom prst="line">
            <a:avLst/>
          </a:prstGeom>
          <a:ln w="9525" cap="flat" cmpd="sng">
            <a:solidFill>
              <a:srgbClr val="64443D"/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26632" name="Freeform 32"/>
          <p:cNvSpPr>
            <a:spLocks noEditPoints="1"/>
          </p:cNvSpPr>
          <p:nvPr/>
        </p:nvSpPr>
        <p:spPr>
          <a:xfrm>
            <a:off x="5830570" y="2010093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rect l="0" t="0" r="0" b="0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rgbClr val="64443D">
              <a:alpha val="8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35"/>
          <p:cNvSpPr>
            <a:spLocks noEditPoints="1"/>
          </p:cNvSpPr>
          <p:nvPr/>
        </p:nvSpPr>
        <p:spPr>
          <a:xfrm>
            <a:off x="5952808" y="3111818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rect l="0" t="0" r="0" b="0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rgbClr val="64443D">
              <a:alpha val="8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33"/>
          <p:cNvSpPr>
            <a:spLocks noEditPoints="1"/>
          </p:cNvSpPr>
          <p:nvPr/>
        </p:nvSpPr>
        <p:spPr>
          <a:xfrm>
            <a:off x="5928995" y="4286568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5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5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rect l="0" t="0" r="0" b="0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rgbClr val="64443D">
              <a:alpha val="8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3754406" y="201038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608455" y="2347595"/>
            <a:ext cx="39592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27781" y="311210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7495" y="3449320"/>
            <a:ext cx="39592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9486" y="430082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8455" y="4638040"/>
            <a:ext cx="39592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6632" grpId="0" bldLvl="0" animBg="1"/>
      <p:bldP spid="26633" grpId="0" bldLvl="0" animBg="1"/>
      <p:bldP spid="26634" grpId="0" bldLvl="0" animBg="1"/>
      <p:bldP spid="108" grpId="0"/>
      <p:bldP spid="109" grpId="0"/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953" name="文本框 952"/>
          <p:cNvSpPr txBox="1"/>
          <p:nvPr/>
        </p:nvSpPr>
        <p:spPr>
          <a:xfrm>
            <a:off x="4385558" y="4677235"/>
            <a:ext cx="3423909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单击此处添加标题</a:t>
            </a:r>
          </a:p>
        </p:txBody>
      </p:sp>
      <p:sp>
        <p:nvSpPr>
          <p:cNvPr id="954" name="文本框 953"/>
          <p:cNvSpPr txBox="1"/>
          <p:nvPr/>
        </p:nvSpPr>
        <p:spPr>
          <a:xfrm>
            <a:off x="2046605" y="5373370"/>
            <a:ext cx="8102600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lang="zh-CN" altLang="en-US" sz="1200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914286" y="5186534"/>
            <a:ext cx="4366847" cy="0"/>
          </a:xfrm>
          <a:prstGeom prst="line">
            <a:avLst/>
          </a:prstGeom>
          <a:ln>
            <a:solidFill>
              <a:srgbClr val="64443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112520" y="1483995"/>
            <a:ext cx="2699385" cy="269938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45990" y="1483995"/>
            <a:ext cx="2699385" cy="269938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387080" y="1483995"/>
            <a:ext cx="2699385" cy="269938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solidFill>
              <a:srgbClr val="6444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953" grpId="0"/>
      <p:bldP spid="954" grpId="0" build="p"/>
      <p:bldP spid="3" grpId="0" animBg="1"/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19" name="椭圆 18"/>
          <p:cNvSpPr/>
          <p:nvPr/>
        </p:nvSpPr>
        <p:spPr>
          <a:xfrm>
            <a:off x="1587500" y="3406140"/>
            <a:ext cx="843915" cy="844550"/>
          </a:xfrm>
          <a:prstGeom prst="ellipse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20" name="虚尾箭头 19"/>
          <p:cNvSpPr/>
          <p:nvPr/>
        </p:nvSpPr>
        <p:spPr>
          <a:xfrm>
            <a:off x="2664460" y="3668395"/>
            <a:ext cx="490855" cy="319405"/>
          </a:xfrm>
          <a:prstGeom prst="stripedRightArrow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88360" y="3406140"/>
            <a:ext cx="843915" cy="844550"/>
          </a:xfrm>
          <a:prstGeom prst="ellipse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虚尾箭头 15"/>
          <p:cNvSpPr/>
          <p:nvPr/>
        </p:nvSpPr>
        <p:spPr>
          <a:xfrm>
            <a:off x="4465320" y="3668395"/>
            <a:ext cx="490855" cy="319405"/>
          </a:xfrm>
          <a:prstGeom prst="stripedRightArrow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188585" y="3406140"/>
            <a:ext cx="843915" cy="844550"/>
          </a:xfrm>
          <a:prstGeom prst="ellipse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虚尾箭头 23"/>
          <p:cNvSpPr/>
          <p:nvPr/>
        </p:nvSpPr>
        <p:spPr>
          <a:xfrm>
            <a:off x="6265545" y="3668395"/>
            <a:ext cx="490855" cy="319405"/>
          </a:xfrm>
          <a:prstGeom prst="stripedRightArrow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88810" y="3055620"/>
            <a:ext cx="1544955" cy="1544955"/>
          </a:xfrm>
          <a:prstGeom prst="ellipse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27" name="虚尾箭头 26"/>
          <p:cNvSpPr/>
          <p:nvPr/>
        </p:nvSpPr>
        <p:spPr>
          <a:xfrm>
            <a:off x="8766810" y="3668395"/>
            <a:ext cx="490855" cy="319405"/>
          </a:xfrm>
          <a:prstGeom prst="stripedRightArrow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94825" y="3341370"/>
            <a:ext cx="973455" cy="973455"/>
          </a:xfrm>
          <a:prstGeom prst="ellipse">
            <a:avLst/>
          </a:prstGeom>
          <a:solidFill>
            <a:srgbClr val="6444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66595" y="1733550"/>
            <a:ext cx="114300" cy="1550035"/>
            <a:chOff x="3097" y="2730"/>
            <a:chExt cx="180" cy="2441"/>
          </a:xfrm>
        </p:grpSpPr>
        <p:sp>
          <p:nvSpPr>
            <p:cNvPr id="43" name="椭圆 42"/>
            <p:cNvSpPr/>
            <p:nvPr/>
          </p:nvSpPr>
          <p:spPr>
            <a:xfrm>
              <a:off x="3097" y="4991"/>
              <a:ext cx="180" cy="180"/>
            </a:xfrm>
            <a:prstGeom prst="ellipse">
              <a:avLst/>
            </a:prstGeom>
            <a:solidFill>
              <a:srgbClr val="64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3164" y="2730"/>
              <a:ext cx="0" cy="2441"/>
            </a:xfrm>
            <a:prstGeom prst="line">
              <a:avLst/>
            </a:prstGeom>
            <a:ln>
              <a:solidFill>
                <a:srgbClr val="6444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7703820" y="1370330"/>
            <a:ext cx="114300" cy="1550035"/>
            <a:chOff x="12132" y="2158"/>
            <a:chExt cx="180" cy="2441"/>
          </a:xfrm>
        </p:grpSpPr>
        <p:sp>
          <p:nvSpPr>
            <p:cNvPr id="53" name="椭圆 52"/>
            <p:cNvSpPr/>
            <p:nvPr/>
          </p:nvSpPr>
          <p:spPr>
            <a:xfrm>
              <a:off x="12132" y="4419"/>
              <a:ext cx="180" cy="180"/>
            </a:xfrm>
            <a:prstGeom prst="ellipse">
              <a:avLst/>
            </a:prstGeom>
            <a:solidFill>
              <a:srgbClr val="64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ln>
              <a:solidFill>
                <a:srgbClr val="6444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3753485" y="4389755"/>
            <a:ext cx="114300" cy="1441450"/>
            <a:chOff x="5796760" y="3373545"/>
            <a:chExt cx="83023" cy="1048962"/>
          </a:xfrm>
        </p:grpSpPr>
        <p:sp>
          <p:nvSpPr>
            <p:cNvPr id="28" name="椭圆 27"/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solidFill>
              <a:srgbClr val="64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838271" y="3373545"/>
              <a:ext cx="0" cy="1048962"/>
            </a:xfrm>
            <a:prstGeom prst="line">
              <a:avLst/>
            </a:prstGeom>
            <a:ln>
              <a:solidFill>
                <a:srgbClr val="6444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矩形 107"/>
          <p:cNvSpPr/>
          <p:nvPr/>
        </p:nvSpPr>
        <p:spPr>
          <a:xfrm>
            <a:off x="2217706" y="1733523"/>
            <a:ext cx="181356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217420" y="2070735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26186" y="460054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25900" y="4937760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78426" y="139633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4443D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78140" y="1733550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r>
              <a:rPr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编辑文字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19" grpId="0" bldLvl="0" animBg="1"/>
      <p:bldP spid="20" grpId="0" bldLvl="0" animBg="1"/>
      <p:bldP spid="14" grpId="0" bldLvl="0" animBg="1"/>
      <p:bldP spid="16" grpId="0" bldLvl="0" animBg="1"/>
      <p:bldP spid="17" grpId="0" bldLvl="0" animBg="1"/>
      <p:bldP spid="24" grpId="0" bldLvl="0" animBg="1"/>
      <p:bldP spid="25" grpId="0" bldLvl="0" animBg="1"/>
      <p:bldP spid="27" grpId="0" bldLvl="0" animBg="1"/>
      <p:bldP spid="29" grpId="0" bldLvl="0" animBg="1"/>
      <p:bldP spid="108" grpId="0"/>
      <p:bldP spid="109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62795" y="-17145"/>
            <a:ext cx="2542540" cy="13627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5600" y="286385"/>
            <a:ext cx="147320" cy="437515"/>
          </a:xfrm>
          <a:prstGeom prst="rect">
            <a:avLst/>
          </a:prstGeom>
          <a:solidFill>
            <a:srgbClr val="64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920" y="306070"/>
            <a:ext cx="2961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74440" y="1675130"/>
            <a:ext cx="7569200" cy="43453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从小丘西行百二十步，隔篁竹，闻水声，如鸣珮环，心乐之。伐竹取道，下见小潭，水尤清冽。全石以为底，近岸，卷石底以出，为坻，为屿，为嵁，为岩。青树翠蔓，蒙络摇缀，参差披拂。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16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潭中鱼可百许头，皆若空游无所依。日光下澈，影布石上，佁然不动；俶尔远逝，往来翕忽。似与游者相乐。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16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潭西南而望，斗折蛇行，明灭可见。其岸势犬牙差互，不可知其源。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16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坐潭上，四面竹树环合，寂寥无人，凄神寒骨，悄怆幽邃。以其境过清，不可久居，乃记之而去。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1600">
                <a:solidFill>
                  <a:srgbClr val="64443D"/>
                </a:solidFill>
                <a:latin typeface="汉仪全唐诗简" panose="00020600040101010101" charset="-122"/>
                <a:ea typeface="汉仪全唐诗简" panose="00020600040101010101" charset="-122"/>
              </a:rPr>
              <a:t>同游者：吴武陵，龚古，余弟宗玄。隶而从者，崔氏二小生：曰恕己，曰奉壹。</a:t>
            </a:r>
          </a:p>
        </p:txBody>
      </p:sp>
      <p:pic>
        <p:nvPicPr>
          <p:cNvPr id="6" name="图片 5" descr="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75" y="2174875"/>
            <a:ext cx="3199765" cy="3345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15" y="1037590"/>
            <a:ext cx="8371205" cy="4497070"/>
          </a:xfrm>
          <a:prstGeom prst="rect">
            <a:avLst/>
          </a:prstGeom>
        </p:spPr>
      </p:pic>
      <p:pic>
        <p:nvPicPr>
          <p:cNvPr id="5" name="图片 4" descr="梅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2009775"/>
            <a:ext cx="4763135" cy="2552700"/>
          </a:xfrm>
          <a:prstGeom prst="rect">
            <a:avLst/>
          </a:prstGeom>
        </p:spPr>
      </p:pic>
      <p:pic>
        <p:nvPicPr>
          <p:cNvPr id="6" name="图片 5" descr="伞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315" y="3592830"/>
            <a:ext cx="2674620" cy="2796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9360" y="2181225"/>
            <a:ext cx="2113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第二章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0335" y="3365500"/>
            <a:ext cx="4291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4443D"/>
                </a:solidFill>
                <a:latin typeface="TypeLand 康熙字典體試用版" charset="-120"/>
                <a:ea typeface="TypeLand 康熙字典體試用版" charset="-120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" grpId="0"/>
      <p:bldP spid="2" grpId="1"/>
      <p:bldP spid="2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2255</Words>
  <Application>Microsoft Office PowerPoint</Application>
  <PresentationFormat>宽屏</PresentationFormat>
  <Paragraphs>195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Meiryo</vt:lpstr>
      <vt:lpstr>TypeLand 康熙字典體試用版</vt:lpstr>
      <vt:lpstr>等线</vt:lpstr>
      <vt:lpstr>汉仪全唐诗简</vt:lpstr>
      <vt:lpstr>黑体</vt:lpstr>
      <vt:lpstr>宋体</vt:lpstr>
      <vt:lpstr>微软雅黑</vt:lpstr>
      <vt:lpstr>叶立群几何极简体</vt:lpstr>
      <vt:lpstr>Arial</vt:lpstr>
      <vt:lpstr>Calibri</vt:lpstr>
      <vt:lpstr>Calibri Light</vt:lpstr>
      <vt:lpstr>FontAwesome</vt:lpstr>
      <vt:lpstr>Lato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</cp:revision>
  <dcterms:created xsi:type="dcterms:W3CDTF">2017-07-31T03:15:27Z</dcterms:created>
  <dcterms:modified xsi:type="dcterms:W3CDTF">2018-05-24T21:24:18Z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