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4.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5.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6.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7.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8.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notesSlides/notesSlide9.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10.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11.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12.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13.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notesSlides/notesSlide14.xml" ContentType="application/vnd.openxmlformats-officedocument.presentationml.notesSlide+xml"/>
  <Override PartName="/ppt/tags/tag259.xml" ContentType="application/vnd.openxmlformats-officedocument.presentationml.tags+xml"/>
  <Override PartName="/ppt/tags/tag260.xml" ContentType="application/vnd.openxmlformats-officedocument.presentationml.tags+xml"/>
  <Override PartName="/ppt/notesSlides/notesSlide15.xml" ContentType="application/vnd.openxmlformats-officedocument.presentationml.notesSlide+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16.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notesSlides/notesSlide17.xml" ContentType="application/vnd.openxmlformats-officedocument.presentationml.notesSlide+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notesSlides/notesSlide18.xml" ContentType="application/vnd.openxmlformats-officedocument.presentationml.notesSlide+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notesSlides/notesSlide19.xml" ContentType="application/vnd.openxmlformats-officedocument.presentationml.notesSlide+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20.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notesSlides/notesSlide21.xml" ContentType="application/vnd.openxmlformats-officedocument.presentationml.notesSlide+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notesSlides/notesSlide22.xml" ContentType="application/vnd.openxmlformats-officedocument.presentationml.notesSlide+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notesSlides/notesSlide23.xml" ContentType="application/vnd.openxmlformats-officedocument.presentationml.notesSlide+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notesSlides/notesSlide24.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notesSlides/notesSlide25.xml" ContentType="application/vnd.openxmlformats-officedocument.presentationml.notesSlide+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notesSlides/notesSlide26.xml" ContentType="application/vnd.openxmlformats-officedocument.presentationml.notesSlide+xml"/>
  <Override PartName="/ppt/tags/tag446.xml" ContentType="application/vnd.openxmlformats-officedocument.presentationml.tags+xml"/>
  <Override PartName="/ppt/tags/tag44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31"/>
  </p:notesMasterIdLst>
  <p:sldIdLst>
    <p:sldId id="258" r:id="rId3"/>
    <p:sldId id="257" r:id="rId4"/>
    <p:sldId id="259" r:id="rId5"/>
    <p:sldId id="265" r:id="rId6"/>
    <p:sldId id="306" r:id="rId7"/>
    <p:sldId id="330" r:id="rId8"/>
    <p:sldId id="332" r:id="rId9"/>
    <p:sldId id="329" r:id="rId10"/>
    <p:sldId id="302" r:id="rId11"/>
    <p:sldId id="331" r:id="rId12"/>
    <p:sldId id="309" r:id="rId13"/>
    <p:sldId id="310" r:id="rId14"/>
    <p:sldId id="333" r:id="rId15"/>
    <p:sldId id="311" r:id="rId16"/>
    <p:sldId id="303" r:id="rId17"/>
    <p:sldId id="313" r:id="rId18"/>
    <p:sldId id="312" r:id="rId19"/>
    <p:sldId id="288" r:id="rId20"/>
    <p:sldId id="314" r:id="rId21"/>
    <p:sldId id="334" r:id="rId22"/>
    <p:sldId id="304" r:id="rId23"/>
    <p:sldId id="317" r:id="rId24"/>
    <p:sldId id="335" r:id="rId25"/>
    <p:sldId id="316" r:id="rId26"/>
    <p:sldId id="315" r:id="rId27"/>
    <p:sldId id="297" r:id="rId28"/>
    <p:sldId id="305" r:id="rId29"/>
    <p:sldId id="33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F2F9"/>
    <a:srgbClr val="677180"/>
    <a:srgbClr val="7F91A9"/>
    <a:srgbClr val="D2DDEA"/>
    <a:srgbClr val="F7F7F7"/>
    <a:srgbClr val="F9FFFF"/>
    <a:srgbClr val="F6FFFF"/>
    <a:srgbClr val="EBECEE"/>
    <a:srgbClr val="FFFFFF"/>
    <a:srgbClr val="216E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66" autoAdjust="0"/>
    <p:restoredTop sz="96314" autoAdjust="0"/>
  </p:normalViewPr>
  <p:slideViewPr>
    <p:cSldViewPr snapToGrid="0">
      <p:cViewPr varScale="1">
        <p:scale>
          <a:sx n="108" d="100"/>
          <a:sy n="108" d="100"/>
        </p:scale>
        <p:origin x="636" y="114"/>
      </p:cViewPr>
      <p:guideLst/>
    </p:cSldViewPr>
  </p:slideViewPr>
  <p:notesTextViewPr>
    <p:cViewPr>
      <p:scale>
        <a:sx n="1" d="1"/>
        <a:sy n="1" d="1"/>
      </p:scale>
      <p:origin x="0" y="0"/>
    </p:cViewPr>
  </p:notesTextViewPr>
  <p:sorterViewPr>
    <p:cViewPr>
      <p:scale>
        <a:sx n="100" d="100"/>
        <a:sy n="100" d="100"/>
      </p:scale>
      <p:origin x="0" y="-91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BAE8B-4FAB-4EFD-900B-80C64AEAC861}" type="datetimeFigureOut">
              <a:rPr lang="zh-CN" altLang="en-US" smtClean="0"/>
              <a:t>2022/5/25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8F1003-E9E9-434B-931E-C9B4E45B2208}" type="slidenum">
              <a:rPr lang="zh-CN" altLang="en-US" smtClean="0"/>
              <a:t>‹#›</a:t>
            </a:fld>
            <a:endParaRPr lang="zh-CN" altLang="en-US"/>
          </a:p>
        </p:txBody>
      </p:sp>
    </p:spTree>
    <p:extLst>
      <p:ext uri="{BB962C8B-B14F-4D97-AF65-F5344CB8AC3E}">
        <p14:creationId xmlns:p14="http://schemas.microsoft.com/office/powerpoint/2010/main" val="4242966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a:t>
            </a:fld>
            <a:endParaRPr lang="zh-CN" altLang="en-US"/>
          </a:p>
        </p:txBody>
      </p:sp>
    </p:spTree>
    <p:extLst>
      <p:ext uri="{BB962C8B-B14F-4D97-AF65-F5344CB8AC3E}">
        <p14:creationId xmlns:p14="http://schemas.microsoft.com/office/powerpoint/2010/main" val="1503703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10</a:t>
            </a:fld>
            <a:endParaRPr lang="zh-CN" altLang="en-US"/>
          </a:p>
        </p:txBody>
      </p:sp>
    </p:spTree>
    <p:extLst>
      <p:ext uri="{BB962C8B-B14F-4D97-AF65-F5344CB8AC3E}">
        <p14:creationId xmlns:p14="http://schemas.microsoft.com/office/powerpoint/2010/main" val="3532214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11</a:t>
            </a:fld>
            <a:endParaRPr lang="zh-CN" altLang="en-US"/>
          </a:p>
        </p:txBody>
      </p:sp>
    </p:spTree>
    <p:extLst>
      <p:ext uri="{BB962C8B-B14F-4D97-AF65-F5344CB8AC3E}">
        <p14:creationId xmlns:p14="http://schemas.microsoft.com/office/powerpoint/2010/main" val="1235563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12</a:t>
            </a:fld>
            <a:endParaRPr lang="zh-CN" altLang="en-US"/>
          </a:p>
        </p:txBody>
      </p:sp>
    </p:spTree>
    <p:extLst>
      <p:ext uri="{BB962C8B-B14F-4D97-AF65-F5344CB8AC3E}">
        <p14:creationId xmlns:p14="http://schemas.microsoft.com/office/powerpoint/2010/main" val="1937462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13</a:t>
            </a:fld>
            <a:endParaRPr lang="zh-CN" altLang="en-US"/>
          </a:p>
        </p:txBody>
      </p:sp>
    </p:spTree>
    <p:extLst>
      <p:ext uri="{BB962C8B-B14F-4D97-AF65-F5344CB8AC3E}">
        <p14:creationId xmlns:p14="http://schemas.microsoft.com/office/powerpoint/2010/main" val="2393969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5"/>
          </p:nvPr>
        </p:nvSpPr>
        <p:spPr/>
        <p:txBody>
          <a:bodyPr/>
          <a:lstStyle/>
          <a:p>
            <a:fld id="{ED8F1003-E9E9-434B-931E-C9B4E45B2208}" type="slidenum">
              <a:rPr lang="zh-CN" altLang="en-US" smtClean="0"/>
              <a:t>14</a:t>
            </a:fld>
            <a:endParaRPr lang="zh-CN" altLang="en-US"/>
          </a:p>
        </p:txBody>
      </p:sp>
    </p:spTree>
    <p:extLst>
      <p:ext uri="{BB962C8B-B14F-4D97-AF65-F5344CB8AC3E}">
        <p14:creationId xmlns:p14="http://schemas.microsoft.com/office/powerpoint/2010/main" val="2317365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15</a:t>
            </a:fld>
            <a:endParaRPr lang="zh-CN" altLang="en-US"/>
          </a:p>
        </p:txBody>
      </p:sp>
    </p:spTree>
    <p:extLst>
      <p:ext uri="{BB962C8B-B14F-4D97-AF65-F5344CB8AC3E}">
        <p14:creationId xmlns:p14="http://schemas.microsoft.com/office/powerpoint/2010/main" val="651585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16</a:t>
            </a:fld>
            <a:endParaRPr lang="zh-CN" altLang="en-US"/>
          </a:p>
        </p:txBody>
      </p:sp>
    </p:spTree>
    <p:extLst>
      <p:ext uri="{BB962C8B-B14F-4D97-AF65-F5344CB8AC3E}">
        <p14:creationId xmlns:p14="http://schemas.microsoft.com/office/powerpoint/2010/main" val="1081774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17</a:t>
            </a:fld>
            <a:endParaRPr lang="zh-CN" altLang="en-US"/>
          </a:p>
        </p:txBody>
      </p:sp>
    </p:spTree>
    <p:extLst>
      <p:ext uri="{BB962C8B-B14F-4D97-AF65-F5344CB8AC3E}">
        <p14:creationId xmlns:p14="http://schemas.microsoft.com/office/powerpoint/2010/main" val="3986230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18</a:t>
            </a:fld>
            <a:endParaRPr lang="zh-CN" altLang="en-US"/>
          </a:p>
        </p:txBody>
      </p:sp>
    </p:spTree>
    <p:extLst>
      <p:ext uri="{BB962C8B-B14F-4D97-AF65-F5344CB8AC3E}">
        <p14:creationId xmlns:p14="http://schemas.microsoft.com/office/powerpoint/2010/main" val="2824651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19</a:t>
            </a:fld>
            <a:endParaRPr lang="zh-CN" altLang="en-US"/>
          </a:p>
        </p:txBody>
      </p:sp>
    </p:spTree>
    <p:extLst>
      <p:ext uri="{BB962C8B-B14F-4D97-AF65-F5344CB8AC3E}">
        <p14:creationId xmlns:p14="http://schemas.microsoft.com/office/powerpoint/2010/main" val="440753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a:t>
            </a:fld>
            <a:endParaRPr lang="zh-CN" altLang="en-US"/>
          </a:p>
        </p:txBody>
      </p:sp>
    </p:spTree>
    <p:extLst>
      <p:ext uri="{BB962C8B-B14F-4D97-AF65-F5344CB8AC3E}">
        <p14:creationId xmlns:p14="http://schemas.microsoft.com/office/powerpoint/2010/main" val="1879466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20</a:t>
            </a:fld>
            <a:endParaRPr lang="zh-CN" altLang="en-US"/>
          </a:p>
        </p:txBody>
      </p:sp>
    </p:spTree>
    <p:extLst>
      <p:ext uri="{BB962C8B-B14F-4D97-AF65-F5344CB8AC3E}">
        <p14:creationId xmlns:p14="http://schemas.microsoft.com/office/powerpoint/2010/main" val="2972755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21</a:t>
            </a:fld>
            <a:endParaRPr lang="zh-CN" altLang="en-US"/>
          </a:p>
        </p:txBody>
      </p:sp>
    </p:spTree>
    <p:extLst>
      <p:ext uri="{BB962C8B-B14F-4D97-AF65-F5344CB8AC3E}">
        <p14:creationId xmlns:p14="http://schemas.microsoft.com/office/powerpoint/2010/main" val="3571811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22</a:t>
            </a:fld>
            <a:endParaRPr lang="zh-CN" altLang="en-US"/>
          </a:p>
        </p:txBody>
      </p:sp>
    </p:spTree>
    <p:extLst>
      <p:ext uri="{BB962C8B-B14F-4D97-AF65-F5344CB8AC3E}">
        <p14:creationId xmlns:p14="http://schemas.microsoft.com/office/powerpoint/2010/main" val="34876650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23</a:t>
            </a:fld>
            <a:endParaRPr lang="zh-CN" altLang="en-US"/>
          </a:p>
        </p:txBody>
      </p:sp>
    </p:spTree>
    <p:extLst>
      <p:ext uri="{BB962C8B-B14F-4D97-AF65-F5344CB8AC3E}">
        <p14:creationId xmlns:p14="http://schemas.microsoft.com/office/powerpoint/2010/main" val="2643723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24</a:t>
            </a:fld>
            <a:endParaRPr lang="zh-CN" altLang="en-US"/>
          </a:p>
        </p:txBody>
      </p:sp>
    </p:spTree>
    <p:extLst>
      <p:ext uri="{BB962C8B-B14F-4D97-AF65-F5344CB8AC3E}">
        <p14:creationId xmlns:p14="http://schemas.microsoft.com/office/powerpoint/2010/main" val="15829950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25</a:t>
            </a:fld>
            <a:endParaRPr lang="zh-CN" altLang="en-US"/>
          </a:p>
        </p:txBody>
      </p:sp>
    </p:spTree>
    <p:extLst>
      <p:ext uri="{BB962C8B-B14F-4D97-AF65-F5344CB8AC3E}">
        <p14:creationId xmlns:p14="http://schemas.microsoft.com/office/powerpoint/2010/main" val="20440365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26</a:t>
            </a:fld>
            <a:endParaRPr lang="zh-CN" altLang="en-US"/>
          </a:p>
        </p:txBody>
      </p:sp>
    </p:spTree>
    <p:extLst>
      <p:ext uri="{BB962C8B-B14F-4D97-AF65-F5344CB8AC3E}">
        <p14:creationId xmlns:p14="http://schemas.microsoft.com/office/powerpoint/2010/main" val="4221923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27</a:t>
            </a:fld>
            <a:endParaRPr lang="zh-CN" altLang="en-US"/>
          </a:p>
        </p:txBody>
      </p:sp>
    </p:spTree>
    <p:extLst>
      <p:ext uri="{BB962C8B-B14F-4D97-AF65-F5344CB8AC3E}">
        <p14:creationId xmlns:p14="http://schemas.microsoft.com/office/powerpoint/2010/main" val="5367329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优品</a:t>
            </a:r>
            <a:r>
              <a:rPr lang="en-US" altLang="zh-CN" dirty="0" smtClean="0"/>
              <a:t>PPT</a:t>
            </a:r>
            <a:r>
              <a:rPr lang="zh-CN" altLang="en-US" dirty="0" smtClean="0"/>
              <a:t> </a:t>
            </a:r>
            <a:r>
              <a:rPr lang="en-US" altLang="zh-CN" smtClean="0"/>
              <a:t>https://www.ypppt.com/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73532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3</a:t>
            </a:fld>
            <a:endParaRPr lang="zh-CN" altLang="en-US"/>
          </a:p>
        </p:txBody>
      </p:sp>
    </p:spTree>
    <p:extLst>
      <p:ext uri="{BB962C8B-B14F-4D97-AF65-F5344CB8AC3E}">
        <p14:creationId xmlns:p14="http://schemas.microsoft.com/office/powerpoint/2010/main" val="969176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4</a:t>
            </a:fld>
            <a:endParaRPr lang="zh-CN" altLang="en-US"/>
          </a:p>
        </p:txBody>
      </p:sp>
    </p:spTree>
    <p:extLst>
      <p:ext uri="{BB962C8B-B14F-4D97-AF65-F5344CB8AC3E}">
        <p14:creationId xmlns:p14="http://schemas.microsoft.com/office/powerpoint/2010/main" val="1542965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5</a:t>
            </a:fld>
            <a:endParaRPr lang="zh-CN" altLang="en-US"/>
          </a:p>
        </p:txBody>
      </p:sp>
    </p:spTree>
    <p:extLst>
      <p:ext uri="{BB962C8B-B14F-4D97-AF65-F5344CB8AC3E}">
        <p14:creationId xmlns:p14="http://schemas.microsoft.com/office/powerpoint/2010/main" val="935610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6</a:t>
            </a:fld>
            <a:endParaRPr lang="zh-CN" altLang="en-US"/>
          </a:p>
        </p:txBody>
      </p:sp>
    </p:spTree>
    <p:extLst>
      <p:ext uri="{BB962C8B-B14F-4D97-AF65-F5344CB8AC3E}">
        <p14:creationId xmlns:p14="http://schemas.microsoft.com/office/powerpoint/2010/main" val="3103938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7</a:t>
            </a:fld>
            <a:endParaRPr lang="zh-CN" altLang="en-US"/>
          </a:p>
        </p:txBody>
      </p:sp>
    </p:spTree>
    <p:extLst>
      <p:ext uri="{BB962C8B-B14F-4D97-AF65-F5344CB8AC3E}">
        <p14:creationId xmlns:p14="http://schemas.microsoft.com/office/powerpoint/2010/main" val="3655788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8</a:t>
            </a:fld>
            <a:endParaRPr lang="zh-CN" altLang="en-US"/>
          </a:p>
        </p:txBody>
      </p:sp>
    </p:spTree>
    <p:extLst>
      <p:ext uri="{BB962C8B-B14F-4D97-AF65-F5344CB8AC3E}">
        <p14:creationId xmlns:p14="http://schemas.microsoft.com/office/powerpoint/2010/main" val="1988113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D8F1003-E9E9-434B-931E-C9B4E45B2208}" type="slidenum">
              <a:rPr lang="zh-CN" altLang="en-US" smtClean="0"/>
              <a:t>9</a:t>
            </a:fld>
            <a:endParaRPr lang="zh-CN" altLang="en-US"/>
          </a:p>
        </p:txBody>
      </p:sp>
    </p:spTree>
    <p:extLst>
      <p:ext uri="{BB962C8B-B14F-4D97-AF65-F5344CB8AC3E}">
        <p14:creationId xmlns:p14="http://schemas.microsoft.com/office/powerpoint/2010/main" val="34550727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E170FDA4-F317-4C04-B36D-9063E1BFCA6A}"/>
              </a:ext>
            </a:extLst>
          </p:cNvPr>
          <p:cNvSpPr/>
          <p:nvPr userDrawn="1"/>
        </p:nvSpPr>
        <p:spPr>
          <a:xfrm flipH="1">
            <a:off x="-1" y="-1"/>
            <a:ext cx="12192000" cy="6858001"/>
          </a:xfrm>
          <a:prstGeom prst="rect">
            <a:avLst/>
          </a:prstGeom>
          <a:blipFill dpi="0" rotWithShape="1">
            <a:blip r:embed="rId2" cstate="print">
              <a:extLst>
                <a:ext uri="{28A0092B-C50C-407E-A947-70E740481C1C}">
                  <a14:useLocalDpi xmlns:a14="http://schemas.microsoft.com/office/drawing/2010/main" val="0"/>
                </a:ext>
              </a:extLst>
            </a:blip>
            <a:srcRect/>
            <a:stretch>
              <a:fillRect r="-6310" b="-63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3795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7441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5272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107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40703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7068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7489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60227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2240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EBECEE"/>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D439E09-8D0E-4748-B812-25FC0539DE39}"/>
              </a:ext>
            </a:extLst>
          </p:cNvPr>
          <p:cNvSpPr/>
          <p:nvPr userDrawn="1"/>
        </p:nvSpPr>
        <p:spPr>
          <a:xfrm>
            <a:off x="0" y="0"/>
            <a:ext cx="12192000" cy="6858000"/>
          </a:xfrm>
          <a:prstGeom prst="rect">
            <a:avLst/>
          </a:prstGeom>
          <a:solidFill>
            <a:srgbClr val="EEF2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1">
            <a:extLst>
              <a:ext uri="{FF2B5EF4-FFF2-40B4-BE49-F238E27FC236}">
                <a16:creationId xmlns:a16="http://schemas.microsoft.com/office/drawing/2014/main" xmlns="" id="{E702DF7A-846E-4193-B7EA-931EF4373096}"/>
              </a:ext>
            </a:extLst>
          </p:cNvPr>
          <p:cNvSpPr>
            <a:spLocks/>
          </p:cNvSpPr>
          <p:nvPr userDrawn="1">
            <p:custDataLst>
              <p:tags r:id="rId1"/>
            </p:custDataLst>
          </p:nvPr>
        </p:nvSpPr>
        <p:spPr>
          <a:xfrm flipH="1" flipV="1">
            <a:off x="9824748" y="407769"/>
            <a:ext cx="1944855" cy="461665"/>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 name="PA-任意多边形 849">
            <a:extLst>
              <a:ext uri="{FF2B5EF4-FFF2-40B4-BE49-F238E27FC236}">
                <a16:creationId xmlns:a16="http://schemas.microsoft.com/office/drawing/2014/main" xmlns="" id="{7091F061-3570-412E-88CC-3AFE5C846152}"/>
              </a:ext>
            </a:extLst>
          </p:cNvPr>
          <p:cNvSpPr>
            <a:spLocks noEditPoints="1"/>
          </p:cNvSpPr>
          <p:nvPr userDrawn="1">
            <p:custDataLst>
              <p:tags r:id="rId2"/>
            </p:custDataLst>
          </p:nvPr>
        </p:nvSpPr>
        <p:spPr bwMode="auto">
          <a:xfrm>
            <a:off x="9954041" y="48498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Rectangle 23">
            <a:extLst>
              <a:ext uri="{FF2B5EF4-FFF2-40B4-BE49-F238E27FC236}">
                <a16:creationId xmlns:a16="http://schemas.microsoft.com/office/drawing/2014/main" xmlns="" id="{A6B68BED-A9FB-4DCB-88BE-19869B9CA53D}"/>
              </a:ext>
            </a:extLst>
          </p:cNvPr>
          <p:cNvSpPr/>
          <p:nvPr userDrawn="1"/>
        </p:nvSpPr>
        <p:spPr>
          <a:xfrm>
            <a:off x="10262614" y="507796"/>
            <a:ext cx="1454769" cy="261610"/>
          </a:xfrm>
          <a:prstGeom prst="rect">
            <a:avLst/>
          </a:prstGeom>
        </p:spPr>
        <p:txBody>
          <a:bodyPr wrap="square">
            <a:spAutoFit/>
          </a:bodyPr>
          <a:lstStyle/>
          <a:p>
            <a:pPr algn="ctr" eaLnBrk="1" fontAlgn="auto" hangingPunct="1">
              <a:spcBef>
                <a:spcPts val="0"/>
              </a:spcBef>
              <a:spcAft>
                <a:spcPts val="0"/>
              </a:spcAft>
              <a:defRPr/>
            </a:pPr>
            <a:r>
              <a:rPr lang="en-US" sz="1100" spc="300" noProof="1">
                <a:solidFill>
                  <a:schemeClr val="accent1">
                    <a:lumMod val="50000"/>
                  </a:schemeClr>
                </a:solidFill>
                <a:latin typeface="+mn-ea"/>
              </a:rPr>
              <a:t>PART ONE</a:t>
            </a:r>
          </a:p>
        </p:txBody>
      </p:sp>
    </p:spTree>
    <p:extLst>
      <p:ext uri="{BB962C8B-B14F-4D97-AF65-F5344CB8AC3E}">
        <p14:creationId xmlns:p14="http://schemas.microsoft.com/office/powerpoint/2010/main" val="37943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rgbClr val="EBECEE"/>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D439E09-8D0E-4748-B812-25FC0539DE39}"/>
              </a:ext>
            </a:extLst>
          </p:cNvPr>
          <p:cNvSpPr/>
          <p:nvPr userDrawn="1"/>
        </p:nvSpPr>
        <p:spPr>
          <a:xfrm>
            <a:off x="0" y="0"/>
            <a:ext cx="12192000" cy="6858000"/>
          </a:xfrm>
          <a:prstGeom prst="rect">
            <a:avLst/>
          </a:prstGeom>
          <a:solidFill>
            <a:srgbClr val="EEF2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1">
            <a:extLst>
              <a:ext uri="{FF2B5EF4-FFF2-40B4-BE49-F238E27FC236}">
                <a16:creationId xmlns:a16="http://schemas.microsoft.com/office/drawing/2014/main" xmlns="" id="{E702DF7A-846E-4193-B7EA-931EF4373096}"/>
              </a:ext>
            </a:extLst>
          </p:cNvPr>
          <p:cNvSpPr>
            <a:spLocks/>
          </p:cNvSpPr>
          <p:nvPr userDrawn="1">
            <p:custDataLst>
              <p:tags r:id="rId1"/>
            </p:custDataLst>
          </p:nvPr>
        </p:nvSpPr>
        <p:spPr>
          <a:xfrm flipH="1" flipV="1">
            <a:off x="9824748" y="407769"/>
            <a:ext cx="1944855" cy="461665"/>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 name="PA-任意多边形 849">
            <a:extLst>
              <a:ext uri="{FF2B5EF4-FFF2-40B4-BE49-F238E27FC236}">
                <a16:creationId xmlns:a16="http://schemas.microsoft.com/office/drawing/2014/main" xmlns="" id="{7091F061-3570-412E-88CC-3AFE5C846152}"/>
              </a:ext>
            </a:extLst>
          </p:cNvPr>
          <p:cNvSpPr>
            <a:spLocks noEditPoints="1"/>
          </p:cNvSpPr>
          <p:nvPr userDrawn="1">
            <p:custDataLst>
              <p:tags r:id="rId2"/>
            </p:custDataLst>
          </p:nvPr>
        </p:nvSpPr>
        <p:spPr bwMode="auto">
          <a:xfrm>
            <a:off x="9954041" y="48498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Rectangle 23">
            <a:extLst>
              <a:ext uri="{FF2B5EF4-FFF2-40B4-BE49-F238E27FC236}">
                <a16:creationId xmlns:a16="http://schemas.microsoft.com/office/drawing/2014/main" xmlns="" id="{A6B68BED-A9FB-4DCB-88BE-19869B9CA53D}"/>
              </a:ext>
            </a:extLst>
          </p:cNvPr>
          <p:cNvSpPr/>
          <p:nvPr userDrawn="1"/>
        </p:nvSpPr>
        <p:spPr>
          <a:xfrm>
            <a:off x="10262614" y="507796"/>
            <a:ext cx="1454769" cy="261610"/>
          </a:xfrm>
          <a:prstGeom prst="rect">
            <a:avLst/>
          </a:prstGeom>
        </p:spPr>
        <p:txBody>
          <a:bodyPr wrap="square">
            <a:spAutoFit/>
          </a:bodyPr>
          <a:lstStyle/>
          <a:p>
            <a:pPr algn="ctr" eaLnBrk="1" fontAlgn="auto" hangingPunct="1">
              <a:spcBef>
                <a:spcPts val="0"/>
              </a:spcBef>
              <a:spcAft>
                <a:spcPts val="0"/>
              </a:spcAft>
              <a:defRPr/>
            </a:pPr>
            <a:r>
              <a:rPr lang="en-US" sz="1100" spc="300" noProof="1">
                <a:solidFill>
                  <a:schemeClr val="accent1">
                    <a:lumMod val="50000"/>
                  </a:schemeClr>
                </a:solidFill>
                <a:latin typeface="+mn-ea"/>
              </a:rPr>
              <a:t>PART TWO</a:t>
            </a:r>
          </a:p>
        </p:txBody>
      </p:sp>
    </p:spTree>
    <p:extLst>
      <p:ext uri="{BB962C8B-B14F-4D97-AF65-F5344CB8AC3E}">
        <p14:creationId xmlns:p14="http://schemas.microsoft.com/office/powerpoint/2010/main" val="367322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EBECEE"/>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D439E09-8D0E-4748-B812-25FC0539DE39}"/>
              </a:ext>
            </a:extLst>
          </p:cNvPr>
          <p:cNvSpPr/>
          <p:nvPr userDrawn="1"/>
        </p:nvSpPr>
        <p:spPr>
          <a:xfrm>
            <a:off x="0" y="0"/>
            <a:ext cx="12192000" cy="6858000"/>
          </a:xfrm>
          <a:prstGeom prst="rect">
            <a:avLst/>
          </a:prstGeom>
          <a:solidFill>
            <a:srgbClr val="EEF2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1">
            <a:extLst>
              <a:ext uri="{FF2B5EF4-FFF2-40B4-BE49-F238E27FC236}">
                <a16:creationId xmlns:a16="http://schemas.microsoft.com/office/drawing/2014/main" xmlns="" id="{E702DF7A-846E-4193-B7EA-931EF4373096}"/>
              </a:ext>
            </a:extLst>
          </p:cNvPr>
          <p:cNvSpPr>
            <a:spLocks/>
          </p:cNvSpPr>
          <p:nvPr userDrawn="1">
            <p:custDataLst>
              <p:tags r:id="rId1"/>
            </p:custDataLst>
          </p:nvPr>
        </p:nvSpPr>
        <p:spPr>
          <a:xfrm flipH="1" flipV="1">
            <a:off x="9824748" y="407769"/>
            <a:ext cx="1944855" cy="461665"/>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 name="PA-任意多边形 849">
            <a:extLst>
              <a:ext uri="{FF2B5EF4-FFF2-40B4-BE49-F238E27FC236}">
                <a16:creationId xmlns:a16="http://schemas.microsoft.com/office/drawing/2014/main" xmlns="" id="{7091F061-3570-412E-88CC-3AFE5C846152}"/>
              </a:ext>
            </a:extLst>
          </p:cNvPr>
          <p:cNvSpPr>
            <a:spLocks noEditPoints="1"/>
          </p:cNvSpPr>
          <p:nvPr userDrawn="1">
            <p:custDataLst>
              <p:tags r:id="rId2"/>
            </p:custDataLst>
          </p:nvPr>
        </p:nvSpPr>
        <p:spPr bwMode="auto">
          <a:xfrm>
            <a:off x="9954041" y="48498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Rectangle 23">
            <a:extLst>
              <a:ext uri="{FF2B5EF4-FFF2-40B4-BE49-F238E27FC236}">
                <a16:creationId xmlns:a16="http://schemas.microsoft.com/office/drawing/2014/main" xmlns="" id="{A6B68BED-A9FB-4DCB-88BE-19869B9CA53D}"/>
              </a:ext>
            </a:extLst>
          </p:cNvPr>
          <p:cNvSpPr/>
          <p:nvPr userDrawn="1"/>
        </p:nvSpPr>
        <p:spPr>
          <a:xfrm>
            <a:off x="10262614" y="507796"/>
            <a:ext cx="1454769" cy="261610"/>
          </a:xfrm>
          <a:prstGeom prst="rect">
            <a:avLst/>
          </a:prstGeom>
        </p:spPr>
        <p:txBody>
          <a:bodyPr wrap="square">
            <a:spAutoFit/>
          </a:bodyPr>
          <a:lstStyle/>
          <a:p>
            <a:pPr algn="ctr" eaLnBrk="1" fontAlgn="auto" hangingPunct="1">
              <a:spcBef>
                <a:spcPts val="0"/>
              </a:spcBef>
              <a:spcAft>
                <a:spcPts val="0"/>
              </a:spcAft>
              <a:defRPr/>
            </a:pPr>
            <a:r>
              <a:rPr lang="en-US" sz="1100" spc="300" noProof="1">
                <a:solidFill>
                  <a:schemeClr val="accent1">
                    <a:lumMod val="50000"/>
                  </a:schemeClr>
                </a:solidFill>
                <a:latin typeface="+mn-ea"/>
              </a:rPr>
              <a:t>PART THREE</a:t>
            </a:r>
          </a:p>
        </p:txBody>
      </p:sp>
    </p:spTree>
    <p:extLst>
      <p:ext uri="{BB962C8B-B14F-4D97-AF65-F5344CB8AC3E}">
        <p14:creationId xmlns:p14="http://schemas.microsoft.com/office/powerpoint/2010/main" val="32139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rgbClr val="EBECEE"/>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D439E09-8D0E-4748-B812-25FC0539DE39}"/>
              </a:ext>
            </a:extLst>
          </p:cNvPr>
          <p:cNvSpPr/>
          <p:nvPr userDrawn="1"/>
        </p:nvSpPr>
        <p:spPr>
          <a:xfrm>
            <a:off x="0" y="0"/>
            <a:ext cx="12192000" cy="6858000"/>
          </a:xfrm>
          <a:prstGeom prst="rect">
            <a:avLst/>
          </a:prstGeom>
          <a:solidFill>
            <a:srgbClr val="EEF2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1">
            <a:extLst>
              <a:ext uri="{FF2B5EF4-FFF2-40B4-BE49-F238E27FC236}">
                <a16:creationId xmlns:a16="http://schemas.microsoft.com/office/drawing/2014/main" xmlns="" id="{E702DF7A-846E-4193-B7EA-931EF4373096}"/>
              </a:ext>
            </a:extLst>
          </p:cNvPr>
          <p:cNvSpPr>
            <a:spLocks/>
          </p:cNvSpPr>
          <p:nvPr userDrawn="1">
            <p:custDataLst>
              <p:tags r:id="rId1"/>
            </p:custDataLst>
          </p:nvPr>
        </p:nvSpPr>
        <p:spPr>
          <a:xfrm flipH="1" flipV="1">
            <a:off x="9824748" y="407769"/>
            <a:ext cx="1944855" cy="461665"/>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 name="PA-任意多边形 849">
            <a:extLst>
              <a:ext uri="{FF2B5EF4-FFF2-40B4-BE49-F238E27FC236}">
                <a16:creationId xmlns:a16="http://schemas.microsoft.com/office/drawing/2014/main" xmlns="" id="{7091F061-3570-412E-88CC-3AFE5C846152}"/>
              </a:ext>
            </a:extLst>
          </p:cNvPr>
          <p:cNvSpPr>
            <a:spLocks noEditPoints="1"/>
          </p:cNvSpPr>
          <p:nvPr userDrawn="1">
            <p:custDataLst>
              <p:tags r:id="rId2"/>
            </p:custDataLst>
          </p:nvPr>
        </p:nvSpPr>
        <p:spPr bwMode="auto">
          <a:xfrm>
            <a:off x="9954041" y="48498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Rectangle 23">
            <a:extLst>
              <a:ext uri="{FF2B5EF4-FFF2-40B4-BE49-F238E27FC236}">
                <a16:creationId xmlns:a16="http://schemas.microsoft.com/office/drawing/2014/main" xmlns="" id="{A6B68BED-A9FB-4DCB-88BE-19869B9CA53D}"/>
              </a:ext>
            </a:extLst>
          </p:cNvPr>
          <p:cNvSpPr/>
          <p:nvPr userDrawn="1"/>
        </p:nvSpPr>
        <p:spPr>
          <a:xfrm>
            <a:off x="10262614" y="507796"/>
            <a:ext cx="1454769" cy="261610"/>
          </a:xfrm>
          <a:prstGeom prst="rect">
            <a:avLst/>
          </a:prstGeom>
        </p:spPr>
        <p:txBody>
          <a:bodyPr wrap="square">
            <a:spAutoFit/>
          </a:bodyPr>
          <a:lstStyle/>
          <a:p>
            <a:pPr algn="ctr" eaLnBrk="1" fontAlgn="auto" hangingPunct="1">
              <a:spcBef>
                <a:spcPts val="0"/>
              </a:spcBef>
              <a:spcAft>
                <a:spcPts val="0"/>
              </a:spcAft>
              <a:defRPr/>
            </a:pPr>
            <a:r>
              <a:rPr lang="en-US" sz="1100" spc="300" noProof="1">
                <a:solidFill>
                  <a:schemeClr val="accent1">
                    <a:lumMod val="50000"/>
                  </a:schemeClr>
                </a:solidFill>
                <a:latin typeface="+mn-ea"/>
              </a:rPr>
              <a:t>PART FOUR</a:t>
            </a:r>
          </a:p>
        </p:txBody>
      </p:sp>
    </p:spTree>
    <p:extLst>
      <p:ext uri="{BB962C8B-B14F-4D97-AF65-F5344CB8AC3E}">
        <p14:creationId xmlns:p14="http://schemas.microsoft.com/office/powerpoint/2010/main" val="1926585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rgbClr val="F7F7F7"/>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EAAC4B3-F80F-4D50-8EE5-7840C0B64C2D}"/>
              </a:ext>
            </a:extLst>
          </p:cNvPr>
          <p:cNvSpPr/>
          <p:nvPr userDrawn="1"/>
        </p:nvSpPr>
        <p:spPr>
          <a:xfrm flipH="1">
            <a:off x="-1" y="-1"/>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1630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5781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8481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65178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0388161-A0CE-4215-A246-51D56AE44B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D443DC3-36E2-4A27-B511-9CB0CBAD7B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C7EEE8E-8F4B-4F0D-8C27-68611CAB84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F10799-4E6F-43F0-8A32-068042552583}" type="datetimeFigureOut">
              <a:rPr lang="zh-CN" altLang="en-US" smtClean="0"/>
              <a:t>2022/5/25</a:t>
            </a:fld>
            <a:endParaRPr lang="zh-CN" altLang="en-US"/>
          </a:p>
        </p:txBody>
      </p:sp>
      <p:sp>
        <p:nvSpPr>
          <p:cNvPr id="5" name="页脚占位符 4">
            <a:extLst>
              <a:ext uri="{FF2B5EF4-FFF2-40B4-BE49-F238E27FC236}">
                <a16:creationId xmlns:a16="http://schemas.microsoft.com/office/drawing/2014/main" xmlns="" id="{FABCD020-4B65-444B-8113-D84A0F4ABC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C666813-EFE9-42E4-84F2-274D7F990B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EA5F7A-F966-49F3-A81E-55F42EAB716A}" type="slidenum">
              <a:rPr lang="zh-CN" altLang="en-US" smtClean="0"/>
              <a:t>‹#›</a:t>
            </a:fld>
            <a:endParaRPr lang="zh-CN" altLang="en-US"/>
          </a:p>
        </p:txBody>
      </p:sp>
    </p:spTree>
    <p:extLst>
      <p:ext uri="{BB962C8B-B14F-4D97-AF65-F5344CB8AC3E}">
        <p14:creationId xmlns:p14="http://schemas.microsoft.com/office/powerpoint/2010/main" val="77907468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3" r:id="rId3"/>
    <p:sldLayoutId id="2147483664" r:id="rId4"/>
    <p:sldLayoutId id="2147483665" r:id="rId5"/>
    <p:sldLayoutId id="2147483652"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133614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159.xml"/><Relationship Id="rId7" Type="http://schemas.openxmlformats.org/officeDocument/2006/relationships/slideLayout" Target="../slideLayouts/slideLayout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5" Type="http://schemas.openxmlformats.org/officeDocument/2006/relationships/tags" Target="../tags/tag161.xml"/><Relationship Id="rId10" Type="http://schemas.openxmlformats.org/officeDocument/2006/relationships/image" Target="../media/image12.jpg"/><Relationship Id="rId4" Type="http://schemas.openxmlformats.org/officeDocument/2006/relationships/tags" Target="../tags/tag160.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13" Type="http://schemas.openxmlformats.org/officeDocument/2006/relationships/tags" Target="../tags/tag175.xml"/><Relationship Id="rId18" Type="http://schemas.openxmlformats.org/officeDocument/2006/relationships/tags" Target="../tags/tag180.xml"/><Relationship Id="rId26" Type="http://schemas.openxmlformats.org/officeDocument/2006/relationships/tags" Target="../tags/tag188.xml"/><Relationship Id="rId3" Type="http://schemas.openxmlformats.org/officeDocument/2006/relationships/tags" Target="../tags/tag165.xml"/><Relationship Id="rId21" Type="http://schemas.openxmlformats.org/officeDocument/2006/relationships/tags" Target="../tags/tag183.xml"/><Relationship Id="rId34" Type="http://schemas.openxmlformats.org/officeDocument/2006/relationships/tags" Target="../tags/tag196.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tags" Target="../tags/tag179.xml"/><Relationship Id="rId25" Type="http://schemas.openxmlformats.org/officeDocument/2006/relationships/tags" Target="../tags/tag187.xml"/><Relationship Id="rId33" Type="http://schemas.openxmlformats.org/officeDocument/2006/relationships/tags" Target="../tags/tag195.xml"/><Relationship Id="rId2" Type="http://schemas.openxmlformats.org/officeDocument/2006/relationships/tags" Target="../tags/tag164.xml"/><Relationship Id="rId16" Type="http://schemas.openxmlformats.org/officeDocument/2006/relationships/tags" Target="../tags/tag178.xml"/><Relationship Id="rId20" Type="http://schemas.openxmlformats.org/officeDocument/2006/relationships/tags" Target="../tags/tag182.xml"/><Relationship Id="rId29" Type="http://schemas.openxmlformats.org/officeDocument/2006/relationships/tags" Target="../tags/tag191.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24" Type="http://schemas.openxmlformats.org/officeDocument/2006/relationships/tags" Target="../tags/tag186.xml"/><Relationship Id="rId32" Type="http://schemas.openxmlformats.org/officeDocument/2006/relationships/tags" Target="../tags/tag194.xml"/><Relationship Id="rId5" Type="http://schemas.openxmlformats.org/officeDocument/2006/relationships/tags" Target="../tags/tag167.xml"/><Relationship Id="rId15" Type="http://schemas.openxmlformats.org/officeDocument/2006/relationships/tags" Target="../tags/tag177.xml"/><Relationship Id="rId23" Type="http://schemas.openxmlformats.org/officeDocument/2006/relationships/tags" Target="../tags/tag185.xml"/><Relationship Id="rId28" Type="http://schemas.openxmlformats.org/officeDocument/2006/relationships/tags" Target="../tags/tag190.xml"/><Relationship Id="rId36" Type="http://schemas.openxmlformats.org/officeDocument/2006/relationships/notesSlide" Target="../notesSlides/notesSlide11.xml"/><Relationship Id="rId10" Type="http://schemas.openxmlformats.org/officeDocument/2006/relationships/tags" Target="../tags/tag172.xml"/><Relationship Id="rId19" Type="http://schemas.openxmlformats.org/officeDocument/2006/relationships/tags" Target="../tags/tag181.xml"/><Relationship Id="rId31" Type="http://schemas.openxmlformats.org/officeDocument/2006/relationships/tags" Target="../tags/tag193.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 Id="rId22" Type="http://schemas.openxmlformats.org/officeDocument/2006/relationships/tags" Target="../tags/tag184.xml"/><Relationship Id="rId27" Type="http://schemas.openxmlformats.org/officeDocument/2006/relationships/tags" Target="../tags/tag189.xml"/><Relationship Id="rId30" Type="http://schemas.openxmlformats.org/officeDocument/2006/relationships/tags" Target="../tags/tag192.xml"/><Relationship Id="rId35" Type="http://schemas.openxmlformats.org/officeDocument/2006/relationships/slideLayout" Target="../slideLayouts/slideLayout3.xml"/><Relationship Id="rId8" Type="http://schemas.openxmlformats.org/officeDocument/2006/relationships/tags" Target="../tags/tag170.xml"/></Relationships>
</file>

<file path=ppt/slides/_rels/slide12.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18" Type="http://schemas.openxmlformats.org/officeDocument/2006/relationships/image" Target="../media/image15.png"/><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17" Type="http://schemas.openxmlformats.org/officeDocument/2006/relationships/image" Target="../media/image14.png"/><Relationship Id="rId2" Type="http://schemas.openxmlformats.org/officeDocument/2006/relationships/tags" Target="../tags/tag198.xml"/><Relationship Id="rId16" Type="http://schemas.openxmlformats.org/officeDocument/2006/relationships/image" Target="../media/image13.jpeg"/><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notesSlide" Target="../notesSlides/notesSlide12.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tags" Target="../tags/tag217.xml"/><Relationship Id="rId13" Type="http://schemas.openxmlformats.org/officeDocument/2006/relationships/tags" Target="../tags/tag222.xml"/><Relationship Id="rId18" Type="http://schemas.openxmlformats.org/officeDocument/2006/relationships/tags" Target="../tags/tag227.xml"/><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tags" Target="../tags/tag221.xml"/><Relationship Id="rId17" Type="http://schemas.openxmlformats.org/officeDocument/2006/relationships/tags" Target="../tags/tag226.xml"/><Relationship Id="rId2" Type="http://schemas.openxmlformats.org/officeDocument/2006/relationships/tags" Target="../tags/tag211.xml"/><Relationship Id="rId16" Type="http://schemas.openxmlformats.org/officeDocument/2006/relationships/tags" Target="../tags/tag225.xml"/><Relationship Id="rId20" Type="http://schemas.openxmlformats.org/officeDocument/2006/relationships/notesSlide" Target="../notesSlides/notesSlide13.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tags" Target="../tags/tag220.xml"/><Relationship Id="rId5" Type="http://schemas.openxmlformats.org/officeDocument/2006/relationships/tags" Target="../tags/tag214.xml"/><Relationship Id="rId15" Type="http://schemas.openxmlformats.org/officeDocument/2006/relationships/tags" Target="../tags/tag224.xml"/><Relationship Id="rId10" Type="http://schemas.openxmlformats.org/officeDocument/2006/relationships/tags" Target="../tags/tag219.xml"/><Relationship Id="rId19" Type="http://schemas.openxmlformats.org/officeDocument/2006/relationships/slideLayout" Target="../slideLayouts/slideLayout3.xml"/><Relationship Id="rId4" Type="http://schemas.openxmlformats.org/officeDocument/2006/relationships/tags" Target="../tags/tag213.xml"/><Relationship Id="rId9" Type="http://schemas.openxmlformats.org/officeDocument/2006/relationships/tags" Target="../tags/tag218.xml"/><Relationship Id="rId14" Type="http://schemas.openxmlformats.org/officeDocument/2006/relationships/tags" Target="../tags/tag223.xml"/></Relationships>
</file>

<file path=ppt/slides/_rels/slide14.xml.rels><?xml version="1.0" encoding="UTF-8" standalone="yes"?>
<Relationships xmlns="http://schemas.openxmlformats.org/package/2006/relationships"><Relationship Id="rId13" Type="http://schemas.openxmlformats.org/officeDocument/2006/relationships/tags" Target="../tags/tag240.xml"/><Relationship Id="rId18" Type="http://schemas.openxmlformats.org/officeDocument/2006/relationships/tags" Target="../tags/tag245.xml"/><Relationship Id="rId26" Type="http://schemas.openxmlformats.org/officeDocument/2006/relationships/tags" Target="../tags/tag253.xml"/><Relationship Id="rId3" Type="http://schemas.openxmlformats.org/officeDocument/2006/relationships/tags" Target="../tags/tag230.xml"/><Relationship Id="rId21" Type="http://schemas.openxmlformats.org/officeDocument/2006/relationships/tags" Target="../tags/tag248.xml"/><Relationship Id="rId7" Type="http://schemas.openxmlformats.org/officeDocument/2006/relationships/tags" Target="../tags/tag234.xml"/><Relationship Id="rId12" Type="http://schemas.openxmlformats.org/officeDocument/2006/relationships/tags" Target="../tags/tag239.xml"/><Relationship Id="rId17" Type="http://schemas.openxmlformats.org/officeDocument/2006/relationships/tags" Target="../tags/tag244.xml"/><Relationship Id="rId25" Type="http://schemas.openxmlformats.org/officeDocument/2006/relationships/tags" Target="../tags/tag252.xml"/><Relationship Id="rId33" Type="http://schemas.openxmlformats.org/officeDocument/2006/relationships/notesSlide" Target="../notesSlides/notesSlide14.xml"/><Relationship Id="rId2" Type="http://schemas.openxmlformats.org/officeDocument/2006/relationships/tags" Target="../tags/tag229.xml"/><Relationship Id="rId16" Type="http://schemas.openxmlformats.org/officeDocument/2006/relationships/tags" Target="../tags/tag243.xml"/><Relationship Id="rId20" Type="http://schemas.openxmlformats.org/officeDocument/2006/relationships/tags" Target="../tags/tag247.xml"/><Relationship Id="rId29" Type="http://schemas.openxmlformats.org/officeDocument/2006/relationships/tags" Target="../tags/tag256.xml"/><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tags" Target="../tags/tag238.xml"/><Relationship Id="rId24" Type="http://schemas.openxmlformats.org/officeDocument/2006/relationships/tags" Target="../tags/tag251.xml"/><Relationship Id="rId32" Type="http://schemas.openxmlformats.org/officeDocument/2006/relationships/slideLayout" Target="../slideLayouts/slideLayout3.xml"/><Relationship Id="rId5" Type="http://schemas.openxmlformats.org/officeDocument/2006/relationships/tags" Target="../tags/tag232.xml"/><Relationship Id="rId15" Type="http://schemas.openxmlformats.org/officeDocument/2006/relationships/tags" Target="../tags/tag242.xml"/><Relationship Id="rId23" Type="http://schemas.openxmlformats.org/officeDocument/2006/relationships/tags" Target="../tags/tag250.xml"/><Relationship Id="rId28" Type="http://schemas.openxmlformats.org/officeDocument/2006/relationships/tags" Target="../tags/tag255.xml"/><Relationship Id="rId10" Type="http://schemas.openxmlformats.org/officeDocument/2006/relationships/tags" Target="../tags/tag237.xml"/><Relationship Id="rId19" Type="http://schemas.openxmlformats.org/officeDocument/2006/relationships/tags" Target="../tags/tag246.xml"/><Relationship Id="rId31" Type="http://schemas.openxmlformats.org/officeDocument/2006/relationships/tags" Target="../tags/tag258.xml"/><Relationship Id="rId4" Type="http://schemas.openxmlformats.org/officeDocument/2006/relationships/tags" Target="../tags/tag231.xml"/><Relationship Id="rId9" Type="http://schemas.openxmlformats.org/officeDocument/2006/relationships/tags" Target="../tags/tag236.xml"/><Relationship Id="rId14" Type="http://schemas.openxmlformats.org/officeDocument/2006/relationships/tags" Target="../tags/tag241.xml"/><Relationship Id="rId22" Type="http://schemas.openxmlformats.org/officeDocument/2006/relationships/tags" Target="../tags/tag249.xml"/><Relationship Id="rId27" Type="http://schemas.openxmlformats.org/officeDocument/2006/relationships/tags" Target="../tags/tag254.xml"/><Relationship Id="rId30" Type="http://schemas.openxmlformats.org/officeDocument/2006/relationships/tags" Target="../tags/tag257.xml"/><Relationship Id="rId8" Type="http://schemas.openxmlformats.org/officeDocument/2006/relationships/tags" Target="../tags/tag23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image" Target="../media/image16.tif"/><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notesSlide" Target="../notesSlides/notesSlide16.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slideLayout" Target="../slideLayouts/slideLayout4.xml"/><Relationship Id="rId5" Type="http://schemas.openxmlformats.org/officeDocument/2006/relationships/tags" Target="../tags/tag265.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 Id="rId14" Type="http://schemas.openxmlformats.org/officeDocument/2006/relationships/image" Target="../media/image17.jpeg"/></Relationships>
</file>

<file path=ppt/slides/_rels/slide17.xml.rels><?xml version="1.0" encoding="UTF-8" standalone="yes"?>
<Relationships xmlns="http://schemas.openxmlformats.org/package/2006/relationships"><Relationship Id="rId13" Type="http://schemas.openxmlformats.org/officeDocument/2006/relationships/tags" Target="../tags/tag283.xml"/><Relationship Id="rId18" Type="http://schemas.openxmlformats.org/officeDocument/2006/relationships/tags" Target="../tags/tag288.xml"/><Relationship Id="rId26" Type="http://schemas.openxmlformats.org/officeDocument/2006/relationships/tags" Target="../tags/tag296.xml"/><Relationship Id="rId21" Type="http://schemas.openxmlformats.org/officeDocument/2006/relationships/tags" Target="../tags/tag291.xml"/><Relationship Id="rId34" Type="http://schemas.openxmlformats.org/officeDocument/2006/relationships/tags" Target="../tags/tag304.xml"/><Relationship Id="rId7" Type="http://schemas.openxmlformats.org/officeDocument/2006/relationships/tags" Target="../tags/tag277.xml"/><Relationship Id="rId12" Type="http://schemas.openxmlformats.org/officeDocument/2006/relationships/tags" Target="../tags/tag282.xml"/><Relationship Id="rId17" Type="http://schemas.openxmlformats.org/officeDocument/2006/relationships/tags" Target="../tags/tag287.xml"/><Relationship Id="rId25" Type="http://schemas.openxmlformats.org/officeDocument/2006/relationships/tags" Target="../tags/tag295.xml"/><Relationship Id="rId33" Type="http://schemas.openxmlformats.org/officeDocument/2006/relationships/tags" Target="../tags/tag303.xml"/><Relationship Id="rId38" Type="http://schemas.openxmlformats.org/officeDocument/2006/relationships/image" Target="../media/image19.jpeg"/><Relationship Id="rId2" Type="http://schemas.openxmlformats.org/officeDocument/2006/relationships/tags" Target="../tags/tag272.xml"/><Relationship Id="rId16" Type="http://schemas.openxmlformats.org/officeDocument/2006/relationships/tags" Target="../tags/tag286.xml"/><Relationship Id="rId20" Type="http://schemas.openxmlformats.org/officeDocument/2006/relationships/tags" Target="../tags/tag290.xml"/><Relationship Id="rId29" Type="http://schemas.openxmlformats.org/officeDocument/2006/relationships/tags" Target="../tags/tag299.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24" Type="http://schemas.openxmlformats.org/officeDocument/2006/relationships/tags" Target="../tags/tag294.xml"/><Relationship Id="rId32" Type="http://schemas.openxmlformats.org/officeDocument/2006/relationships/tags" Target="../tags/tag302.xml"/><Relationship Id="rId37" Type="http://schemas.openxmlformats.org/officeDocument/2006/relationships/image" Target="../media/image18.png"/><Relationship Id="rId5" Type="http://schemas.openxmlformats.org/officeDocument/2006/relationships/tags" Target="../tags/tag275.xml"/><Relationship Id="rId15" Type="http://schemas.openxmlformats.org/officeDocument/2006/relationships/tags" Target="../tags/tag285.xml"/><Relationship Id="rId23" Type="http://schemas.openxmlformats.org/officeDocument/2006/relationships/tags" Target="../tags/tag293.xml"/><Relationship Id="rId28" Type="http://schemas.openxmlformats.org/officeDocument/2006/relationships/tags" Target="../tags/tag298.xml"/><Relationship Id="rId36" Type="http://schemas.openxmlformats.org/officeDocument/2006/relationships/notesSlide" Target="../notesSlides/notesSlide17.xml"/><Relationship Id="rId10" Type="http://schemas.openxmlformats.org/officeDocument/2006/relationships/tags" Target="../tags/tag280.xml"/><Relationship Id="rId19" Type="http://schemas.openxmlformats.org/officeDocument/2006/relationships/tags" Target="../tags/tag289.xml"/><Relationship Id="rId31" Type="http://schemas.openxmlformats.org/officeDocument/2006/relationships/tags" Target="../tags/tag301.xml"/><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tags" Target="../tags/tag284.xml"/><Relationship Id="rId22" Type="http://schemas.openxmlformats.org/officeDocument/2006/relationships/tags" Target="../tags/tag292.xml"/><Relationship Id="rId27" Type="http://schemas.openxmlformats.org/officeDocument/2006/relationships/tags" Target="../tags/tag297.xml"/><Relationship Id="rId30" Type="http://schemas.openxmlformats.org/officeDocument/2006/relationships/tags" Target="../tags/tag300.xml"/><Relationship Id="rId35" Type="http://schemas.openxmlformats.org/officeDocument/2006/relationships/slideLayout" Target="../slideLayouts/slideLayout4.xml"/><Relationship Id="rId8" Type="http://schemas.openxmlformats.org/officeDocument/2006/relationships/tags" Target="../tags/tag278.xml"/><Relationship Id="rId3" Type="http://schemas.openxmlformats.org/officeDocument/2006/relationships/tags" Target="../tags/tag273.xml"/></Relationships>
</file>

<file path=ppt/slides/_rels/slide18.xml.rels><?xml version="1.0" encoding="UTF-8" standalone="yes"?>
<Relationships xmlns="http://schemas.openxmlformats.org/package/2006/relationships"><Relationship Id="rId8" Type="http://schemas.openxmlformats.org/officeDocument/2006/relationships/tags" Target="../tags/tag312.xml"/><Relationship Id="rId13" Type="http://schemas.openxmlformats.org/officeDocument/2006/relationships/tags" Target="../tags/tag317.xml"/><Relationship Id="rId18" Type="http://schemas.openxmlformats.org/officeDocument/2006/relationships/tags" Target="../tags/tag322.xml"/><Relationship Id="rId3" Type="http://schemas.openxmlformats.org/officeDocument/2006/relationships/tags" Target="../tags/tag307.xml"/><Relationship Id="rId21" Type="http://schemas.openxmlformats.org/officeDocument/2006/relationships/notesSlide" Target="../notesSlides/notesSlide18.xml"/><Relationship Id="rId7" Type="http://schemas.openxmlformats.org/officeDocument/2006/relationships/tags" Target="../tags/tag311.xml"/><Relationship Id="rId12" Type="http://schemas.openxmlformats.org/officeDocument/2006/relationships/tags" Target="../tags/tag316.xml"/><Relationship Id="rId17" Type="http://schemas.openxmlformats.org/officeDocument/2006/relationships/tags" Target="../tags/tag321.xml"/><Relationship Id="rId2" Type="http://schemas.openxmlformats.org/officeDocument/2006/relationships/tags" Target="../tags/tag306.xml"/><Relationship Id="rId16" Type="http://schemas.openxmlformats.org/officeDocument/2006/relationships/tags" Target="../tags/tag320.xml"/><Relationship Id="rId20" Type="http://schemas.openxmlformats.org/officeDocument/2006/relationships/slideLayout" Target="../slideLayouts/slideLayout4.xml"/><Relationship Id="rId1" Type="http://schemas.openxmlformats.org/officeDocument/2006/relationships/tags" Target="../tags/tag305.xml"/><Relationship Id="rId6" Type="http://schemas.openxmlformats.org/officeDocument/2006/relationships/tags" Target="../tags/tag310.xml"/><Relationship Id="rId11" Type="http://schemas.openxmlformats.org/officeDocument/2006/relationships/tags" Target="../tags/tag315.xml"/><Relationship Id="rId5" Type="http://schemas.openxmlformats.org/officeDocument/2006/relationships/tags" Target="../tags/tag309.xml"/><Relationship Id="rId15" Type="http://schemas.openxmlformats.org/officeDocument/2006/relationships/tags" Target="../tags/tag319.xml"/><Relationship Id="rId10" Type="http://schemas.openxmlformats.org/officeDocument/2006/relationships/tags" Target="../tags/tag314.xml"/><Relationship Id="rId19" Type="http://schemas.openxmlformats.org/officeDocument/2006/relationships/tags" Target="../tags/tag323.xml"/><Relationship Id="rId4" Type="http://schemas.openxmlformats.org/officeDocument/2006/relationships/tags" Target="../tags/tag308.xml"/><Relationship Id="rId9" Type="http://schemas.openxmlformats.org/officeDocument/2006/relationships/tags" Target="../tags/tag313.xml"/><Relationship Id="rId14" Type="http://schemas.openxmlformats.org/officeDocument/2006/relationships/tags" Target="../tags/tag318.xml"/></Relationships>
</file>

<file path=ppt/slides/_rels/slide19.xml.rels><?xml version="1.0" encoding="UTF-8" standalone="yes"?>
<Relationships xmlns="http://schemas.openxmlformats.org/package/2006/relationships"><Relationship Id="rId3" Type="http://schemas.openxmlformats.org/officeDocument/2006/relationships/tags" Target="../tags/tag326.xml"/><Relationship Id="rId7" Type="http://schemas.openxmlformats.org/officeDocument/2006/relationships/image" Target="../media/image20.png"/><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notesSlide" Target="../notesSlides/notesSlide19.xml"/><Relationship Id="rId5" Type="http://schemas.openxmlformats.org/officeDocument/2006/relationships/slideLayout" Target="../slideLayouts/slideLayout4.xml"/><Relationship Id="rId4" Type="http://schemas.openxmlformats.org/officeDocument/2006/relationships/tags" Target="../tags/tag327.xml"/></Relationships>
</file>

<file path=ppt/slides/_rels/slide2.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tags" Target="../tags/tag28.xml"/><Relationship Id="rId3" Type="http://schemas.openxmlformats.org/officeDocument/2006/relationships/tags" Target="../tags/tag13.xml"/><Relationship Id="rId21" Type="http://schemas.openxmlformats.org/officeDocument/2006/relationships/image" Target="../media/image3.png"/><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notesSlide" Target="../notesSlides/notesSlide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tags" Target="../tags/tag25.xml"/><Relationship Id="rId10" Type="http://schemas.openxmlformats.org/officeDocument/2006/relationships/tags" Target="../tags/tag20.xml"/><Relationship Id="rId19" Type="http://schemas.openxmlformats.org/officeDocument/2006/relationships/slideLayout" Target="../slideLayouts/slideLayout1.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tags" Target="../tags/tag335.xml"/><Relationship Id="rId13" Type="http://schemas.openxmlformats.org/officeDocument/2006/relationships/tags" Target="../tags/tag340.xml"/><Relationship Id="rId18" Type="http://schemas.openxmlformats.org/officeDocument/2006/relationships/tags" Target="../tags/tag345.xml"/><Relationship Id="rId26" Type="http://schemas.openxmlformats.org/officeDocument/2006/relationships/tags" Target="../tags/tag353.xml"/><Relationship Id="rId3" Type="http://schemas.openxmlformats.org/officeDocument/2006/relationships/tags" Target="../tags/tag330.xml"/><Relationship Id="rId21" Type="http://schemas.openxmlformats.org/officeDocument/2006/relationships/tags" Target="../tags/tag348.xml"/><Relationship Id="rId7" Type="http://schemas.openxmlformats.org/officeDocument/2006/relationships/tags" Target="../tags/tag334.xml"/><Relationship Id="rId12" Type="http://schemas.openxmlformats.org/officeDocument/2006/relationships/tags" Target="../tags/tag339.xml"/><Relationship Id="rId17" Type="http://schemas.openxmlformats.org/officeDocument/2006/relationships/tags" Target="../tags/tag344.xml"/><Relationship Id="rId25" Type="http://schemas.openxmlformats.org/officeDocument/2006/relationships/tags" Target="../tags/tag352.xml"/><Relationship Id="rId2" Type="http://schemas.openxmlformats.org/officeDocument/2006/relationships/tags" Target="../tags/tag329.xml"/><Relationship Id="rId16" Type="http://schemas.openxmlformats.org/officeDocument/2006/relationships/tags" Target="../tags/tag343.xml"/><Relationship Id="rId20" Type="http://schemas.openxmlformats.org/officeDocument/2006/relationships/tags" Target="../tags/tag347.xml"/><Relationship Id="rId1" Type="http://schemas.openxmlformats.org/officeDocument/2006/relationships/tags" Target="../tags/tag328.xml"/><Relationship Id="rId6" Type="http://schemas.openxmlformats.org/officeDocument/2006/relationships/tags" Target="../tags/tag333.xml"/><Relationship Id="rId11" Type="http://schemas.openxmlformats.org/officeDocument/2006/relationships/tags" Target="../tags/tag338.xml"/><Relationship Id="rId24" Type="http://schemas.openxmlformats.org/officeDocument/2006/relationships/tags" Target="../tags/tag351.xml"/><Relationship Id="rId5" Type="http://schemas.openxmlformats.org/officeDocument/2006/relationships/tags" Target="../tags/tag332.xml"/><Relationship Id="rId15" Type="http://schemas.openxmlformats.org/officeDocument/2006/relationships/tags" Target="../tags/tag342.xml"/><Relationship Id="rId23" Type="http://schemas.openxmlformats.org/officeDocument/2006/relationships/tags" Target="../tags/tag350.xml"/><Relationship Id="rId28" Type="http://schemas.openxmlformats.org/officeDocument/2006/relationships/notesSlide" Target="../notesSlides/notesSlide20.xml"/><Relationship Id="rId10" Type="http://schemas.openxmlformats.org/officeDocument/2006/relationships/tags" Target="../tags/tag337.xml"/><Relationship Id="rId19" Type="http://schemas.openxmlformats.org/officeDocument/2006/relationships/tags" Target="../tags/tag346.xml"/><Relationship Id="rId4" Type="http://schemas.openxmlformats.org/officeDocument/2006/relationships/tags" Target="../tags/tag331.xml"/><Relationship Id="rId9" Type="http://schemas.openxmlformats.org/officeDocument/2006/relationships/tags" Target="../tags/tag336.xml"/><Relationship Id="rId14" Type="http://schemas.openxmlformats.org/officeDocument/2006/relationships/tags" Target="../tags/tag341.xml"/><Relationship Id="rId22" Type="http://schemas.openxmlformats.org/officeDocument/2006/relationships/tags" Target="../tags/tag349.xml"/><Relationship Id="rId27"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tags" Target="../tags/tag363.xml"/><Relationship Id="rId13" Type="http://schemas.openxmlformats.org/officeDocument/2006/relationships/tags" Target="../tags/tag368.xml"/><Relationship Id="rId18" Type="http://schemas.openxmlformats.org/officeDocument/2006/relationships/tags" Target="../tags/tag373.xml"/><Relationship Id="rId26" Type="http://schemas.openxmlformats.org/officeDocument/2006/relationships/notesSlide" Target="../notesSlides/notesSlide22.xml"/><Relationship Id="rId3" Type="http://schemas.openxmlformats.org/officeDocument/2006/relationships/tags" Target="../tags/tag358.xml"/><Relationship Id="rId21" Type="http://schemas.openxmlformats.org/officeDocument/2006/relationships/tags" Target="../tags/tag376.xml"/><Relationship Id="rId7" Type="http://schemas.openxmlformats.org/officeDocument/2006/relationships/tags" Target="../tags/tag362.xml"/><Relationship Id="rId12" Type="http://schemas.openxmlformats.org/officeDocument/2006/relationships/tags" Target="../tags/tag367.xml"/><Relationship Id="rId17" Type="http://schemas.openxmlformats.org/officeDocument/2006/relationships/tags" Target="../tags/tag372.xml"/><Relationship Id="rId25" Type="http://schemas.openxmlformats.org/officeDocument/2006/relationships/slideLayout" Target="../slideLayouts/slideLayout5.xml"/><Relationship Id="rId2" Type="http://schemas.openxmlformats.org/officeDocument/2006/relationships/tags" Target="../tags/tag357.xml"/><Relationship Id="rId16" Type="http://schemas.openxmlformats.org/officeDocument/2006/relationships/tags" Target="../tags/tag371.xml"/><Relationship Id="rId20" Type="http://schemas.openxmlformats.org/officeDocument/2006/relationships/tags" Target="../tags/tag375.xml"/><Relationship Id="rId29" Type="http://schemas.openxmlformats.org/officeDocument/2006/relationships/image" Target="../media/image23.png"/><Relationship Id="rId1" Type="http://schemas.openxmlformats.org/officeDocument/2006/relationships/tags" Target="../tags/tag356.xml"/><Relationship Id="rId6" Type="http://schemas.openxmlformats.org/officeDocument/2006/relationships/tags" Target="../tags/tag361.xml"/><Relationship Id="rId11" Type="http://schemas.openxmlformats.org/officeDocument/2006/relationships/tags" Target="../tags/tag366.xml"/><Relationship Id="rId24" Type="http://schemas.openxmlformats.org/officeDocument/2006/relationships/tags" Target="../tags/tag379.xml"/><Relationship Id="rId5" Type="http://schemas.openxmlformats.org/officeDocument/2006/relationships/tags" Target="../tags/tag360.xml"/><Relationship Id="rId15" Type="http://schemas.openxmlformats.org/officeDocument/2006/relationships/tags" Target="../tags/tag370.xml"/><Relationship Id="rId23" Type="http://schemas.openxmlformats.org/officeDocument/2006/relationships/tags" Target="../tags/tag378.xml"/><Relationship Id="rId28" Type="http://schemas.openxmlformats.org/officeDocument/2006/relationships/image" Target="../media/image22.png"/><Relationship Id="rId10" Type="http://schemas.openxmlformats.org/officeDocument/2006/relationships/tags" Target="../tags/tag365.xml"/><Relationship Id="rId19" Type="http://schemas.openxmlformats.org/officeDocument/2006/relationships/tags" Target="../tags/tag374.xml"/><Relationship Id="rId4" Type="http://schemas.openxmlformats.org/officeDocument/2006/relationships/tags" Target="../tags/tag359.xml"/><Relationship Id="rId9" Type="http://schemas.openxmlformats.org/officeDocument/2006/relationships/tags" Target="../tags/tag364.xml"/><Relationship Id="rId14" Type="http://schemas.openxmlformats.org/officeDocument/2006/relationships/tags" Target="../tags/tag369.xml"/><Relationship Id="rId22" Type="http://schemas.openxmlformats.org/officeDocument/2006/relationships/tags" Target="../tags/tag377.xml"/><Relationship Id="rId27" Type="http://schemas.openxmlformats.org/officeDocument/2006/relationships/image" Target="../media/image21.png"/><Relationship Id="rId30"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openxmlformats.org/officeDocument/2006/relationships/tags" Target="../tags/tag387.xml"/><Relationship Id="rId13" Type="http://schemas.openxmlformats.org/officeDocument/2006/relationships/tags" Target="../tags/tag392.xml"/><Relationship Id="rId18" Type="http://schemas.openxmlformats.org/officeDocument/2006/relationships/tags" Target="../tags/tag397.xml"/><Relationship Id="rId26" Type="http://schemas.openxmlformats.org/officeDocument/2006/relationships/notesSlide" Target="../notesSlides/notesSlide23.xml"/><Relationship Id="rId3" Type="http://schemas.openxmlformats.org/officeDocument/2006/relationships/tags" Target="../tags/tag382.xml"/><Relationship Id="rId21" Type="http://schemas.openxmlformats.org/officeDocument/2006/relationships/tags" Target="../tags/tag400.xml"/><Relationship Id="rId7" Type="http://schemas.openxmlformats.org/officeDocument/2006/relationships/tags" Target="../tags/tag386.xml"/><Relationship Id="rId12" Type="http://schemas.openxmlformats.org/officeDocument/2006/relationships/tags" Target="../tags/tag391.xml"/><Relationship Id="rId17" Type="http://schemas.openxmlformats.org/officeDocument/2006/relationships/tags" Target="../tags/tag396.xml"/><Relationship Id="rId25" Type="http://schemas.openxmlformats.org/officeDocument/2006/relationships/slideLayout" Target="../slideLayouts/slideLayout5.xml"/><Relationship Id="rId2" Type="http://schemas.openxmlformats.org/officeDocument/2006/relationships/tags" Target="../tags/tag381.xml"/><Relationship Id="rId16" Type="http://schemas.openxmlformats.org/officeDocument/2006/relationships/tags" Target="../tags/tag395.xml"/><Relationship Id="rId20" Type="http://schemas.openxmlformats.org/officeDocument/2006/relationships/tags" Target="../tags/tag399.xml"/><Relationship Id="rId1" Type="http://schemas.openxmlformats.org/officeDocument/2006/relationships/tags" Target="../tags/tag380.xml"/><Relationship Id="rId6" Type="http://schemas.openxmlformats.org/officeDocument/2006/relationships/tags" Target="../tags/tag385.xml"/><Relationship Id="rId11" Type="http://schemas.openxmlformats.org/officeDocument/2006/relationships/tags" Target="../tags/tag390.xml"/><Relationship Id="rId24" Type="http://schemas.openxmlformats.org/officeDocument/2006/relationships/tags" Target="../tags/tag403.xml"/><Relationship Id="rId5" Type="http://schemas.openxmlformats.org/officeDocument/2006/relationships/tags" Target="../tags/tag384.xml"/><Relationship Id="rId15" Type="http://schemas.openxmlformats.org/officeDocument/2006/relationships/tags" Target="../tags/tag394.xml"/><Relationship Id="rId23" Type="http://schemas.openxmlformats.org/officeDocument/2006/relationships/tags" Target="../tags/tag402.xml"/><Relationship Id="rId10" Type="http://schemas.openxmlformats.org/officeDocument/2006/relationships/tags" Target="../tags/tag389.xml"/><Relationship Id="rId19" Type="http://schemas.openxmlformats.org/officeDocument/2006/relationships/tags" Target="../tags/tag398.xml"/><Relationship Id="rId4" Type="http://schemas.openxmlformats.org/officeDocument/2006/relationships/tags" Target="../tags/tag383.xml"/><Relationship Id="rId9" Type="http://schemas.openxmlformats.org/officeDocument/2006/relationships/tags" Target="../tags/tag388.xml"/><Relationship Id="rId14" Type="http://schemas.openxmlformats.org/officeDocument/2006/relationships/tags" Target="../tags/tag393.xml"/><Relationship Id="rId22" Type="http://schemas.openxmlformats.org/officeDocument/2006/relationships/tags" Target="../tags/tag401.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406.xml"/><Relationship Id="rId7" Type="http://schemas.openxmlformats.org/officeDocument/2006/relationships/slideLayout" Target="../slideLayouts/slideLayout5.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tags" Target="../tags/tag409.xml"/><Relationship Id="rId11" Type="http://schemas.openxmlformats.org/officeDocument/2006/relationships/image" Target="../media/image27.jpg"/><Relationship Id="rId5" Type="http://schemas.openxmlformats.org/officeDocument/2006/relationships/tags" Target="../tags/tag408.xml"/><Relationship Id="rId10" Type="http://schemas.openxmlformats.org/officeDocument/2006/relationships/image" Target="../media/image26.jpeg"/><Relationship Id="rId4" Type="http://schemas.openxmlformats.org/officeDocument/2006/relationships/tags" Target="../tags/tag407.xml"/><Relationship Id="rId9" Type="http://schemas.openxmlformats.org/officeDocument/2006/relationships/image" Target="../media/image25.jpeg"/></Relationships>
</file>

<file path=ppt/slides/_rels/slide25.xml.rels><?xml version="1.0" encoding="UTF-8" standalone="yes"?>
<Relationships xmlns="http://schemas.openxmlformats.org/package/2006/relationships"><Relationship Id="rId8" Type="http://schemas.openxmlformats.org/officeDocument/2006/relationships/tags" Target="../tags/tag417.xml"/><Relationship Id="rId13" Type="http://schemas.openxmlformats.org/officeDocument/2006/relationships/tags" Target="../tags/tag422.xml"/><Relationship Id="rId18" Type="http://schemas.openxmlformats.org/officeDocument/2006/relationships/tags" Target="../tags/tag427.xml"/><Relationship Id="rId26" Type="http://schemas.openxmlformats.org/officeDocument/2006/relationships/notesSlide" Target="../notesSlides/notesSlide25.xml"/><Relationship Id="rId3" Type="http://schemas.openxmlformats.org/officeDocument/2006/relationships/tags" Target="../tags/tag412.xml"/><Relationship Id="rId21" Type="http://schemas.openxmlformats.org/officeDocument/2006/relationships/tags" Target="../tags/tag430.xml"/><Relationship Id="rId7" Type="http://schemas.openxmlformats.org/officeDocument/2006/relationships/tags" Target="../tags/tag416.xml"/><Relationship Id="rId12" Type="http://schemas.openxmlformats.org/officeDocument/2006/relationships/tags" Target="../tags/tag421.xml"/><Relationship Id="rId17" Type="http://schemas.openxmlformats.org/officeDocument/2006/relationships/tags" Target="../tags/tag426.xml"/><Relationship Id="rId25" Type="http://schemas.openxmlformats.org/officeDocument/2006/relationships/slideLayout" Target="../slideLayouts/slideLayout5.xml"/><Relationship Id="rId2" Type="http://schemas.openxmlformats.org/officeDocument/2006/relationships/tags" Target="../tags/tag411.xml"/><Relationship Id="rId16" Type="http://schemas.openxmlformats.org/officeDocument/2006/relationships/tags" Target="../tags/tag425.xml"/><Relationship Id="rId20" Type="http://schemas.openxmlformats.org/officeDocument/2006/relationships/tags" Target="../tags/tag429.xml"/><Relationship Id="rId1" Type="http://schemas.openxmlformats.org/officeDocument/2006/relationships/tags" Target="../tags/tag410.xml"/><Relationship Id="rId6" Type="http://schemas.openxmlformats.org/officeDocument/2006/relationships/tags" Target="../tags/tag415.xml"/><Relationship Id="rId11" Type="http://schemas.openxmlformats.org/officeDocument/2006/relationships/tags" Target="../tags/tag420.xml"/><Relationship Id="rId24" Type="http://schemas.openxmlformats.org/officeDocument/2006/relationships/tags" Target="../tags/tag433.xml"/><Relationship Id="rId5" Type="http://schemas.openxmlformats.org/officeDocument/2006/relationships/tags" Target="../tags/tag414.xml"/><Relationship Id="rId15" Type="http://schemas.openxmlformats.org/officeDocument/2006/relationships/tags" Target="../tags/tag424.xml"/><Relationship Id="rId23" Type="http://schemas.openxmlformats.org/officeDocument/2006/relationships/tags" Target="../tags/tag432.xml"/><Relationship Id="rId10" Type="http://schemas.openxmlformats.org/officeDocument/2006/relationships/tags" Target="../tags/tag419.xml"/><Relationship Id="rId19" Type="http://schemas.openxmlformats.org/officeDocument/2006/relationships/tags" Target="../tags/tag428.xml"/><Relationship Id="rId4" Type="http://schemas.openxmlformats.org/officeDocument/2006/relationships/tags" Target="../tags/tag413.xml"/><Relationship Id="rId9" Type="http://schemas.openxmlformats.org/officeDocument/2006/relationships/tags" Target="../tags/tag418.xml"/><Relationship Id="rId14" Type="http://schemas.openxmlformats.org/officeDocument/2006/relationships/tags" Target="../tags/tag423.xml"/><Relationship Id="rId22" Type="http://schemas.openxmlformats.org/officeDocument/2006/relationships/tags" Target="../tags/tag431.xml"/></Relationships>
</file>

<file path=ppt/slides/_rels/slide26.xml.rels><?xml version="1.0" encoding="UTF-8" standalone="yes"?>
<Relationships xmlns="http://schemas.openxmlformats.org/package/2006/relationships"><Relationship Id="rId8" Type="http://schemas.openxmlformats.org/officeDocument/2006/relationships/tags" Target="../tags/tag441.xml"/><Relationship Id="rId13" Type="http://schemas.openxmlformats.org/officeDocument/2006/relationships/slideLayout" Target="../slideLayouts/slideLayout5.xml"/><Relationship Id="rId3" Type="http://schemas.openxmlformats.org/officeDocument/2006/relationships/tags" Target="../tags/tag436.xml"/><Relationship Id="rId7" Type="http://schemas.openxmlformats.org/officeDocument/2006/relationships/tags" Target="../tags/tag440.xml"/><Relationship Id="rId12" Type="http://schemas.openxmlformats.org/officeDocument/2006/relationships/tags" Target="../tags/tag445.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tags" Target="../tags/tag439.xml"/><Relationship Id="rId11" Type="http://schemas.openxmlformats.org/officeDocument/2006/relationships/tags" Target="../tags/tag444.xml"/><Relationship Id="rId5" Type="http://schemas.openxmlformats.org/officeDocument/2006/relationships/tags" Target="../tags/tag438.xml"/><Relationship Id="rId10" Type="http://schemas.openxmlformats.org/officeDocument/2006/relationships/tags" Target="../tags/tag443.xml"/><Relationship Id="rId4" Type="http://schemas.openxmlformats.org/officeDocument/2006/relationships/tags" Target="../tags/tag437.xml"/><Relationship Id="rId9" Type="http://schemas.openxmlformats.org/officeDocument/2006/relationships/tags" Target="../tags/tag442.xml"/><Relationship Id="rId1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hyperlink" Target="https://www.ypppt.com/jiaocheng/" TargetMode="External"/><Relationship Id="rId3" Type="http://schemas.openxmlformats.org/officeDocument/2006/relationships/hyperlink" Target="https://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hyperlink" Target="https://www.ypppt.com/tubiao/" TargetMode="External"/><Relationship Id="rId11" Type="http://schemas.openxmlformats.org/officeDocument/2006/relationships/hyperlink" Target="https://www.ypppt.com/kejian/" TargetMode="External"/><Relationship Id="rId5" Type="http://schemas.openxmlformats.org/officeDocument/2006/relationships/hyperlink" Target="https://www.ypppt.com/beijing/" TargetMode="External"/><Relationship Id="rId10" Type="http://schemas.openxmlformats.org/officeDocument/2006/relationships/hyperlink" Target="http://www.ypppt.com/gushi/" TargetMode="External"/><Relationship Id="rId4" Type="http://schemas.openxmlformats.org/officeDocument/2006/relationships/hyperlink" Target="https://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26" Type="http://schemas.openxmlformats.org/officeDocument/2006/relationships/tags" Target="../tags/tag56.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tags" Target="../tags/tag55.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29" Type="http://schemas.openxmlformats.org/officeDocument/2006/relationships/tags" Target="../tags/tag59.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tags" Target="../tags/tag54.xml"/><Relationship Id="rId32" Type="http://schemas.openxmlformats.org/officeDocument/2006/relationships/notesSlide" Target="../notesSlides/notesSlide4.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28" Type="http://schemas.openxmlformats.org/officeDocument/2006/relationships/tags" Target="../tags/tag58.xml"/><Relationship Id="rId10" Type="http://schemas.openxmlformats.org/officeDocument/2006/relationships/tags" Target="../tags/tag40.xml"/><Relationship Id="rId19" Type="http://schemas.openxmlformats.org/officeDocument/2006/relationships/tags" Target="../tags/tag49.xml"/><Relationship Id="rId31" Type="http://schemas.openxmlformats.org/officeDocument/2006/relationships/slideLayout" Target="../slideLayouts/slideLayout2.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 Id="rId27" Type="http://schemas.openxmlformats.org/officeDocument/2006/relationships/tags" Target="../tags/tag57.xml"/><Relationship Id="rId30" Type="http://schemas.openxmlformats.org/officeDocument/2006/relationships/tags" Target="../tags/tag60.xml"/></Relationships>
</file>

<file path=ppt/slides/_rels/slide5.xml.rels><?xml version="1.0" encoding="UTF-8" standalone="yes"?>
<Relationships xmlns="http://schemas.openxmlformats.org/package/2006/relationships"><Relationship Id="rId13" Type="http://schemas.openxmlformats.org/officeDocument/2006/relationships/tags" Target="../tags/tag73.xml"/><Relationship Id="rId18" Type="http://schemas.openxmlformats.org/officeDocument/2006/relationships/tags" Target="../tags/tag78.xml"/><Relationship Id="rId26" Type="http://schemas.openxmlformats.org/officeDocument/2006/relationships/tags" Target="../tags/tag86.xml"/><Relationship Id="rId3" Type="http://schemas.openxmlformats.org/officeDocument/2006/relationships/tags" Target="../tags/tag63.xml"/><Relationship Id="rId21" Type="http://schemas.openxmlformats.org/officeDocument/2006/relationships/tags" Target="../tags/tag81.xml"/><Relationship Id="rId34" Type="http://schemas.openxmlformats.org/officeDocument/2006/relationships/notesSlide" Target="../notesSlides/notesSlide5.xml"/><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tags" Target="../tags/tag77.xml"/><Relationship Id="rId25" Type="http://schemas.openxmlformats.org/officeDocument/2006/relationships/tags" Target="../tags/tag85.xml"/><Relationship Id="rId33" Type="http://schemas.openxmlformats.org/officeDocument/2006/relationships/slideLayout" Target="../slideLayouts/slideLayout2.xml"/><Relationship Id="rId2" Type="http://schemas.openxmlformats.org/officeDocument/2006/relationships/tags" Target="../tags/tag62.xml"/><Relationship Id="rId16" Type="http://schemas.openxmlformats.org/officeDocument/2006/relationships/tags" Target="../tags/tag76.xml"/><Relationship Id="rId20" Type="http://schemas.openxmlformats.org/officeDocument/2006/relationships/tags" Target="../tags/tag80.xml"/><Relationship Id="rId29" Type="http://schemas.openxmlformats.org/officeDocument/2006/relationships/tags" Target="../tags/tag89.xml"/><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tags" Target="../tags/tag71.xml"/><Relationship Id="rId24" Type="http://schemas.openxmlformats.org/officeDocument/2006/relationships/tags" Target="../tags/tag84.xml"/><Relationship Id="rId32" Type="http://schemas.openxmlformats.org/officeDocument/2006/relationships/tags" Target="../tags/tag92.xml"/><Relationship Id="rId5" Type="http://schemas.openxmlformats.org/officeDocument/2006/relationships/tags" Target="../tags/tag65.xml"/><Relationship Id="rId15" Type="http://schemas.openxmlformats.org/officeDocument/2006/relationships/tags" Target="../tags/tag75.xml"/><Relationship Id="rId23" Type="http://schemas.openxmlformats.org/officeDocument/2006/relationships/tags" Target="../tags/tag83.xml"/><Relationship Id="rId28" Type="http://schemas.openxmlformats.org/officeDocument/2006/relationships/tags" Target="../tags/tag88.xml"/><Relationship Id="rId36" Type="http://schemas.openxmlformats.org/officeDocument/2006/relationships/image" Target="../media/image6.png"/><Relationship Id="rId10" Type="http://schemas.openxmlformats.org/officeDocument/2006/relationships/tags" Target="../tags/tag70.xml"/><Relationship Id="rId19" Type="http://schemas.openxmlformats.org/officeDocument/2006/relationships/tags" Target="../tags/tag79.xml"/><Relationship Id="rId31" Type="http://schemas.openxmlformats.org/officeDocument/2006/relationships/tags" Target="../tags/tag91.xml"/><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 Id="rId22" Type="http://schemas.openxmlformats.org/officeDocument/2006/relationships/tags" Target="../tags/tag82.xml"/><Relationship Id="rId27" Type="http://schemas.openxmlformats.org/officeDocument/2006/relationships/tags" Target="../tags/tag87.xml"/><Relationship Id="rId30" Type="http://schemas.openxmlformats.org/officeDocument/2006/relationships/tags" Target="../tags/tag90.xml"/><Relationship Id="rId35" Type="http://schemas.openxmlformats.org/officeDocument/2006/relationships/image" Target="../media/image5.jpg"/><Relationship Id="rId8" Type="http://schemas.openxmlformats.org/officeDocument/2006/relationships/tags" Target="../tags/tag68.xml"/></Relationships>
</file>

<file path=ppt/slides/_rels/slide6.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image" Target="../media/image7.jpg"/><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notesSlide" Target="../notesSlides/notesSlide6.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slideLayout" Target="../slideLayouts/slideLayout2.xml"/><Relationship Id="rId5" Type="http://schemas.openxmlformats.org/officeDocument/2006/relationships/tags" Target="../tags/tag97.xml"/><Relationship Id="rId15" Type="http://schemas.openxmlformats.org/officeDocument/2006/relationships/image" Target="../media/image9.jpg"/><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image" Target="../media/image8.jpg"/></Relationships>
</file>

<file path=ppt/slides/_rels/slide7.xml.rels><?xml version="1.0" encoding="UTF-8" standalone="yes"?>
<Relationships xmlns="http://schemas.openxmlformats.org/package/2006/relationships"><Relationship Id="rId13" Type="http://schemas.openxmlformats.org/officeDocument/2006/relationships/tags" Target="../tags/tag115.xml"/><Relationship Id="rId18" Type="http://schemas.openxmlformats.org/officeDocument/2006/relationships/tags" Target="../tags/tag120.xml"/><Relationship Id="rId26" Type="http://schemas.openxmlformats.org/officeDocument/2006/relationships/tags" Target="../tags/tag128.xml"/><Relationship Id="rId3" Type="http://schemas.openxmlformats.org/officeDocument/2006/relationships/tags" Target="../tags/tag105.xml"/><Relationship Id="rId21" Type="http://schemas.openxmlformats.org/officeDocument/2006/relationships/tags" Target="../tags/tag123.xml"/><Relationship Id="rId34" Type="http://schemas.openxmlformats.org/officeDocument/2006/relationships/tags" Target="../tags/tag136.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5" Type="http://schemas.openxmlformats.org/officeDocument/2006/relationships/tags" Target="../tags/tag127.xml"/><Relationship Id="rId33" Type="http://schemas.openxmlformats.org/officeDocument/2006/relationships/tags" Target="../tags/tag135.xml"/><Relationship Id="rId2" Type="http://schemas.openxmlformats.org/officeDocument/2006/relationships/tags" Target="../tags/tag104.xml"/><Relationship Id="rId16" Type="http://schemas.openxmlformats.org/officeDocument/2006/relationships/tags" Target="../tags/tag118.xml"/><Relationship Id="rId20" Type="http://schemas.openxmlformats.org/officeDocument/2006/relationships/tags" Target="../tags/tag122.xml"/><Relationship Id="rId29" Type="http://schemas.openxmlformats.org/officeDocument/2006/relationships/tags" Target="../tags/tag131.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24" Type="http://schemas.openxmlformats.org/officeDocument/2006/relationships/tags" Target="../tags/tag126.xml"/><Relationship Id="rId32" Type="http://schemas.openxmlformats.org/officeDocument/2006/relationships/tags" Target="../tags/tag134.xml"/><Relationship Id="rId5" Type="http://schemas.openxmlformats.org/officeDocument/2006/relationships/tags" Target="../tags/tag107.xml"/><Relationship Id="rId15" Type="http://schemas.openxmlformats.org/officeDocument/2006/relationships/tags" Target="../tags/tag117.xml"/><Relationship Id="rId23" Type="http://schemas.openxmlformats.org/officeDocument/2006/relationships/tags" Target="../tags/tag125.xml"/><Relationship Id="rId28" Type="http://schemas.openxmlformats.org/officeDocument/2006/relationships/tags" Target="../tags/tag130.xml"/><Relationship Id="rId36" Type="http://schemas.openxmlformats.org/officeDocument/2006/relationships/notesSlide" Target="../notesSlides/notesSlide7.xml"/><Relationship Id="rId10" Type="http://schemas.openxmlformats.org/officeDocument/2006/relationships/tags" Target="../tags/tag112.xml"/><Relationship Id="rId19" Type="http://schemas.openxmlformats.org/officeDocument/2006/relationships/tags" Target="../tags/tag121.xml"/><Relationship Id="rId31" Type="http://schemas.openxmlformats.org/officeDocument/2006/relationships/tags" Target="../tags/tag133.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 Id="rId22" Type="http://schemas.openxmlformats.org/officeDocument/2006/relationships/tags" Target="../tags/tag124.xml"/><Relationship Id="rId27" Type="http://schemas.openxmlformats.org/officeDocument/2006/relationships/tags" Target="../tags/tag129.xml"/><Relationship Id="rId30" Type="http://schemas.openxmlformats.org/officeDocument/2006/relationships/tags" Target="../tags/tag132.xml"/><Relationship Id="rId35" Type="http://schemas.openxmlformats.org/officeDocument/2006/relationships/slideLayout" Target="../slideLayouts/slideLayout2.xml"/><Relationship Id="rId8" Type="http://schemas.openxmlformats.org/officeDocument/2006/relationships/tags" Target="../tags/tag110.xml"/></Relationships>
</file>

<file path=ppt/slides/_rels/slide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18" Type="http://schemas.openxmlformats.org/officeDocument/2006/relationships/tags" Target="../tags/tag154.xml"/><Relationship Id="rId3" Type="http://schemas.openxmlformats.org/officeDocument/2006/relationships/tags" Target="../tags/tag139.xml"/><Relationship Id="rId21" Type="http://schemas.openxmlformats.org/officeDocument/2006/relationships/image" Target="../media/image10.jpeg"/><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tags" Target="../tags/tag153.xml"/><Relationship Id="rId2" Type="http://schemas.openxmlformats.org/officeDocument/2006/relationships/tags" Target="../tags/tag138.xml"/><Relationship Id="rId16" Type="http://schemas.openxmlformats.org/officeDocument/2006/relationships/tags" Target="../tags/tag152.xml"/><Relationship Id="rId20" Type="http://schemas.openxmlformats.org/officeDocument/2006/relationships/notesSlide" Target="../notesSlides/notesSlide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tags" Target="../tags/tag151.xml"/><Relationship Id="rId10" Type="http://schemas.openxmlformats.org/officeDocument/2006/relationships/tags" Target="../tags/tag146.xml"/><Relationship Id="rId19" Type="http://schemas.openxmlformats.org/officeDocument/2006/relationships/slideLayout" Target="../slideLayouts/slideLayout2.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 Id="rId22"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xmlns="" id="{9A6C5532-9ACF-4197-86E3-775F081278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340" y="348882"/>
            <a:ext cx="1145566" cy="457568"/>
          </a:xfrm>
          <a:prstGeom prst="rect">
            <a:avLst/>
          </a:prstGeom>
        </p:spPr>
      </p:pic>
      <p:sp>
        <p:nvSpPr>
          <p:cNvPr id="11" name="文本框 10">
            <a:extLst>
              <a:ext uri="{FF2B5EF4-FFF2-40B4-BE49-F238E27FC236}">
                <a16:creationId xmlns:a16="http://schemas.microsoft.com/office/drawing/2014/main" xmlns="" id="{62ECEA4A-88BA-4EDB-BF97-E1DBD81FBE25}"/>
              </a:ext>
            </a:extLst>
          </p:cNvPr>
          <p:cNvSpPr txBox="1"/>
          <p:nvPr/>
        </p:nvSpPr>
        <p:spPr>
          <a:xfrm>
            <a:off x="6970519" y="1206209"/>
            <a:ext cx="4134997" cy="1585049"/>
          </a:xfrm>
          <a:prstGeom prst="rect">
            <a:avLst/>
          </a:prstGeom>
          <a:noFill/>
        </p:spPr>
        <p:txBody>
          <a:bodyPr wrap="square" rtlCol="0">
            <a:spAutoFit/>
          </a:bodyPr>
          <a:lstStyle/>
          <a:p>
            <a:pPr algn="r"/>
            <a:r>
              <a:rPr lang="en-US" altLang="zh-CN" sz="9700" smtClean="0">
                <a:solidFill>
                  <a:schemeClr val="accent1">
                    <a:lumMod val="50000"/>
                  </a:schemeClr>
                </a:solidFill>
                <a:effectLst>
                  <a:outerShdw blurRad="38100" dist="38100" dir="2700000" algn="tl">
                    <a:schemeClr val="accent1">
                      <a:lumMod val="75000"/>
                      <a:alpha val="43000"/>
                    </a:schemeClr>
                  </a:outerShdw>
                </a:effectLst>
                <a:latin typeface="微软雅黑" panose="020B0503020204020204" pitchFamily="34" charset="-122"/>
                <a:ea typeface="微软雅黑" panose="020B0503020204020204" pitchFamily="34" charset="-122"/>
              </a:rPr>
              <a:t>20XX</a:t>
            </a:r>
            <a:endParaRPr lang="zh-CN" altLang="en-US" sz="9700" dirty="0">
              <a:solidFill>
                <a:schemeClr val="accent1">
                  <a:lumMod val="50000"/>
                </a:schemeClr>
              </a:solidFill>
              <a:effectLst>
                <a:outerShdw blurRad="38100" dist="38100" dir="2700000" algn="tl">
                  <a:schemeClr val="accent1">
                    <a:lumMod val="75000"/>
                    <a:alpha val="43000"/>
                  </a:schemeClr>
                </a:outerShdw>
              </a:effectLst>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575F373F-1318-4632-B036-05656D46C8C7}"/>
              </a:ext>
            </a:extLst>
          </p:cNvPr>
          <p:cNvSpPr txBox="1"/>
          <p:nvPr/>
        </p:nvSpPr>
        <p:spPr>
          <a:xfrm>
            <a:off x="5121450" y="2944902"/>
            <a:ext cx="6053916" cy="1231074"/>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r"/>
            <a:r>
              <a:rPr lang="zh-CN" altLang="en-US" sz="7200" b="0" dirty="0">
                <a:solidFill>
                  <a:schemeClr val="accent1">
                    <a:lumMod val="50000"/>
                  </a:schemeClr>
                </a:solidFill>
                <a:effectLst>
                  <a:outerShdw blurRad="50800" dist="38100" dir="2700000" algn="tl" rotWithShape="0">
                    <a:schemeClr val="accent1">
                      <a:lumMod val="75000"/>
                      <a:alpha val="40000"/>
                    </a:schemeClr>
                  </a:outerShdw>
                </a:effectLst>
                <a:latin typeface="微软雅黑" panose="020B0503020204020204" pitchFamily="34" charset="-122"/>
                <a:ea typeface="微软雅黑" panose="020B0503020204020204" pitchFamily="34" charset="-122"/>
              </a:rPr>
              <a:t>商业计划书</a:t>
            </a:r>
          </a:p>
        </p:txBody>
      </p:sp>
      <p:sp>
        <p:nvSpPr>
          <p:cNvPr id="13" name="文本框 12">
            <a:extLst>
              <a:ext uri="{FF2B5EF4-FFF2-40B4-BE49-F238E27FC236}">
                <a16:creationId xmlns:a16="http://schemas.microsoft.com/office/drawing/2014/main" xmlns="" id="{484CA144-D53B-4E78-B91A-C70FA76F982D}"/>
              </a:ext>
            </a:extLst>
          </p:cNvPr>
          <p:cNvSpPr txBox="1"/>
          <p:nvPr/>
        </p:nvSpPr>
        <p:spPr>
          <a:xfrm>
            <a:off x="5698076" y="4145199"/>
            <a:ext cx="5477289" cy="307777"/>
          </a:xfrm>
          <a:prstGeom prst="rect">
            <a:avLst/>
          </a:prstGeom>
          <a:noFill/>
          <a:ln>
            <a:noFill/>
          </a:ln>
        </p:spPr>
        <p:txBody>
          <a:bodyPr wrap="square" rtlCol="0">
            <a:spAutoFit/>
          </a:bodyPr>
          <a:lstStyle/>
          <a:p>
            <a:pPr algn="r"/>
            <a:r>
              <a:rPr lang="en-US" altLang="en-US" sz="1400" spc="2100" dirty="0">
                <a:solidFill>
                  <a:schemeClr val="accent1">
                    <a:lumMod val="50000"/>
                  </a:schemeClr>
                </a:solidFill>
                <a:cs typeface="+mn-ea"/>
                <a:sym typeface="+mn-lt"/>
              </a:rPr>
              <a:t>BUSINIESS PLAN</a:t>
            </a:r>
          </a:p>
        </p:txBody>
      </p:sp>
      <p:sp>
        <p:nvSpPr>
          <p:cNvPr id="14" name="矩形 13">
            <a:extLst>
              <a:ext uri="{FF2B5EF4-FFF2-40B4-BE49-F238E27FC236}">
                <a16:creationId xmlns:a16="http://schemas.microsoft.com/office/drawing/2014/main" xmlns="" id="{E7BC3836-DB70-4910-B14B-55FEE45191BD}"/>
              </a:ext>
            </a:extLst>
          </p:cNvPr>
          <p:cNvSpPr/>
          <p:nvPr/>
        </p:nvSpPr>
        <p:spPr>
          <a:xfrm>
            <a:off x="6602572" y="4638087"/>
            <a:ext cx="4572794" cy="507839"/>
          </a:xfrm>
          <a:prstGeom prst="rect">
            <a:avLst/>
          </a:prstGeom>
        </p:spPr>
        <p:txBody>
          <a:bodyPr lIns="91448" tIns="45724" rIns="91448" bIns="45724">
            <a:spAutoFit/>
          </a:bodyPr>
          <a:lstStyle/>
          <a:p>
            <a:pPr algn="r"/>
            <a:r>
              <a:rPr lang="en-US" altLang="zh-CN" sz="900" dirty="0">
                <a:solidFill>
                  <a:schemeClr val="bg1">
                    <a:lumMod val="65000"/>
                  </a:schemeClr>
                </a:solidFill>
              </a:rPr>
              <a:t>Chinese  companies  will no longer remain in the hard stage and they are also promoting a culture Chinese  companies  will no longer remain </a:t>
            </a:r>
          </a:p>
          <a:p>
            <a:pPr algn="r"/>
            <a:r>
              <a:rPr lang="en-US" altLang="zh-CN" sz="900" dirty="0">
                <a:solidFill>
                  <a:schemeClr val="bg1">
                    <a:lumMod val="65000"/>
                  </a:schemeClr>
                </a:solidFill>
              </a:rPr>
              <a:t>in the hard stage and they are also wang ling </a:t>
            </a:r>
            <a:r>
              <a:rPr lang="en-US" altLang="zh-CN" sz="900" dirty="0" err="1">
                <a:solidFill>
                  <a:schemeClr val="bg1">
                    <a:lumMod val="65000"/>
                  </a:schemeClr>
                </a:solidFill>
              </a:rPr>
              <a:t>yan</a:t>
            </a:r>
            <a:r>
              <a:rPr lang="en-US" altLang="zh-CN" sz="900" dirty="0">
                <a:solidFill>
                  <a:schemeClr val="bg1">
                    <a:lumMod val="65000"/>
                  </a:schemeClr>
                </a:solidFill>
              </a:rPr>
              <a:t> a culture</a:t>
            </a:r>
          </a:p>
        </p:txBody>
      </p:sp>
      <p:sp>
        <p:nvSpPr>
          <p:cNvPr id="15" name="PA-1">
            <a:extLst>
              <a:ext uri="{FF2B5EF4-FFF2-40B4-BE49-F238E27FC236}">
                <a16:creationId xmlns:a16="http://schemas.microsoft.com/office/drawing/2014/main" xmlns="" id="{74C2C707-C4FC-4B42-8380-2F3673036983}"/>
              </a:ext>
            </a:extLst>
          </p:cNvPr>
          <p:cNvSpPr>
            <a:spLocks/>
          </p:cNvSpPr>
          <p:nvPr>
            <p:custDataLst>
              <p:tags r:id="rId1"/>
            </p:custDataLst>
          </p:nvPr>
        </p:nvSpPr>
        <p:spPr>
          <a:xfrm flipH="1" flipV="1">
            <a:off x="8008254" y="5653273"/>
            <a:ext cx="2917508" cy="507839"/>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6" name="PA-任意多边形 849">
            <a:extLst>
              <a:ext uri="{FF2B5EF4-FFF2-40B4-BE49-F238E27FC236}">
                <a16:creationId xmlns:a16="http://schemas.microsoft.com/office/drawing/2014/main" xmlns="" id="{D7201F1B-CF29-41D5-B7FC-E9056A08F694}"/>
              </a:ext>
            </a:extLst>
          </p:cNvPr>
          <p:cNvSpPr>
            <a:spLocks noEditPoints="1"/>
          </p:cNvSpPr>
          <p:nvPr>
            <p:custDataLst>
              <p:tags r:id="rId2"/>
            </p:custDataLst>
          </p:nvPr>
        </p:nvSpPr>
        <p:spPr bwMode="auto">
          <a:xfrm>
            <a:off x="8144322" y="575357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TextBox 19">
            <a:extLst>
              <a:ext uri="{FF2B5EF4-FFF2-40B4-BE49-F238E27FC236}">
                <a16:creationId xmlns:a16="http://schemas.microsoft.com/office/drawing/2014/main" xmlns="" id="{B43F555A-CFFF-4BD3-B5BB-0683298E37B3}"/>
              </a:ext>
            </a:extLst>
          </p:cNvPr>
          <p:cNvSpPr txBox="1"/>
          <p:nvPr/>
        </p:nvSpPr>
        <p:spPr>
          <a:xfrm>
            <a:off x="8588963" y="5771194"/>
            <a:ext cx="2138623" cy="289611"/>
          </a:xfrm>
          <a:prstGeom prst="rect">
            <a:avLst/>
          </a:prstGeom>
          <a:noFill/>
        </p:spPr>
        <p:txBody>
          <a:bodyPr wrap="none" lIns="42970" tIns="21485" rIns="42970" bIns="21485" rtlCol="0">
            <a:spAutoFit/>
          </a:bodyPr>
          <a:lstStyle/>
          <a:p>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北京市场发展有限公司</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xmlns="" id="{B067C990-E803-4036-98D8-6E40DDA1DC34}"/>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9212138" y="157264"/>
            <a:ext cx="1387106" cy="1428667"/>
          </a:xfrm>
          <a:prstGeom prst="rect">
            <a:avLst/>
          </a:prstGeom>
        </p:spPr>
      </p:pic>
      <p:pic>
        <p:nvPicPr>
          <p:cNvPr id="19" name="图片 18">
            <a:extLst>
              <a:ext uri="{FF2B5EF4-FFF2-40B4-BE49-F238E27FC236}">
                <a16:creationId xmlns:a16="http://schemas.microsoft.com/office/drawing/2014/main" xmlns="" id="{8FFF9FBA-7200-4324-A846-D78273AB8419}"/>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10123" t="37609" r="68912" b="42535"/>
          <a:stretch/>
        </p:blipFill>
        <p:spPr>
          <a:xfrm>
            <a:off x="6680674" y="5651791"/>
            <a:ext cx="1028769" cy="974324"/>
          </a:xfrm>
          <a:prstGeom prst="rect">
            <a:avLst/>
          </a:prstGeom>
        </p:spPr>
      </p:pic>
      <p:pic>
        <p:nvPicPr>
          <p:cNvPr id="20" name="图片 19">
            <a:extLst>
              <a:ext uri="{FF2B5EF4-FFF2-40B4-BE49-F238E27FC236}">
                <a16:creationId xmlns:a16="http://schemas.microsoft.com/office/drawing/2014/main" xmlns="" id="{05287F70-173D-4A09-A82C-2F9CB98FD2AC}"/>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1224317" y="3215632"/>
            <a:ext cx="1051937" cy="1083455"/>
          </a:xfrm>
          <a:prstGeom prst="rect">
            <a:avLst/>
          </a:prstGeom>
        </p:spPr>
      </p:pic>
    </p:spTree>
    <p:extLst>
      <p:ext uri="{BB962C8B-B14F-4D97-AF65-F5344CB8AC3E}">
        <p14:creationId xmlns:p14="http://schemas.microsoft.com/office/powerpoint/2010/main" val="119499708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1000" fill="hold"/>
                                            <p:tgtEl>
                                              <p:spTgt spid="57"/>
                                            </p:tgtEl>
                                            <p:attrNameLst>
                                              <p:attrName>ppt_x</p:attrName>
                                            </p:attrNameLst>
                                          </p:cBhvr>
                                          <p:tavLst>
                                            <p:tav tm="0">
                                              <p:val>
                                                <p:strVal val="#ppt_x"/>
                                              </p:val>
                                            </p:tav>
                                            <p:tav tm="100000">
                                              <p:val>
                                                <p:strVal val="#ppt_x"/>
                                              </p:val>
                                            </p:tav>
                                          </p:tavLst>
                                        </p:anim>
                                        <p:anim calcmode="lin" valueType="num">
                                          <p:cBhvr additive="base">
                                            <p:cTn id="8" dur="10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300"/>
                                </p:stCondLst>
                                <p:childTnLst>
                                  <p:par>
                                    <p:cTn id="16" presetID="2" presetClass="entr" presetSubtype="4"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par>
                                    <p:cTn id="20" presetID="26" presetClass="emph" presetSubtype="0" fill="hold" grpId="1" nodeType="withEffect">
                                      <p:stCondLst>
                                        <p:cond delay="500"/>
                                      </p:stCondLst>
                                      <p:iterate type="lt">
                                        <p:tmPct val="10000"/>
                                      </p:iterate>
                                      <p:childTnLst>
                                        <p:animEffect transition="out" filter="fade">
                                          <p:cBhvr>
                                            <p:cTn id="21" dur="500" tmFilter="0, 0; .2, .5; .8, .5; 1, 0"/>
                                            <p:tgtEl>
                                              <p:spTgt spid="12"/>
                                            </p:tgtEl>
                                          </p:cBhvr>
                                        </p:animEffect>
                                        <p:animScale>
                                          <p:cBhvr>
                                            <p:cTn id="22" dur="250" autoRev="1" fill="hold"/>
                                            <p:tgtEl>
                                              <p:spTgt spid="12"/>
                                            </p:tgtEl>
                                          </p:cBhvr>
                                          <p:by x="105000" y="105000"/>
                                        </p:animScale>
                                      </p:childTnLst>
                                    </p:cTn>
                                  </p:par>
                                </p:childTnLst>
                              </p:cTn>
                            </p:par>
                            <p:par>
                              <p:cTn id="23" fill="hold">
                                <p:stCondLst>
                                  <p:cond delay="3500"/>
                                </p:stCondLst>
                                <p:childTnLst>
                                  <p:par>
                                    <p:cTn id="24" presetID="23" presetClass="entr" presetSubtype="528" fill="hold" grpId="0" nodeType="afterEffect">
                                      <p:stCondLst>
                                        <p:cond delay="0"/>
                                      </p:stCondLst>
                                      <p:iterate type="lt">
                                        <p:tmPct val="5000"/>
                                      </p:iterate>
                                      <p:childTnLst>
                                        <p:set>
                                          <p:cBhvr>
                                            <p:cTn id="25" dur="1" fill="hold">
                                              <p:stCondLst>
                                                <p:cond delay="0"/>
                                              </p:stCondLst>
                                            </p:cTn>
                                            <p:tgtEl>
                                              <p:spTgt spid="13"/>
                                            </p:tgtEl>
                                            <p:attrNameLst>
                                              <p:attrName>style.visibility</p:attrName>
                                            </p:attrNameLst>
                                          </p:cBhvr>
                                          <p:to>
                                            <p:strVal val="visible"/>
                                          </p:to>
                                        </p:set>
                                        <p:anim to="" calcmode="lin" valueType="num">
                                          <p:cBhvr>
                                            <p:cTn id="26" dur="1000" fill="hold">
                                              <p:stCondLst>
                                                <p:cond delay="0"/>
                                              </p:stCondLst>
                                            </p:cTn>
                                            <p:tgtEl>
                                              <p:spTgt spid="13"/>
                                            </p:tgtEl>
                                            <p:attrNameLst>
                                              <p:attrName>ppt_x</p:attrName>
                                            </p:attrNameLst>
                                          </p:cBhvr>
                                          <p:tavLst>
                                            <p:tav tm="0" fmla="#ppt_x+(8/9)*(#ppt_x-(#ppt_x-#ppt_w/2))*((1.5-1.5*$)^2-(1.5-1.5*$)^3)">
                                              <p:val>
                                                <p:strVal val="0"/>
                                              </p:val>
                                            </p:tav>
                                            <p:tav tm="100000">
                                              <p:val>
                                                <p:strVal val="1"/>
                                              </p:val>
                                            </p:tav>
                                          </p:tavLst>
                                        </p:anim>
                                        <p:anim to="" calcmode="lin" valueType="num">
                                          <p:cBhvr>
                                            <p:cTn id="27" dur="1000" fill="hold">
                                              <p:stCondLst>
                                                <p:cond delay="0"/>
                                              </p:stCondLst>
                                            </p:cTn>
                                            <p:tgtEl>
                                              <p:spTgt spid="13"/>
                                            </p:tgtEl>
                                            <p:attrNameLst>
                                              <p:attrName>ppt_y</p:attrName>
                                            </p:attrNameLst>
                                          </p:cBhvr>
                                          <p:tavLst>
                                            <p:tav tm="0" fmla="#ppt_y+(8/9)*(#ppt_y-(#ppt_y+#ppt_h/2))*((1.5-1.5*$)^2-(1.5-1.5*$)^3)">
                                              <p:val>
                                                <p:strVal val="0"/>
                                              </p:val>
                                            </p:tav>
                                            <p:tav tm="100000">
                                              <p:val>
                                                <p:strVal val="1"/>
                                              </p:val>
                                            </p:tav>
                                          </p:tavLst>
                                        </p:anim>
                                        <p:anim to="" calcmode="lin" valueType="num">
                                          <p:cBhvr>
                                            <p:cTn id="28" dur="1000" fill="hold">
                                              <p:stCondLst>
                                                <p:cond delay="0"/>
                                              </p:stCondLst>
                                            </p:cTn>
                                            <p:tgtEl>
                                              <p:spTgt spid="13"/>
                                            </p:tgtEl>
                                            <p:attrNameLst>
                                              <p:attrName>ppt_w</p:attrName>
                                            </p:attrNameLst>
                                          </p:cBhvr>
                                          <p:tavLst>
                                            <p:tav tm="0" fmla="#ppt_w+(8/9)*(#ppt_w-0)*((1.5-1.5*$)^2-(1.5-1.5*$)^3)">
                                              <p:val>
                                                <p:strVal val="0"/>
                                              </p:val>
                                            </p:tav>
                                            <p:tav tm="100000">
                                              <p:val>
                                                <p:strVal val="1"/>
                                              </p:val>
                                            </p:tav>
                                          </p:tavLst>
                                        </p:anim>
                                        <p:anim to="" calcmode="lin" valueType="num">
                                          <p:cBhvr>
                                            <p:cTn id="29" dur="1000" fill="hold">
                                              <p:stCondLst>
                                                <p:cond delay="0"/>
                                              </p:stCondLst>
                                            </p:cTn>
                                            <p:tgtEl>
                                              <p:spTgt spid="13"/>
                                            </p:tgtEl>
                                            <p:attrNameLst>
                                              <p:attrName>ppt_h</p:attrName>
                                            </p:attrNameLst>
                                          </p:cBhvr>
                                          <p:tavLst>
                                            <p:tav tm="0" fmla="#ppt_h+(8/9)*(#ppt_h-0)*((1.5-1.5*$)^2-(1.5-1.5*$)^3)">
                                              <p:val>
                                                <p:strVal val="0"/>
                                              </p:val>
                                            </p:tav>
                                            <p:tav tm="100000">
                                              <p:val>
                                                <p:strVal val="1"/>
                                              </p:val>
                                            </p:tav>
                                          </p:tavLst>
                                        </p:anim>
                                      </p:childTnLst>
                                    </p:cTn>
                                  </p:par>
                                </p:childTnLst>
                              </p:cTn>
                            </p:par>
                            <p:par>
                              <p:cTn id="30" fill="hold">
                                <p:stCondLst>
                                  <p:cond delay="5100"/>
                                </p:stCondLst>
                                <p:childTnLst>
                                  <p:par>
                                    <p:cTn id="31" presetID="14"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5600"/>
                                </p:stCondLst>
                                <p:childTnLst>
                                  <p:par>
                                    <p:cTn id="35" presetID="2" presetClass="entr" presetSubtype="4" decel="10000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ppt_x"/>
                                              </p:val>
                                            </p:tav>
                                            <p:tav tm="100000">
                                              <p:val>
                                                <p:strVal val="#ppt_x"/>
                                              </p:val>
                                            </p:tav>
                                          </p:tavLst>
                                        </p:anim>
                                        <p:anim calcmode="lin" valueType="num">
                                          <p:cBhvr additive="base">
                                            <p:cTn id="38" dur="10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1000" fill="hold"/>
                                            <p:tgtEl>
                                              <p:spTgt spid="16"/>
                                            </p:tgtEl>
                                            <p:attrNameLst>
                                              <p:attrName>ppt_x</p:attrName>
                                            </p:attrNameLst>
                                          </p:cBhvr>
                                          <p:tavLst>
                                            <p:tav tm="0">
                                              <p:val>
                                                <p:strVal val="#ppt_x"/>
                                              </p:val>
                                            </p:tav>
                                            <p:tav tm="100000">
                                              <p:val>
                                                <p:strVal val="#ppt_x"/>
                                              </p:val>
                                            </p:tav>
                                          </p:tavLst>
                                        </p:anim>
                                        <p:anim calcmode="lin" valueType="num">
                                          <p:cBhvr additive="base">
                                            <p:cTn id="42" dur="1000" fill="hold"/>
                                            <p:tgtEl>
                                              <p:spTgt spid="16"/>
                                            </p:tgtEl>
                                            <p:attrNameLst>
                                              <p:attrName>ppt_y</p:attrName>
                                            </p:attrNameLst>
                                          </p:cBhvr>
                                          <p:tavLst>
                                            <p:tav tm="0">
                                              <p:val>
                                                <p:strVal val="1+#ppt_h/2"/>
                                              </p:val>
                                            </p:tav>
                                            <p:tav tm="100000">
                                              <p:val>
                                                <p:strVal val="#ppt_y"/>
                                              </p:val>
                                            </p:tav>
                                          </p:tavLst>
                                        </p:anim>
                                      </p:childTnLst>
                                    </p:cTn>
                                  </p:par>
                                  <p:par>
                                    <p:cTn id="43" presetID="14" presetClass="entr" presetSubtype="10" fill="hold" grpId="0" nodeType="withEffect">
                                      <p:stCondLst>
                                        <p:cond delay="500"/>
                                      </p:stCondLst>
                                      <p:iterate type="lt">
                                        <p:tmPct val="10000"/>
                                      </p:iterate>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par>
                              <p:cTn id="46" fill="hold">
                                <p:stCondLst>
                                  <p:cond delay="7100"/>
                                </p:stCondLst>
                                <p:childTnLst>
                                  <p:par>
                                    <p:cTn id="47" presetID="2" presetClass="entr" presetSubtype="4" fill="hold" nodeType="afterEffect" p14:presetBounceEnd="67000">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14:bounceEnd="67000">
                                          <p:cBhvr additive="base">
                                            <p:cTn id="49" dur="2000" fill="hold"/>
                                            <p:tgtEl>
                                              <p:spTgt spid="18"/>
                                            </p:tgtEl>
                                            <p:attrNameLst>
                                              <p:attrName>ppt_x</p:attrName>
                                            </p:attrNameLst>
                                          </p:cBhvr>
                                          <p:tavLst>
                                            <p:tav tm="0">
                                              <p:val>
                                                <p:strVal val="#ppt_x"/>
                                              </p:val>
                                            </p:tav>
                                            <p:tav tm="100000">
                                              <p:val>
                                                <p:strVal val="#ppt_x"/>
                                              </p:val>
                                            </p:tav>
                                          </p:tavLst>
                                        </p:anim>
                                        <p:anim calcmode="lin" valueType="num" p14:bounceEnd="67000">
                                          <p:cBhvr additive="base">
                                            <p:cTn id="50" dur="2000" fill="hold"/>
                                            <p:tgtEl>
                                              <p:spTgt spid="18"/>
                                            </p:tgtEl>
                                            <p:attrNameLst>
                                              <p:attrName>ppt_y</p:attrName>
                                            </p:attrNameLst>
                                          </p:cBhvr>
                                          <p:tavLst>
                                            <p:tav tm="0">
                                              <p:val>
                                                <p:strVal val="1+#ppt_h/2"/>
                                              </p:val>
                                            </p:tav>
                                            <p:tav tm="100000">
                                              <p:val>
                                                <p:strVal val="#ppt_y"/>
                                              </p:val>
                                            </p:tav>
                                          </p:tavLst>
                                        </p:anim>
                                      </p:childTnLst>
                                    </p:cTn>
                                  </p:par>
                                  <p:par>
                                    <p:cTn id="51" presetID="8" presetClass="emph" presetSubtype="0" repeatCount="indefinite" fill="hold" nodeType="withEffect">
                                      <p:stCondLst>
                                        <p:cond delay="0"/>
                                      </p:stCondLst>
                                      <p:childTnLst>
                                        <p:animRot by="21600000">
                                          <p:cBhvr>
                                            <p:cTn id="52" dur="2000" fill="hold"/>
                                            <p:tgtEl>
                                              <p:spTgt spid="18"/>
                                            </p:tgtEl>
                                            <p:attrNameLst>
                                              <p:attrName>r</p:attrName>
                                            </p:attrNameLst>
                                          </p:cBhvr>
                                        </p:animRot>
                                      </p:childTnLst>
                                    </p:cTn>
                                  </p:par>
                                  <p:par>
                                    <p:cTn id="53" presetID="2" presetClass="entr" presetSubtype="4" fill="hold" nodeType="withEffect" p14:presetBounceEnd="67000">
                                      <p:stCondLst>
                                        <p:cond delay="200"/>
                                      </p:stCondLst>
                                      <p:childTnLst>
                                        <p:set>
                                          <p:cBhvr>
                                            <p:cTn id="54" dur="1" fill="hold">
                                              <p:stCondLst>
                                                <p:cond delay="0"/>
                                              </p:stCondLst>
                                            </p:cTn>
                                            <p:tgtEl>
                                              <p:spTgt spid="19"/>
                                            </p:tgtEl>
                                            <p:attrNameLst>
                                              <p:attrName>style.visibility</p:attrName>
                                            </p:attrNameLst>
                                          </p:cBhvr>
                                          <p:to>
                                            <p:strVal val="visible"/>
                                          </p:to>
                                        </p:set>
                                        <p:anim calcmode="lin" valueType="num" p14:bounceEnd="67000">
                                          <p:cBhvr additive="base">
                                            <p:cTn id="55" dur="2000" fill="hold"/>
                                            <p:tgtEl>
                                              <p:spTgt spid="19"/>
                                            </p:tgtEl>
                                            <p:attrNameLst>
                                              <p:attrName>ppt_x</p:attrName>
                                            </p:attrNameLst>
                                          </p:cBhvr>
                                          <p:tavLst>
                                            <p:tav tm="0">
                                              <p:val>
                                                <p:strVal val="#ppt_x"/>
                                              </p:val>
                                            </p:tav>
                                            <p:tav tm="100000">
                                              <p:val>
                                                <p:strVal val="#ppt_x"/>
                                              </p:val>
                                            </p:tav>
                                          </p:tavLst>
                                        </p:anim>
                                        <p:anim calcmode="lin" valueType="num" p14:bounceEnd="67000">
                                          <p:cBhvr additive="base">
                                            <p:cTn id="56" dur="2000" fill="hold"/>
                                            <p:tgtEl>
                                              <p:spTgt spid="19"/>
                                            </p:tgtEl>
                                            <p:attrNameLst>
                                              <p:attrName>ppt_y</p:attrName>
                                            </p:attrNameLst>
                                          </p:cBhvr>
                                          <p:tavLst>
                                            <p:tav tm="0">
                                              <p:val>
                                                <p:strVal val="1+#ppt_h/2"/>
                                              </p:val>
                                            </p:tav>
                                            <p:tav tm="100000">
                                              <p:val>
                                                <p:strVal val="#ppt_y"/>
                                              </p:val>
                                            </p:tav>
                                          </p:tavLst>
                                        </p:anim>
                                      </p:childTnLst>
                                    </p:cTn>
                                  </p:par>
                                  <p:par>
                                    <p:cTn id="57" presetID="8" presetClass="emph" presetSubtype="0" repeatCount="indefinite" fill="hold" nodeType="withEffect">
                                      <p:stCondLst>
                                        <p:cond delay="200"/>
                                      </p:stCondLst>
                                      <p:childTnLst>
                                        <p:animRot by="21600000">
                                          <p:cBhvr>
                                            <p:cTn id="58" dur="2000" fill="hold"/>
                                            <p:tgtEl>
                                              <p:spTgt spid="19"/>
                                            </p:tgtEl>
                                            <p:attrNameLst>
                                              <p:attrName>r</p:attrName>
                                            </p:attrNameLst>
                                          </p:cBhvr>
                                        </p:animRot>
                                      </p:childTnLst>
                                    </p:cTn>
                                  </p:par>
                                  <p:par>
                                    <p:cTn id="59" presetID="2" presetClass="entr" presetSubtype="4" fill="hold" nodeType="withEffect" p14:presetBounceEnd="67000">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14:bounceEnd="67000">
                                          <p:cBhvr additive="base">
                                            <p:cTn id="61" dur="2000" fill="hold"/>
                                            <p:tgtEl>
                                              <p:spTgt spid="20"/>
                                            </p:tgtEl>
                                            <p:attrNameLst>
                                              <p:attrName>ppt_x</p:attrName>
                                            </p:attrNameLst>
                                          </p:cBhvr>
                                          <p:tavLst>
                                            <p:tav tm="0">
                                              <p:val>
                                                <p:strVal val="#ppt_x"/>
                                              </p:val>
                                            </p:tav>
                                            <p:tav tm="100000">
                                              <p:val>
                                                <p:strVal val="#ppt_x"/>
                                              </p:val>
                                            </p:tav>
                                          </p:tavLst>
                                        </p:anim>
                                        <p:anim calcmode="lin" valueType="num" p14:bounceEnd="67000">
                                          <p:cBhvr additive="base">
                                            <p:cTn id="62" dur="2000" fill="hold"/>
                                            <p:tgtEl>
                                              <p:spTgt spid="20"/>
                                            </p:tgtEl>
                                            <p:attrNameLst>
                                              <p:attrName>ppt_y</p:attrName>
                                            </p:attrNameLst>
                                          </p:cBhvr>
                                          <p:tavLst>
                                            <p:tav tm="0">
                                              <p:val>
                                                <p:strVal val="1+#ppt_h/2"/>
                                              </p:val>
                                            </p:tav>
                                            <p:tav tm="100000">
                                              <p:val>
                                                <p:strVal val="#ppt_y"/>
                                              </p:val>
                                            </p:tav>
                                          </p:tavLst>
                                        </p:anim>
                                      </p:childTnLst>
                                    </p:cTn>
                                  </p:par>
                                  <p:par>
                                    <p:cTn id="63" presetID="8" presetClass="emph" presetSubtype="0" repeatCount="indefinite" fill="hold" nodeType="withEffect">
                                      <p:stCondLst>
                                        <p:cond delay="500"/>
                                      </p:stCondLst>
                                      <p:childTnLst>
                                        <p:animRot by="21600000">
                                          <p:cBhvr>
                                            <p:cTn id="64" dur="20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14" grpId="0"/>
          <p:bldP spid="15" grpId="0" animBg="1"/>
          <p:bldP spid="16"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1000" fill="hold"/>
                                            <p:tgtEl>
                                              <p:spTgt spid="57"/>
                                            </p:tgtEl>
                                            <p:attrNameLst>
                                              <p:attrName>ppt_x</p:attrName>
                                            </p:attrNameLst>
                                          </p:cBhvr>
                                          <p:tavLst>
                                            <p:tav tm="0">
                                              <p:val>
                                                <p:strVal val="#ppt_x"/>
                                              </p:val>
                                            </p:tav>
                                            <p:tav tm="100000">
                                              <p:val>
                                                <p:strVal val="#ppt_x"/>
                                              </p:val>
                                            </p:tav>
                                          </p:tavLst>
                                        </p:anim>
                                        <p:anim calcmode="lin" valueType="num">
                                          <p:cBhvr additive="base">
                                            <p:cTn id="8" dur="10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300"/>
                                </p:stCondLst>
                                <p:childTnLst>
                                  <p:par>
                                    <p:cTn id="16" presetID="2" presetClass="entr" presetSubtype="4"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par>
                                    <p:cTn id="20" presetID="26" presetClass="emph" presetSubtype="0" fill="hold" grpId="1" nodeType="withEffect">
                                      <p:stCondLst>
                                        <p:cond delay="500"/>
                                      </p:stCondLst>
                                      <p:iterate type="lt">
                                        <p:tmPct val="10000"/>
                                      </p:iterate>
                                      <p:childTnLst>
                                        <p:animEffect transition="out" filter="fade">
                                          <p:cBhvr>
                                            <p:cTn id="21" dur="500" tmFilter="0, 0; .2, .5; .8, .5; 1, 0"/>
                                            <p:tgtEl>
                                              <p:spTgt spid="12"/>
                                            </p:tgtEl>
                                          </p:cBhvr>
                                        </p:animEffect>
                                        <p:animScale>
                                          <p:cBhvr>
                                            <p:cTn id="22" dur="250" autoRev="1" fill="hold"/>
                                            <p:tgtEl>
                                              <p:spTgt spid="12"/>
                                            </p:tgtEl>
                                          </p:cBhvr>
                                          <p:by x="105000" y="105000"/>
                                        </p:animScale>
                                      </p:childTnLst>
                                    </p:cTn>
                                  </p:par>
                                </p:childTnLst>
                              </p:cTn>
                            </p:par>
                            <p:par>
                              <p:cTn id="23" fill="hold">
                                <p:stCondLst>
                                  <p:cond delay="3500"/>
                                </p:stCondLst>
                                <p:childTnLst>
                                  <p:par>
                                    <p:cTn id="24" presetID="23" presetClass="entr" presetSubtype="528" fill="hold" grpId="0" nodeType="afterEffect">
                                      <p:stCondLst>
                                        <p:cond delay="0"/>
                                      </p:stCondLst>
                                      <p:iterate type="lt">
                                        <p:tmPct val="5000"/>
                                      </p:iterate>
                                      <p:childTnLst>
                                        <p:set>
                                          <p:cBhvr>
                                            <p:cTn id="25" dur="1" fill="hold">
                                              <p:stCondLst>
                                                <p:cond delay="0"/>
                                              </p:stCondLst>
                                            </p:cTn>
                                            <p:tgtEl>
                                              <p:spTgt spid="13"/>
                                            </p:tgtEl>
                                            <p:attrNameLst>
                                              <p:attrName>style.visibility</p:attrName>
                                            </p:attrNameLst>
                                          </p:cBhvr>
                                          <p:to>
                                            <p:strVal val="visible"/>
                                          </p:to>
                                        </p:set>
                                        <p:anim to="" calcmode="lin" valueType="num">
                                          <p:cBhvr>
                                            <p:cTn id="26" dur="1000" fill="hold">
                                              <p:stCondLst>
                                                <p:cond delay="0"/>
                                              </p:stCondLst>
                                            </p:cTn>
                                            <p:tgtEl>
                                              <p:spTgt spid="13"/>
                                            </p:tgtEl>
                                            <p:attrNameLst>
                                              <p:attrName>ppt_x</p:attrName>
                                            </p:attrNameLst>
                                          </p:cBhvr>
                                          <p:tavLst>
                                            <p:tav tm="0" fmla="#ppt_x+(8/9)*(#ppt_x-(#ppt_x-#ppt_w/2))*((1.5-1.5*$)^2-(1.5-1.5*$)^3)">
                                              <p:val>
                                                <p:strVal val="0"/>
                                              </p:val>
                                            </p:tav>
                                            <p:tav tm="100000">
                                              <p:val>
                                                <p:strVal val="1"/>
                                              </p:val>
                                            </p:tav>
                                          </p:tavLst>
                                        </p:anim>
                                        <p:anim to="" calcmode="lin" valueType="num">
                                          <p:cBhvr>
                                            <p:cTn id="27" dur="1000" fill="hold">
                                              <p:stCondLst>
                                                <p:cond delay="0"/>
                                              </p:stCondLst>
                                            </p:cTn>
                                            <p:tgtEl>
                                              <p:spTgt spid="13"/>
                                            </p:tgtEl>
                                            <p:attrNameLst>
                                              <p:attrName>ppt_y</p:attrName>
                                            </p:attrNameLst>
                                          </p:cBhvr>
                                          <p:tavLst>
                                            <p:tav tm="0" fmla="#ppt_y+(8/9)*(#ppt_y-(#ppt_y+#ppt_h/2))*((1.5-1.5*$)^2-(1.5-1.5*$)^3)">
                                              <p:val>
                                                <p:strVal val="0"/>
                                              </p:val>
                                            </p:tav>
                                            <p:tav tm="100000">
                                              <p:val>
                                                <p:strVal val="1"/>
                                              </p:val>
                                            </p:tav>
                                          </p:tavLst>
                                        </p:anim>
                                        <p:anim to="" calcmode="lin" valueType="num">
                                          <p:cBhvr>
                                            <p:cTn id="28" dur="1000" fill="hold">
                                              <p:stCondLst>
                                                <p:cond delay="0"/>
                                              </p:stCondLst>
                                            </p:cTn>
                                            <p:tgtEl>
                                              <p:spTgt spid="13"/>
                                            </p:tgtEl>
                                            <p:attrNameLst>
                                              <p:attrName>ppt_w</p:attrName>
                                            </p:attrNameLst>
                                          </p:cBhvr>
                                          <p:tavLst>
                                            <p:tav tm="0" fmla="#ppt_w+(8/9)*(#ppt_w-0)*((1.5-1.5*$)^2-(1.5-1.5*$)^3)">
                                              <p:val>
                                                <p:strVal val="0"/>
                                              </p:val>
                                            </p:tav>
                                            <p:tav tm="100000">
                                              <p:val>
                                                <p:strVal val="1"/>
                                              </p:val>
                                            </p:tav>
                                          </p:tavLst>
                                        </p:anim>
                                        <p:anim to="" calcmode="lin" valueType="num">
                                          <p:cBhvr>
                                            <p:cTn id="29" dur="1000" fill="hold">
                                              <p:stCondLst>
                                                <p:cond delay="0"/>
                                              </p:stCondLst>
                                            </p:cTn>
                                            <p:tgtEl>
                                              <p:spTgt spid="13"/>
                                            </p:tgtEl>
                                            <p:attrNameLst>
                                              <p:attrName>ppt_h</p:attrName>
                                            </p:attrNameLst>
                                          </p:cBhvr>
                                          <p:tavLst>
                                            <p:tav tm="0" fmla="#ppt_h+(8/9)*(#ppt_h-0)*((1.5-1.5*$)^2-(1.5-1.5*$)^3)">
                                              <p:val>
                                                <p:strVal val="0"/>
                                              </p:val>
                                            </p:tav>
                                            <p:tav tm="100000">
                                              <p:val>
                                                <p:strVal val="1"/>
                                              </p:val>
                                            </p:tav>
                                          </p:tavLst>
                                        </p:anim>
                                      </p:childTnLst>
                                    </p:cTn>
                                  </p:par>
                                </p:childTnLst>
                              </p:cTn>
                            </p:par>
                            <p:par>
                              <p:cTn id="30" fill="hold">
                                <p:stCondLst>
                                  <p:cond delay="5100"/>
                                </p:stCondLst>
                                <p:childTnLst>
                                  <p:par>
                                    <p:cTn id="31" presetID="14"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5600"/>
                                </p:stCondLst>
                                <p:childTnLst>
                                  <p:par>
                                    <p:cTn id="35" presetID="2" presetClass="entr" presetSubtype="4" decel="10000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ppt_x"/>
                                              </p:val>
                                            </p:tav>
                                            <p:tav tm="100000">
                                              <p:val>
                                                <p:strVal val="#ppt_x"/>
                                              </p:val>
                                            </p:tav>
                                          </p:tavLst>
                                        </p:anim>
                                        <p:anim calcmode="lin" valueType="num">
                                          <p:cBhvr additive="base">
                                            <p:cTn id="38" dur="10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1000" fill="hold"/>
                                            <p:tgtEl>
                                              <p:spTgt spid="16"/>
                                            </p:tgtEl>
                                            <p:attrNameLst>
                                              <p:attrName>ppt_x</p:attrName>
                                            </p:attrNameLst>
                                          </p:cBhvr>
                                          <p:tavLst>
                                            <p:tav tm="0">
                                              <p:val>
                                                <p:strVal val="#ppt_x"/>
                                              </p:val>
                                            </p:tav>
                                            <p:tav tm="100000">
                                              <p:val>
                                                <p:strVal val="#ppt_x"/>
                                              </p:val>
                                            </p:tav>
                                          </p:tavLst>
                                        </p:anim>
                                        <p:anim calcmode="lin" valueType="num">
                                          <p:cBhvr additive="base">
                                            <p:cTn id="42" dur="1000" fill="hold"/>
                                            <p:tgtEl>
                                              <p:spTgt spid="16"/>
                                            </p:tgtEl>
                                            <p:attrNameLst>
                                              <p:attrName>ppt_y</p:attrName>
                                            </p:attrNameLst>
                                          </p:cBhvr>
                                          <p:tavLst>
                                            <p:tav tm="0">
                                              <p:val>
                                                <p:strVal val="1+#ppt_h/2"/>
                                              </p:val>
                                            </p:tav>
                                            <p:tav tm="100000">
                                              <p:val>
                                                <p:strVal val="#ppt_y"/>
                                              </p:val>
                                            </p:tav>
                                          </p:tavLst>
                                        </p:anim>
                                      </p:childTnLst>
                                    </p:cTn>
                                  </p:par>
                                  <p:par>
                                    <p:cTn id="43" presetID="14" presetClass="entr" presetSubtype="10" fill="hold" grpId="0" nodeType="withEffect">
                                      <p:stCondLst>
                                        <p:cond delay="500"/>
                                      </p:stCondLst>
                                      <p:iterate type="lt">
                                        <p:tmPct val="10000"/>
                                      </p:iterate>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par>
                              <p:cTn id="46" fill="hold">
                                <p:stCondLst>
                                  <p:cond delay="7100"/>
                                </p:stCondLst>
                                <p:childTnLst>
                                  <p:par>
                                    <p:cTn id="47" presetID="2" presetClass="entr" presetSubtype="4"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2000" fill="hold"/>
                                            <p:tgtEl>
                                              <p:spTgt spid="18"/>
                                            </p:tgtEl>
                                            <p:attrNameLst>
                                              <p:attrName>ppt_x</p:attrName>
                                            </p:attrNameLst>
                                          </p:cBhvr>
                                          <p:tavLst>
                                            <p:tav tm="0">
                                              <p:val>
                                                <p:strVal val="#ppt_x"/>
                                              </p:val>
                                            </p:tav>
                                            <p:tav tm="100000">
                                              <p:val>
                                                <p:strVal val="#ppt_x"/>
                                              </p:val>
                                            </p:tav>
                                          </p:tavLst>
                                        </p:anim>
                                        <p:anim calcmode="lin" valueType="num">
                                          <p:cBhvr additive="base">
                                            <p:cTn id="50" dur="2000" fill="hold"/>
                                            <p:tgtEl>
                                              <p:spTgt spid="18"/>
                                            </p:tgtEl>
                                            <p:attrNameLst>
                                              <p:attrName>ppt_y</p:attrName>
                                            </p:attrNameLst>
                                          </p:cBhvr>
                                          <p:tavLst>
                                            <p:tav tm="0">
                                              <p:val>
                                                <p:strVal val="1+#ppt_h/2"/>
                                              </p:val>
                                            </p:tav>
                                            <p:tav tm="100000">
                                              <p:val>
                                                <p:strVal val="#ppt_y"/>
                                              </p:val>
                                            </p:tav>
                                          </p:tavLst>
                                        </p:anim>
                                      </p:childTnLst>
                                    </p:cTn>
                                  </p:par>
                                  <p:par>
                                    <p:cTn id="51" presetID="8" presetClass="emph" presetSubtype="0" repeatCount="indefinite" fill="hold" nodeType="withEffect">
                                      <p:stCondLst>
                                        <p:cond delay="0"/>
                                      </p:stCondLst>
                                      <p:childTnLst>
                                        <p:animRot by="21600000">
                                          <p:cBhvr>
                                            <p:cTn id="52" dur="2000" fill="hold"/>
                                            <p:tgtEl>
                                              <p:spTgt spid="18"/>
                                            </p:tgtEl>
                                            <p:attrNameLst>
                                              <p:attrName>r</p:attrName>
                                            </p:attrNameLst>
                                          </p:cBhvr>
                                        </p:animRot>
                                      </p:childTnLst>
                                    </p:cTn>
                                  </p:par>
                                  <p:par>
                                    <p:cTn id="53" presetID="2" presetClass="entr" presetSubtype="4" fill="hold" nodeType="withEffect">
                                      <p:stCondLst>
                                        <p:cond delay="2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2000" fill="hold"/>
                                            <p:tgtEl>
                                              <p:spTgt spid="19"/>
                                            </p:tgtEl>
                                            <p:attrNameLst>
                                              <p:attrName>ppt_x</p:attrName>
                                            </p:attrNameLst>
                                          </p:cBhvr>
                                          <p:tavLst>
                                            <p:tav tm="0">
                                              <p:val>
                                                <p:strVal val="#ppt_x"/>
                                              </p:val>
                                            </p:tav>
                                            <p:tav tm="100000">
                                              <p:val>
                                                <p:strVal val="#ppt_x"/>
                                              </p:val>
                                            </p:tav>
                                          </p:tavLst>
                                        </p:anim>
                                        <p:anim calcmode="lin" valueType="num">
                                          <p:cBhvr additive="base">
                                            <p:cTn id="56" dur="2000" fill="hold"/>
                                            <p:tgtEl>
                                              <p:spTgt spid="19"/>
                                            </p:tgtEl>
                                            <p:attrNameLst>
                                              <p:attrName>ppt_y</p:attrName>
                                            </p:attrNameLst>
                                          </p:cBhvr>
                                          <p:tavLst>
                                            <p:tav tm="0">
                                              <p:val>
                                                <p:strVal val="1+#ppt_h/2"/>
                                              </p:val>
                                            </p:tav>
                                            <p:tav tm="100000">
                                              <p:val>
                                                <p:strVal val="#ppt_y"/>
                                              </p:val>
                                            </p:tav>
                                          </p:tavLst>
                                        </p:anim>
                                      </p:childTnLst>
                                    </p:cTn>
                                  </p:par>
                                  <p:par>
                                    <p:cTn id="57" presetID="8" presetClass="emph" presetSubtype="0" repeatCount="indefinite" fill="hold" nodeType="withEffect">
                                      <p:stCondLst>
                                        <p:cond delay="200"/>
                                      </p:stCondLst>
                                      <p:childTnLst>
                                        <p:animRot by="21600000">
                                          <p:cBhvr>
                                            <p:cTn id="58" dur="2000" fill="hold"/>
                                            <p:tgtEl>
                                              <p:spTgt spid="19"/>
                                            </p:tgtEl>
                                            <p:attrNameLst>
                                              <p:attrName>r</p:attrName>
                                            </p:attrNameLst>
                                          </p:cBhvr>
                                        </p:animRot>
                                      </p:childTnLst>
                                    </p:cTn>
                                  </p:par>
                                  <p:par>
                                    <p:cTn id="59" presetID="2" presetClass="entr" presetSubtype="4" fill="hold"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000" fill="hold"/>
                                            <p:tgtEl>
                                              <p:spTgt spid="20"/>
                                            </p:tgtEl>
                                            <p:attrNameLst>
                                              <p:attrName>ppt_x</p:attrName>
                                            </p:attrNameLst>
                                          </p:cBhvr>
                                          <p:tavLst>
                                            <p:tav tm="0">
                                              <p:val>
                                                <p:strVal val="#ppt_x"/>
                                              </p:val>
                                            </p:tav>
                                            <p:tav tm="100000">
                                              <p:val>
                                                <p:strVal val="#ppt_x"/>
                                              </p:val>
                                            </p:tav>
                                          </p:tavLst>
                                        </p:anim>
                                        <p:anim calcmode="lin" valueType="num">
                                          <p:cBhvr additive="base">
                                            <p:cTn id="62" dur="2000" fill="hold"/>
                                            <p:tgtEl>
                                              <p:spTgt spid="20"/>
                                            </p:tgtEl>
                                            <p:attrNameLst>
                                              <p:attrName>ppt_y</p:attrName>
                                            </p:attrNameLst>
                                          </p:cBhvr>
                                          <p:tavLst>
                                            <p:tav tm="0">
                                              <p:val>
                                                <p:strVal val="1+#ppt_h/2"/>
                                              </p:val>
                                            </p:tav>
                                            <p:tav tm="100000">
                                              <p:val>
                                                <p:strVal val="#ppt_y"/>
                                              </p:val>
                                            </p:tav>
                                          </p:tavLst>
                                        </p:anim>
                                      </p:childTnLst>
                                    </p:cTn>
                                  </p:par>
                                  <p:par>
                                    <p:cTn id="63" presetID="8" presetClass="emph" presetSubtype="0" repeatCount="indefinite" fill="hold" nodeType="withEffect">
                                      <p:stCondLst>
                                        <p:cond delay="500"/>
                                      </p:stCondLst>
                                      <p:childTnLst>
                                        <p:animRot by="21600000">
                                          <p:cBhvr>
                                            <p:cTn id="64" dur="20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14" grpId="0"/>
          <p:bldP spid="15" grpId="0" animBg="1"/>
          <p:bldP spid="16" grpId="0" animBg="1"/>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4"/>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6"/>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3"/>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02</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业务及市场分析</a:t>
            </a:r>
          </a:p>
        </p:txBody>
      </p:sp>
      <p:pic>
        <p:nvPicPr>
          <p:cNvPr id="47" name="PA_库_tablet-02.png" descr="tablet-02.png">
            <a:extLst>
              <a:ext uri="{FF2B5EF4-FFF2-40B4-BE49-F238E27FC236}">
                <a16:creationId xmlns:a16="http://schemas.microsoft.com/office/drawing/2014/main" xmlns="" id="{BC7BF6B3-E3ED-43F2-87CD-05BDB3995D03}"/>
              </a:ext>
            </a:extLst>
          </p:cNvPr>
          <p:cNvPicPr>
            <a:picLocks noChangeAspect="1"/>
          </p:cNvPicPr>
          <p:nvPr>
            <p:custDataLst>
              <p:tags r:id="rId1"/>
            </p:custDataLst>
          </p:nvPr>
        </p:nvPicPr>
        <p:blipFill>
          <a:blip r:embed="rId9"/>
          <a:stretch>
            <a:fillRect/>
          </a:stretch>
        </p:blipFill>
        <p:spPr>
          <a:xfrm>
            <a:off x="7184435" y="1628930"/>
            <a:ext cx="5608699" cy="4318596"/>
          </a:xfrm>
          <a:prstGeom prst="rect">
            <a:avLst/>
          </a:prstGeom>
          <a:ln w="12700">
            <a:miter lim="400000"/>
          </a:ln>
          <a:effectLst>
            <a:outerShdw blurRad="1016000" dist="381000" dir="5400000" rotWithShape="0">
              <a:srgbClr val="000000">
                <a:alpha val="10000"/>
              </a:srgbClr>
            </a:outerShdw>
          </a:effectLst>
        </p:spPr>
      </p:pic>
      <p:pic>
        <p:nvPicPr>
          <p:cNvPr id="48" name="PA_库_PicturePlaceholder 2">
            <a:extLst>
              <a:ext uri="{FF2B5EF4-FFF2-40B4-BE49-F238E27FC236}">
                <a16:creationId xmlns:a16="http://schemas.microsoft.com/office/drawing/2014/main" xmlns="" id="{793060AB-660F-4833-B84E-E7715BDD2FA2}"/>
              </a:ext>
            </a:extLst>
          </p:cNvPr>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7607193" y="2059913"/>
            <a:ext cx="4625889" cy="3437419"/>
          </a:xfrm>
          <a:prstGeom prst="rect">
            <a:avLst/>
          </a:prstGeom>
        </p:spPr>
      </p:pic>
      <p:sp>
        <p:nvSpPr>
          <p:cNvPr id="49" name="文本框 48">
            <a:extLst>
              <a:ext uri="{FF2B5EF4-FFF2-40B4-BE49-F238E27FC236}">
                <a16:creationId xmlns:a16="http://schemas.microsoft.com/office/drawing/2014/main" xmlns="" id="{6123C786-8EDE-400E-B5E1-0FFD0356EA10}"/>
              </a:ext>
            </a:extLst>
          </p:cNvPr>
          <p:cNvSpPr txBox="1"/>
          <p:nvPr/>
        </p:nvSpPr>
        <p:spPr>
          <a:xfrm>
            <a:off x="966306" y="1707205"/>
            <a:ext cx="4130440"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chemeClr val="accent1">
                    <a:lumMod val="50000"/>
                  </a:schemeClr>
                </a:solidFill>
                <a:effectLst/>
                <a:uLnTx/>
                <a:uFillTx/>
                <a:latin typeface="+mj-lt"/>
                <a:ea typeface="微软雅黑" panose="020B0503020204020204" pitchFamily="34" charset="-122"/>
                <a:cs typeface="+mn-ea"/>
                <a:sym typeface="Calibri" panose="020F0502020204030204" pitchFamily="34" charset="0"/>
              </a:rPr>
              <a:t>TECHNOLOGIC ITEM</a:t>
            </a:r>
            <a:endParaRPr kumimoji="0" lang="zh-CN" altLang="en-US" sz="3600" i="0" u="none" strike="noStrike" kern="1200" cap="none" spc="0" normalizeH="0" baseline="0" noProof="0" dirty="0">
              <a:ln>
                <a:noFill/>
              </a:ln>
              <a:solidFill>
                <a:schemeClr val="accent1">
                  <a:lumMod val="50000"/>
                </a:schemeClr>
              </a:solidFill>
              <a:effectLst/>
              <a:uLnTx/>
              <a:uFillTx/>
              <a:latin typeface="+mj-lt"/>
              <a:ea typeface="微软雅黑" panose="020B0503020204020204" pitchFamily="34" charset="-122"/>
              <a:cs typeface="+mn-ea"/>
              <a:sym typeface="Calibri" panose="020F0502020204030204" pitchFamily="34" charset="0"/>
            </a:endParaRPr>
          </a:p>
        </p:txBody>
      </p:sp>
      <p:sp>
        <p:nvSpPr>
          <p:cNvPr id="50" name="TextBox 27">
            <a:extLst>
              <a:ext uri="{FF2B5EF4-FFF2-40B4-BE49-F238E27FC236}">
                <a16:creationId xmlns:a16="http://schemas.microsoft.com/office/drawing/2014/main" xmlns="" id="{FDEA0F2A-67EA-43AA-B022-3B5521FCD96A}"/>
              </a:ext>
            </a:extLst>
          </p:cNvPr>
          <p:cNvSpPr txBox="1"/>
          <p:nvPr/>
        </p:nvSpPr>
        <p:spPr>
          <a:xfrm>
            <a:off x="1051485" y="2943405"/>
            <a:ext cx="5290657" cy="613694"/>
          </a:xfrm>
          <a:prstGeom prst="rect">
            <a:avLst/>
          </a:prstGeom>
          <a:noFill/>
        </p:spPr>
        <p:txBody>
          <a:bodyPr wrap="square" rtlCol="0">
            <a:spAutoFit/>
          </a:bodyPr>
          <a:lstStyle/>
          <a:p>
            <a:pPr>
              <a:lnSpc>
                <a:spcPct val="150000"/>
              </a:lnSpc>
            </a:pPr>
            <a:r>
              <a:rPr lang="zh-CN" altLang="en-US" sz="1200" dirty="0">
                <a:solidFill>
                  <a:srgbClr val="677180"/>
                </a:solidFill>
                <a:latin typeface="微软雅黑" panose="020B0503020204020204" pitchFamily="34" charset="-122"/>
                <a:ea typeface="微软雅黑" panose="020B0503020204020204" pitchFamily="34" charset="-122"/>
                <a:cs typeface="Avenir Book Oblique" charset="0"/>
              </a:rPr>
              <a:t>请在此处输入具体想要描述的内容，言简意赅，说明用意即可。请在此处输入具体想要描述的内容，言简意赅，说明用意即可。</a:t>
            </a:r>
          </a:p>
        </p:txBody>
      </p:sp>
      <p:sp>
        <p:nvSpPr>
          <p:cNvPr id="51" name="í$ľïďè">
            <a:extLst>
              <a:ext uri="{FF2B5EF4-FFF2-40B4-BE49-F238E27FC236}">
                <a16:creationId xmlns:a16="http://schemas.microsoft.com/office/drawing/2014/main" xmlns="" id="{8DD76F6A-4280-4EB3-B557-C84C33C2B71C}"/>
              </a:ext>
            </a:extLst>
          </p:cNvPr>
          <p:cNvSpPr/>
          <p:nvPr/>
        </p:nvSpPr>
        <p:spPr>
          <a:xfrm>
            <a:off x="966306" y="4359809"/>
            <a:ext cx="5375836" cy="1855621"/>
          </a:xfrm>
          <a:prstGeom prst="rect">
            <a:avLst/>
          </a:prstGeom>
          <a:noFill/>
          <a:ln>
            <a:solidFill>
              <a:srgbClr val="D2DDEA"/>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solidFill>
              <a:latin typeface="仓耳青禾体-谷力 W05" panose="02020400000000000000" pitchFamily="18" charset="-122"/>
            </a:endParaRPr>
          </a:p>
        </p:txBody>
      </p:sp>
      <p:grpSp>
        <p:nvGrpSpPr>
          <p:cNvPr id="52" name="组合 51">
            <a:extLst>
              <a:ext uri="{FF2B5EF4-FFF2-40B4-BE49-F238E27FC236}">
                <a16:creationId xmlns:a16="http://schemas.microsoft.com/office/drawing/2014/main" xmlns="" id="{ED709D29-AB23-45D6-A11A-6164798A7D01}"/>
              </a:ext>
            </a:extLst>
          </p:cNvPr>
          <p:cNvGrpSpPr/>
          <p:nvPr/>
        </p:nvGrpSpPr>
        <p:grpSpPr>
          <a:xfrm>
            <a:off x="1809309" y="3918214"/>
            <a:ext cx="828134" cy="828134"/>
            <a:chOff x="1868662" y="3390750"/>
            <a:chExt cx="828134" cy="828134"/>
          </a:xfrm>
        </p:grpSpPr>
        <p:sp>
          <p:nvSpPr>
            <p:cNvPr id="53" name="ïsľiḓê">
              <a:extLst>
                <a:ext uri="{FF2B5EF4-FFF2-40B4-BE49-F238E27FC236}">
                  <a16:creationId xmlns:a16="http://schemas.microsoft.com/office/drawing/2014/main" xmlns="" id="{BDDA0AC0-AEBA-47F7-8864-18359034A59A}"/>
                </a:ext>
              </a:extLst>
            </p:cNvPr>
            <p:cNvSpPr/>
            <p:nvPr/>
          </p:nvSpPr>
          <p:spPr>
            <a:xfrm>
              <a:off x="1868662" y="3390750"/>
              <a:ext cx="828134" cy="828134"/>
            </a:xfrm>
            <a:prstGeom prst="ellipse">
              <a:avLst/>
            </a:prstGeom>
            <a:solidFill>
              <a:srgbClr val="7F91A9"/>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sz="1400" b="1" dirty="0">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54" name="iSḻîḓè">
              <a:extLst>
                <a:ext uri="{FF2B5EF4-FFF2-40B4-BE49-F238E27FC236}">
                  <a16:creationId xmlns:a16="http://schemas.microsoft.com/office/drawing/2014/main" xmlns="" id="{9DD2E423-483A-489E-B88E-44BBF3697BC7}"/>
                </a:ext>
              </a:extLst>
            </p:cNvPr>
            <p:cNvSpPr/>
            <p:nvPr/>
          </p:nvSpPr>
          <p:spPr bwMode="auto">
            <a:xfrm>
              <a:off x="2044655" y="3570491"/>
              <a:ext cx="504056" cy="4807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wrap="square" lIns="91440" tIns="45720" rIns="91440" bIns="45720" anchor="ctr">
              <a:normAutofit/>
            </a:bodyPr>
            <a:lstStyle/>
            <a:p>
              <a:pPr algn="ctr"/>
              <a:endParaRPr dirty="0">
                <a:latin typeface="仓耳青禾体-谷力 W05" panose="02020400000000000000" pitchFamily="18" charset="-122"/>
              </a:endParaRPr>
            </a:p>
          </p:txBody>
        </p:sp>
      </p:grpSp>
      <p:grpSp>
        <p:nvGrpSpPr>
          <p:cNvPr id="55" name="组合 54">
            <a:extLst>
              <a:ext uri="{FF2B5EF4-FFF2-40B4-BE49-F238E27FC236}">
                <a16:creationId xmlns:a16="http://schemas.microsoft.com/office/drawing/2014/main" xmlns="" id="{F0916A2C-C657-409C-9011-9FA60A9E1DF9}"/>
              </a:ext>
            </a:extLst>
          </p:cNvPr>
          <p:cNvGrpSpPr/>
          <p:nvPr/>
        </p:nvGrpSpPr>
        <p:grpSpPr>
          <a:xfrm>
            <a:off x="4664652" y="3918214"/>
            <a:ext cx="828134" cy="828134"/>
            <a:chOff x="4724005" y="3390750"/>
            <a:chExt cx="828134" cy="828134"/>
          </a:xfrm>
        </p:grpSpPr>
        <p:sp>
          <p:nvSpPr>
            <p:cNvPr id="56" name="iş1îde">
              <a:extLst>
                <a:ext uri="{FF2B5EF4-FFF2-40B4-BE49-F238E27FC236}">
                  <a16:creationId xmlns:a16="http://schemas.microsoft.com/office/drawing/2014/main" xmlns="" id="{3FC63D18-D635-43FD-9D50-EE9740A51555}"/>
                </a:ext>
              </a:extLst>
            </p:cNvPr>
            <p:cNvSpPr/>
            <p:nvPr/>
          </p:nvSpPr>
          <p:spPr>
            <a:xfrm>
              <a:off x="4724005" y="3390750"/>
              <a:ext cx="828134" cy="828134"/>
            </a:xfrm>
            <a:prstGeom prst="ellipse">
              <a:avLst/>
            </a:prstGeom>
            <a:solidFill>
              <a:srgbClr val="7F91A9"/>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sz="1400" b="1" dirty="0">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57" name="işļïḋê">
              <a:extLst>
                <a:ext uri="{FF2B5EF4-FFF2-40B4-BE49-F238E27FC236}">
                  <a16:creationId xmlns:a16="http://schemas.microsoft.com/office/drawing/2014/main" xmlns="" id="{D2F0460D-2B02-401C-A610-F871C28A3DC4}"/>
                </a:ext>
              </a:extLst>
            </p:cNvPr>
            <p:cNvSpPr/>
            <p:nvPr/>
          </p:nvSpPr>
          <p:spPr bwMode="auto">
            <a:xfrm>
              <a:off x="4888971" y="3570491"/>
              <a:ext cx="504056" cy="480715"/>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bg1"/>
            </a:solidFill>
            <a:ln>
              <a:noFill/>
            </a:ln>
          </p:spPr>
          <p:txBody>
            <a:bodyPr wrap="square" lIns="91440" tIns="45720" rIns="91440" bIns="45720" anchor="ctr">
              <a:normAutofit/>
            </a:bodyPr>
            <a:lstStyle/>
            <a:p>
              <a:pPr algn="ctr"/>
              <a:endParaRPr dirty="0">
                <a:latin typeface="仓耳青禾体-谷力 W05" panose="02020400000000000000" pitchFamily="18" charset="-122"/>
              </a:endParaRPr>
            </a:p>
          </p:txBody>
        </p:sp>
      </p:grpSp>
      <p:sp>
        <p:nvSpPr>
          <p:cNvPr id="58" name="Text Placeholder 32">
            <a:extLst>
              <a:ext uri="{FF2B5EF4-FFF2-40B4-BE49-F238E27FC236}">
                <a16:creationId xmlns:a16="http://schemas.microsoft.com/office/drawing/2014/main" xmlns="" id="{CFC62A5F-C91F-45D4-B5DF-18DEB929C033}"/>
              </a:ext>
            </a:extLst>
          </p:cNvPr>
          <p:cNvSpPr txBox="1">
            <a:spLocks/>
          </p:cNvSpPr>
          <p:nvPr/>
        </p:nvSpPr>
        <p:spPr>
          <a:xfrm>
            <a:off x="1408642" y="5334385"/>
            <a:ext cx="1754377" cy="59875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rgbClr val="677180"/>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900" dirty="0">
              <a:solidFill>
                <a:srgbClr val="67718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Text Placeholder 33">
            <a:extLst>
              <a:ext uri="{FF2B5EF4-FFF2-40B4-BE49-F238E27FC236}">
                <a16:creationId xmlns:a16="http://schemas.microsoft.com/office/drawing/2014/main" xmlns="" id="{82F537FA-5EBF-4D95-91C8-539CE51C8FF5}"/>
              </a:ext>
            </a:extLst>
          </p:cNvPr>
          <p:cNvSpPr txBox="1">
            <a:spLocks/>
          </p:cNvSpPr>
          <p:nvPr/>
        </p:nvSpPr>
        <p:spPr>
          <a:xfrm>
            <a:off x="1433485" y="5008202"/>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Text Placeholder 32">
            <a:extLst>
              <a:ext uri="{FF2B5EF4-FFF2-40B4-BE49-F238E27FC236}">
                <a16:creationId xmlns:a16="http://schemas.microsoft.com/office/drawing/2014/main" xmlns="" id="{622C878F-A509-41F5-BE8C-5D328E60B312}"/>
              </a:ext>
            </a:extLst>
          </p:cNvPr>
          <p:cNvSpPr txBox="1">
            <a:spLocks/>
          </p:cNvSpPr>
          <p:nvPr/>
        </p:nvSpPr>
        <p:spPr>
          <a:xfrm>
            <a:off x="4147290" y="5334385"/>
            <a:ext cx="1754377" cy="59875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rgbClr val="677180"/>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900" dirty="0">
              <a:solidFill>
                <a:srgbClr val="67718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Text Placeholder 33">
            <a:extLst>
              <a:ext uri="{FF2B5EF4-FFF2-40B4-BE49-F238E27FC236}">
                <a16:creationId xmlns:a16="http://schemas.microsoft.com/office/drawing/2014/main" xmlns="" id="{C7A31488-26CC-4A31-8CF8-BCDAB1846B74}"/>
              </a:ext>
            </a:extLst>
          </p:cNvPr>
          <p:cNvSpPr txBox="1">
            <a:spLocks/>
          </p:cNvSpPr>
          <p:nvPr/>
        </p:nvSpPr>
        <p:spPr>
          <a:xfrm>
            <a:off x="4172133" y="5008202"/>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06029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 presetClass="entr" presetSubtype="2" decel="10000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500" fill="hold"/>
                                        <p:tgtEl>
                                          <p:spTgt spid="47"/>
                                        </p:tgtEl>
                                        <p:attrNameLst>
                                          <p:attrName>ppt_x</p:attrName>
                                        </p:attrNameLst>
                                      </p:cBhvr>
                                      <p:tavLst>
                                        <p:tav tm="0">
                                          <p:val>
                                            <p:strVal val="1+#ppt_w/2"/>
                                          </p:val>
                                        </p:tav>
                                        <p:tav tm="100000">
                                          <p:val>
                                            <p:strVal val="#ppt_x"/>
                                          </p:val>
                                        </p:tav>
                                      </p:tavLst>
                                    </p:anim>
                                    <p:anim calcmode="lin" valueType="num">
                                      <p:cBhvr additive="base">
                                        <p:cTn id="20" dur="1500" fill="hold"/>
                                        <p:tgtEl>
                                          <p:spTgt spid="47"/>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1500" fill="hold"/>
                                        <p:tgtEl>
                                          <p:spTgt spid="48"/>
                                        </p:tgtEl>
                                        <p:attrNameLst>
                                          <p:attrName>ppt_x</p:attrName>
                                        </p:attrNameLst>
                                      </p:cBhvr>
                                      <p:tavLst>
                                        <p:tav tm="0">
                                          <p:val>
                                            <p:strVal val="1+#ppt_w/2"/>
                                          </p:val>
                                        </p:tav>
                                        <p:tav tm="100000">
                                          <p:val>
                                            <p:strVal val="#ppt_x"/>
                                          </p:val>
                                        </p:tav>
                                      </p:tavLst>
                                    </p:anim>
                                    <p:anim calcmode="lin" valueType="num">
                                      <p:cBhvr additive="base">
                                        <p:cTn id="24" dur="1500" fill="hold"/>
                                        <p:tgtEl>
                                          <p:spTgt spid="48"/>
                                        </p:tgtEl>
                                        <p:attrNameLst>
                                          <p:attrName>ppt_y</p:attrName>
                                        </p:attrNameLst>
                                      </p:cBhvr>
                                      <p:tavLst>
                                        <p:tav tm="0">
                                          <p:val>
                                            <p:strVal val="#ppt_y"/>
                                          </p:val>
                                        </p:tav>
                                        <p:tav tm="100000">
                                          <p:val>
                                            <p:strVal val="#ppt_y"/>
                                          </p:val>
                                        </p:tav>
                                      </p:tavLst>
                                    </p:anim>
                                  </p:childTnLst>
                                </p:cTn>
                              </p:par>
                            </p:childTnLst>
                          </p:cTn>
                        </p:par>
                        <p:par>
                          <p:cTn id="25" fill="hold">
                            <p:stCondLst>
                              <p:cond delay="3800"/>
                            </p:stCondLst>
                            <p:childTnLst>
                              <p:par>
                                <p:cTn id="26" presetID="2" presetClass="entr" presetSubtype="12" fill="hold" grpId="0" nodeType="afterEffect">
                                  <p:stCondLst>
                                    <p:cond delay="0"/>
                                  </p:stCondLst>
                                  <p:iterate type="lt">
                                    <p:tmPct val="10000"/>
                                  </p:iterate>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par>
                                <p:cTn id="30" presetID="26" presetClass="emph" presetSubtype="0" fill="hold" grpId="1" nodeType="withEffect">
                                  <p:stCondLst>
                                    <p:cond delay="1000"/>
                                  </p:stCondLst>
                                  <p:iterate type="lt">
                                    <p:tmPct val="10000"/>
                                  </p:iterate>
                                  <p:childTnLst>
                                    <p:animEffect transition="out" filter="fade">
                                      <p:cBhvr>
                                        <p:cTn id="31" dur="500" tmFilter="0, 0; .2, .5; .8, .5; 1, 0"/>
                                        <p:tgtEl>
                                          <p:spTgt spid="49"/>
                                        </p:tgtEl>
                                      </p:cBhvr>
                                    </p:animEffect>
                                    <p:animScale>
                                      <p:cBhvr>
                                        <p:cTn id="32" dur="250" autoRev="1" fill="hold"/>
                                        <p:tgtEl>
                                          <p:spTgt spid="49"/>
                                        </p:tgtEl>
                                      </p:cBhvr>
                                      <p:by x="105000" y="105000"/>
                                    </p:animScale>
                                  </p:childTnLst>
                                </p:cTn>
                              </p:par>
                            </p:childTnLst>
                          </p:cTn>
                        </p:par>
                        <p:par>
                          <p:cTn id="33" fill="hold">
                            <p:stCondLst>
                              <p:cond delay="6000"/>
                            </p:stCondLst>
                            <p:childTnLst>
                              <p:par>
                                <p:cTn id="34" presetID="14" presetClass="entr" presetSubtype="10"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randombar(horizontal)">
                                      <p:cBhvr>
                                        <p:cTn id="36" dur="500"/>
                                        <p:tgtEl>
                                          <p:spTgt spid="50"/>
                                        </p:tgtEl>
                                      </p:cBhvr>
                                    </p:animEffect>
                                  </p:childTnLst>
                                </p:cTn>
                              </p:par>
                            </p:childTnLst>
                          </p:cTn>
                        </p:par>
                        <p:par>
                          <p:cTn id="37" fill="hold">
                            <p:stCondLst>
                              <p:cond delay="6500"/>
                            </p:stCondLst>
                            <p:childTnLst>
                              <p:par>
                                <p:cTn id="38" presetID="53" presetClass="entr" presetSubtype="16"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fltVal val="0"/>
                                          </p:val>
                                        </p:tav>
                                        <p:tav tm="100000">
                                          <p:val>
                                            <p:strVal val="#ppt_h"/>
                                          </p:val>
                                        </p:tav>
                                      </p:tavLst>
                                    </p:anim>
                                    <p:animEffect transition="in" filter="fade">
                                      <p:cBhvr>
                                        <p:cTn id="42" dur="500"/>
                                        <p:tgtEl>
                                          <p:spTgt spid="52"/>
                                        </p:tgtEl>
                                      </p:cBhvr>
                                    </p:animEffect>
                                  </p:childTnLst>
                                </p:cTn>
                              </p:par>
                            </p:childTnLst>
                          </p:cTn>
                        </p:par>
                        <p:par>
                          <p:cTn id="43" fill="hold">
                            <p:stCondLst>
                              <p:cond delay="7000"/>
                            </p:stCondLst>
                            <p:childTnLst>
                              <p:par>
                                <p:cTn id="44" presetID="53" presetClass="entr" presetSubtype="16"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childTnLst>
                          </p:cTn>
                        </p:par>
                        <p:par>
                          <p:cTn id="49" fill="hold">
                            <p:stCondLst>
                              <p:cond delay="7500"/>
                            </p:stCondLst>
                            <p:childTnLst>
                              <p:par>
                                <p:cTn id="50" presetID="18" presetClass="entr" presetSubtype="12"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strips(downLeft)">
                                      <p:cBhvr>
                                        <p:cTn id="52" dur="500"/>
                                        <p:tgtEl>
                                          <p:spTgt spid="51"/>
                                        </p:tgtEl>
                                      </p:cBhvr>
                                    </p:animEffect>
                                  </p:childTnLst>
                                </p:cTn>
                              </p:par>
                            </p:childTnLst>
                          </p:cTn>
                        </p:par>
                        <p:par>
                          <p:cTn id="53" fill="hold">
                            <p:stCondLst>
                              <p:cond delay="8000"/>
                            </p:stCondLst>
                            <p:childTnLst>
                              <p:par>
                                <p:cTn id="54" presetID="22" presetClass="entr" presetSubtype="4"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down)">
                                      <p:cBhvr>
                                        <p:cTn id="56" dur="500"/>
                                        <p:tgtEl>
                                          <p:spTgt spid="58"/>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p:cTn id="59" dur="1000" fill="hold"/>
                                        <p:tgtEl>
                                          <p:spTgt spid="59"/>
                                        </p:tgtEl>
                                        <p:attrNameLst>
                                          <p:attrName>ppt_w</p:attrName>
                                        </p:attrNameLst>
                                      </p:cBhvr>
                                      <p:tavLst>
                                        <p:tav tm="0">
                                          <p:val>
                                            <p:strVal val="#ppt_w*0.70"/>
                                          </p:val>
                                        </p:tav>
                                        <p:tav tm="100000">
                                          <p:val>
                                            <p:strVal val="#ppt_w"/>
                                          </p:val>
                                        </p:tav>
                                      </p:tavLst>
                                    </p:anim>
                                    <p:anim calcmode="lin" valueType="num">
                                      <p:cBhvr>
                                        <p:cTn id="60" dur="1000" fill="hold"/>
                                        <p:tgtEl>
                                          <p:spTgt spid="59"/>
                                        </p:tgtEl>
                                        <p:attrNameLst>
                                          <p:attrName>ppt_h</p:attrName>
                                        </p:attrNameLst>
                                      </p:cBhvr>
                                      <p:tavLst>
                                        <p:tav tm="0">
                                          <p:val>
                                            <p:strVal val="#ppt_h"/>
                                          </p:val>
                                        </p:tav>
                                        <p:tav tm="100000">
                                          <p:val>
                                            <p:strVal val="#ppt_h"/>
                                          </p:val>
                                        </p:tav>
                                      </p:tavLst>
                                    </p:anim>
                                    <p:animEffect transition="in" filter="fade">
                                      <p:cBhvr>
                                        <p:cTn id="61" dur="1000"/>
                                        <p:tgtEl>
                                          <p:spTgt spid="59"/>
                                        </p:tgtEl>
                                      </p:cBhvr>
                                    </p:animEffect>
                                  </p:childTnLst>
                                </p:cTn>
                              </p:par>
                            </p:childTnLst>
                          </p:cTn>
                        </p:par>
                        <p:par>
                          <p:cTn id="62" fill="hold">
                            <p:stCondLst>
                              <p:cond delay="9000"/>
                            </p:stCondLst>
                            <p:childTnLst>
                              <p:par>
                                <p:cTn id="63" presetID="22" presetClass="entr" presetSubtype="4" fill="hold" grpId="0"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p:cTn id="68" dur="1000" fill="hold"/>
                                        <p:tgtEl>
                                          <p:spTgt spid="61"/>
                                        </p:tgtEl>
                                        <p:attrNameLst>
                                          <p:attrName>ppt_w</p:attrName>
                                        </p:attrNameLst>
                                      </p:cBhvr>
                                      <p:tavLst>
                                        <p:tav tm="0">
                                          <p:val>
                                            <p:strVal val="#ppt_w*0.70"/>
                                          </p:val>
                                        </p:tav>
                                        <p:tav tm="100000">
                                          <p:val>
                                            <p:strVal val="#ppt_w"/>
                                          </p:val>
                                        </p:tav>
                                      </p:tavLst>
                                    </p:anim>
                                    <p:anim calcmode="lin" valueType="num">
                                      <p:cBhvr>
                                        <p:cTn id="69" dur="1000" fill="hold"/>
                                        <p:tgtEl>
                                          <p:spTgt spid="61"/>
                                        </p:tgtEl>
                                        <p:attrNameLst>
                                          <p:attrName>ppt_h</p:attrName>
                                        </p:attrNameLst>
                                      </p:cBhvr>
                                      <p:tavLst>
                                        <p:tav tm="0">
                                          <p:val>
                                            <p:strVal val="#ppt_h"/>
                                          </p:val>
                                        </p:tav>
                                        <p:tav tm="100000">
                                          <p:val>
                                            <p:strVal val="#ppt_h"/>
                                          </p:val>
                                        </p:tav>
                                      </p:tavLst>
                                    </p:anim>
                                    <p:animEffect transition="in" filter="fade">
                                      <p:cBhvr>
                                        <p:cTn id="70"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9" grpId="0"/>
      <p:bldP spid="49" grpId="1"/>
      <p:bldP spid="50" grpId="0"/>
      <p:bldP spid="51" grpId="0" animBg="1"/>
      <p:bldP spid="58" grpId="0"/>
      <p:bldP spid="59"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3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3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3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3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02</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业务及市场分析</a:t>
            </a:r>
          </a:p>
        </p:txBody>
      </p:sp>
      <p:sp>
        <p:nvSpPr>
          <p:cNvPr id="9" name="PA_库_菱形 ">
            <a:extLst>
              <a:ext uri="{FF2B5EF4-FFF2-40B4-BE49-F238E27FC236}">
                <a16:creationId xmlns:a16="http://schemas.microsoft.com/office/drawing/2014/main" xmlns="" id="{A694AFEF-9CC7-432A-B3E1-B4403CA9163F}"/>
              </a:ext>
            </a:extLst>
          </p:cNvPr>
          <p:cNvSpPr/>
          <p:nvPr>
            <p:custDataLst>
              <p:tags r:id="rId1"/>
            </p:custDataLst>
          </p:nvPr>
        </p:nvSpPr>
        <p:spPr>
          <a:xfrm>
            <a:off x="4667250" y="1909797"/>
            <a:ext cx="2857500" cy="1397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30353E">
              <a:alpha val="9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p>
        </p:txBody>
      </p:sp>
      <p:sp>
        <p:nvSpPr>
          <p:cNvPr id="10" name="PA_库_形状 ">
            <a:extLst>
              <a:ext uri="{FF2B5EF4-FFF2-40B4-BE49-F238E27FC236}">
                <a16:creationId xmlns:a16="http://schemas.microsoft.com/office/drawing/2014/main" xmlns="" id="{3A31169F-BDE6-43D3-8356-F2D01BBE23C1}"/>
              </a:ext>
            </a:extLst>
          </p:cNvPr>
          <p:cNvSpPr/>
          <p:nvPr>
            <p:custDataLst>
              <p:tags r:id="rId2"/>
            </p:custDataLst>
          </p:nvPr>
        </p:nvSpPr>
        <p:spPr>
          <a:xfrm>
            <a:off x="4667250" y="2726201"/>
            <a:ext cx="2857501" cy="1397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30353E">
              <a:alpha val="7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p>
        </p:txBody>
      </p:sp>
      <p:sp>
        <p:nvSpPr>
          <p:cNvPr id="11" name="PA_库_形状 ">
            <a:extLst>
              <a:ext uri="{FF2B5EF4-FFF2-40B4-BE49-F238E27FC236}">
                <a16:creationId xmlns:a16="http://schemas.microsoft.com/office/drawing/2014/main" xmlns="" id="{54A322CF-62FF-4D0B-B736-3354EAE69D50}"/>
              </a:ext>
            </a:extLst>
          </p:cNvPr>
          <p:cNvSpPr/>
          <p:nvPr>
            <p:custDataLst>
              <p:tags r:id="rId3"/>
            </p:custDataLst>
          </p:nvPr>
        </p:nvSpPr>
        <p:spPr>
          <a:xfrm>
            <a:off x="4667250" y="3355480"/>
            <a:ext cx="2857501" cy="1397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30353E">
              <a:alpha val="5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2" name="PA_库_菱形 ">
            <a:extLst>
              <a:ext uri="{FF2B5EF4-FFF2-40B4-BE49-F238E27FC236}">
                <a16:creationId xmlns:a16="http://schemas.microsoft.com/office/drawing/2014/main" xmlns="" id="{1E8B5966-54A5-4EF2-A25D-322FED4EB033}"/>
              </a:ext>
            </a:extLst>
          </p:cNvPr>
          <p:cNvSpPr/>
          <p:nvPr>
            <p:custDataLst>
              <p:tags r:id="rId4"/>
            </p:custDataLst>
          </p:nvPr>
        </p:nvSpPr>
        <p:spPr>
          <a:xfrm>
            <a:off x="4667250" y="3881443"/>
            <a:ext cx="2857500" cy="1397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30353E">
              <a:alpha val="3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3" name="PA_库_菱形 ">
            <a:extLst>
              <a:ext uri="{FF2B5EF4-FFF2-40B4-BE49-F238E27FC236}">
                <a16:creationId xmlns:a16="http://schemas.microsoft.com/office/drawing/2014/main" xmlns="" id="{D34BBBFA-76A0-4266-BFEC-8C2F5B10EE22}"/>
              </a:ext>
            </a:extLst>
          </p:cNvPr>
          <p:cNvSpPr/>
          <p:nvPr>
            <p:custDataLst>
              <p:tags r:id="rId5"/>
            </p:custDataLst>
          </p:nvPr>
        </p:nvSpPr>
        <p:spPr>
          <a:xfrm>
            <a:off x="4667250" y="4254805"/>
            <a:ext cx="2857500" cy="1397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30353E">
              <a:alpha val="2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4" name="PA_库_Line ">
            <a:extLst>
              <a:ext uri="{FF2B5EF4-FFF2-40B4-BE49-F238E27FC236}">
                <a16:creationId xmlns:a16="http://schemas.microsoft.com/office/drawing/2014/main" xmlns="" id="{355AD67A-70AE-4C1F-948B-443A4B638138}"/>
              </a:ext>
            </a:extLst>
          </p:cNvPr>
          <p:cNvSpPr/>
          <p:nvPr>
            <p:custDataLst>
              <p:tags r:id="rId6"/>
            </p:custDataLst>
          </p:nvPr>
        </p:nvSpPr>
        <p:spPr>
          <a:xfrm>
            <a:off x="7524750" y="2616192"/>
            <a:ext cx="1228130" cy="1"/>
          </a:xfrm>
          <a:prstGeom prst="line">
            <a:avLst/>
          </a:prstGeom>
          <a:ln w="12700">
            <a:solidFill>
              <a:srgbClr val="C8CBD1"/>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5" name="PA_库_Line ">
            <a:extLst>
              <a:ext uri="{FF2B5EF4-FFF2-40B4-BE49-F238E27FC236}">
                <a16:creationId xmlns:a16="http://schemas.microsoft.com/office/drawing/2014/main" xmlns="" id="{FE2E8A95-5193-47A5-B401-7C672D67401A}"/>
              </a:ext>
            </a:extLst>
          </p:cNvPr>
          <p:cNvSpPr/>
          <p:nvPr>
            <p:custDataLst>
              <p:tags r:id="rId7"/>
            </p:custDataLst>
          </p:nvPr>
        </p:nvSpPr>
        <p:spPr>
          <a:xfrm>
            <a:off x="3439121" y="3416807"/>
            <a:ext cx="1228130" cy="1"/>
          </a:xfrm>
          <a:prstGeom prst="line">
            <a:avLst/>
          </a:prstGeom>
          <a:ln w="12700">
            <a:solidFill>
              <a:srgbClr val="C8CBD1"/>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6" name="PA_库_Line ">
            <a:extLst>
              <a:ext uri="{FF2B5EF4-FFF2-40B4-BE49-F238E27FC236}">
                <a16:creationId xmlns:a16="http://schemas.microsoft.com/office/drawing/2014/main" xmlns="" id="{03D1122D-5986-4319-86EF-566B956B852D}"/>
              </a:ext>
            </a:extLst>
          </p:cNvPr>
          <p:cNvSpPr/>
          <p:nvPr>
            <p:custDataLst>
              <p:tags r:id="rId8"/>
            </p:custDataLst>
          </p:nvPr>
        </p:nvSpPr>
        <p:spPr>
          <a:xfrm>
            <a:off x="7524750" y="4050733"/>
            <a:ext cx="1228130" cy="1"/>
          </a:xfrm>
          <a:prstGeom prst="line">
            <a:avLst/>
          </a:prstGeom>
          <a:ln w="12700">
            <a:solidFill>
              <a:srgbClr val="C8CBD1"/>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7" name="PA_库_Line ">
            <a:extLst>
              <a:ext uri="{FF2B5EF4-FFF2-40B4-BE49-F238E27FC236}">
                <a16:creationId xmlns:a16="http://schemas.microsoft.com/office/drawing/2014/main" xmlns="" id="{FD105130-D741-435F-9617-3A7A2AC66917}"/>
              </a:ext>
            </a:extLst>
          </p:cNvPr>
          <p:cNvSpPr/>
          <p:nvPr>
            <p:custDataLst>
              <p:tags r:id="rId9"/>
            </p:custDataLst>
          </p:nvPr>
        </p:nvSpPr>
        <p:spPr>
          <a:xfrm>
            <a:off x="3439121" y="4549187"/>
            <a:ext cx="1228130" cy="1"/>
          </a:xfrm>
          <a:prstGeom prst="line">
            <a:avLst/>
          </a:prstGeom>
          <a:ln w="12700">
            <a:solidFill>
              <a:srgbClr val="C8CBD1"/>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8" name="PA_库_Line ">
            <a:extLst>
              <a:ext uri="{FF2B5EF4-FFF2-40B4-BE49-F238E27FC236}">
                <a16:creationId xmlns:a16="http://schemas.microsoft.com/office/drawing/2014/main" xmlns="" id="{9F0C7E21-DF8B-4DFC-B8C9-9D828DADF257}"/>
              </a:ext>
            </a:extLst>
          </p:cNvPr>
          <p:cNvSpPr/>
          <p:nvPr>
            <p:custDataLst>
              <p:tags r:id="rId10"/>
            </p:custDataLst>
          </p:nvPr>
        </p:nvSpPr>
        <p:spPr>
          <a:xfrm>
            <a:off x="7524750" y="4953306"/>
            <a:ext cx="1228130" cy="1"/>
          </a:xfrm>
          <a:prstGeom prst="line">
            <a:avLst/>
          </a:prstGeom>
          <a:ln w="12700">
            <a:solidFill>
              <a:srgbClr val="C8CBD1"/>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9" name="PA-文本框 11">
            <a:extLst>
              <a:ext uri="{FF2B5EF4-FFF2-40B4-BE49-F238E27FC236}">
                <a16:creationId xmlns:a16="http://schemas.microsoft.com/office/drawing/2014/main" xmlns="" id="{39DC74D0-CB80-47C0-9799-F86748839D51}"/>
              </a:ext>
            </a:extLst>
          </p:cNvPr>
          <p:cNvSpPr txBox="1"/>
          <p:nvPr>
            <p:custDataLst>
              <p:tags r:id="rId11"/>
            </p:custDataLst>
          </p:nvPr>
        </p:nvSpPr>
        <p:spPr>
          <a:xfrm>
            <a:off x="9021799" y="5318479"/>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21" name="PA-组合 4">
            <a:extLst>
              <a:ext uri="{FF2B5EF4-FFF2-40B4-BE49-F238E27FC236}">
                <a16:creationId xmlns:a16="http://schemas.microsoft.com/office/drawing/2014/main" xmlns="" id="{CEBF9AF3-9649-4D4C-87B4-BB92F05B089F}"/>
              </a:ext>
            </a:extLst>
          </p:cNvPr>
          <p:cNvGrpSpPr/>
          <p:nvPr>
            <p:custDataLst>
              <p:tags r:id="rId12"/>
            </p:custDataLst>
          </p:nvPr>
        </p:nvGrpSpPr>
        <p:grpSpPr>
          <a:xfrm>
            <a:off x="9324317" y="4826745"/>
            <a:ext cx="1402004" cy="394140"/>
            <a:chOff x="5076548" y="2986241"/>
            <a:chExt cx="1067216" cy="394140"/>
          </a:xfrm>
        </p:grpSpPr>
        <p:sp>
          <p:nvSpPr>
            <p:cNvPr id="22" name="PA-1">
              <a:extLst>
                <a:ext uri="{FF2B5EF4-FFF2-40B4-BE49-F238E27FC236}">
                  <a16:creationId xmlns:a16="http://schemas.microsoft.com/office/drawing/2014/main" xmlns="" id="{F220F3F0-1320-482B-8F72-F6AE9817E27A}"/>
                </a:ext>
              </a:extLst>
            </p:cNvPr>
            <p:cNvSpPr/>
            <p:nvPr>
              <p:custDataLst>
                <p:tags r:id="rId29"/>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23" name="PA-文本框 16">
              <a:extLst>
                <a:ext uri="{FF2B5EF4-FFF2-40B4-BE49-F238E27FC236}">
                  <a16:creationId xmlns:a16="http://schemas.microsoft.com/office/drawing/2014/main" xmlns="" id="{85C8C723-C051-44C1-A0E9-B3777C3FD18E}"/>
                </a:ext>
              </a:extLst>
            </p:cNvPr>
            <p:cNvSpPr txBox="1"/>
            <p:nvPr>
              <p:custDataLst>
                <p:tags r:id="rId30"/>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
        <p:nvSpPr>
          <p:cNvPr id="24" name="PA-文本框 11">
            <a:extLst>
              <a:ext uri="{FF2B5EF4-FFF2-40B4-BE49-F238E27FC236}">
                <a16:creationId xmlns:a16="http://schemas.microsoft.com/office/drawing/2014/main" xmlns="" id="{8862AA68-EC09-4E0A-9547-40F09E4214D5}"/>
              </a:ext>
            </a:extLst>
          </p:cNvPr>
          <p:cNvSpPr txBox="1"/>
          <p:nvPr>
            <p:custDataLst>
              <p:tags r:id="rId13"/>
            </p:custDataLst>
          </p:nvPr>
        </p:nvSpPr>
        <p:spPr>
          <a:xfrm>
            <a:off x="1158361" y="4851636"/>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25" name="PA-组合 4">
            <a:extLst>
              <a:ext uri="{FF2B5EF4-FFF2-40B4-BE49-F238E27FC236}">
                <a16:creationId xmlns:a16="http://schemas.microsoft.com/office/drawing/2014/main" xmlns="" id="{A709A1B4-B59B-4423-B76B-C79F192E497B}"/>
              </a:ext>
            </a:extLst>
          </p:cNvPr>
          <p:cNvGrpSpPr/>
          <p:nvPr>
            <p:custDataLst>
              <p:tags r:id="rId14"/>
            </p:custDataLst>
          </p:nvPr>
        </p:nvGrpSpPr>
        <p:grpSpPr>
          <a:xfrm>
            <a:off x="1460879" y="4359902"/>
            <a:ext cx="1402004" cy="394140"/>
            <a:chOff x="5076548" y="2986241"/>
            <a:chExt cx="1067216" cy="394140"/>
          </a:xfrm>
        </p:grpSpPr>
        <p:sp>
          <p:nvSpPr>
            <p:cNvPr id="26" name="PA-1">
              <a:extLst>
                <a:ext uri="{FF2B5EF4-FFF2-40B4-BE49-F238E27FC236}">
                  <a16:creationId xmlns:a16="http://schemas.microsoft.com/office/drawing/2014/main" xmlns="" id="{B93B148B-0D50-4350-ACEC-19279CBA448F}"/>
                </a:ext>
              </a:extLst>
            </p:cNvPr>
            <p:cNvSpPr/>
            <p:nvPr>
              <p:custDataLst>
                <p:tags r:id="rId27"/>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27" name="PA-文本框 16">
              <a:extLst>
                <a:ext uri="{FF2B5EF4-FFF2-40B4-BE49-F238E27FC236}">
                  <a16:creationId xmlns:a16="http://schemas.microsoft.com/office/drawing/2014/main" xmlns="" id="{50DEBEEE-5789-4DFE-AC18-C3CCB6A29DA0}"/>
                </a:ext>
              </a:extLst>
            </p:cNvPr>
            <p:cNvSpPr txBox="1"/>
            <p:nvPr>
              <p:custDataLst>
                <p:tags r:id="rId28"/>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
        <p:nvSpPr>
          <p:cNvPr id="28" name="PA-文本框 11">
            <a:extLst>
              <a:ext uri="{FF2B5EF4-FFF2-40B4-BE49-F238E27FC236}">
                <a16:creationId xmlns:a16="http://schemas.microsoft.com/office/drawing/2014/main" xmlns="" id="{544CF1B8-19D6-4A76-B879-58C047DA1680}"/>
              </a:ext>
            </a:extLst>
          </p:cNvPr>
          <p:cNvSpPr txBox="1"/>
          <p:nvPr>
            <p:custDataLst>
              <p:tags r:id="rId15"/>
            </p:custDataLst>
          </p:nvPr>
        </p:nvSpPr>
        <p:spPr>
          <a:xfrm>
            <a:off x="9021799" y="3770980"/>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29" name="PA-组合 4">
            <a:extLst>
              <a:ext uri="{FF2B5EF4-FFF2-40B4-BE49-F238E27FC236}">
                <a16:creationId xmlns:a16="http://schemas.microsoft.com/office/drawing/2014/main" xmlns="" id="{018A185F-9DF8-4A70-90A4-4C3DA43CEE40}"/>
              </a:ext>
            </a:extLst>
          </p:cNvPr>
          <p:cNvGrpSpPr/>
          <p:nvPr>
            <p:custDataLst>
              <p:tags r:id="rId16"/>
            </p:custDataLst>
          </p:nvPr>
        </p:nvGrpSpPr>
        <p:grpSpPr>
          <a:xfrm>
            <a:off x="9324317" y="3279246"/>
            <a:ext cx="1402004" cy="394140"/>
            <a:chOff x="5076548" y="2986241"/>
            <a:chExt cx="1067216" cy="394140"/>
          </a:xfrm>
        </p:grpSpPr>
        <p:sp>
          <p:nvSpPr>
            <p:cNvPr id="30" name="PA-1">
              <a:extLst>
                <a:ext uri="{FF2B5EF4-FFF2-40B4-BE49-F238E27FC236}">
                  <a16:creationId xmlns:a16="http://schemas.microsoft.com/office/drawing/2014/main" xmlns="" id="{FB6B6DC0-2B69-4170-932D-951E6B055F50}"/>
                </a:ext>
              </a:extLst>
            </p:cNvPr>
            <p:cNvSpPr/>
            <p:nvPr>
              <p:custDataLst>
                <p:tags r:id="rId25"/>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31" name="PA-文本框 16">
              <a:extLst>
                <a:ext uri="{FF2B5EF4-FFF2-40B4-BE49-F238E27FC236}">
                  <a16:creationId xmlns:a16="http://schemas.microsoft.com/office/drawing/2014/main" xmlns="" id="{A066229A-9761-4B1C-A2C4-AA2D7165623A}"/>
                </a:ext>
              </a:extLst>
            </p:cNvPr>
            <p:cNvSpPr txBox="1"/>
            <p:nvPr>
              <p:custDataLst>
                <p:tags r:id="rId26"/>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
        <p:nvSpPr>
          <p:cNvPr id="36" name="PA-文本框 11">
            <a:extLst>
              <a:ext uri="{FF2B5EF4-FFF2-40B4-BE49-F238E27FC236}">
                <a16:creationId xmlns:a16="http://schemas.microsoft.com/office/drawing/2014/main" xmlns="" id="{D231A562-F2A9-4165-BEBF-823FBF1AAD30}"/>
              </a:ext>
            </a:extLst>
          </p:cNvPr>
          <p:cNvSpPr txBox="1"/>
          <p:nvPr>
            <p:custDataLst>
              <p:tags r:id="rId17"/>
            </p:custDataLst>
          </p:nvPr>
        </p:nvSpPr>
        <p:spPr>
          <a:xfrm>
            <a:off x="1158361" y="3220548"/>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37" name="PA-组合 4">
            <a:extLst>
              <a:ext uri="{FF2B5EF4-FFF2-40B4-BE49-F238E27FC236}">
                <a16:creationId xmlns:a16="http://schemas.microsoft.com/office/drawing/2014/main" xmlns="" id="{94698024-C398-43C2-9B20-A13F3950F40E}"/>
              </a:ext>
            </a:extLst>
          </p:cNvPr>
          <p:cNvGrpSpPr/>
          <p:nvPr>
            <p:custDataLst>
              <p:tags r:id="rId18"/>
            </p:custDataLst>
          </p:nvPr>
        </p:nvGrpSpPr>
        <p:grpSpPr>
          <a:xfrm>
            <a:off x="1460879" y="2728814"/>
            <a:ext cx="1402004" cy="394140"/>
            <a:chOff x="5076548" y="2986241"/>
            <a:chExt cx="1067216" cy="394140"/>
          </a:xfrm>
        </p:grpSpPr>
        <p:sp>
          <p:nvSpPr>
            <p:cNvPr id="38" name="PA-1">
              <a:extLst>
                <a:ext uri="{FF2B5EF4-FFF2-40B4-BE49-F238E27FC236}">
                  <a16:creationId xmlns:a16="http://schemas.microsoft.com/office/drawing/2014/main" xmlns="" id="{779892C5-6D3E-499B-A200-2C2FD4F319C0}"/>
                </a:ext>
              </a:extLst>
            </p:cNvPr>
            <p:cNvSpPr/>
            <p:nvPr>
              <p:custDataLst>
                <p:tags r:id="rId23"/>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39" name="PA-文本框 16">
              <a:extLst>
                <a:ext uri="{FF2B5EF4-FFF2-40B4-BE49-F238E27FC236}">
                  <a16:creationId xmlns:a16="http://schemas.microsoft.com/office/drawing/2014/main" xmlns="" id="{933841E3-3404-4E8C-A23C-D4B74B460C39}"/>
                </a:ext>
              </a:extLst>
            </p:cNvPr>
            <p:cNvSpPr txBox="1"/>
            <p:nvPr>
              <p:custDataLst>
                <p:tags r:id="rId24"/>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
        <p:nvSpPr>
          <p:cNvPr id="40" name="PA-文本框 11">
            <a:extLst>
              <a:ext uri="{FF2B5EF4-FFF2-40B4-BE49-F238E27FC236}">
                <a16:creationId xmlns:a16="http://schemas.microsoft.com/office/drawing/2014/main" xmlns="" id="{06687F76-4C9E-48F0-8349-07FCF3EFA8F1}"/>
              </a:ext>
            </a:extLst>
          </p:cNvPr>
          <p:cNvSpPr txBox="1"/>
          <p:nvPr>
            <p:custDataLst>
              <p:tags r:id="rId19"/>
            </p:custDataLst>
          </p:nvPr>
        </p:nvSpPr>
        <p:spPr>
          <a:xfrm>
            <a:off x="9021799" y="2184828"/>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41" name="PA-组合 4">
            <a:extLst>
              <a:ext uri="{FF2B5EF4-FFF2-40B4-BE49-F238E27FC236}">
                <a16:creationId xmlns:a16="http://schemas.microsoft.com/office/drawing/2014/main" xmlns="" id="{0F89ED7A-2ECD-467C-B929-1026DA1EE9FD}"/>
              </a:ext>
            </a:extLst>
          </p:cNvPr>
          <p:cNvGrpSpPr/>
          <p:nvPr>
            <p:custDataLst>
              <p:tags r:id="rId20"/>
            </p:custDataLst>
          </p:nvPr>
        </p:nvGrpSpPr>
        <p:grpSpPr>
          <a:xfrm>
            <a:off x="9324317" y="1693094"/>
            <a:ext cx="1402004" cy="394140"/>
            <a:chOff x="5076548" y="2986241"/>
            <a:chExt cx="1067216" cy="394140"/>
          </a:xfrm>
        </p:grpSpPr>
        <p:sp>
          <p:nvSpPr>
            <p:cNvPr id="42" name="PA-1">
              <a:extLst>
                <a:ext uri="{FF2B5EF4-FFF2-40B4-BE49-F238E27FC236}">
                  <a16:creationId xmlns:a16="http://schemas.microsoft.com/office/drawing/2014/main" xmlns="" id="{2F1FA551-7350-4842-A154-58F2B83C025E}"/>
                </a:ext>
              </a:extLst>
            </p:cNvPr>
            <p:cNvSpPr/>
            <p:nvPr>
              <p:custDataLst>
                <p:tags r:id="rId21"/>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43" name="PA-文本框 16">
              <a:extLst>
                <a:ext uri="{FF2B5EF4-FFF2-40B4-BE49-F238E27FC236}">
                  <a16:creationId xmlns:a16="http://schemas.microsoft.com/office/drawing/2014/main" xmlns="" id="{157A393C-D5BF-427C-8001-7820598B9866}"/>
                </a:ext>
              </a:extLst>
            </p:cNvPr>
            <p:cNvSpPr txBox="1"/>
            <p:nvPr>
              <p:custDataLst>
                <p:tags r:id="rId22"/>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Tree>
    <p:extLst>
      <p:ext uri="{BB962C8B-B14F-4D97-AF65-F5344CB8AC3E}">
        <p14:creationId xmlns:p14="http://schemas.microsoft.com/office/powerpoint/2010/main" val="2984899300"/>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250" fill="hold"/>
                                        <p:tgtEl>
                                          <p:spTgt spid="9"/>
                                        </p:tgtEl>
                                        <p:attrNameLst>
                                          <p:attrName>ppt_x</p:attrName>
                                        </p:attrNameLst>
                                      </p:cBhvr>
                                      <p:tavLst>
                                        <p:tav tm="0">
                                          <p:val>
                                            <p:strVal val="#ppt_x"/>
                                          </p:val>
                                        </p:tav>
                                        <p:tav tm="100000">
                                          <p:val>
                                            <p:strVal val="#ppt_x"/>
                                          </p:val>
                                        </p:tav>
                                      </p:tavLst>
                                    </p:anim>
                                    <p:anim calcmode="lin" valueType="num">
                                      <p:cBhvr additive="base">
                                        <p:cTn id="20" dur="125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250" fill="hold"/>
                                        <p:tgtEl>
                                          <p:spTgt spid="10"/>
                                        </p:tgtEl>
                                        <p:attrNameLst>
                                          <p:attrName>ppt_x</p:attrName>
                                        </p:attrNameLst>
                                      </p:cBhvr>
                                      <p:tavLst>
                                        <p:tav tm="0">
                                          <p:val>
                                            <p:strVal val="#ppt_x"/>
                                          </p:val>
                                        </p:tav>
                                        <p:tav tm="100000">
                                          <p:val>
                                            <p:strVal val="#ppt_x"/>
                                          </p:val>
                                        </p:tav>
                                      </p:tavLst>
                                    </p:anim>
                                    <p:anim calcmode="lin" valueType="num">
                                      <p:cBhvr additive="base">
                                        <p:cTn id="24" dur="125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250" fill="hold"/>
                                        <p:tgtEl>
                                          <p:spTgt spid="11"/>
                                        </p:tgtEl>
                                        <p:attrNameLst>
                                          <p:attrName>ppt_x</p:attrName>
                                        </p:attrNameLst>
                                      </p:cBhvr>
                                      <p:tavLst>
                                        <p:tav tm="0">
                                          <p:val>
                                            <p:strVal val="#ppt_x"/>
                                          </p:val>
                                        </p:tav>
                                        <p:tav tm="100000">
                                          <p:val>
                                            <p:strVal val="#ppt_x"/>
                                          </p:val>
                                        </p:tav>
                                      </p:tavLst>
                                    </p:anim>
                                    <p:anim calcmode="lin" valueType="num">
                                      <p:cBhvr additive="base">
                                        <p:cTn id="28" dur="125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250" fill="hold"/>
                                        <p:tgtEl>
                                          <p:spTgt spid="12"/>
                                        </p:tgtEl>
                                        <p:attrNameLst>
                                          <p:attrName>ppt_x</p:attrName>
                                        </p:attrNameLst>
                                      </p:cBhvr>
                                      <p:tavLst>
                                        <p:tav tm="0">
                                          <p:val>
                                            <p:strVal val="#ppt_x"/>
                                          </p:val>
                                        </p:tav>
                                        <p:tav tm="100000">
                                          <p:val>
                                            <p:strVal val="#ppt_x"/>
                                          </p:val>
                                        </p:tav>
                                      </p:tavLst>
                                    </p:anim>
                                    <p:anim calcmode="lin" valueType="num">
                                      <p:cBhvr additive="base">
                                        <p:cTn id="32" dur="125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250" fill="hold"/>
                                        <p:tgtEl>
                                          <p:spTgt spid="13"/>
                                        </p:tgtEl>
                                        <p:attrNameLst>
                                          <p:attrName>ppt_x</p:attrName>
                                        </p:attrNameLst>
                                      </p:cBhvr>
                                      <p:tavLst>
                                        <p:tav tm="0">
                                          <p:val>
                                            <p:strVal val="#ppt_x"/>
                                          </p:val>
                                        </p:tav>
                                        <p:tav tm="100000">
                                          <p:val>
                                            <p:strVal val="#ppt_x"/>
                                          </p:val>
                                        </p:tav>
                                      </p:tavLst>
                                    </p:anim>
                                    <p:anim calcmode="lin" valueType="num">
                                      <p:cBhvr additive="base">
                                        <p:cTn id="36" dur="125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405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4550"/>
                            </p:stCondLst>
                            <p:childTnLst>
                              <p:par>
                                <p:cTn id="42" presetID="53" presetClass="entr" presetSubtype="16"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5050"/>
                            </p:stCondLst>
                            <p:childTnLst>
                              <p:par>
                                <p:cTn id="48" presetID="14" presetClass="entr" presetSubtype="1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randombar(horizontal)">
                                      <p:cBhvr>
                                        <p:cTn id="50" dur="500"/>
                                        <p:tgtEl>
                                          <p:spTgt spid="19"/>
                                        </p:tgtEl>
                                      </p:cBhvr>
                                    </p:animEffect>
                                  </p:childTnLst>
                                </p:cTn>
                              </p:par>
                            </p:childTnLst>
                          </p:cTn>
                        </p:par>
                        <p:par>
                          <p:cTn id="51" fill="hold">
                            <p:stCondLst>
                              <p:cond delay="7050"/>
                            </p:stCondLst>
                            <p:childTnLst>
                              <p:par>
                                <p:cTn id="52" presetID="22" presetClass="entr" presetSubtype="2"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childTnLst>
                          </p:cTn>
                        </p:par>
                        <p:par>
                          <p:cTn id="55" fill="hold">
                            <p:stCondLst>
                              <p:cond delay="7550"/>
                            </p:stCondLst>
                            <p:childTnLst>
                              <p:par>
                                <p:cTn id="56" presetID="53" presetClass="entr" presetSubtype="16"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8050"/>
                            </p:stCondLst>
                            <p:childTnLst>
                              <p:par>
                                <p:cTn id="62" presetID="14" presetClass="entr" presetSubtype="1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randombar(horizontal)">
                                      <p:cBhvr>
                                        <p:cTn id="64" dur="500"/>
                                        <p:tgtEl>
                                          <p:spTgt spid="24"/>
                                        </p:tgtEl>
                                      </p:cBhvr>
                                    </p:animEffect>
                                  </p:childTnLst>
                                </p:cTn>
                              </p:par>
                            </p:childTnLst>
                          </p:cTn>
                        </p:par>
                        <p:par>
                          <p:cTn id="65" fill="hold">
                            <p:stCondLst>
                              <p:cond delay="8550"/>
                            </p:stCondLst>
                            <p:childTnLst>
                              <p:par>
                                <p:cTn id="66" presetID="22" presetClass="entr" presetSubtype="8"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par>
                          <p:cTn id="69" fill="hold">
                            <p:stCondLst>
                              <p:cond delay="9050"/>
                            </p:stCondLst>
                            <p:childTnLst>
                              <p:par>
                                <p:cTn id="70" presetID="53" presetClass="entr" presetSubtype="16"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childTnLst>
                          </p:cTn>
                        </p:par>
                        <p:par>
                          <p:cTn id="75" fill="hold">
                            <p:stCondLst>
                              <p:cond delay="9550"/>
                            </p:stCondLst>
                            <p:childTnLst>
                              <p:par>
                                <p:cTn id="76" presetID="14" presetClass="entr" presetSubtype="10"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randombar(horizontal)">
                                      <p:cBhvr>
                                        <p:cTn id="78" dur="500"/>
                                        <p:tgtEl>
                                          <p:spTgt spid="28"/>
                                        </p:tgtEl>
                                      </p:cBhvr>
                                    </p:animEffect>
                                  </p:childTnLst>
                                </p:cTn>
                              </p:par>
                            </p:childTnLst>
                          </p:cTn>
                        </p:par>
                        <p:par>
                          <p:cTn id="79" fill="hold">
                            <p:stCondLst>
                              <p:cond delay="10050"/>
                            </p:stCondLst>
                            <p:childTnLst>
                              <p:par>
                                <p:cTn id="80" presetID="22" presetClass="entr" presetSubtype="2"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right)">
                                      <p:cBhvr>
                                        <p:cTn id="82" dur="500"/>
                                        <p:tgtEl>
                                          <p:spTgt spid="15"/>
                                        </p:tgtEl>
                                      </p:cBhvr>
                                    </p:animEffect>
                                  </p:childTnLst>
                                </p:cTn>
                              </p:par>
                            </p:childTnLst>
                          </p:cTn>
                        </p:par>
                        <p:par>
                          <p:cTn id="83" fill="hold">
                            <p:stCondLst>
                              <p:cond delay="10550"/>
                            </p:stCondLst>
                            <p:childTnLst>
                              <p:par>
                                <p:cTn id="84" presetID="53" presetClass="entr" presetSubtype="16" fill="hold" nodeType="after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p:cTn id="86" dur="500" fill="hold"/>
                                        <p:tgtEl>
                                          <p:spTgt spid="37"/>
                                        </p:tgtEl>
                                        <p:attrNameLst>
                                          <p:attrName>ppt_w</p:attrName>
                                        </p:attrNameLst>
                                      </p:cBhvr>
                                      <p:tavLst>
                                        <p:tav tm="0">
                                          <p:val>
                                            <p:fltVal val="0"/>
                                          </p:val>
                                        </p:tav>
                                        <p:tav tm="100000">
                                          <p:val>
                                            <p:strVal val="#ppt_w"/>
                                          </p:val>
                                        </p:tav>
                                      </p:tavLst>
                                    </p:anim>
                                    <p:anim calcmode="lin" valueType="num">
                                      <p:cBhvr>
                                        <p:cTn id="87" dur="500" fill="hold"/>
                                        <p:tgtEl>
                                          <p:spTgt spid="37"/>
                                        </p:tgtEl>
                                        <p:attrNameLst>
                                          <p:attrName>ppt_h</p:attrName>
                                        </p:attrNameLst>
                                      </p:cBhvr>
                                      <p:tavLst>
                                        <p:tav tm="0">
                                          <p:val>
                                            <p:fltVal val="0"/>
                                          </p:val>
                                        </p:tav>
                                        <p:tav tm="100000">
                                          <p:val>
                                            <p:strVal val="#ppt_h"/>
                                          </p:val>
                                        </p:tav>
                                      </p:tavLst>
                                    </p:anim>
                                    <p:animEffect transition="in" filter="fade">
                                      <p:cBhvr>
                                        <p:cTn id="88" dur="500"/>
                                        <p:tgtEl>
                                          <p:spTgt spid="37"/>
                                        </p:tgtEl>
                                      </p:cBhvr>
                                    </p:animEffect>
                                  </p:childTnLst>
                                </p:cTn>
                              </p:par>
                            </p:childTnLst>
                          </p:cTn>
                        </p:par>
                        <p:par>
                          <p:cTn id="89" fill="hold">
                            <p:stCondLst>
                              <p:cond delay="11050"/>
                            </p:stCondLst>
                            <p:childTnLst>
                              <p:par>
                                <p:cTn id="90" presetID="14" presetClass="entr" presetSubtype="10"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randombar(horizontal)">
                                      <p:cBhvr>
                                        <p:cTn id="92" dur="500"/>
                                        <p:tgtEl>
                                          <p:spTgt spid="36"/>
                                        </p:tgtEl>
                                      </p:cBhvr>
                                    </p:animEffect>
                                  </p:childTnLst>
                                </p:cTn>
                              </p:par>
                            </p:childTnLst>
                          </p:cTn>
                        </p:par>
                        <p:par>
                          <p:cTn id="93" fill="hold">
                            <p:stCondLst>
                              <p:cond delay="11550"/>
                            </p:stCondLst>
                            <p:childTnLst>
                              <p:par>
                                <p:cTn id="94" presetID="22" presetClass="entr" presetSubtype="8"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left)">
                                      <p:cBhvr>
                                        <p:cTn id="96" dur="500"/>
                                        <p:tgtEl>
                                          <p:spTgt spid="14"/>
                                        </p:tgtEl>
                                      </p:cBhvr>
                                    </p:animEffect>
                                  </p:childTnLst>
                                </p:cTn>
                              </p:par>
                            </p:childTnLst>
                          </p:cTn>
                        </p:par>
                        <p:par>
                          <p:cTn id="97" fill="hold">
                            <p:stCondLst>
                              <p:cond delay="12050"/>
                            </p:stCondLst>
                            <p:childTnLst>
                              <p:par>
                                <p:cTn id="98" presetID="53" presetClass="entr" presetSubtype="16" fill="hold" nodeType="afterEffect">
                                  <p:stCondLst>
                                    <p:cond delay="0"/>
                                  </p:stCondLst>
                                  <p:childTnLst>
                                    <p:set>
                                      <p:cBhvr>
                                        <p:cTn id="99" dur="1" fill="hold">
                                          <p:stCondLst>
                                            <p:cond delay="0"/>
                                          </p:stCondLst>
                                        </p:cTn>
                                        <p:tgtEl>
                                          <p:spTgt spid="41"/>
                                        </p:tgtEl>
                                        <p:attrNameLst>
                                          <p:attrName>style.visibility</p:attrName>
                                        </p:attrNameLst>
                                      </p:cBhvr>
                                      <p:to>
                                        <p:strVal val="visible"/>
                                      </p:to>
                                    </p:set>
                                    <p:anim calcmode="lin" valueType="num">
                                      <p:cBhvr>
                                        <p:cTn id="100" dur="500" fill="hold"/>
                                        <p:tgtEl>
                                          <p:spTgt spid="41"/>
                                        </p:tgtEl>
                                        <p:attrNameLst>
                                          <p:attrName>ppt_w</p:attrName>
                                        </p:attrNameLst>
                                      </p:cBhvr>
                                      <p:tavLst>
                                        <p:tav tm="0">
                                          <p:val>
                                            <p:fltVal val="0"/>
                                          </p:val>
                                        </p:tav>
                                        <p:tav tm="100000">
                                          <p:val>
                                            <p:strVal val="#ppt_w"/>
                                          </p:val>
                                        </p:tav>
                                      </p:tavLst>
                                    </p:anim>
                                    <p:anim calcmode="lin" valueType="num">
                                      <p:cBhvr>
                                        <p:cTn id="101" dur="500" fill="hold"/>
                                        <p:tgtEl>
                                          <p:spTgt spid="41"/>
                                        </p:tgtEl>
                                        <p:attrNameLst>
                                          <p:attrName>ppt_h</p:attrName>
                                        </p:attrNameLst>
                                      </p:cBhvr>
                                      <p:tavLst>
                                        <p:tav tm="0">
                                          <p:val>
                                            <p:fltVal val="0"/>
                                          </p:val>
                                        </p:tav>
                                        <p:tav tm="100000">
                                          <p:val>
                                            <p:strVal val="#ppt_h"/>
                                          </p:val>
                                        </p:tav>
                                      </p:tavLst>
                                    </p:anim>
                                    <p:animEffect transition="in" filter="fade">
                                      <p:cBhvr>
                                        <p:cTn id="102" dur="500"/>
                                        <p:tgtEl>
                                          <p:spTgt spid="41"/>
                                        </p:tgtEl>
                                      </p:cBhvr>
                                    </p:animEffect>
                                  </p:childTnLst>
                                </p:cTn>
                              </p:par>
                            </p:childTnLst>
                          </p:cTn>
                        </p:par>
                        <p:par>
                          <p:cTn id="103" fill="hold">
                            <p:stCondLst>
                              <p:cond delay="12550"/>
                            </p:stCondLst>
                            <p:childTnLst>
                              <p:par>
                                <p:cTn id="104" presetID="14" presetClass="entr" presetSubtype="10" fill="hold" grpId="0" nodeType="after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randombar(horizontal)">
                                      <p:cBhvr>
                                        <p:cTn id="10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4" grpId="0"/>
      <p:bldP spid="28" grpId="0"/>
      <p:bldP spid="36"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11"/>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1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3"/>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10"/>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02</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业务及市场分析</a:t>
            </a:r>
          </a:p>
        </p:txBody>
      </p:sp>
      <p:sp>
        <p:nvSpPr>
          <p:cNvPr id="9" name="PA_库_圆角矩形 ">
            <a:extLst>
              <a:ext uri="{FF2B5EF4-FFF2-40B4-BE49-F238E27FC236}">
                <a16:creationId xmlns:a16="http://schemas.microsoft.com/office/drawing/2014/main" xmlns="" id="{F6DEB31F-94A7-4782-89D2-C403E9BBD38E}"/>
              </a:ext>
            </a:extLst>
          </p:cNvPr>
          <p:cNvSpPr/>
          <p:nvPr>
            <p:custDataLst>
              <p:tags r:id="rId1"/>
            </p:custDataLst>
          </p:nvPr>
        </p:nvSpPr>
        <p:spPr>
          <a:xfrm>
            <a:off x="1077218" y="1403350"/>
            <a:ext cx="2540001" cy="3937000"/>
          </a:xfrm>
          <a:prstGeom prst="roundRect">
            <a:avLst>
              <a:gd name="adj" fmla="val 3750"/>
            </a:avLst>
          </a:prstGeom>
          <a:solidFill>
            <a:srgbClr val="F0F2F9"/>
          </a:solidFill>
          <a:ln w="12700">
            <a:miter lim="400000"/>
          </a:ln>
          <a:effectLst>
            <a:outerShdw blurRad="317500" dist="127000" dir="3297296" rotWithShape="0">
              <a:srgbClr val="000000">
                <a:alpha val="15000"/>
              </a:srgbClr>
            </a:outerShdw>
          </a:effectLst>
        </p:spPr>
        <p:txBody>
          <a:bodyPr lIns="0" tIns="0" rIns="0" bIns="0" anchor="ctr"/>
          <a:lstStyle/>
          <a:p>
            <a:pPr>
              <a:defRPr sz="3200" b="0">
                <a:solidFill>
                  <a:srgbClr val="FFFFFF"/>
                </a:solidFill>
                <a:latin typeface="+mn-lt"/>
                <a:ea typeface="+mn-ea"/>
                <a:cs typeface="+mn-cs"/>
                <a:sym typeface="Helvetica Neue Medium"/>
              </a:defRPr>
            </a:pPr>
            <a:endParaRPr sz="160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0" name="PA_库_圆角矩形 ">
            <a:extLst>
              <a:ext uri="{FF2B5EF4-FFF2-40B4-BE49-F238E27FC236}">
                <a16:creationId xmlns:a16="http://schemas.microsoft.com/office/drawing/2014/main" xmlns="" id="{AC27B1D6-9EB3-4D17-AEAD-4C06397FDA06}"/>
              </a:ext>
            </a:extLst>
          </p:cNvPr>
          <p:cNvSpPr/>
          <p:nvPr>
            <p:custDataLst>
              <p:tags r:id="rId2"/>
            </p:custDataLst>
          </p:nvPr>
        </p:nvSpPr>
        <p:spPr>
          <a:xfrm>
            <a:off x="4825322" y="1403350"/>
            <a:ext cx="2540001" cy="3937000"/>
          </a:xfrm>
          <a:prstGeom prst="roundRect">
            <a:avLst>
              <a:gd name="adj" fmla="val 3750"/>
            </a:avLst>
          </a:prstGeom>
          <a:solidFill>
            <a:srgbClr val="F0F2F9"/>
          </a:solidFill>
          <a:ln w="12700">
            <a:miter lim="400000"/>
          </a:ln>
          <a:effectLst>
            <a:outerShdw blurRad="317500" dist="127000" dir="3297296" rotWithShape="0">
              <a:srgbClr val="000000">
                <a:alpha val="15000"/>
              </a:srgbClr>
            </a:outerShdw>
          </a:effectLst>
        </p:spPr>
        <p:txBody>
          <a:bodyPr lIns="0" tIns="0" rIns="0" bIns="0" anchor="ctr"/>
          <a:lstStyle/>
          <a:p>
            <a:pPr>
              <a:defRPr sz="3200" b="0">
                <a:solidFill>
                  <a:srgbClr val="FFFFFF"/>
                </a:solidFill>
                <a:latin typeface="+mn-lt"/>
                <a:ea typeface="+mn-ea"/>
                <a:cs typeface="+mn-cs"/>
                <a:sym typeface="Helvetica Neue Medium"/>
              </a:defRPr>
            </a:pPr>
            <a:endParaRPr sz="160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1" name="PA_库_圆角矩形 ">
            <a:extLst>
              <a:ext uri="{FF2B5EF4-FFF2-40B4-BE49-F238E27FC236}">
                <a16:creationId xmlns:a16="http://schemas.microsoft.com/office/drawing/2014/main" xmlns="" id="{FADF404E-5334-4F48-8C25-A503597DC655}"/>
              </a:ext>
            </a:extLst>
          </p:cNvPr>
          <p:cNvSpPr/>
          <p:nvPr>
            <p:custDataLst>
              <p:tags r:id="rId3"/>
            </p:custDataLst>
          </p:nvPr>
        </p:nvSpPr>
        <p:spPr>
          <a:xfrm>
            <a:off x="8573426" y="1403350"/>
            <a:ext cx="2540001" cy="3937000"/>
          </a:xfrm>
          <a:prstGeom prst="roundRect">
            <a:avLst>
              <a:gd name="adj" fmla="val 3750"/>
            </a:avLst>
          </a:prstGeom>
          <a:solidFill>
            <a:srgbClr val="F0F2F9"/>
          </a:solidFill>
          <a:ln w="12700">
            <a:miter lim="400000"/>
          </a:ln>
          <a:effectLst>
            <a:outerShdw blurRad="317500" dist="127000" dir="3297296" rotWithShape="0">
              <a:srgbClr val="000000">
                <a:alpha val="15000"/>
              </a:srgbClr>
            </a:outerShdw>
          </a:effectLst>
        </p:spPr>
        <p:txBody>
          <a:bodyPr lIns="0" tIns="0" rIns="0" bIns="0" anchor="ctr"/>
          <a:lstStyle/>
          <a:p>
            <a:pPr>
              <a:defRPr sz="3200" b="0">
                <a:solidFill>
                  <a:srgbClr val="FFFFFF"/>
                </a:solidFill>
                <a:latin typeface="+mn-lt"/>
                <a:ea typeface="+mn-ea"/>
                <a:cs typeface="+mn-cs"/>
                <a:sym typeface="Helvetica Neue Medium"/>
              </a:defRPr>
            </a:pPr>
            <a:endParaRPr sz="160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2" name="PA_库_组合 ">
            <a:extLst>
              <a:ext uri="{FF2B5EF4-FFF2-40B4-BE49-F238E27FC236}">
                <a16:creationId xmlns:a16="http://schemas.microsoft.com/office/drawing/2014/main" xmlns="" id="{1884B614-6B87-4DF0-BD5A-2D1E39FFAEC6}"/>
              </a:ext>
            </a:extLst>
          </p:cNvPr>
          <p:cNvGrpSpPr/>
          <p:nvPr>
            <p:custDataLst>
              <p:tags r:id="rId4"/>
            </p:custDataLst>
          </p:nvPr>
        </p:nvGrpSpPr>
        <p:grpSpPr>
          <a:xfrm>
            <a:off x="1358569" y="4032079"/>
            <a:ext cx="1518044" cy="1021573"/>
            <a:chOff x="0" y="0"/>
            <a:chExt cx="3036088" cy="2043143"/>
          </a:xfrm>
        </p:grpSpPr>
        <p:sp>
          <p:nvSpPr>
            <p:cNvPr id="13" name="$20">
              <a:extLst>
                <a:ext uri="{FF2B5EF4-FFF2-40B4-BE49-F238E27FC236}">
                  <a16:creationId xmlns:a16="http://schemas.microsoft.com/office/drawing/2014/main" xmlns="" id="{C4E75832-267A-4D45-89CB-6C6A83793A74}"/>
                </a:ext>
              </a:extLst>
            </p:cNvPr>
            <p:cNvSpPr txBox="1"/>
            <p:nvPr/>
          </p:nvSpPr>
          <p:spPr>
            <a:xfrm>
              <a:off x="0" y="0"/>
              <a:ext cx="1532470" cy="9294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a:lnSpc>
                  <a:spcPct val="120000"/>
                </a:lnSpc>
                <a:defRPr sz="5500" b="0">
                  <a:solidFill>
                    <a:srgbClr val="30353E"/>
                  </a:solidFill>
                  <a:latin typeface="Aileron Heavy"/>
                  <a:ea typeface="Aileron Heavy"/>
                  <a:cs typeface="Aileron Heavy"/>
                  <a:sym typeface="Aileron Heavy"/>
                </a:defRPr>
              </a:lvl1pPr>
            </a:lstStyle>
            <a:p>
              <a:r>
                <a:rPr lang="zh-CN" altLang="en-US" sz="2750" dirty="0">
                  <a:solidFill>
                    <a:schemeClr val="accent1">
                      <a:lumMod val="50000"/>
                    </a:schemeClr>
                  </a:solidFill>
                  <a:latin typeface="微软雅黑" panose="020B0503020204020204" pitchFamily="34" charset="-122"/>
                  <a:ea typeface="微软雅黑" panose="020B0503020204020204" pitchFamily="34" charset="-122"/>
                </a:rPr>
                <a:t>￥</a:t>
              </a:r>
              <a:r>
                <a:rPr sz="2750" dirty="0">
                  <a:solidFill>
                    <a:schemeClr val="accent1">
                      <a:lumMod val="50000"/>
                    </a:schemeClr>
                  </a:solidFill>
                  <a:latin typeface="微软雅黑" panose="020B0503020204020204" pitchFamily="34" charset="-122"/>
                  <a:ea typeface="微软雅黑" panose="020B0503020204020204" pitchFamily="34" charset="-122"/>
                </a:rPr>
                <a:t>20</a:t>
              </a:r>
            </a:p>
          </p:txBody>
        </p:sp>
        <p:sp>
          <p:nvSpPr>
            <p:cNvPr id="14" name="Basic Price…">
              <a:extLst>
                <a:ext uri="{FF2B5EF4-FFF2-40B4-BE49-F238E27FC236}">
                  <a16:creationId xmlns:a16="http://schemas.microsoft.com/office/drawing/2014/main" xmlns="" id="{971F2974-54CC-4911-932B-D73FEFE54B37}"/>
                </a:ext>
              </a:extLst>
            </p:cNvPr>
            <p:cNvSpPr txBox="1"/>
            <p:nvPr/>
          </p:nvSpPr>
          <p:spPr>
            <a:xfrm>
              <a:off x="0" y="1261136"/>
              <a:ext cx="3036088" cy="78200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p>
              <a:pPr algn="l">
                <a:lnSpc>
                  <a:spcPct val="150000"/>
                </a:lnSpc>
                <a:defRPr sz="1800">
                  <a:solidFill>
                    <a:srgbClr val="677180"/>
                  </a:solidFill>
                  <a:latin typeface="Aileron"/>
                  <a:ea typeface="Aileron"/>
                  <a:cs typeface="Aileron"/>
                  <a:sym typeface="Aileron"/>
                </a:defRPr>
              </a:pPr>
              <a:r>
                <a:rPr sz="900" dirty="0">
                  <a:solidFill>
                    <a:srgbClr val="677180"/>
                  </a:solidFill>
                  <a:latin typeface="微软雅黑" panose="020B0503020204020204" pitchFamily="34" charset="-122"/>
                  <a:ea typeface="微软雅黑" panose="020B0503020204020204" pitchFamily="34" charset="-122"/>
                </a:rPr>
                <a:t>Basic Price</a:t>
              </a:r>
            </a:p>
            <a:p>
              <a:pPr algn="l">
                <a:lnSpc>
                  <a:spcPct val="150000"/>
                </a:lnSpc>
                <a:defRPr sz="1800" b="0">
                  <a:solidFill>
                    <a:srgbClr val="677180"/>
                  </a:solidFill>
                  <a:latin typeface="Aileron Light"/>
                  <a:ea typeface="Aileron Light"/>
                  <a:cs typeface="Aileron Light"/>
                  <a:sym typeface="Aileron Light"/>
                </a:defRPr>
              </a:pPr>
              <a:r>
                <a:rPr sz="900" dirty="0">
                  <a:solidFill>
                    <a:srgbClr val="677180"/>
                  </a:solidFill>
                  <a:latin typeface="微软雅黑" panose="020B0503020204020204" pitchFamily="34" charset="-122"/>
                  <a:ea typeface="微软雅黑" panose="020B0503020204020204" pitchFamily="34" charset="-122"/>
                </a:rPr>
                <a:t>Focused services processes.</a:t>
              </a:r>
            </a:p>
          </p:txBody>
        </p:sp>
      </p:grpSp>
      <p:grpSp>
        <p:nvGrpSpPr>
          <p:cNvPr id="15" name="PA_库_组合 ">
            <a:extLst>
              <a:ext uri="{FF2B5EF4-FFF2-40B4-BE49-F238E27FC236}">
                <a16:creationId xmlns:a16="http://schemas.microsoft.com/office/drawing/2014/main" xmlns="" id="{59B527BE-C5F0-46B5-B3AE-381F0252F865}"/>
              </a:ext>
            </a:extLst>
          </p:cNvPr>
          <p:cNvGrpSpPr/>
          <p:nvPr>
            <p:custDataLst>
              <p:tags r:id="rId5"/>
            </p:custDataLst>
          </p:nvPr>
        </p:nvGrpSpPr>
        <p:grpSpPr>
          <a:xfrm>
            <a:off x="5106673" y="4032079"/>
            <a:ext cx="1518044" cy="1021573"/>
            <a:chOff x="0" y="0"/>
            <a:chExt cx="3036088" cy="2043143"/>
          </a:xfrm>
        </p:grpSpPr>
        <p:sp>
          <p:nvSpPr>
            <p:cNvPr id="16" name="$80">
              <a:extLst>
                <a:ext uri="{FF2B5EF4-FFF2-40B4-BE49-F238E27FC236}">
                  <a16:creationId xmlns:a16="http://schemas.microsoft.com/office/drawing/2014/main" xmlns="" id="{69C5FC35-FDCB-4CAD-A932-817D2C8D9E9B}"/>
                </a:ext>
              </a:extLst>
            </p:cNvPr>
            <p:cNvSpPr txBox="1"/>
            <p:nvPr/>
          </p:nvSpPr>
          <p:spPr>
            <a:xfrm>
              <a:off x="0" y="0"/>
              <a:ext cx="1532470" cy="9294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a:lnSpc>
                  <a:spcPct val="120000"/>
                </a:lnSpc>
                <a:defRPr sz="5500" b="0">
                  <a:solidFill>
                    <a:srgbClr val="30353E"/>
                  </a:solidFill>
                  <a:latin typeface="Aileron Heavy"/>
                  <a:ea typeface="Aileron Heavy"/>
                  <a:cs typeface="Aileron Heavy"/>
                  <a:sym typeface="Aileron Heavy"/>
                </a:defRPr>
              </a:lvl1pPr>
            </a:lstStyle>
            <a:p>
              <a:r>
                <a:rPr lang="zh-CN" altLang="en-US" sz="2750" dirty="0">
                  <a:solidFill>
                    <a:schemeClr val="accent1">
                      <a:lumMod val="50000"/>
                    </a:schemeClr>
                  </a:solidFill>
                  <a:latin typeface="微软雅黑" panose="020B0503020204020204" pitchFamily="34" charset="-122"/>
                  <a:ea typeface="微软雅黑" panose="020B0503020204020204" pitchFamily="34" charset="-122"/>
                </a:rPr>
                <a:t>￥</a:t>
              </a:r>
              <a:r>
                <a:rPr sz="2750" dirty="0">
                  <a:solidFill>
                    <a:schemeClr val="accent1">
                      <a:lumMod val="50000"/>
                    </a:schemeClr>
                  </a:solidFill>
                  <a:latin typeface="微软雅黑" panose="020B0503020204020204" pitchFamily="34" charset="-122"/>
                  <a:ea typeface="微软雅黑" panose="020B0503020204020204" pitchFamily="34" charset="-122"/>
                </a:rPr>
                <a:t>80</a:t>
              </a:r>
            </a:p>
          </p:txBody>
        </p:sp>
        <p:sp>
          <p:nvSpPr>
            <p:cNvPr id="17" name="Premium Price…">
              <a:extLst>
                <a:ext uri="{FF2B5EF4-FFF2-40B4-BE49-F238E27FC236}">
                  <a16:creationId xmlns:a16="http://schemas.microsoft.com/office/drawing/2014/main" xmlns="" id="{4A9E6899-EDE1-424F-9030-D9D951AA28EB}"/>
                </a:ext>
              </a:extLst>
            </p:cNvPr>
            <p:cNvSpPr txBox="1"/>
            <p:nvPr/>
          </p:nvSpPr>
          <p:spPr>
            <a:xfrm>
              <a:off x="0" y="1261136"/>
              <a:ext cx="3036088" cy="78200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p>
              <a:pPr algn="l">
                <a:lnSpc>
                  <a:spcPct val="150000"/>
                </a:lnSpc>
                <a:defRPr sz="1800">
                  <a:solidFill>
                    <a:srgbClr val="677180"/>
                  </a:solidFill>
                  <a:latin typeface="Aileron"/>
                  <a:ea typeface="Aileron"/>
                  <a:cs typeface="Aileron"/>
                  <a:sym typeface="Aileron"/>
                </a:defRPr>
              </a:pPr>
              <a:r>
                <a:rPr sz="900" dirty="0">
                  <a:solidFill>
                    <a:srgbClr val="677180"/>
                  </a:solidFill>
                  <a:latin typeface="微软雅黑" panose="020B0503020204020204" pitchFamily="34" charset="-122"/>
                  <a:ea typeface="微软雅黑" panose="020B0503020204020204" pitchFamily="34" charset="-122"/>
                </a:rPr>
                <a:t>Premium Price</a:t>
              </a:r>
            </a:p>
            <a:p>
              <a:pPr algn="l">
                <a:lnSpc>
                  <a:spcPct val="150000"/>
                </a:lnSpc>
                <a:defRPr sz="1800" b="0">
                  <a:solidFill>
                    <a:srgbClr val="677180"/>
                  </a:solidFill>
                  <a:latin typeface="Aileron Light"/>
                  <a:ea typeface="Aileron Light"/>
                  <a:cs typeface="Aileron Light"/>
                  <a:sym typeface="Aileron Light"/>
                </a:defRPr>
              </a:pPr>
              <a:r>
                <a:rPr sz="900" dirty="0">
                  <a:solidFill>
                    <a:srgbClr val="677180"/>
                  </a:solidFill>
                  <a:latin typeface="微软雅黑" panose="020B0503020204020204" pitchFamily="34" charset="-122"/>
                  <a:ea typeface="微软雅黑" panose="020B0503020204020204" pitchFamily="34" charset="-122"/>
                </a:rPr>
                <a:t>Focused services processes.</a:t>
              </a:r>
            </a:p>
          </p:txBody>
        </p:sp>
      </p:grpSp>
      <p:grpSp>
        <p:nvGrpSpPr>
          <p:cNvPr id="18" name="PA_库_组合 ">
            <a:extLst>
              <a:ext uri="{FF2B5EF4-FFF2-40B4-BE49-F238E27FC236}">
                <a16:creationId xmlns:a16="http://schemas.microsoft.com/office/drawing/2014/main" xmlns="" id="{17F67D5F-14B5-4342-8F3B-311309594A5C}"/>
              </a:ext>
            </a:extLst>
          </p:cNvPr>
          <p:cNvGrpSpPr/>
          <p:nvPr>
            <p:custDataLst>
              <p:tags r:id="rId6"/>
            </p:custDataLst>
          </p:nvPr>
        </p:nvGrpSpPr>
        <p:grpSpPr>
          <a:xfrm>
            <a:off x="8854777" y="4032079"/>
            <a:ext cx="1518044" cy="1021573"/>
            <a:chOff x="0" y="0"/>
            <a:chExt cx="3036086" cy="2043143"/>
          </a:xfrm>
        </p:grpSpPr>
        <p:sp>
          <p:nvSpPr>
            <p:cNvPr id="19" name="$90">
              <a:extLst>
                <a:ext uri="{FF2B5EF4-FFF2-40B4-BE49-F238E27FC236}">
                  <a16:creationId xmlns:a16="http://schemas.microsoft.com/office/drawing/2014/main" xmlns="" id="{40712DF6-1F3E-4F09-BF1B-C05A81106AD9}"/>
                </a:ext>
              </a:extLst>
            </p:cNvPr>
            <p:cNvSpPr txBox="1"/>
            <p:nvPr/>
          </p:nvSpPr>
          <p:spPr>
            <a:xfrm>
              <a:off x="0" y="0"/>
              <a:ext cx="1532469" cy="9294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a:lnSpc>
                  <a:spcPct val="120000"/>
                </a:lnSpc>
                <a:defRPr sz="5500" b="0">
                  <a:solidFill>
                    <a:srgbClr val="30353E"/>
                  </a:solidFill>
                  <a:latin typeface="Aileron Heavy"/>
                  <a:ea typeface="Aileron Heavy"/>
                  <a:cs typeface="Aileron Heavy"/>
                  <a:sym typeface="Aileron Heavy"/>
                </a:defRPr>
              </a:lvl1pPr>
            </a:lstStyle>
            <a:p>
              <a:r>
                <a:rPr lang="zh-CN" altLang="en-US" sz="2750" dirty="0">
                  <a:solidFill>
                    <a:schemeClr val="accent1">
                      <a:lumMod val="50000"/>
                    </a:schemeClr>
                  </a:solidFill>
                  <a:latin typeface="微软雅黑" panose="020B0503020204020204" pitchFamily="34" charset="-122"/>
                  <a:ea typeface="微软雅黑" panose="020B0503020204020204" pitchFamily="34" charset="-122"/>
                </a:rPr>
                <a:t>￥</a:t>
              </a:r>
              <a:r>
                <a:rPr sz="2750" dirty="0">
                  <a:solidFill>
                    <a:schemeClr val="accent1">
                      <a:lumMod val="50000"/>
                    </a:schemeClr>
                  </a:solidFill>
                  <a:latin typeface="微软雅黑" panose="020B0503020204020204" pitchFamily="34" charset="-122"/>
                  <a:ea typeface="微软雅黑" panose="020B0503020204020204" pitchFamily="34" charset="-122"/>
                </a:rPr>
                <a:t>90</a:t>
              </a:r>
            </a:p>
          </p:txBody>
        </p:sp>
        <p:sp>
          <p:nvSpPr>
            <p:cNvPr id="20" name="Ultimate Price…">
              <a:extLst>
                <a:ext uri="{FF2B5EF4-FFF2-40B4-BE49-F238E27FC236}">
                  <a16:creationId xmlns:a16="http://schemas.microsoft.com/office/drawing/2014/main" xmlns="" id="{13046AFA-E7EC-4C15-B031-A64B100739B1}"/>
                </a:ext>
              </a:extLst>
            </p:cNvPr>
            <p:cNvSpPr txBox="1"/>
            <p:nvPr/>
          </p:nvSpPr>
          <p:spPr>
            <a:xfrm>
              <a:off x="0" y="1261136"/>
              <a:ext cx="3036086" cy="78200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p>
              <a:pPr algn="l">
                <a:lnSpc>
                  <a:spcPct val="150000"/>
                </a:lnSpc>
                <a:defRPr sz="1800">
                  <a:solidFill>
                    <a:srgbClr val="677180"/>
                  </a:solidFill>
                  <a:latin typeface="Aileron"/>
                  <a:ea typeface="Aileron"/>
                  <a:cs typeface="Aileron"/>
                  <a:sym typeface="Aileron"/>
                </a:defRPr>
              </a:pPr>
              <a:r>
                <a:rPr sz="900" dirty="0">
                  <a:solidFill>
                    <a:srgbClr val="677180"/>
                  </a:solidFill>
                  <a:latin typeface="微软雅黑" panose="020B0503020204020204" pitchFamily="34" charset="-122"/>
                  <a:ea typeface="微软雅黑" panose="020B0503020204020204" pitchFamily="34" charset="-122"/>
                </a:rPr>
                <a:t>Ultimate Price</a:t>
              </a:r>
            </a:p>
            <a:p>
              <a:pPr algn="l">
                <a:lnSpc>
                  <a:spcPct val="150000"/>
                </a:lnSpc>
                <a:defRPr sz="1800" b="0">
                  <a:solidFill>
                    <a:srgbClr val="677180"/>
                  </a:solidFill>
                  <a:latin typeface="Aileron Light"/>
                  <a:ea typeface="Aileron Light"/>
                  <a:cs typeface="Aileron Light"/>
                  <a:sym typeface="Aileron Light"/>
                </a:defRPr>
              </a:pPr>
              <a:r>
                <a:rPr sz="900" dirty="0">
                  <a:solidFill>
                    <a:srgbClr val="677180"/>
                  </a:solidFill>
                  <a:latin typeface="微软雅黑" panose="020B0503020204020204" pitchFamily="34" charset="-122"/>
                  <a:ea typeface="微软雅黑" panose="020B0503020204020204" pitchFamily="34" charset="-122"/>
                </a:rPr>
                <a:t>Focused services processes.</a:t>
              </a:r>
            </a:p>
          </p:txBody>
        </p:sp>
      </p:grpSp>
      <p:pic>
        <p:nvPicPr>
          <p:cNvPr id="21" name="PA_库_PicturePlaceholder 1">
            <a:extLst>
              <a:ext uri="{FF2B5EF4-FFF2-40B4-BE49-F238E27FC236}">
                <a16:creationId xmlns:a16="http://schemas.microsoft.com/office/drawing/2014/main" xmlns="" id="{E150F368-2BE5-4F54-B5DA-DB025572AE7E}"/>
              </a:ext>
            </a:extLst>
          </p:cNvPr>
          <p:cNvPicPr>
            <a:picLocks noChangeAspect="1"/>
          </p:cNvPicPr>
          <p:nvPr>
            <p:custDataLst>
              <p:tags r:id="rId7"/>
            </p:custDataLst>
          </p:nvPr>
        </p:nvPicPr>
        <p:blipFill>
          <a:blip r:embed="rId16" cstate="print">
            <a:extLst>
              <a:ext uri="{28A0092B-C50C-407E-A947-70E740481C1C}">
                <a14:useLocalDpi xmlns:a14="http://schemas.microsoft.com/office/drawing/2010/main" val="0"/>
              </a:ext>
            </a:extLst>
          </a:blip>
          <a:srcRect t="17879" b="17879"/>
          <a:stretch>
            <a:fillRect/>
          </a:stretch>
        </p:blipFill>
        <p:spPr>
          <a:xfrm>
            <a:off x="1077218" y="1403350"/>
            <a:ext cx="2540000" cy="2284412"/>
          </a:xfrm>
          <a:custGeom>
            <a:avLst/>
            <a:gdLst>
              <a:gd name="connsiteX0" fmla="*/ 290924 w 5080000"/>
              <a:gd name="connsiteY0" fmla="*/ 0 h 4568824"/>
              <a:gd name="connsiteX1" fmla="*/ 292571 w 5080000"/>
              <a:gd name="connsiteY1" fmla="*/ 0 h 4568824"/>
              <a:gd name="connsiteX2" fmla="*/ 4788607 w 5080000"/>
              <a:gd name="connsiteY2" fmla="*/ 0 h 4568824"/>
              <a:gd name="connsiteX3" fmla="*/ 4959822 w 5080000"/>
              <a:gd name="connsiteY3" fmla="*/ 14383 h 4568824"/>
              <a:gd name="connsiteX4" fmla="*/ 5065655 w 5080000"/>
              <a:gd name="connsiteY4" fmla="*/ 120355 h 4568824"/>
              <a:gd name="connsiteX5" fmla="*/ 5079777 w 5080000"/>
              <a:gd name="connsiteY5" fmla="*/ 236152 h 4568824"/>
              <a:gd name="connsiteX6" fmla="*/ 5080000 w 5080000"/>
              <a:gd name="connsiteY6" fmla="*/ 292284 h 4568824"/>
              <a:gd name="connsiteX7" fmla="*/ 5080000 w 5080000"/>
              <a:gd name="connsiteY7" fmla="*/ 4568824 h 4568824"/>
              <a:gd name="connsiteX8" fmla="*/ 0 w 5080000"/>
              <a:gd name="connsiteY8" fmla="*/ 4568824 h 4568824"/>
              <a:gd name="connsiteX9" fmla="*/ 0 w 5080000"/>
              <a:gd name="connsiteY9" fmla="*/ 4276294 h 4568824"/>
              <a:gd name="connsiteX10" fmla="*/ 0 w 5080000"/>
              <a:gd name="connsiteY10" fmla="*/ 3298861 h 4568824"/>
              <a:gd name="connsiteX11" fmla="*/ 0 w 5080000"/>
              <a:gd name="connsiteY11" fmla="*/ 291263 h 4568824"/>
              <a:gd name="connsiteX12" fmla="*/ 14346 w 5080000"/>
              <a:gd name="connsiteY12" fmla="*/ 120355 h 4568824"/>
              <a:gd name="connsiteX13" fmla="*/ 120180 w 5080000"/>
              <a:gd name="connsiteY13" fmla="*/ 14383 h 4568824"/>
              <a:gd name="connsiteX14" fmla="*/ 290924 w 5080000"/>
              <a:gd name="connsiteY14" fmla="*/ 0 h 4568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80000" h="4568824">
                <a:moveTo>
                  <a:pt x="290924" y="0"/>
                </a:moveTo>
                <a:lnTo>
                  <a:pt x="292571" y="0"/>
                </a:lnTo>
                <a:lnTo>
                  <a:pt x="4788607" y="0"/>
                </a:lnTo>
                <a:cubicBezTo>
                  <a:pt x="4872098" y="0"/>
                  <a:pt x="4914666" y="0"/>
                  <a:pt x="4959822" y="14383"/>
                </a:cubicBezTo>
                <a:cubicBezTo>
                  <a:pt x="5008975" y="32151"/>
                  <a:pt x="5047781" y="71071"/>
                  <a:pt x="5065655" y="120355"/>
                </a:cubicBezTo>
                <a:cubicBezTo>
                  <a:pt x="5076415" y="153986"/>
                  <a:pt x="5079105" y="186309"/>
                  <a:pt x="5079777" y="236152"/>
                </a:cubicBezTo>
                <a:lnTo>
                  <a:pt x="5080000" y="292284"/>
                </a:lnTo>
                <a:lnTo>
                  <a:pt x="5080000" y="4568824"/>
                </a:lnTo>
                <a:lnTo>
                  <a:pt x="0" y="4568824"/>
                </a:lnTo>
                <a:lnTo>
                  <a:pt x="0" y="4276294"/>
                </a:lnTo>
                <a:lnTo>
                  <a:pt x="0" y="3298861"/>
                </a:lnTo>
                <a:lnTo>
                  <a:pt x="0" y="291263"/>
                </a:lnTo>
                <a:cubicBezTo>
                  <a:pt x="0" y="207712"/>
                  <a:pt x="0" y="165197"/>
                  <a:pt x="14346" y="120355"/>
                </a:cubicBezTo>
                <a:cubicBezTo>
                  <a:pt x="32221" y="71071"/>
                  <a:pt x="71026" y="32151"/>
                  <a:pt x="120180" y="14383"/>
                </a:cubicBezTo>
                <a:cubicBezTo>
                  <a:pt x="164865" y="212"/>
                  <a:pt x="207434" y="0"/>
                  <a:pt x="290924" y="0"/>
                </a:cubicBezTo>
                <a:close/>
              </a:path>
            </a:pathLst>
          </a:custGeom>
        </p:spPr>
      </p:pic>
      <p:pic>
        <p:nvPicPr>
          <p:cNvPr id="22" name="PA_库_PicturePlaceholder 5">
            <a:extLst>
              <a:ext uri="{FF2B5EF4-FFF2-40B4-BE49-F238E27FC236}">
                <a16:creationId xmlns:a16="http://schemas.microsoft.com/office/drawing/2014/main" xmlns="" id="{34412297-E36C-402B-B8AE-AF1B67411CB3}"/>
              </a:ext>
            </a:extLst>
          </p:cNvPr>
          <p:cNvPicPr>
            <a:picLocks noChangeAspect="1"/>
          </p:cNvPicPr>
          <p:nvPr>
            <p:custDataLst>
              <p:tags r:id="rId8"/>
            </p:custDataLst>
          </p:nvPr>
        </p:nvPicPr>
        <p:blipFill>
          <a:blip r:embed="rId17"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8304" r="8304"/>
          <a:stretch>
            <a:fillRect/>
          </a:stretch>
        </p:blipFill>
        <p:spPr>
          <a:xfrm>
            <a:off x="4826000" y="1403350"/>
            <a:ext cx="2540000" cy="2284412"/>
          </a:xfrm>
          <a:custGeom>
            <a:avLst/>
            <a:gdLst>
              <a:gd name="connsiteX0" fmla="*/ 290924 w 5080000"/>
              <a:gd name="connsiteY0" fmla="*/ 0 h 4568824"/>
              <a:gd name="connsiteX1" fmla="*/ 292571 w 5080000"/>
              <a:gd name="connsiteY1" fmla="*/ 0 h 4568824"/>
              <a:gd name="connsiteX2" fmla="*/ 4788607 w 5080000"/>
              <a:gd name="connsiteY2" fmla="*/ 0 h 4568824"/>
              <a:gd name="connsiteX3" fmla="*/ 4959822 w 5080000"/>
              <a:gd name="connsiteY3" fmla="*/ 14383 h 4568824"/>
              <a:gd name="connsiteX4" fmla="*/ 5065655 w 5080000"/>
              <a:gd name="connsiteY4" fmla="*/ 120355 h 4568824"/>
              <a:gd name="connsiteX5" fmla="*/ 5079777 w 5080000"/>
              <a:gd name="connsiteY5" fmla="*/ 236152 h 4568824"/>
              <a:gd name="connsiteX6" fmla="*/ 5080000 w 5080000"/>
              <a:gd name="connsiteY6" fmla="*/ 292284 h 4568824"/>
              <a:gd name="connsiteX7" fmla="*/ 5080000 w 5080000"/>
              <a:gd name="connsiteY7" fmla="*/ 4568824 h 4568824"/>
              <a:gd name="connsiteX8" fmla="*/ 0 w 5080000"/>
              <a:gd name="connsiteY8" fmla="*/ 4568824 h 4568824"/>
              <a:gd name="connsiteX9" fmla="*/ 0 w 5080000"/>
              <a:gd name="connsiteY9" fmla="*/ 4276294 h 4568824"/>
              <a:gd name="connsiteX10" fmla="*/ 0 w 5080000"/>
              <a:gd name="connsiteY10" fmla="*/ 3298861 h 4568824"/>
              <a:gd name="connsiteX11" fmla="*/ 0 w 5080000"/>
              <a:gd name="connsiteY11" fmla="*/ 291263 h 4568824"/>
              <a:gd name="connsiteX12" fmla="*/ 14346 w 5080000"/>
              <a:gd name="connsiteY12" fmla="*/ 120355 h 4568824"/>
              <a:gd name="connsiteX13" fmla="*/ 120180 w 5080000"/>
              <a:gd name="connsiteY13" fmla="*/ 14383 h 4568824"/>
              <a:gd name="connsiteX14" fmla="*/ 290924 w 5080000"/>
              <a:gd name="connsiteY14" fmla="*/ 0 h 4568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80000" h="4568824">
                <a:moveTo>
                  <a:pt x="290924" y="0"/>
                </a:moveTo>
                <a:lnTo>
                  <a:pt x="292571" y="0"/>
                </a:lnTo>
                <a:lnTo>
                  <a:pt x="4788607" y="0"/>
                </a:lnTo>
                <a:cubicBezTo>
                  <a:pt x="4872098" y="0"/>
                  <a:pt x="4914666" y="0"/>
                  <a:pt x="4959822" y="14383"/>
                </a:cubicBezTo>
                <a:cubicBezTo>
                  <a:pt x="5008975" y="32151"/>
                  <a:pt x="5047781" y="71071"/>
                  <a:pt x="5065655" y="120355"/>
                </a:cubicBezTo>
                <a:cubicBezTo>
                  <a:pt x="5076415" y="153986"/>
                  <a:pt x="5079105" y="186309"/>
                  <a:pt x="5079777" y="236152"/>
                </a:cubicBezTo>
                <a:lnTo>
                  <a:pt x="5080000" y="292284"/>
                </a:lnTo>
                <a:lnTo>
                  <a:pt x="5080000" y="4568824"/>
                </a:lnTo>
                <a:lnTo>
                  <a:pt x="0" y="4568824"/>
                </a:lnTo>
                <a:lnTo>
                  <a:pt x="0" y="4276294"/>
                </a:lnTo>
                <a:lnTo>
                  <a:pt x="0" y="3298861"/>
                </a:lnTo>
                <a:lnTo>
                  <a:pt x="0" y="291263"/>
                </a:lnTo>
                <a:cubicBezTo>
                  <a:pt x="0" y="207712"/>
                  <a:pt x="0" y="165197"/>
                  <a:pt x="14346" y="120355"/>
                </a:cubicBezTo>
                <a:cubicBezTo>
                  <a:pt x="32221" y="71071"/>
                  <a:pt x="71026" y="32151"/>
                  <a:pt x="120180" y="14383"/>
                </a:cubicBezTo>
                <a:cubicBezTo>
                  <a:pt x="164865" y="212"/>
                  <a:pt x="207434" y="0"/>
                  <a:pt x="290924" y="0"/>
                </a:cubicBezTo>
                <a:close/>
              </a:path>
            </a:pathLst>
          </a:custGeom>
        </p:spPr>
      </p:pic>
      <p:pic>
        <p:nvPicPr>
          <p:cNvPr id="23" name="PA_库_PicturePlaceholder 6">
            <a:extLst>
              <a:ext uri="{FF2B5EF4-FFF2-40B4-BE49-F238E27FC236}">
                <a16:creationId xmlns:a16="http://schemas.microsoft.com/office/drawing/2014/main" xmlns="" id="{F7F474A8-D07F-4DB8-9204-5021464F959F}"/>
              </a:ext>
            </a:extLst>
          </p:cNvPr>
          <p:cNvPicPr>
            <a:picLocks noChangeAspect="1"/>
          </p:cNvPicPr>
          <p:nvPr>
            <p:custDataLst>
              <p:tags r:id="rId9"/>
            </p:custDataLst>
          </p:nvPr>
        </p:nvPicPr>
        <p:blipFill>
          <a:blip r:embed="rId18"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698" b="24698"/>
          <a:stretch>
            <a:fillRect/>
          </a:stretch>
        </p:blipFill>
        <p:spPr>
          <a:xfrm>
            <a:off x="8573427" y="1403350"/>
            <a:ext cx="2540000" cy="2284412"/>
          </a:xfrm>
          <a:custGeom>
            <a:avLst/>
            <a:gdLst>
              <a:gd name="connsiteX0" fmla="*/ 290924 w 5080000"/>
              <a:gd name="connsiteY0" fmla="*/ 0 h 4568824"/>
              <a:gd name="connsiteX1" fmla="*/ 292571 w 5080000"/>
              <a:gd name="connsiteY1" fmla="*/ 0 h 4568824"/>
              <a:gd name="connsiteX2" fmla="*/ 4788607 w 5080000"/>
              <a:gd name="connsiteY2" fmla="*/ 0 h 4568824"/>
              <a:gd name="connsiteX3" fmla="*/ 4959822 w 5080000"/>
              <a:gd name="connsiteY3" fmla="*/ 14383 h 4568824"/>
              <a:gd name="connsiteX4" fmla="*/ 5065655 w 5080000"/>
              <a:gd name="connsiteY4" fmla="*/ 120355 h 4568824"/>
              <a:gd name="connsiteX5" fmla="*/ 5079777 w 5080000"/>
              <a:gd name="connsiteY5" fmla="*/ 236152 h 4568824"/>
              <a:gd name="connsiteX6" fmla="*/ 5080000 w 5080000"/>
              <a:gd name="connsiteY6" fmla="*/ 292284 h 4568824"/>
              <a:gd name="connsiteX7" fmla="*/ 5080000 w 5080000"/>
              <a:gd name="connsiteY7" fmla="*/ 4568824 h 4568824"/>
              <a:gd name="connsiteX8" fmla="*/ 0 w 5080000"/>
              <a:gd name="connsiteY8" fmla="*/ 4568824 h 4568824"/>
              <a:gd name="connsiteX9" fmla="*/ 0 w 5080000"/>
              <a:gd name="connsiteY9" fmla="*/ 4276294 h 4568824"/>
              <a:gd name="connsiteX10" fmla="*/ 0 w 5080000"/>
              <a:gd name="connsiteY10" fmla="*/ 3298861 h 4568824"/>
              <a:gd name="connsiteX11" fmla="*/ 0 w 5080000"/>
              <a:gd name="connsiteY11" fmla="*/ 291263 h 4568824"/>
              <a:gd name="connsiteX12" fmla="*/ 14346 w 5080000"/>
              <a:gd name="connsiteY12" fmla="*/ 120355 h 4568824"/>
              <a:gd name="connsiteX13" fmla="*/ 120180 w 5080000"/>
              <a:gd name="connsiteY13" fmla="*/ 14383 h 4568824"/>
              <a:gd name="connsiteX14" fmla="*/ 290924 w 5080000"/>
              <a:gd name="connsiteY14" fmla="*/ 0 h 4568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80000" h="4568824">
                <a:moveTo>
                  <a:pt x="290924" y="0"/>
                </a:moveTo>
                <a:lnTo>
                  <a:pt x="292571" y="0"/>
                </a:lnTo>
                <a:lnTo>
                  <a:pt x="4788607" y="0"/>
                </a:lnTo>
                <a:cubicBezTo>
                  <a:pt x="4872098" y="0"/>
                  <a:pt x="4914666" y="0"/>
                  <a:pt x="4959822" y="14383"/>
                </a:cubicBezTo>
                <a:cubicBezTo>
                  <a:pt x="5008975" y="32151"/>
                  <a:pt x="5047781" y="71071"/>
                  <a:pt x="5065655" y="120355"/>
                </a:cubicBezTo>
                <a:cubicBezTo>
                  <a:pt x="5076415" y="153986"/>
                  <a:pt x="5079105" y="186309"/>
                  <a:pt x="5079777" y="236152"/>
                </a:cubicBezTo>
                <a:lnTo>
                  <a:pt x="5080000" y="292284"/>
                </a:lnTo>
                <a:lnTo>
                  <a:pt x="5080000" y="4568824"/>
                </a:lnTo>
                <a:lnTo>
                  <a:pt x="0" y="4568824"/>
                </a:lnTo>
                <a:lnTo>
                  <a:pt x="0" y="4276294"/>
                </a:lnTo>
                <a:lnTo>
                  <a:pt x="0" y="3298861"/>
                </a:lnTo>
                <a:lnTo>
                  <a:pt x="0" y="291263"/>
                </a:lnTo>
                <a:cubicBezTo>
                  <a:pt x="0" y="207712"/>
                  <a:pt x="0" y="165197"/>
                  <a:pt x="14346" y="120355"/>
                </a:cubicBezTo>
                <a:cubicBezTo>
                  <a:pt x="32221" y="71071"/>
                  <a:pt x="71026" y="32151"/>
                  <a:pt x="120180" y="14383"/>
                </a:cubicBezTo>
                <a:cubicBezTo>
                  <a:pt x="164865" y="212"/>
                  <a:pt x="207434" y="0"/>
                  <a:pt x="290924" y="0"/>
                </a:cubicBezTo>
                <a:close/>
              </a:path>
            </a:pathLst>
          </a:custGeom>
        </p:spPr>
      </p:pic>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a:extLst>
              <a:ext uri="{FF2B5EF4-FFF2-40B4-BE49-F238E27FC236}">
                <a16:creationId xmlns:a16="http://schemas.microsoft.com/office/drawing/2014/main" xmlns="" id="{2FA3BC3B-1025-44D0-8358-DAC6F930D5C4}"/>
              </a:ext>
            </a:extLst>
          </p:cNvPr>
          <p:cNvSpPr txBox="1"/>
          <p:nvPr/>
        </p:nvSpPr>
        <p:spPr>
          <a:xfrm>
            <a:off x="1282285" y="5813953"/>
            <a:ext cx="2129866" cy="630685"/>
          </a:xfrm>
          <a:prstGeom prst="rect">
            <a:avLst/>
          </a:prstGeom>
          <a:noFill/>
          <a:effectLst/>
        </p:spPr>
        <p:txBody>
          <a:bodyPr wrap="square" rtlCol="0">
            <a:spAutoFit/>
          </a:bodyPr>
          <a:lstStyle/>
          <a:p>
            <a:pPr algn="ctr">
              <a:lnSpc>
                <a:spcPct val="120000"/>
              </a:lnSpc>
            </a:pPr>
            <a:r>
              <a:rPr lang="zh-CN" altLang="en-US" sz="1000" dirty="0">
                <a:solidFill>
                  <a:srgbClr val="67718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rgbClr val="677180"/>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3816BB6F-8E98-4E5F-903C-09AB4ABF520D}"/>
              </a:ext>
            </a:extLst>
          </p:cNvPr>
          <p:cNvSpPr/>
          <p:nvPr/>
        </p:nvSpPr>
        <p:spPr>
          <a:xfrm>
            <a:off x="1716276" y="5506176"/>
            <a:ext cx="1261884" cy="307777"/>
          </a:xfrm>
          <a:prstGeom prst="rect">
            <a:avLst/>
          </a:prstGeom>
        </p:spPr>
        <p:txBody>
          <a:bodyPr wrap="none">
            <a:spAutoFit/>
          </a:bodyPr>
          <a:lstStyle/>
          <a:p>
            <a:pPr lvl="0" algn="ctr">
              <a:defRPr/>
            </a:pPr>
            <a:r>
              <a:rPr lang="zh-CN" altLang="en-US" sz="1400" b="1" kern="0" dirty="0">
                <a:solidFill>
                  <a:schemeClr val="accent1">
                    <a:lumMod val="50000"/>
                  </a:schemeClr>
                </a:solidFill>
                <a:latin typeface="微软雅黑" panose="020B0503020204020204" pitchFamily="34" charset="-122"/>
                <a:ea typeface="微软雅黑" panose="020B0503020204020204" pitchFamily="34" charset="-122"/>
              </a:rPr>
              <a:t>填写段落标题</a:t>
            </a: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a:extLst>
              <a:ext uri="{FF2B5EF4-FFF2-40B4-BE49-F238E27FC236}">
                <a16:creationId xmlns:a16="http://schemas.microsoft.com/office/drawing/2014/main" xmlns="" id="{63A18CEB-4484-48CB-8BAE-3767182B4F82}"/>
              </a:ext>
            </a:extLst>
          </p:cNvPr>
          <p:cNvSpPr txBox="1"/>
          <p:nvPr/>
        </p:nvSpPr>
        <p:spPr>
          <a:xfrm>
            <a:off x="5030389" y="5813955"/>
            <a:ext cx="2129866" cy="630685"/>
          </a:xfrm>
          <a:prstGeom prst="rect">
            <a:avLst/>
          </a:prstGeom>
          <a:noFill/>
          <a:effectLst/>
        </p:spPr>
        <p:txBody>
          <a:bodyPr wrap="square" rtlCol="0">
            <a:spAutoFit/>
          </a:bodyPr>
          <a:lstStyle/>
          <a:p>
            <a:pPr algn="ctr">
              <a:lnSpc>
                <a:spcPct val="120000"/>
              </a:lnSpc>
            </a:pPr>
            <a:r>
              <a:rPr lang="zh-CN" altLang="en-US" sz="1000" dirty="0">
                <a:solidFill>
                  <a:srgbClr val="67718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rgbClr val="677180"/>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DA7630FA-0723-44B7-9EB2-46F0E21FE0E2}"/>
              </a:ext>
            </a:extLst>
          </p:cNvPr>
          <p:cNvSpPr/>
          <p:nvPr/>
        </p:nvSpPr>
        <p:spPr>
          <a:xfrm>
            <a:off x="5464380" y="5506178"/>
            <a:ext cx="1261884" cy="307777"/>
          </a:xfrm>
          <a:prstGeom prst="rect">
            <a:avLst/>
          </a:prstGeom>
        </p:spPr>
        <p:txBody>
          <a:bodyPr wrap="none">
            <a:spAutoFit/>
          </a:bodyPr>
          <a:lstStyle/>
          <a:p>
            <a:pPr lvl="0" algn="ctr">
              <a:defRPr/>
            </a:pPr>
            <a:r>
              <a:rPr lang="zh-CN" altLang="en-US" sz="1400" b="1" kern="0" dirty="0">
                <a:solidFill>
                  <a:schemeClr val="accent1">
                    <a:lumMod val="50000"/>
                  </a:schemeClr>
                </a:solidFill>
                <a:latin typeface="微软雅黑" panose="020B0503020204020204" pitchFamily="34" charset="-122"/>
                <a:ea typeface="微软雅黑" panose="020B0503020204020204" pitchFamily="34" charset="-122"/>
              </a:rPr>
              <a:t>填写段落标题</a:t>
            </a:r>
          </a:p>
        </p:txBody>
      </p:sp>
      <p:sp>
        <p:nvSpPr>
          <p:cNvPr id="28" name="文本框 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a:extLst>
              <a:ext uri="{FF2B5EF4-FFF2-40B4-BE49-F238E27FC236}">
                <a16:creationId xmlns:a16="http://schemas.microsoft.com/office/drawing/2014/main" xmlns="" id="{FD237755-6BCA-4A8F-872D-0333FE6D9008}"/>
              </a:ext>
            </a:extLst>
          </p:cNvPr>
          <p:cNvSpPr txBox="1"/>
          <p:nvPr/>
        </p:nvSpPr>
        <p:spPr>
          <a:xfrm>
            <a:off x="8778493" y="5813954"/>
            <a:ext cx="2129866" cy="630685"/>
          </a:xfrm>
          <a:prstGeom prst="rect">
            <a:avLst/>
          </a:prstGeom>
          <a:noFill/>
          <a:effectLst/>
        </p:spPr>
        <p:txBody>
          <a:bodyPr wrap="square" rtlCol="0">
            <a:spAutoFit/>
          </a:bodyPr>
          <a:lstStyle/>
          <a:p>
            <a:pPr algn="ctr">
              <a:lnSpc>
                <a:spcPct val="120000"/>
              </a:lnSpc>
            </a:pPr>
            <a:r>
              <a:rPr lang="zh-CN" altLang="en-US" sz="1000" dirty="0">
                <a:solidFill>
                  <a:srgbClr val="67718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rgbClr val="677180"/>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06CE5FDA-D1AC-4418-B492-8A55B0796072}"/>
              </a:ext>
            </a:extLst>
          </p:cNvPr>
          <p:cNvSpPr/>
          <p:nvPr/>
        </p:nvSpPr>
        <p:spPr>
          <a:xfrm>
            <a:off x="9212484" y="5506177"/>
            <a:ext cx="1261884" cy="307777"/>
          </a:xfrm>
          <a:prstGeom prst="rect">
            <a:avLst/>
          </a:prstGeom>
        </p:spPr>
        <p:txBody>
          <a:bodyPr wrap="none">
            <a:spAutoFit/>
          </a:bodyPr>
          <a:lstStyle/>
          <a:p>
            <a:pPr lvl="0" algn="ctr">
              <a:defRPr/>
            </a:pPr>
            <a:r>
              <a:rPr lang="zh-CN" altLang="en-US" sz="1400" b="1" kern="0" dirty="0">
                <a:solidFill>
                  <a:schemeClr val="accent1">
                    <a:lumMod val="50000"/>
                  </a:schemeClr>
                </a:solidFill>
                <a:latin typeface="微软雅黑" panose="020B0503020204020204" pitchFamily="34" charset="-122"/>
                <a:ea typeface="微软雅黑" panose="020B0503020204020204" pitchFamily="34" charset="-122"/>
              </a:rPr>
              <a:t>填写段落标题</a:t>
            </a:r>
          </a:p>
        </p:txBody>
      </p:sp>
    </p:spTree>
    <p:extLst>
      <p:ext uri="{BB962C8B-B14F-4D97-AF65-F5344CB8AC3E}">
        <p14:creationId xmlns:p14="http://schemas.microsoft.com/office/powerpoint/2010/main" val="53114657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 presetClass="entr" presetSubtype="4" decel="10000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ppt_x"/>
                                          </p:val>
                                        </p:tav>
                                        <p:tav tm="100000">
                                          <p:val>
                                            <p:strVal val="#ppt_x"/>
                                          </p:val>
                                        </p:tav>
                                      </p:tavLst>
                                    </p:anim>
                                    <p:anim calcmode="lin" valueType="num">
                                      <p:cBhvr additive="base">
                                        <p:cTn id="20" dur="1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ppt_x"/>
                                          </p:val>
                                        </p:tav>
                                        <p:tav tm="100000">
                                          <p:val>
                                            <p:strVal val="#ppt_x"/>
                                          </p:val>
                                        </p:tav>
                                      </p:tavLst>
                                    </p:anim>
                                    <p:anim calcmode="lin" valueType="num">
                                      <p:cBhvr additive="base">
                                        <p:cTn id="24" dur="1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500" fill="hold"/>
                                        <p:tgtEl>
                                          <p:spTgt spid="21"/>
                                        </p:tgtEl>
                                        <p:attrNameLst>
                                          <p:attrName>ppt_x</p:attrName>
                                        </p:attrNameLst>
                                      </p:cBhvr>
                                      <p:tavLst>
                                        <p:tav tm="0">
                                          <p:val>
                                            <p:strVal val="#ppt_x"/>
                                          </p:val>
                                        </p:tav>
                                        <p:tav tm="100000">
                                          <p:val>
                                            <p:strVal val="#ppt_x"/>
                                          </p:val>
                                        </p:tav>
                                      </p:tavLst>
                                    </p:anim>
                                    <p:anim calcmode="lin" valueType="num">
                                      <p:cBhvr additive="base">
                                        <p:cTn id="28" dur="1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4050"/>
                            </p:stCondLst>
                            <p:childTnLst>
                              <p:par>
                                <p:cTn id="30" presetID="2" presetClass="entr" presetSubtype="4" decel="10000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1500" fill="hold"/>
                                        <p:tgtEl>
                                          <p:spTgt spid="10"/>
                                        </p:tgtEl>
                                        <p:attrNameLst>
                                          <p:attrName>ppt_x</p:attrName>
                                        </p:attrNameLst>
                                      </p:cBhvr>
                                      <p:tavLst>
                                        <p:tav tm="0">
                                          <p:val>
                                            <p:strVal val="#ppt_x"/>
                                          </p:val>
                                        </p:tav>
                                        <p:tav tm="100000">
                                          <p:val>
                                            <p:strVal val="#ppt_x"/>
                                          </p:val>
                                        </p:tav>
                                      </p:tavLst>
                                    </p:anim>
                                    <p:anim calcmode="lin" valueType="num">
                                      <p:cBhvr additive="base">
                                        <p:cTn id="33" dur="1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25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500" fill="hold"/>
                                        <p:tgtEl>
                                          <p:spTgt spid="15"/>
                                        </p:tgtEl>
                                        <p:attrNameLst>
                                          <p:attrName>ppt_x</p:attrName>
                                        </p:attrNameLst>
                                      </p:cBhvr>
                                      <p:tavLst>
                                        <p:tav tm="0">
                                          <p:val>
                                            <p:strVal val="#ppt_x"/>
                                          </p:val>
                                        </p:tav>
                                        <p:tav tm="100000">
                                          <p:val>
                                            <p:strVal val="#ppt_x"/>
                                          </p:val>
                                        </p:tav>
                                      </p:tavLst>
                                    </p:anim>
                                    <p:anim calcmode="lin" valueType="num">
                                      <p:cBhvr additive="base">
                                        <p:cTn id="37" dur="1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1500" fill="hold"/>
                                        <p:tgtEl>
                                          <p:spTgt spid="22"/>
                                        </p:tgtEl>
                                        <p:attrNameLst>
                                          <p:attrName>ppt_x</p:attrName>
                                        </p:attrNameLst>
                                      </p:cBhvr>
                                      <p:tavLst>
                                        <p:tav tm="0">
                                          <p:val>
                                            <p:strVal val="#ppt_x"/>
                                          </p:val>
                                        </p:tav>
                                        <p:tav tm="100000">
                                          <p:val>
                                            <p:strVal val="#ppt_x"/>
                                          </p:val>
                                        </p:tav>
                                      </p:tavLst>
                                    </p:anim>
                                    <p:anim calcmode="lin" valueType="num">
                                      <p:cBhvr additive="base">
                                        <p:cTn id="41" dur="1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5800"/>
                            </p:stCondLst>
                            <p:childTnLst>
                              <p:par>
                                <p:cTn id="43" presetID="2" presetClass="entr" presetSubtype="4" decel="10000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500" fill="hold"/>
                                        <p:tgtEl>
                                          <p:spTgt spid="11"/>
                                        </p:tgtEl>
                                        <p:attrNameLst>
                                          <p:attrName>ppt_x</p:attrName>
                                        </p:attrNameLst>
                                      </p:cBhvr>
                                      <p:tavLst>
                                        <p:tav tm="0">
                                          <p:val>
                                            <p:strVal val="#ppt_x"/>
                                          </p:val>
                                        </p:tav>
                                        <p:tav tm="100000">
                                          <p:val>
                                            <p:strVal val="#ppt_x"/>
                                          </p:val>
                                        </p:tav>
                                      </p:tavLst>
                                    </p:anim>
                                    <p:anim calcmode="lin" valueType="num">
                                      <p:cBhvr additive="base">
                                        <p:cTn id="46" dur="1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25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1500" fill="hold"/>
                                        <p:tgtEl>
                                          <p:spTgt spid="18"/>
                                        </p:tgtEl>
                                        <p:attrNameLst>
                                          <p:attrName>ppt_x</p:attrName>
                                        </p:attrNameLst>
                                      </p:cBhvr>
                                      <p:tavLst>
                                        <p:tav tm="0">
                                          <p:val>
                                            <p:strVal val="#ppt_x"/>
                                          </p:val>
                                        </p:tav>
                                        <p:tav tm="100000">
                                          <p:val>
                                            <p:strVal val="#ppt_x"/>
                                          </p:val>
                                        </p:tav>
                                      </p:tavLst>
                                    </p:anim>
                                    <p:anim calcmode="lin" valueType="num">
                                      <p:cBhvr additive="base">
                                        <p:cTn id="50" dur="1500" fill="hold"/>
                                        <p:tgtEl>
                                          <p:spTgt spid="18"/>
                                        </p:tgtEl>
                                        <p:attrNameLst>
                                          <p:attrName>ppt_y</p:attrName>
                                        </p:attrNameLst>
                                      </p:cBhvr>
                                      <p:tavLst>
                                        <p:tav tm="0">
                                          <p:val>
                                            <p:strVal val="1+#ppt_h/2"/>
                                          </p:val>
                                        </p:tav>
                                        <p:tav tm="100000">
                                          <p:val>
                                            <p:strVal val="#ppt_y"/>
                                          </p:val>
                                        </p:tav>
                                      </p:tavLst>
                                    </p:anim>
                                  </p:childTnLst>
                                </p:cTn>
                              </p:par>
                              <p:par>
                                <p:cTn id="51" presetID="2" presetClass="entr" presetSubtype="4" decel="100000" fill="hold" nodeType="withEffect">
                                  <p:stCondLst>
                                    <p:cond delay="25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1500" fill="hold"/>
                                        <p:tgtEl>
                                          <p:spTgt spid="23"/>
                                        </p:tgtEl>
                                        <p:attrNameLst>
                                          <p:attrName>ppt_x</p:attrName>
                                        </p:attrNameLst>
                                      </p:cBhvr>
                                      <p:tavLst>
                                        <p:tav tm="0">
                                          <p:val>
                                            <p:strVal val="#ppt_x"/>
                                          </p:val>
                                        </p:tav>
                                        <p:tav tm="100000">
                                          <p:val>
                                            <p:strVal val="#ppt_x"/>
                                          </p:val>
                                        </p:tav>
                                      </p:tavLst>
                                    </p:anim>
                                    <p:anim calcmode="lin" valueType="num">
                                      <p:cBhvr additive="base">
                                        <p:cTn id="54" dur="15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7550"/>
                            </p:stCondLst>
                            <p:childTnLst>
                              <p:par>
                                <p:cTn id="56" presetID="22" presetClass="entr" presetSubtype="1"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up)">
                                      <p:cBhvr>
                                        <p:cTn id="58" dur="500"/>
                                        <p:tgtEl>
                                          <p:spTgt spid="24"/>
                                        </p:tgtEl>
                                      </p:cBhvr>
                                    </p:animEffect>
                                  </p:childTnLst>
                                </p:cTn>
                              </p:par>
                              <p:par>
                                <p:cTn id="59" presetID="23" presetClass="entr" presetSubtype="288" decel="100000" fill="hold" grpId="0" nodeType="withEffect">
                                  <p:stCondLst>
                                    <p:cond delay="0"/>
                                  </p:stCondLst>
                                  <p:iterate type="lt">
                                    <p:tmPct val="15000"/>
                                  </p:iterate>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strVal val="8/3*#ppt_w"/>
                                          </p:val>
                                        </p:tav>
                                        <p:tav tm="100000">
                                          <p:val>
                                            <p:strVal val="#ppt_w"/>
                                          </p:val>
                                        </p:tav>
                                      </p:tavLst>
                                    </p:anim>
                                    <p:anim calcmode="lin" valueType="num">
                                      <p:cBhvr>
                                        <p:cTn id="62" dur="500" fill="hold"/>
                                        <p:tgtEl>
                                          <p:spTgt spid="25"/>
                                        </p:tgtEl>
                                        <p:attrNameLst>
                                          <p:attrName>ppt_h</p:attrName>
                                        </p:attrNameLst>
                                      </p:cBhvr>
                                      <p:tavLst>
                                        <p:tav tm="0">
                                          <p:val>
                                            <p:strVal val="12/3*#ppt_h"/>
                                          </p:val>
                                        </p:tav>
                                        <p:tav tm="100000">
                                          <p:val>
                                            <p:strVal val="#ppt_h"/>
                                          </p:val>
                                        </p:tav>
                                      </p:tavLst>
                                    </p:anim>
                                  </p:childTnLst>
                                </p:cTn>
                              </p:par>
                              <p:par>
                                <p:cTn id="63" presetID="10" presetClass="entr" presetSubtype="0" fill="hold" grpId="1" nodeType="withEffect">
                                  <p:stCondLst>
                                    <p:cond delay="0"/>
                                  </p:stCondLst>
                                  <p:iterate type="lt">
                                    <p:tmPct val="15000"/>
                                  </p:iterate>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8425"/>
                            </p:stCondLst>
                            <p:childTnLst>
                              <p:par>
                                <p:cTn id="67" presetID="22" presetClass="entr" presetSubtype="1"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up)">
                                      <p:cBhvr>
                                        <p:cTn id="69" dur="500"/>
                                        <p:tgtEl>
                                          <p:spTgt spid="26"/>
                                        </p:tgtEl>
                                      </p:cBhvr>
                                    </p:animEffect>
                                  </p:childTnLst>
                                </p:cTn>
                              </p:par>
                              <p:par>
                                <p:cTn id="70" presetID="23" presetClass="entr" presetSubtype="288" decel="100000" fill="hold" grpId="0" nodeType="withEffect">
                                  <p:stCondLst>
                                    <p:cond delay="0"/>
                                  </p:stCondLst>
                                  <p:iterate type="lt">
                                    <p:tmPct val="15000"/>
                                  </p:iterate>
                                  <p:childTnLst>
                                    <p:set>
                                      <p:cBhvr>
                                        <p:cTn id="71" dur="1" fill="hold">
                                          <p:stCondLst>
                                            <p:cond delay="0"/>
                                          </p:stCondLst>
                                        </p:cTn>
                                        <p:tgtEl>
                                          <p:spTgt spid="27"/>
                                        </p:tgtEl>
                                        <p:attrNameLst>
                                          <p:attrName>style.visibility</p:attrName>
                                        </p:attrNameLst>
                                      </p:cBhvr>
                                      <p:to>
                                        <p:strVal val="visible"/>
                                      </p:to>
                                    </p:set>
                                    <p:anim calcmode="lin" valueType="num">
                                      <p:cBhvr>
                                        <p:cTn id="72" dur="500" fill="hold"/>
                                        <p:tgtEl>
                                          <p:spTgt spid="27"/>
                                        </p:tgtEl>
                                        <p:attrNameLst>
                                          <p:attrName>ppt_w</p:attrName>
                                        </p:attrNameLst>
                                      </p:cBhvr>
                                      <p:tavLst>
                                        <p:tav tm="0">
                                          <p:val>
                                            <p:strVal val="8/3*#ppt_w"/>
                                          </p:val>
                                        </p:tav>
                                        <p:tav tm="100000">
                                          <p:val>
                                            <p:strVal val="#ppt_w"/>
                                          </p:val>
                                        </p:tav>
                                      </p:tavLst>
                                    </p:anim>
                                    <p:anim calcmode="lin" valueType="num">
                                      <p:cBhvr>
                                        <p:cTn id="73" dur="500" fill="hold"/>
                                        <p:tgtEl>
                                          <p:spTgt spid="27"/>
                                        </p:tgtEl>
                                        <p:attrNameLst>
                                          <p:attrName>ppt_h</p:attrName>
                                        </p:attrNameLst>
                                      </p:cBhvr>
                                      <p:tavLst>
                                        <p:tav tm="0">
                                          <p:val>
                                            <p:strVal val="12/3*#ppt_h"/>
                                          </p:val>
                                        </p:tav>
                                        <p:tav tm="100000">
                                          <p:val>
                                            <p:strVal val="#ppt_h"/>
                                          </p:val>
                                        </p:tav>
                                      </p:tavLst>
                                    </p:anim>
                                  </p:childTnLst>
                                </p:cTn>
                              </p:par>
                              <p:par>
                                <p:cTn id="74" presetID="10" presetClass="entr" presetSubtype="0" fill="hold" grpId="1" nodeType="withEffect">
                                  <p:stCondLst>
                                    <p:cond delay="0"/>
                                  </p:stCondLst>
                                  <p:iterate type="lt">
                                    <p:tmPct val="15000"/>
                                  </p:iterate>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par>
                          <p:cTn id="77" fill="hold">
                            <p:stCondLst>
                              <p:cond delay="9300"/>
                            </p:stCondLst>
                            <p:childTnLst>
                              <p:par>
                                <p:cTn id="78" presetID="22" presetClass="entr" presetSubtype="1"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up)">
                                      <p:cBhvr>
                                        <p:cTn id="80" dur="500"/>
                                        <p:tgtEl>
                                          <p:spTgt spid="28"/>
                                        </p:tgtEl>
                                      </p:cBhvr>
                                    </p:animEffect>
                                  </p:childTnLst>
                                </p:cTn>
                              </p:par>
                              <p:par>
                                <p:cTn id="81" presetID="23" presetClass="entr" presetSubtype="288" decel="100000" fill="hold" grpId="0" nodeType="withEffect">
                                  <p:stCondLst>
                                    <p:cond delay="0"/>
                                  </p:stCondLst>
                                  <p:iterate type="lt">
                                    <p:tmPct val="15000"/>
                                  </p:iterate>
                                  <p:childTnLst>
                                    <p:set>
                                      <p:cBhvr>
                                        <p:cTn id="82" dur="1" fill="hold">
                                          <p:stCondLst>
                                            <p:cond delay="0"/>
                                          </p:stCondLst>
                                        </p:cTn>
                                        <p:tgtEl>
                                          <p:spTgt spid="29"/>
                                        </p:tgtEl>
                                        <p:attrNameLst>
                                          <p:attrName>style.visibility</p:attrName>
                                        </p:attrNameLst>
                                      </p:cBhvr>
                                      <p:to>
                                        <p:strVal val="visible"/>
                                      </p:to>
                                    </p:set>
                                    <p:anim calcmode="lin" valueType="num">
                                      <p:cBhvr>
                                        <p:cTn id="83" dur="500" fill="hold"/>
                                        <p:tgtEl>
                                          <p:spTgt spid="29"/>
                                        </p:tgtEl>
                                        <p:attrNameLst>
                                          <p:attrName>ppt_w</p:attrName>
                                        </p:attrNameLst>
                                      </p:cBhvr>
                                      <p:tavLst>
                                        <p:tav tm="0">
                                          <p:val>
                                            <p:strVal val="8/3*#ppt_w"/>
                                          </p:val>
                                        </p:tav>
                                        <p:tav tm="100000">
                                          <p:val>
                                            <p:strVal val="#ppt_w"/>
                                          </p:val>
                                        </p:tav>
                                      </p:tavLst>
                                    </p:anim>
                                    <p:anim calcmode="lin" valueType="num">
                                      <p:cBhvr>
                                        <p:cTn id="84" dur="500" fill="hold"/>
                                        <p:tgtEl>
                                          <p:spTgt spid="29"/>
                                        </p:tgtEl>
                                        <p:attrNameLst>
                                          <p:attrName>ppt_h</p:attrName>
                                        </p:attrNameLst>
                                      </p:cBhvr>
                                      <p:tavLst>
                                        <p:tav tm="0">
                                          <p:val>
                                            <p:strVal val="12/3*#ppt_h"/>
                                          </p:val>
                                        </p:tav>
                                        <p:tav tm="100000">
                                          <p:val>
                                            <p:strVal val="#ppt_h"/>
                                          </p:val>
                                        </p:tav>
                                      </p:tavLst>
                                    </p:anim>
                                  </p:childTnLst>
                                </p:cTn>
                              </p:par>
                              <p:par>
                                <p:cTn id="85" presetID="10" presetClass="entr" presetSubtype="0" fill="hold" grpId="1" nodeType="withEffect">
                                  <p:stCondLst>
                                    <p:cond delay="0"/>
                                  </p:stCondLst>
                                  <p:iterate type="lt">
                                    <p:tmPct val="15000"/>
                                  </p:iterate>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24" grpId="0"/>
      <p:bldP spid="25" grpId="0"/>
      <p:bldP spid="25" grpId="1"/>
      <p:bldP spid="26" grpId="0"/>
      <p:bldP spid="27" grpId="0"/>
      <p:bldP spid="27" grpId="1"/>
      <p:bldP spid="28" grpId="0"/>
      <p:bldP spid="29" grpId="0"/>
      <p:bldP spid="2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1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17"/>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8"/>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15"/>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02</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业务及市场分析</a:t>
            </a:r>
          </a:p>
        </p:txBody>
      </p:sp>
      <p:sp>
        <p:nvSpPr>
          <p:cNvPr id="31" name="矩形 30">
            <a:extLst>
              <a:ext uri="{FF2B5EF4-FFF2-40B4-BE49-F238E27FC236}">
                <a16:creationId xmlns:a16="http://schemas.microsoft.com/office/drawing/2014/main" xmlns="" id="{730CBDCF-793D-4259-9CB5-0C724F7780B2}"/>
              </a:ext>
            </a:extLst>
          </p:cNvPr>
          <p:cNvSpPr/>
          <p:nvPr/>
        </p:nvSpPr>
        <p:spPr>
          <a:xfrm>
            <a:off x="0" y="1368657"/>
            <a:ext cx="12192000" cy="3511227"/>
          </a:xfrm>
          <a:prstGeom prst="rect">
            <a:avLst/>
          </a:prstGeom>
          <a:solidFill>
            <a:srgbClr val="677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xmlns="" id="{C776FAD5-042E-410B-ADD8-E29E34F20808}"/>
              </a:ext>
            </a:extLst>
          </p:cNvPr>
          <p:cNvGrpSpPr/>
          <p:nvPr/>
        </p:nvGrpSpPr>
        <p:grpSpPr>
          <a:xfrm>
            <a:off x="5975868" y="1832866"/>
            <a:ext cx="141197" cy="2503325"/>
            <a:chOff x="5975868" y="2525485"/>
            <a:chExt cx="141197" cy="2503325"/>
          </a:xfrm>
        </p:grpSpPr>
        <p:sp>
          <p:nvSpPr>
            <p:cNvPr id="33" name="梯形 32">
              <a:extLst>
                <a:ext uri="{FF2B5EF4-FFF2-40B4-BE49-F238E27FC236}">
                  <a16:creationId xmlns:a16="http://schemas.microsoft.com/office/drawing/2014/main" xmlns="" id="{B404D1CA-6BDA-47A5-8773-C3AD383E7416}"/>
                </a:ext>
              </a:extLst>
            </p:cNvPr>
            <p:cNvSpPr/>
            <p:nvPr/>
          </p:nvSpPr>
          <p:spPr>
            <a:xfrm>
              <a:off x="5975868" y="2525485"/>
              <a:ext cx="64148" cy="2503325"/>
            </a:xfrm>
            <a:prstGeom prst="trapezoid">
              <a:avLst>
                <a:gd name="adj" fmla="val 37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xmlns="" id="{4B92FA62-B000-4E0F-BC8C-84F8423DEC79}"/>
                </a:ext>
              </a:extLst>
            </p:cNvPr>
            <p:cNvSpPr/>
            <p:nvPr/>
          </p:nvSpPr>
          <p:spPr>
            <a:xfrm>
              <a:off x="6004524" y="4829652"/>
              <a:ext cx="112541" cy="196948"/>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xmlns="" id="{A7FDCA34-8EB7-463B-BC59-4394E04B9A66}"/>
              </a:ext>
            </a:extLst>
          </p:cNvPr>
          <p:cNvGrpSpPr/>
          <p:nvPr/>
        </p:nvGrpSpPr>
        <p:grpSpPr>
          <a:xfrm>
            <a:off x="4467497" y="2324901"/>
            <a:ext cx="160402" cy="2011290"/>
            <a:chOff x="5956663" y="3017520"/>
            <a:chExt cx="160402" cy="2011290"/>
          </a:xfrm>
        </p:grpSpPr>
        <p:sp>
          <p:nvSpPr>
            <p:cNvPr id="36" name="梯形 35">
              <a:extLst>
                <a:ext uri="{FF2B5EF4-FFF2-40B4-BE49-F238E27FC236}">
                  <a16:creationId xmlns:a16="http://schemas.microsoft.com/office/drawing/2014/main" xmlns="" id="{5D414591-9BFE-4A33-9D5B-AFFEC462B1A3}"/>
                </a:ext>
              </a:extLst>
            </p:cNvPr>
            <p:cNvSpPr/>
            <p:nvPr/>
          </p:nvSpPr>
          <p:spPr>
            <a:xfrm>
              <a:off x="5956663" y="3017520"/>
              <a:ext cx="83353" cy="2011290"/>
            </a:xfrm>
            <a:prstGeom prst="trapezoid">
              <a:avLst>
                <a:gd name="adj" fmla="val 37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xmlns="" id="{F814168A-6540-4B20-9687-523CE57AACC6}"/>
                </a:ext>
              </a:extLst>
            </p:cNvPr>
            <p:cNvSpPr/>
            <p:nvPr/>
          </p:nvSpPr>
          <p:spPr>
            <a:xfrm>
              <a:off x="6004524" y="4829652"/>
              <a:ext cx="112541" cy="196948"/>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xmlns="" id="{325063AB-38C2-404A-80C1-4268BD75EDF6}"/>
              </a:ext>
            </a:extLst>
          </p:cNvPr>
          <p:cNvGrpSpPr/>
          <p:nvPr/>
        </p:nvGrpSpPr>
        <p:grpSpPr>
          <a:xfrm>
            <a:off x="2338251" y="2978044"/>
            <a:ext cx="147340" cy="1358147"/>
            <a:chOff x="5969725" y="3670662"/>
            <a:chExt cx="147340" cy="1358147"/>
          </a:xfrm>
        </p:grpSpPr>
        <p:sp>
          <p:nvSpPr>
            <p:cNvPr id="39" name="梯形 38">
              <a:extLst>
                <a:ext uri="{FF2B5EF4-FFF2-40B4-BE49-F238E27FC236}">
                  <a16:creationId xmlns:a16="http://schemas.microsoft.com/office/drawing/2014/main" xmlns="" id="{44AD7F0B-F354-43B8-9A7A-1E232856946B}"/>
                </a:ext>
              </a:extLst>
            </p:cNvPr>
            <p:cNvSpPr/>
            <p:nvPr/>
          </p:nvSpPr>
          <p:spPr>
            <a:xfrm>
              <a:off x="5969725" y="3670662"/>
              <a:ext cx="70291" cy="1358147"/>
            </a:xfrm>
            <a:prstGeom prst="trapezoid">
              <a:avLst>
                <a:gd name="adj" fmla="val 37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a:extLst>
                <a:ext uri="{FF2B5EF4-FFF2-40B4-BE49-F238E27FC236}">
                  <a16:creationId xmlns:a16="http://schemas.microsoft.com/office/drawing/2014/main" xmlns="" id="{EB2F2BD8-1862-4374-902F-7DDBF9469463}"/>
                </a:ext>
              </a:extLst>
            </p:cNvPr>
            <p:cNvSpPr/>
            <p:nvPr/>
          </p:nvSpPr>
          <p:spPr>
            <a:xfrm>
              <a:off x="6004524" y="4829652"/>
              <a:ext cx="112541" cy="196948"/>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xmlns="" id="{5C2D20CA-801D-4F69-A509-A79C6117A530}"/>
              </a:ext>
            </a:extLst>
          </p:cNvPr>
          <p:cNvGrpSpPr/>
          <p:nvPr/>
        </p:nvGrpSpPr>
        <p:grpSpPr>
          <a:xfrm>
            <a:off x="1175658" y="3605062"/>
            <a:ext cx="160402" cy="731129"/>
            <a:chOff x="5956663" y="4297680"/>
            <a:chExt cx="160402" cy="731129"/>
          </a:xfrm>
        </p:grpSpPr>
        <p:sp>
          <p:nvSpPr>
            <p:cNvPr id="42" name="梯形 41">
              <a:extLst>
                <a:ext uri="{FF2B5EF4-FFF2-40B4-BE49-F238E27FC236}">
                  <a16:creationId xmlns:a16="http://schemas.microsoft.com/office/drawing/2014/main" xmlns="" id="{831D185D-632D-4C93-B8B1-0DD942534FEC}"/>
                </a:ext>
              </a:extLst>
            </p:cNvPr>
            <p:cNvSpPr/>
            <p:nvPr/>
          </p:nvSpPr>
          <p:spPr>
            <a:xfrm>
              <a:off x="5956663" y="4297680"/>
              <a:ext cx="83354" cy="731129"/>
            </a:xfrm>
            <a:prstGeom prst="trapezoid">
              <a:avLst>
                <a:gd name="adj" fmla="val 37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a16="http://schemas.microsoft.com/office/drawing/2014/main" xmlns="" id="{8E1AD839-C7BF-4228-ADA6-645119483B2E}"/>
                </a:ext>
              </a:extLst>
            </p:cNvPr>
            <p:cNvSpPr/>
            <p:nvPr/>
          </p:nvSpPr>
          <p:spPr>
            <a:xfrm>
              <a:off x="6004524" y="4829652"/>
              <a:ext cx="112541" cy="196948"/>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xmlns="" id="{36ABD5E6-1F80-4949-9B0E-7466BBABB380}"/>
              </a:ext>
            </a:extLst>
          </p:cNvPr>
          <p:cNvGrpSpPr/>
          <p:nvPr/>
        </p:nvGrpSpPr>
        <p:grpSpPr>
          <a:xfrm>
            <a:off x="7172168" y="2871991"/>
            <a:ext cx="122769" cy="1464200"/>
            <a:chOff x="5994296" y="3564610"/>
            <a:chExt cx="122769" cy="1464200"/>
          </a:xfrm>
        </p:grpSpPr>
        <p:sp>
          <p:nvSpPr>
            <p:cNvPr id="45" name="梯形 44">
              <a:extLst>
                <a:ext uri="{FF2B5EF4-FFF2-40B4-BE49-F238E27FC236}">
                  <a16:creationId xmlns:a16="http://schemas.microsoft.com/office/drawing/2014/main" xmlns="" id="{D92DB640-D6FC-4203-A308-C09A1F3A0FAF}"/>
                </a:ext>
              </a:extLst>
            </p:cNvPr>
            <p:cNvSpPr/>
            <p:nvPr/>
          </p:nvSpPr>
          <p:spPr>
            <a:xfrm>
              <a:off x="5994296" y="3564610"/>
              <a:ext cx="45719" cy="1464200"/>
            </a:xfrm>
            <a:prstGeom prst="trapezoid">
              <a:avLst>
                <a:gd name="adj" fmla="val 37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a16="http://schemas.microsoft.com/office/drawing/2014/main" xmlns="" id="{02D86665-3BB9-4058-9DBF-DEB8EBEDED65}"/>
                </a:ext>
              </a:extLst>
            </p:cNvPr>
            <p:cNvSpPr/>
            <p:nvPr/>
          </p:nvSpPr>
          <p:spPr>
            <a:xfrm>
              <a:off x="6004524" y="4829652"/>
              <a:ext cx="112541" cy="196948"/>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xmlns="" id="{FC5399C5-BA09-4D18-9B8B-FCD2BE4AF5F3}"/>
              </a:ext>
            </a:extLst>
          </p:cNvPr>
          <p:cNvGrpSpPr/>
          <p:nvPr/>
        </p:nvGrpSpPr>
        <p:grpSpPr>
          <a:xfrm>
            <a:off x="8865031" y="3104466"/>
            <a:ext cx="134719" cy="1231725"/>
            <a:chOff x="5982346" y="3797084"/>
            <a:chExt cx="134719" cy="1231725"/>
          </a:xfrm>
        </p:grpSpPr>
        <p:sp>
          <p:nvSpPr>
            <p:cNvPr id="48" name="梯形 47">
              <a:extLst>
                <a:ext uri="{FF2B5EF4-FFF2-40B4-BE49-F238E27FC236}">
                  <a16:creationId xmlns:a16="http://schemas.microsoft.com/office/drawing/2014/main" xmlns="" id="{D3192F2E-CE5D-4FF1-9977-444425FA1E0F}"/>
                </a:ext>
              </a:extLst>
            </p:cNvPr>
            <p:cNvSpPr/>
            <p:nvPr/>
          </p:nvSpPr>
          <p:spPr>
            <a:xfrm>
              <a:off x="5982346" y="3797084"/>
              <a:ext cx="57669" cy="1231725"/>
            </a:xfrm>
            <a:prstGeom prst="trapezoid">
              <a:avLst>
                <a:gd name="adj" fmla="val 37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a:extLst>
                <a:ext uri="{FF2B5EF4-FFF2-40B4-BE49-F238E27FC236}">
                  <a16:creationId xmlns:a16="http://schemas.microsoft.com/office/drawing/2014/main" xmlns="" id="{0BD32118-FA12-471C-8C13-8BD67AA482AD}"/>
                </a:ext>
              </a:extLst>
            </p:cNvPr>
            <p:cNvSpPr/>
            <p:nvPr/>
          </p:nvSpPr>
          <p:spPr>
            <a:xfrm>
              <a:off x="6004524" y="4829652"/>
              <a:ext cx="112541" cy="196948"/>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xmlns="" id="{E91BD556-34BE-496A-9F7B-6A0F87330859}"/>
              </a:ext>
            </a:extLst>
          </p:cNvPr>
          <p:cNvGrpSpPr/>
          <p:nvPr/>
        </p:nvGrpSpPr>
        <p:grpSpPr>
          <a:xfrm>
            <a:off x="10399364" y="3662406"/>
            <a:ext cx="150217" cy="673785"/>
            <a:chOff x="5966848" y="4355024"/>
            <a:chExt cx="150217" cy="673785"/>
          </a:xfrm>
        </p:grpSpPr>
        <p:sp>
          <p:nvSpPr>
            <p:cNvPr id="51" name="梯形 50">
              <a:extLst>
                <a:ext uri="{FF2B5EF4-FFF2-40B4-BE49-F238E27FC236}">
                  <a16:creationId xmlns:a16="http://schemas.microsoft.com/office/drawing/2014/main" xmlns="" id="{24807447-FBA9-4DE6-BBDD-8B79E300F3D0}"/>
                </a:ext>
              </a:extLst>
            </p:cNvPr>
            <p:cNvSpPr/>
            <p:nvPr/>
          </p:nvSpPr>
          <p:spPr>
            <a:xfrm>
              <a:off x="5966848" y="4355024"/>
              <a:ext cx="73168" cy="673785"/>
            </a:xfrm>
            <a:prstGeom prst="trapezoid">
              <a:avLst>
                <a:gd name="adj" fmla="val 3727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a16="http://schemas.microsoft.com/office/drawing/2014/main" xmlns="" id="{F989E5EA-52E1-4CD0-9D8A-B33DC7F591D4}"/>
                </a:ext>
              </a:extLst>
            </p:cNvPr>
            <p:cNvSpPr/>
            <p:nvPr/>
          </p:nvSpPr>
          <p:spPr>
            <a:xfrm>
              <a:off x="6004524" y="4829652"/>
              <a:ext cx="112541" cy="196948"/>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a:extLst>
              <a:ext uri="{FF2B5EF4-FFF2-40B4-BE49-F238E27FC236}">
                <a16:creationId xmlns:a16="http://schemas.microsoft.com/office/drawing/2014/main" xmlns="" id="{5AFCEF56-DC1F-45A8-A67F-F58E3A96E57D}"/>
              </a:ext>
            </a:extLst>
          </p:cNvPr>
          <p:cNvSpPr/>
          <p:nvPr/>
        </p:nvSpPr>
        <p:spPr>
          <a:xfrm>
            <a:off x="0" y="4313335"/>
            <a:ext cx="12192000" cy="619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a:extLst>
              <a:ext uri="{FF2B5EF4-FFF2-40B4-BE49-F238E27FC236}">
                <a16:creationId xmlns:a16="http://schemas.microsoft.com/office/drawing/2014/main" xmlns="" id="{4F90AB85-1C5C-43B0-BAED-5E962E3369F8}"/>
              </a:ext>
            </a:extLst>
          </p:cNvPr>
          <p:cNvGrpSpPr/>
          <p:nvPr/>
        </p:nvGrpSpPr>
        <p:grpSpPr>
          <a:xfrm>
            <a:off x="6795601" y="2463612"/>
            <a:ext cx="804151" cy="804151"/>
            <a:chOff x="7559732" y="2518840"/>
            <a:chExt cx="804151" cy="804151"/>
          </a:xfrm>
        </p:grpSpPr>
        <p:sp>
          <p:nvSpPr>
            <p:cNvPr id="55" name="椭圆 54">
              <a:extLst>
                <a:ext uri="{FF2B5EF4-FFF2-40B4-BE49-F238E27FC236}">
                  <a16:creationId xmlns:a16="http://schemas.microsoft.com/office/drawing/2014/main" xmlns="" id="{F4074B93-5092-49DA-BBAA-2C279A0C60AD}"/>
                </a:ext>
              </a:extLst>
            </p:cNvPr>
            <p:cNvSpPr/>
            <p:nvPr/>
          </p:nvSpPr>
          <p:spPr>
            <a:xfrm>
              <a:off x="7559732" y="2518840"/>
              <a:ext cx="804151" cy="804151"/>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xmlns="" id="{9EC1AD10-1B8C-4173-8FDA-6FC81F925318}"/>
                </a:ext>
              </a:extLst>
            </p:cNvPr>
            <p:cNvGrpSpPr/>
            <p:nvPr/>
          </p:nvGrpSpPr>
          <p:grpSpPr>
            <a:xfrm rot="20666371">
              <a:off x="7573951" y="2524413"/>
              <a:ext cx="733862" cy="537082"/>
              <a:chOff x="6116913" y="3219723"/>
              <a:chExt cx="759393" cy="555767"/>
            </a:xfrm>
            <a:solidFill>
              <a:schemeClr val="bg1"/>
            </a:solidFill>
          </p:grpSpPr>
          <p:sp>
            <p:nvSpPr>
              <p:cNvPr id="57" name="梯形 56">
                <a:extLst>
                  <a:ext uri="{FF2B5EF4-FFF2-40B4-BE49-F238E27FC236}">
                    <a16:creationId xmlns:a16="http://schemas.microsoft.com/office/drawing/2014/main" xmlns="" id="{F21D66B3-E20C-483A-905A-7A42AC3474C5}"/>
                  </a:ext>
                </a:extLst>
              </p:cNvPr>
              <p:cNvSpPr/>
              <p:nvPr/>
            </p:nvSpPr>
            <p:spPr>
              <a:xfrm>
                <a:off x="6456726" y="3219723"/>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梯形 57">
                <a:extLst>
                  <a:ext uri="{FF2B5EF4-FFF2-40B4-BE49-F238E27FC236}">
                    <a16:creationId xmlns:a16="http://schemas.microsoft.com/office/drawing/2014/main" xmlns="" id="{4BCD084A-120D-4BE1-9042-242C27B6A4A3}"/>
                  </a:ext>
                </a:extLst>
              </p:cNvPr>
              <p:cNvSpPr/>
              <p:nvPr/>
            </p:nvSpPr>
            <p:spPr>
              <a:xfrm rot="6633539">
                <a:off x="6656143" y="3501824"/>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梯形 58">
                <a:extLst>
                  <a:ext uri="{FF2B5EF4-FFF2-40B4-BE49-F238E27FC236}">
                    <a16:creationId xmlns:a16="http://schemas.microsoft.com/office/drawing/2014/main" xmlns="" id="{D7CFCE76-38FC-4E45-9EEE-FC6AF20F2169}"/>
                  </a:ext>
                </a:extLst>
              </p:cNvPr>
              <p:cNvSpPr/>
              <p:nvPr/>
            </p:nvSpPr>
            <p:spPr>
              <a:xfrm rot="13918632">
                <a:off x="6291357" y="3555327"/>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43FD7E3F-A28D-4884-90DD-A03DB8575BAE}"/>
                  </a:ext>
                </a:extLst>
              </p:cNvPr>
              <p:cNvSpPr/>
              <p:nvPr/>
            </p:nvSpPr>
            <p:spPr>
              <a:xfrm>
                <a:off x="6439711" y="3589505"/>
                <a:ext cx="78609" cy="786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组合 60">
            <a:extLst>
              <a:ext uri="{FF2B5EF4-FFF2-40B4-BE49-F238E27FC236}">
                <a16:creationId xmlns:a16="http://schemas.microsoft.com/office/drawing/2014/main" xmlns="" id="{DDDCB6B7-8A42-42E9-8196-2B2BCC717F22}"/>
              </a:ext>
            </a:extLst>
          </p:cNvPr>
          <p:cNvGrpSpPr/>
          <p:nvPr/>
        </p:nvGrpSpPr>
        <p:grpSpPr>
          <a:xfrm rot="820051">
            <a:off x="5535670" y="1454502"/>
            <a:ext cx="938913" cy="938913"/>
            <a:chOff x="7559732" y="2518840"/>
            <a:chExt cx="804151" cy="804151"/>
          </a:xfrm>
        </p:grpSpPr>
        <p:sp>
          <p:nvSpPr>
            <p:cNvPr id="62" name="椭圆 61">
              <a:extLst>
                <a:ext uri="{FF2B5EF4-FFF2-40B4-BE49-F238E27FC236}">
                  <a16:creationId xmlns:a16="http://schemas.microsoft.com/office/drawing/2014/main" xmlns="" id="{FA0FCD65-7BF4-4A32-BDD2-C3C07966B116}"/>
                </a:ext>
              </a:extLst>
            </p:cNvPr>
            <p:cNvSpPr/>
            <p:nvPr/>
          </p:nvSpPr>
          <p:spPr>
            <a:xfrm>
              <a:off x="7559732" y="2518840"/>
              <a:ext cx="804151" cy="804151"/>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xmlns="" id="{EB4E4AEB-0220-4E0D-A1D5-A4119994496E}"/>
                </a:ext>
              </a:extLst>
            </p:cNvPr>
            <p:cNvGrpSpPr/>
            <p:nvPr/>
          </p:nvGrpSpPr>
          <p:grpSpPr>
            <a:xfrm rot="20666371">
              <a:off x="7573951" y="2524413"/>
              <a:ext cx="733862" cy="537082"/>
              <a:chOff x="6116913" y="3219723"/>
              <a:chExt cx="759393" cy="555767"/>
            </a:xfrm>
            <a:solidFill>
              <a:schemeClr val="bg1"/>
            </a:solidFill>
          </p:grpSpPr>
          <p:sp>
            <p:nvSpPr>
              <p:cNvPr id="64" name="梯形 63">
                <a:extLst>
                  <a:ext uri="{FF2B5EF4-FFF2-40B4-BE49-F238E27FC236}">
                    <a16:creationId xmlns:a16="http://schemas.microsoft.com/office/drawing/2014/main" xmlns="" id="{D9FB5D5E-DA54-4111-BB17-97D83BEF1DDA}"/>
                  </a:ext>
                </a:extLst>
              </p:cNvPr>
              <p:cNvSpPr/>
              <p:nvPr/>
            </p:nvSpPr>
            <p:spPr>
              <a:xfrm>
                <a:off x="6456726" y="3219723"/>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梯形 64">
                <a:extLst>
                  <a:ext uri="{FF2B5EF4-FFF2-40B4-BE49-F238E27FC236}">
                    <a16:creationId xmlns:a16="http://schemas.microsoft.com/office/drawing/2014/main" xmlns="" id="{A4757295-FBDA-4640-BF7E-0B905CE4ABA5}"/>
                  </a:ext>
                </a:extLst>
              </p:cNvPr>
              <p:cNvSpPr/>
              <p:nvPr/>
            </p:nvSpPr>
            <p:spPr>
              <a:xfrm rot="6633539">
                <a:off x="6656143" y="3501824"/>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梯形 65">
                <a:extLst>
                  <a:ext uri="{FF2B5EF4-FFF2-40B4-BE49-F238E27FC236}">
                    <a16:creationId xmlns:a16="http://schemas.microsoft.com/office/drawing/2014/main" xmlns="" id="{0128A29D-F946-45E8-A126-DD0CC0964FC0}"/>
                  </a:ext>
                </a:extLst>
              </p:cNvPr>
              <p:cNvSpPr/>
              <p:nvPr/>
            </p:nvSpPr>
            <p:spPr>
              <a:xfrm rot="13918632">
                <a:off x="6291357" y="3555327"/>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F99D81C9-7661-405D-A27D-16E6B3233D9B}"/>
                  </a:ext>
                </a:extLst>
              </p:cNvPr>
              <p:cNvSpPr/>
              <p:nvPr/>
            </p:nvSpPr>
            <p:spPr>
              <a:xfrm>
                <a:off x="6439711" y="3589505"/>
                <a:ext cx="78609" cy="786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8" name="组合 67">
            <a:extLst>
              <a:ext uri="{FF2B5EF4-FFF2-40B4-BE49-F238E27FC236}">
                <a16:creationId xmlns:a16="http://schemas.microsoft.com/office/drawing/2014/main" xmlns="" id="{38E1C46D-EF64-424E-924D-55D78D83B9AC}"/>
              </a:ext>
            </a:extLst>
          </p:cNvPr>
          <p:cNvGrpSpPr/>
          <p:nvPr/>
        </p:nvGrpSpPr>
        <p:grpSpPr>
          <a:xfrm>
            <a:off x="4109551" y="1911162"/>
            <a:ext cx="804151" cy="804151"/>
            <a:chOff x="7559732" y="2518840"/>
            <a:chExt cx="804151" cy="804151"/>
          </a:xfrm>
        </p:grpSpPr>
        <p:sp>
          <p:nvSpPr>
            <p:cNvPr id="69" name="椭圆 68">
              <a:extLst>
                <a:ext uri="{FF2B5EF4-FFF2-40B4-BE49-F238E27FC236}">
                  <a16:creationId xmlns:a16="http://schemas.microsoft.com/office/drawing/2014/main" xmlns="" id="{F72C1044-F58C-4AD8-ACD3-5B85C7693D5D}"/>
                </a:ext>
              </a:extLst>
            </p:cNvPr>
            <p:cNvSpPr/>
            <p:nvPr/>
          </p:nvSpPr>
          <p:spPr>
            <a:xfrm>
              <a:off x="7559732" y="2518840"/>
              <a:ext cx="804151" cy="804151"/>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a:extLst>
                <a:ext uri="{FF2B5EF4-FFF2-40B4-BE49-F238E27FC236}">
                  <a16:creationId xmlns:a16="http://schemas.microsoft.com/office/drawing/2014/main" xmlns="" id="{A631F137-5655-448B-BCDF-DEAC78B06EB2}"/>
                </a:ext>
              </a:extLst>
            </p:cNvPr>
            <p:cNvGrpSpPr/>
            <p:nvPr/>
          </p:nvGrpSpPr>
          <p:grpSpPr>
            <a:xfrm rot="20666371">
              <a:off x="7573951" y="2524413"/>
              <a:ext cx="733862" cy="537082"/>
              <a:chOff x="6116913" y="3219723"/>
              <a:chExt cx="759393" cy="555767"/>
            </a:xfrm>
            <a:solidFill>
              <a:schemeClr val="bg1"/>
            </a:solidFill>
          </p:grpSpPr>
          <p:sp>
            <p:nvSpPr>
              <p:cNvPr id="71" name="梯形 70">
                <a:extLst>
                  <a:ext uri="{FF2B5EF4-FFF2-40B4-BE49-F238E27FC236}">
                    <a16:creationId xmlns:a16="http://schemas.microsoft.com/office/drawing/2014/main" xmlns="" id="{90946A4D-AD58-4DD5-B091-B90FAB576396}"/>
                  </a:ext>
                </a:extLst>
              </p:cNvPr>
              <p:cNvSpPr/>
              <p:nvPr/>
            </p:nvSpPr>
            <p:spPr>
              <a:xfrm>
                <a:off x="6456726" y="3219723"/>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梯形 71">
                <a:extLst>
                  <a:ext uri="{FF2B5EF4-FFF2-40B4-BE49-F238E27FC236}">
                    <a16:creationId xmlns:a16="http://schemas.microsoft.com/office/drawing/2014/main" xmlns="" id="{CCA47C57-8A57-449C-B4BC-FD6D79F0548A}"/>
                  </a:ext>
                </a:extLst>
              </p:cNvPr>
              <p:cNvSpPr/>
              <p:nvPr/>
            </p:nvSpPr>
            <p:spPr>
              <a:xfrm rot="6633539">
                <a:off x="6656143" y="3501824"/>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梯形 72">
                <a:extLst>
                  <a:ext uri="{FF2B5EF4-FFF2-40B4-BE49-F238E27FC236}">
                    <a16:creationId xmlns:a16="http://schemas.microsoft.com/office/drawing/2014/main" xmlns="" id="{8FD23A82-2B4F-43C2-913F-14BBB5434551}"/>
                  </a:ext>
                </a:extLst>
              </p:cNvPr>
              <p:cNvSpPr/>
              <p:nvPr/>
            </p:nvSpPr>
            <p:spPr>
              <a:xfrm rot="13918632">
                <a:off x="6291357" y="3555327"/>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99D91EE2-144F-46B0-B9B0-BCD6EFB4A90D}"/>
                  </a:ext>
                </a:extLst>
              </p:cNvPr>
              <p:cNvSpPr/>
              <p:nvPr/>
            </p:nvSpPr>
            <p:spPr>
              <a:xfrm>
                <a:off x="6439711" y="3589505"/>
                <a:ext cx="78609" cy="786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a:extLst>
              <a:ext uri="{FF2B5EF4-FFF2-40B4-BE49-F238E27FC236}">
                <a16:creationId xmlns:a16="http://schemas.microsoft.com/office/drawing/2014/main" xmlns="" id="{003A183C-2B50-490E-B30D-CDA073B0BD69}"/>
              </a:ext>
            </a:extLst>
          </p:cNvPr>
          <p:cNvGrpSpPr/>
          <p:nvPr/>
        </p:nvGrpSpPr>
        <p:grpSpPr>
          <a:xfrm rot="8010029">
            <a:off x="2026989" y="2627752"/>
            <a:ext cx="681524" cy="681524"/>
            <a:chOff x="7559732" y="2518840"/>
            <a:chExt cx="804151" cy="804151"/>
          </a:xfrm>
        </p:grpSpPr>
        <p:sp>
          <p:nvSpPr>
            <p:cNvPr id="76" name="椭圆 75">
              <a:extLst>
                <a:ext uri="{FF2B5EF4-FFF2-40B4-BE49-F238E27FC236}">
                  <a16:creationId xmlns:a16="http://schemas.microsoft.com/office/drawing/2014/main" xmlns="" id="{5ADAFB94-A9D6-4767-BDB4-BEF6C11DCD35}"/>
                </a:ext>
              </a:extLst>
            </p:cNvPr>
            <p:cNvSpPr/>
            <p:nvPr/>
          </p:nvSpPr>
          <p:spPr>
            <a:xfrm>
              <a:off x="7559732" y="2518840"/>
              <a:ext cx="804151" cy="804151"/>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xmlns="" id="{A7FFEFE5-0986-4769-BF2F-00E10288CE13}"/>
                </a:ext>
              </a:extLst>
            </p:cNvPr>
            <p:cNvGrpSpPr/>
            <p:nvPr/>
          </p:nvGrpSpPr>
          <p:grpSpPr>
            <a:xfrm rot="20666371">
              <a:off x="7573951" y="2524413"/>
              <a:ext cx="733862" cy="537082"/>
              <a:chOff x="6116913" y="3219723"/>
              <a:chExt cx="759393" cy="555767"/>
            </a:xfrm>
            <a:solidFill>
              <a:schemeClr val="bg1"/>
            </a:solidFill>
          </p:grpSpPr>
          <p:sp>
            <p:nvSpPr>
              <p:cNvPr id="78" name="梯形 77">
                <a:extLst>
                  <a:ext uri="{FF2B5EF4-FFF2-40B4-BE49-F238E27FC236}">
                    <a16:creationId xmlns:a16="http://schemas.microsoft.com/office/drawing/2014/main" xmlns="" id="{0BAEA504-D646-4E0D-B8FF-6A8CAD331FF4}"/>
                  </a:ext>
                </a:extLst>
              </p:cNvPr>
              <p:cNvSpPr/>
              <p:nvPr/>
            </p:nvSpPr>
            <p:spPr>
              <a:xfrm>
                <a:off x="6456726" y="3219723"/>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梯形 78">
                <a:extLst>
                  <a:ext uri="{FF2B5EF4-FFF2-40B4-BE49-F238E27FC236}">
                    <a16:creationId xmlns:a16="http://schemas.microsoft.com/office/drawing/2014/main" xmlns="" id="{2C2E693C-DC63-40FB-984F-41E44C60348D}"/>
                  </a:ext>
                </a:extLst>
              </p:cNvPr>
              <p:cNvSpPr/>
              <p:nvPr/>
            </p:nvSpPr>
            <p:spPr>
              <a:xfrm rot="6633539">
                <a:off x="6656143" y="3501824"/>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a:extLst>
                  <a:ext uri="{FF2B5EF4-FFF2-40B4-BE49-F238E27FC236}">
                    <a16:creationId xmlns:a16="http://schemas.microsoft.com/office/drawing/2014/main" xmlns="" id="{1D4DB2F4-2437-4D8B-8BDA-0D2A92A9E798}"/>
                  </a:ext>
                </a:extLst>
              </p:cNvPr>
              <p:cNvSpPr/>
              <p:nvPr/>
            </p:nvSpPr>
            <p:spPr>
              <a:xfrm rot="13918632">
                <a:off x="6291357" y="3555327"/>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xmlns="" id="{EF9B33E3-6D02-48F9-98B9-3F358A27BFFF}"/>
                  </a:ext>
                </a:extLst>
              </p:cNvPr>
              <p:cNvSpPr/>
              <p:nvPr/>
            </p:nvSpPr>
            <p:spPr>
              <a:xfrm>
                <a:off x="6439711" y="3589505"/>
                <a:ext cx="78609" cy="786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组合 81">
            <a:extLst>
              <a:ext uri="{FF2B5EF4-FFF2-40B4-BE49-F238E27FC236}">
                <a16:creationId xmlns:a16="http://schemas.microsoft.com/office/drawing/2014/main" xmlns="" id="{94B3B788-B75B-4F18-ABEE-CADD49CFB98F}"/>
              </a:ext>
            </a:extLst>
          </p:cNvPr>
          <p:cNvGrpSpPr/>
          <p:nvPr/>
        </p:nvGrpSpPr>
        <p:grpSpPr>
          <a:xfrm rot="3002356">
            <a:off x="957721" y="3353737"/>
            <a:ext cx="510011" cy="510011"/>
            <a:chOff x="7559732" y="2518840"/>
            <a:chExt cx="804151" cy="804151"/>
          </a:xfrm>
        </p:grpSpPr>
        <p:sp>
          <p:nvSpPr>
            <p:cNvPr id="83" name="椭圆 82">
              <a:extLst>
                <a:ext uri="{FF2B5EF4-FFF2-40B4-BE49-F238E27FC236}">
                  <a16:creationId xmlns:a16="http://schemas.microsoft.com/office/drawing/2014/main" xmlns="" id="{FF03B79A-150F-4B8B-AE5F-D345DDB5317F}"/>
                </a:ext>
              </a:extLst>
            </p:cNvPr>
            <p:cNvSpPr/>
            <p:nvPr/>
          </p:nvSpPr>
          <p:spPr>
            <a:xfrm>
              <a:off x="7559732" y="2518840"/>
              <a:ext cx="804151" cy="804151"/>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a:extLst>
                <a:ext uri="{FF2B5EF4-FFF2-40B4-BE49-F238E27FC236}">
                  <a16:creationId xmlns:a16="http://schemas.microsoft.com/office/drawing/2014/main" xmlns="" id="{DEBF376A-8E27-4D76-A55E-F166FAE8BCE7}"/>
                </a:ext>
              </a:extLst>
            </p:cNvPr>
            <p:cNvGrpSpPr/>
            <p:nvPr/>
          </p:nvGrpSpPr>
          <p:grpSpPr>
            <a:xfrm rot="20666371">
              <a:off x="7573951" y="2524413"/>
              <a:ext cx="733862" cy="537082"/>
              <a:chOff x="6116913" y="3219723"/>
              <a:chExt cx="759393" cy="555767"/>
            </a:xfrm>
            <a:solidFill>
              <a:schemeClr val="bg1"/>
            </a:solidFill>
          </p:grpSpPr>
          <p:sp>
            <p:nvSpPr>
              <p:cNvPr id="85" name="梯形 84">
                <a:extLst>
                  <a:ext uri="{FF2B5EF4-FFF2-40B4-BE49-F238E27FC236}">
                    <a16:creationId xmlns:a16="http://schemas.microsoft.com/office/drawing/2014/main" xmlns="" id="{3FC8D238-9AB3-47F4-865C-4E53E5E29441}"/>
                  </a:ext>
                </a:extLst>
              </p:cNvPr>
              <p:cNvSpPr/>
              <p:nvPr/>
            </p:nvSpPr>
            <p:spPr>
              <a:xfrm>
                <a:off x="6456726" y="3219723"/>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梯形 85">
                <a:extLst>
                  <a:ext uri="{FF2B5EF4-FFF2-40B4-BE49-F238E27FC236}">
                    <a16:creationId xmlns:a16="http://schemas.microsoft.com/office/drawing/2014/main" xmlns="" id="{DF9CAD6C-C35B-46A1-AD32-B8C3E8BC7C20}"/>
                  </a:ext>
                </a:extLst>
              </p:cNvPr>
              <p:cNvSpPr/>
              <p:nvPr/>
            </p:nvSpPr>
            <p:spPr>
              <a:xfrm rot="6633539">
                <a:off x="6656143" y="3501824"/>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梯形 86">
                <a:extLst>
                  <a:ext uri="{FF2B5EF4-FFF2-40B4-BE49-F238E27FC236}">
                    <a16:creationId xmlns:a16="http://schemas.microsoft.com/office/drawing/2014/main" xmlns="" id="{1D477B45-C4E7-474F-A83C-51E4ED4FE76A}"/>
                  </a:ext>
                </a:extLst>
              </p:cNvPr>
              <p:cNvSpPr/>
              <p:nvPr/>
            </p:nvSpPr>
            <p:spPr>
              <a:xfrm rot="13918632">
                <a:off x="6291357" y="3555327"/>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1F2C6B6D-9E87-4BA0-9494-8A7B2451B27B}"/>
                  </a:ext>
                </a:extLst>
              </p:cNvPr>
              <p:cNvSpPr/>
              <p:nvPr/>
            </p:nvSpPr>
            <p:spPr>
              <a:xfrm>
                <a:off x="6439711" y="3589505"/>
                <a:ext cx="78609" cy="786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9" name="组合 88">
            <a:extLst>
              <a:ext uri="{FF2B5EF4-FFF2-40B4-BE49-F238E27FC236}">
                <a16:creationId xmlns:a16="http://schemas.microsoft.com/office/drawing/2014/main" xmlns="" id="{E4DC23CC-5E0E-4E3B-AFB6-3D86AFB3735B}"/>
              </a:ext>
            </a:extLst>
          </p:cNvPr>
          <p:cNvGrpSpPr/>
          <p:nvPr/>
        </p:nvGrpSpPr>
        <p:grpSpPr>
          <a:xfrm rot="17547135">
            <a:off x="8545401" y="2758809"/>
            <a:ext cx="681524" cy="681524"/>
            <a:chOff x="7559732" y="2518840"/>
            <a:chExt cx="804151" cy="804151"/>
          </a:xfrm>
        </p:grpSpPr>
        <p:sp>
          <p:nvSpPr>
            <p:cNvPr id="90" name="椭圆 89">
              <a:extLst>
                <a:ext uri="{FF2B5EF4-FFF2-40B4-BE49-F238E27FC236}">
                  <a16:creationId xmlns:a16="http://schemas.microsoft.com/office/drawing/2014/main" xmlns="" id="{5956EB1B-9B4C-4F16-9868-A3D5E5B72BC9}"/>
                </a:ext>
              </a:extLst>
            </p:cNvPr>
            <p:cNvSpPr/>
            <p:nvPr/>
          </p:nvSpPr>
          <p:spPr>
            <a:xfrm>
              <a:off x="7559732" y="2518840"/>
              <a:ext cx="804151" cy="804151"/>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a:extLst>
                <a:ext uri="{FF2B5EF4-FFF2-40B4-BE49-F238E27FC236}">
                  <a16:creationId xmlns:a16="http://schemas.microsoft.com/office/drawing/2014/main" xmlns="" id="{AD101D08-77AC-4CDB-AE8F-19D474D4BB3D}"/>
                </a:ext>
              </a:extLst>
            </p:cNvPr>
            <p:cNvGrpSpPr/>
            <p:nvPr/>
          </p:nvGrpSpPr>
          <p:grpSpPr>
            <a:xfrm rot="20666371">
              <a:off x="7573951" y="2524413"/>
              <a:ext cx="733862" cy="537082"/>
              <a:chOff x="6116913" y="3219723"/>
              <a:chExt cx="759393" cy="555767"/>
            </a:xfrm>
            <a:solidFill>
              <a:schemeClr val="bg1"/>
            </a:solidFill>
          </p:grpSpPr>
          <p:sp>
            <p:nvSpPr>
              <p:cNvPr id="92" name="梯形 91">
                <a:extLst>
                  <a:ext uri="{FF2B5EF4-FFF2-40B4-BE49-F238E27FC236}">
                    <a16:creationId xmlns:a16="http://schemas.microsoft.com/office/drawing/2014/main" xmlns="" id="{D7B4967B-0554-46C5-8835-9DD769AF7E44}"/>
                  </a:ext>
                </a:extLst>
              </p:cNvPr>
              <p:cNvSpPr/>
              <p:nvPr/>
            </p:nvSpPr>
            <p:spPr>
              <a:xfrm>
                <a:off x="6456726" y="3219723"/>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梯形 92">
                <a:extLst>
                  <a:ext uri="{FF2B5EF4-FFF2-40B4-BE49-F238E27FC236}">
                    <a16:creationId xmlns:a16="http://schemas.microsoft.com/office/drawing/2014/main" xmlns="" id="{5BD1F46A-4A4B-4EC3-9E0C-D2604CA86E89}"/>
                  </a:ext>
                </a:extLst>
              </p:cNvPr>
              <p:cNvSpPr/>
              <p:nvPr/>
            </p:nvSpPr>
            <p:spPr>
              <a:xfrm rot="6633539">
                <a:off x="6656143" y="3501824"/>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梯形 93">
                <a:extLst>
                  <a:ext uri="{FF2B5EF4-FFF2-40B4-BE49-F238E27FC236}">
                    <a16:creationId xmlns:a16="http://schemas.microsoft.com/office/drawing/2014/main" xmlns="" id="{58B30722-E2B2-4F8B-B653-312EC031F228}"/>
                  </a:ext>
                </a:extLst>
              </p:cNvPr>
              <p:cNvSpPr/>
              <p:nvPr/>
            </p:nvSpPr>
            <p:spPr>
              <a:xfrm rot="13918632">
                <a:off x="6291357" y="3555327"/>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xmlns="" id="{6A8139D3-5070-422A-8A57-67FAD42DFC25}"/>
                  </a:ext>
                </a:extLst>
              </p:cNvPr>
              <p:cNvSpPr/>
              <p:nvPr/>
            </p:nvSpPr>
            <p:spPr>
              <a:xfrm>
                <a:off x="6439711" y="3589505"/>
                <a:ext cx="78609" cy="786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6" name="组合 95">
            <a:extLst>
              <a:ext uri="{FF2B5EF4-FFF2-40B4-BE49-F238E27FC236}">
                <a16:creationId xmlns:a16="http://schemas.microsoft.com/office/drawing/2014/main" xmlns="" id="{05CCBAD0-58D1-4A80-8785-024922CA76B4}"/>
              </a:ext>
            </a:extLst>
          </p:cNvPr>
          <p:cNvGrpSpPr/>
          <p:nvPr/>
        </p:nvGrpSpPr>
        <p:grpSpPr>
          <a:xfrm rot="18213771">
            <a:off x="10182403" y="3402932"/>
            <a:ext cx="510011" cy="510011"/>
            <a:chOff x="7559732" y="2518840"/>
            <a:chExt cx="804151" cy="804151"/>
          </a:xfrm>
        </p:grpSpPr>
        <p:sp>
          <p:nvSpPr>
            <p:cNvPr id="97" name="椭圆 96">
              <a:extLst>
                <a:ext uri="{FF2B5EF4-FFF2-40B4-BE49-F238E27FC236}">
                  <a16:creationId xmlns:a16="http://schemas.microsoft.com/office/drawing/2014/main" xmlns="" id="{39C87DF0-F797-4198-BBF2-7B3E4B97FE7D}"/>
                </a:ext>
              </a:extLst>
            </p:cNvPr>
            <p:cNvSpPr/>
            <p:nvPr/>
          </p:nvSpPr>
          <p:spPr>
            <a:xfrm>
              <a:off x="7559732" y="2518840"/>
              <a:ext cx="804151" cy="804151"/>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a:extLst>
                <a:ext uri="{FF2B5EF4-FFF2-40B4-BE49-F238E27FC236}">
                  <a16:creationId xmlns:a16="http://schemas.microsoft.com/office/drawing/2014/main" xmlns="" id="{A2D7D0A2-109A-4A23-B2BE-51551076F300}"/>
                </a:ext>
              </a:extLst>
            </p:cNvPr>
            <p:cNvGrpSpPr/>
            <p:nvPr/>
          </p:nvGrpSpPr>
          <p:grpSpPr>
            <a:xfrm rot="20666371">
              <a:off x="7573951" y="2524413"/>
              <a:ext cx="733862" cy="537082"/>
              <a:chOff x="6116913" y="3219723"/>
              <a:chExt cx="759393" cy="555767"/>
            </a:xfrm>
            <a:solidFill>
              <a:schemeClr val="bg1"/>
            </a:solidFill>
          </p:grpSpPr>
          <p:sp>
            <p:nvSpPr>
              <p:cNvPr id="99" name="梯形 98">
                <a:extLst>
                  <a:ext uri="{FF2B5EF4-FFF2-40B4-BE49-F238E27FC236}">
                    <a16:creationId xmlns:a16="http://schemas.microsoft.com/office/drawing/2014/main" xmlns="" id="{E4336817-DE4F-493A-A871-0240F665698E}"/>
                  </a:ext>
                </a:extLst>
              </p:cNvPr>
              <p:cNvSpPr/>
              <p:nvPr/>
            </p:nvSpPr>
            <p:spPr>
              <a:xfrm>
                <a:off x="6456726" y="3219723"/>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梯形 99">
                <a:extLst>
                  <a:ext uri="{FF2B5EF4-FFF2-40B4-BE49-F238E27FC236}">
                    <a16:creationId xmlns:a16="http://schemas.microsoft.com/office/drawing/2014/main" xmlns="" id="{5655683C-8E7E-43EB-8243-7FE5503F9946}"/>
                  </a:ext>
                </a:extLst>
              </p:cNvPr>
              <p:cNvSpPr/>
              <p:nvPr/>
            </p:nvSpPr>
            <p:spPr>
              <a:xfrm rot="6633539">
                <a:off x="6656143" y="3501824"/>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梯形 100">
                <a:extLst>
                  <a:ext uri="{FF2B5EF4-FFF2-40B4-BE49-F238E27FC236}">
                    <a16:creationId xmlns:a16="http://schemas.microsoft.com/office/drawing/2014/main" xmlns="" id="{7AA029EC-0E8B-4E10-85BB-B30A22F8B496}"/>
                  </a:ext>
                </a:extLst>
              </p:cNvPr>
              <p:cNvSpPr/>
              <p:nvPr/>
            </p:nvSpPr>
            <p:spPr>
              <a:xfrm rot="13918632">
                <a:off x="6291357" y="3555327"/>
                <a:ext cx="45719" cy="394607"/>
              </a:xfrm>
              <a:prstGeom prst="trapezoid">
                <a:avLst>
                  <a:gd name="adj" fmla="val 372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xmlns="" id="{455A65C7-A197-4F7E-BAC1-03B652ADD939}"/>
                  </a:ext>
                </a:extLst>
              </p:cNvPr>
              <p:cNvSpPr/>
              <p:nvPr/>
            </p:nvSpPr>
            <p:spPr>
              <a:xfrm>
                <a:off x="6439711" y="3589505"/>
                <a:ext cx="78609" cy="786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3" name="文本框 102">
            <a:extLst>
              <a:ext uri="{FF2B5EF4-FFF2-40B4-BE49-F238E27FC236}">
                <a16:creationId xmlns:a16="http://schemas.microsoft.com/office/drawing/2014/main" xmlns="" id="{1B211B4A-1C26-43CB-A847-79C9B9D804A5}"/>
              </a:ext>
            </a:extLst>
          </p:cNvPr>
          <p:cNvSpPr txBox="1"/>
          <p:nvPr/>
        </p:nvSpPr>
        <p:spPr>
          <a:xfrm>
            <a:off x="895350" y="4426479"/>
            <a:ext cx="723275" cy="400110"/>
          </a:xfrm>
          <a:prstGeom prst="rect">
            <a:avLst/>
          </a:prstGeom>
          <a:noFill/>
        </p:spPr>
        <p:txBody>
          <a:bodyPr wrap="none" rtlCol="0">
            <a:spAutoFit/>
          </a:bodyPr>
          <a:lstStyle/>
          <a:p>
            <a:r>
              <a:rPr lang="en-US" altLang="zh-CN" sz="2000" dirty="0">
                <a:solidFill>
                  <a:schemeClr val="bg1"/>
                </a:solidFill>
              </a:rPr>
              <a:t>2014</a:t>
            </a:r>
            <a:endParaRPr lang="zh-CN" altLang="en-US" sz="2000" dirty="0">
              <a:solidFill>
                <a:schemeClr val="bg1"/>
              </a:solidFill>
            </a:endParaRPr>
          </a:p>
        </p:txBody>
      </p:sp>
      <p:sp>
        <p:nvSpPr>
          <p:cNvPr id="104" name="文本框 103">
            <a:extLst>
              <a:ext uri="{FF2B5EF4-FFF2-40B4-BE49-F238E27FC236}">
                <a16:creationId xmlns:a16="http://schemas.microsoft.com/office/drawing/2014/main" xmlns="" id="{9A10019A-D32A-484B-AB8E-E52CD25F8B88}"/>
              </a:ext>
            </a:extLst>
          </p:cNvPr>
          <p:cNvSpPr txBox="1"/>
          <p:nvPr/>
        </p:nvSpPr>
        <p:spPr>
          <a:xfrm>
            <a:off x="2038350" y="4426479"/>
            <a:ext cx="723275" cy="400110"/>
          </a:xfrm>
          <a:prstGeom prst="rect">
            <a:avLst/>
          </a:prstGeom>
          <a:noFill/>
        </p:spPr>
        <p:txBody>
          <a:bodyPr wrap="none" rtlCol="0">
            <a:spAutoFit/>
          </a:bodyPr>
          <a:lstStyle/>
          <a:p>
            <a:r>
              <a:rPr lang="en-US" altLang="zh-CN" sz="2000" dirty="0">
                <a:solidFill>
                  <a:schemeClr val="bg1"/>
                </a:solidFill>
              </a:rPr>
              <a:t>2015</a:t>
            </a:r>
            <a:endParaRPr lang="zh-CN" altLang="en-US" sz="2000" dirty="0">
              <a:solidFill>
                <a:schemeClr val="bg1"/>
              </a:solidFill>
            </a:endParaRPr>
          </a:p>
        </p:txBody>
      </p:sp>
      <p:sp>
        <p:nvSpPr>
          <p:cNvPr id="105" name="文本框 104">
            <a:extLst>
              <a:ext uri="{FF2B5EF4-FFF2-40B4-BE49-F238E27FC236}">
                <a16:creationId xmlns:a16="http://schemas.microsoft.com/office/drawing/2014/main" xmlns="" id="{093FDFA3-1A82-4574-8A12-0D9BF79CEC92}"/>
              </a:ext>
            </a:extLst>
          </p:cNvPr>
          <p:cNvSpPr txBox="1"/>
          <p:nvPr/>
        </p:nvSpPr>
        <p:spPr>
          <a:xfrm>
            <a:off x="4133850" y="4426479"/>
            <a:ext cx="723275" cy="400110"/>
          </a:xfrm>
          <a:prstGeom prst="rect">
            <a:avLst/>
          </a:prstGeom>
          <a:noFill/>
        </p:spPr>
        <p:txBody>
          <a:bodyPr wrap="none" rtlCol="0">
            <a:spAutoFit/>
          </a:bodyPr>
          <a:lstStyle/>
          <a:p>
            <a:r>
              <a:rPr lang="en-US" altLang="zh-CN" sz="2000" dirty="0">
                <a:solidFill>
                  <a:schemeClr val="bg1"/>
                </a:solidFill>
              </a:rPr>
              <a:t>2016</a:t>
            </a:r>
            <a:endParaRPr lang="zh-CN" altLang="en-US" sz="2000" dirty="0">
              <a:solidFill>
                <a:schemeClr val="bg1"/>
              </a:solidFill>
            </a:endParaRPr>
          </a:p>
        </p:txBody>
      </p:sp>
      <p:sp>
        <p:nvSpPr>
          <p:cNvPr id="106" name="文本框 105">
            <a:extLst>
              <a:ext uri="{FF2B5EF4-FFF2-40B4-BE49-F238E27FC236}">
                <a16:creationId xmlns:a16="http://schemas.microsoft.com/office/drawing/2014/main" xmlns="" id="{19E0DE01-9EF4-48B9-BAD0-367A7285E508}"/>
              </a:ext>
            </a:extLst>
          </p:cNvPr>
          <p:cNvSpPr txBox="1"/>
          <p:nvPr/>
        </p:nvSpPr>
        <p:spPr>
          <a:xfrm>
            <a:off x="5676900" y="4426479"/>
            <a:ext cx="723275" cy="400110"/>
          </a:xfrm>
          <a:prstGeom prst="rect">
            <a:avLst/>
          </a:prstGeom>
          <a:noFill/>
        </p:spPr>
        <p:txBody>
          <a:bodyPr wrap="none" rtlCol="0">
            <a:spAutoFit/>
          </a:bodyPr>
          <a:lstStyle/>
          <a:p>
            <a:r>
              <a:rPr lang="en-US" altLang="zh-CN" sz="2000" dirty="0">
                <a:solidFill>
                  <a:schemeClr val="bg1"/>
                </a:solidFill>
              </a:rPr>
              <a:t>2017</a:t>
            </a:r>
            <a:endParaRPr lang="zh-CN" altLang="en-US" sz="2000" dirty="0">
              <a:solidFill>
                <a:schemeClr val="bg1"/>
              </a:solidFill>
            </a:endParaRPr>
          </a:p>
        </p:txBody>
      </p:sp>
      <p:sp>
        <p:nvSpPr>
          <p:cNvPr id="107" name="文本框 106">
            <a:extLst>
              <a:ext uri="{FF2B5EF4-FFF2-40B4-BE49-F238E27FC236}">
                <a16:creationId xmlns:a16="http://schemas.microsoft.com/office/drawing/2014/main" xmlns="" id="{FE4E2A21-5D85-4250-8E08-24856DEAD37D}"/>
              </a:ext>
            </a:extLst>
          </p:cNvPr>
          <p:cNvSpPr txBox="1"/>
          <p:nvPr/>
        </p:nvSpPr>
        <p:spPr>
          <a:xfrm>
            <a:off x="6877050" y="4426479"/>
            <a:ext cx="723275" cy="400110"/>
          </a:xfrm>
          <a:prstGeom prst="rect">
            <a:avLst/>
          </a:prstGeom>
          <a:noFill/>
        </p:spPr>
        <p:txBody>
          <a:bodyPr wrap="none" rtlCol="0">
            <a:spAutoFit/>
          </a:bodyPr>
          <a:lstStyle/>
          <a:p>
            <a:r>
              <a:rPr lang="en-US" altLang="zh-CN" sz="2000" dirty="0">
                <a:solidFill>
                  <a:schemeClr val="bg1"/>
                </a:solidFill>
              </a:rPr>
              <a:t>2019</a:t>
            </a:r>
            <a:endParaRPr lang="zh-CN" altLang="en-US" sz="2000" dirty="0">
              <a:solidFill>
                <a:schemeClr val="bg1"/>
              </a:solidFill>
            </a:endParaRPr>
          </a:p>
        </p:txBody>
      </p:sp>
      <p:sp>
        <p:nvSpPr>
          <p:cNvPr id="108" name="文本框 107">
            <a:extLst>
              <a:ext uri="{FF2B5EF4-FFF2-40B4-BE49-F238E27FC236}">
                <a16:creationId xmlns:a16="http://schemas.microsoft.com/office/drawing/2014/main" xmlns="" id="{7B01EA75-237F-4273-9970-192D35D0E091}"/>
              </a:ext>
            </a:extLst>
          </p:cNvPr>
          <p:cNvSpPr txBox="1"/>
          <p:nvPr/>
        </p:nvSpPr>
        <p:spPr>
          <a:xfrm>
            <a:off x="8572500" y="4426479"/>
            <a:ext cx="723275" cy="400110"/>
          </a:xfrm>
          <a:prstGeom prst="rect">
            <a:avLst/>
          </a:prstGeom>
          <a:noFill/>
        </p:spPr>
        <p:txBody>
          <a:bodyPr wrap="none" rtlCol="0">
            <a:spAutoFit/>
          </a:bodyPr>
          <a:lstStyle/>
          <a:p>
            <a:r>
              <a:rPr lang="en-US" altLang="zh-CN" sz="2000" dirty="0">
                <a:solidFill>
                  <a:schemeClr val="bg1"/>
                </a:solidFill>
              </a:rPr>
              <a:t>2020</a:t>
            </a:r>
            <a:endParaRPr lang="zh-CN" altLang="en-US" sz="2000" dirty="0">
              <a:solidFill>
                <a:schemeClr val="bg1"/>
              </a:solidFill>
            </a:endParaRPr>
          </a:p>
        </p:txBody>
      </p:sp>
      <p:sp>
        <p:nvSpPr>
          <p:cNvPr id="109" name="文本框 108">
            <a:extLst>
              <a:ext uri="{FF2B5EF4-FFF2-40B4-BE49-F238E27FC236}">
                <a16:creationId xmlns:a16="http://schemas.microsoft.com/office/drawing/2014/main" xmlns="" id="{C03964ED-85B9-409C-AB5E-09FE84E6FEBD}"/>
              </a:ext>
            </a:extLst>
          </p:cNvPr>
          <p:cNvSpPr txBox="1"/>
          <p:nvPr/>
        </p:nvSpPr>
        <p:spPr>
          <a:xfrm>
            <a:off x="10134600" y="4426479"/>
            <a:ext cx="723275" cy="400110"/>
          </a:xfrm>
          <a:prstGeom prst="rect">
            <a:avLst/>
          </a:prstGeom>
          <a:noFill/>
        </p:spPr>
        <p:txBody>
          <a:bodyPr wrap="none" rtlCol="0">
            <a:spAutoFit/>
          </a:bodyPr>
          <a:lstStyle/>
          <a:p>
            <a:r>
              <a:rPr lang="en-US" altLang="zh-CN" sz="2000" dirty="0">
                <a:solidFill>
                  <a:schemeClr val="bg1"/>
                </a:solidFill>
              </a:rPr>
              <a:t>2023</a:t>
            </a:r>
            <a:endParaRPr lang="zh-CN" altLang="en-US" sz="2000" dirty="0">
              <a:solidFill>
                <a:schemeClr val="bg1"/>
              </a:solidFill>
            </a:endParaRPr>
          </a:p>
        </p:txBody>
      </p:sp>
      <p:grpSp>
        <p:nvGrpSpPr>
          <p:cNvPr id="110" name="组合 109">
            <a:extLst>
              <a:ext uri="{FF2B5EF4-FFF2-40B4-BE49-F238E27FC236}">
                <a16:creationId xmlns:a16="http://schemas.microsoft.com/office/drawing/2014/main" xmlns="" id="{938ED7AA-92DD-498C-ABEB-065C6F4EF800}"/>
              </a:ext>
            </a:extLst>
          </p:cNvPr>
          <p:cNvGrpSpPr/>
          <p:nvPr/>
        </p:nvGrpSpPr>
        <p:grpSpPr>
          <a:xfrm>
            <a:off x="1385260" y="3322953"/>
            <a:ext cx="579005" cy="873795"/>
            <a:chOff x="1385260" y="4031069"/>
            <a:chExt cx="579005" cy="873795"/>
          </a:xfrm>
        </p:grpSpPr>
        <p:grpSp>
          <p:nvGrpSpPr>
            <p:cNvPr id="111" name="组合 110">
              <a:extLst>
                <a:ext uri="{FF2B5EF4-FFF2-40B4-BE49-F238E27FC236}">
                  <a16:creationId xmlns:a16="http://schemas.microsoft.com/office/drawing/2014/main" xmlns="" id="{4D2BFF72-07D5-4048-804C-0D47182D93E2}"/>
                </a:ext>
              </a:extLst>
            </p:cNvPr>
            <p:cNvGrpSpPr/>
            <p:nvPr/>
          </p:nvGrpSpPr>
          <p:grpSpPr>
            <a:xfrm>
              <a:off x="1447801" y="4031069"/>
              <a:ext cx="380999" cy="323444"/>
              <a:chOff x="2247901" y="1187450"/>
              <a:chExt cx="746125" cy="633413"/>
            </a:xfrm>
          </p:grpSpPr>
          <p:sp>
            <p:nvSpPr>
              <p:cNvPr id="114" name="Line 5">
                <a:extLst>
                  <a:ext uri="{FF2B5EF4-FFF2-40B4-BE49-F238E27FC236}">
                    <a16:creationId xmlns:a16="http://schemas.microsoft.com/office/drawing/2014/main" xmlns="" id="{A0BACC90-4546-40D0-A047-45BA73429698}"/>
                  </a:ext>
                </a:extLst>
              </p:cNvPr>
              <p:cNvSpPr>
                <a:spLocks noChangeShapeType="1"/>
              </p:cNvSpPr>
              <p:nvPr/>
            </p:nvSpPr>
            <p:spPr bwMode="auto">
              <a:xfrm>
                <a:off x="2484438" y="1620838"/>
                <a:ext cx="0" cy="79375"/>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5" name="Line 6">
                <a:extLst>
                  <a:ext uri="{FF2B5EF4-FFF2-40B4-BE49-F238E27FC236}">
                    <a16:creationId xmlns:a16="http://schemas.microsoft.com/office/drawing/2014/main" xmlns="" id="{F650F949-49D1-4379-9A77-B4F02CA23E0D}"/>
                  </a:ext>
                </a:extLst>
              </p:cNvPr>
              <p:cNvSpPr>
                <a:spLocks noChangeShapeType="1"/>
              </p:cNvSpPr>
              <p:nvPr/>
            </p:nvSpPr>
            <p:spPr bwMode="auto">
              <a:xfrm>
                <a:off x="2563813" y="1620838"/>
                <a:ext cx="0" cy="79375"/>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6" name="Line 7">
                <a:extLst>
                  <a:ext uri="{FF2B5EF4-FFF2-40B4-BE49-F238E27FC236}">
                    <a16:creationId xmlns:a16="http://schemas.microsoft.com/office/drawing/2014/main" xmlns="" id="{E28A0168-CAFE-4FFB-9AC0-A0ACE8FF4D5E}"/>
                  </a:ext>
                </a:extLst>
              </p:cNvPr>
              <p:cNvSpPr>
                <a:spLocks noChangeShapeType="1"/>
              </p:cNvSpPr>
              <p:nvPr/>
            </p:nvSpPr>
            <p:spPr bwMode="auto">
              <a:xfrm>
                <a:off x="2644776" y="1620838"/>
                <a:ext cx="0" cy="79375"/>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7" name="Line 8">
                <a:extLst>
                  <a:ext uri="{FF2B5EF4-FFF2-40B4-BE49-F238E27FC236}">
                    <a16:creationId xmlns:a16="http://schemas.microsoft.com/office/drawing/2014/main" xmlns="" id="{0D5D09F7-76BF-46C4-9CC9-B2E585F1132C}"/>
                  </a:ext>
                </a:extLst>
              </p:cNvPr>
              <p:cNvSpPr>
                <a:spLocks noChangeShapeType="1"/>
              </p:cNvSpPr>
              <p:nvPr/>
            </p:nvSpPr>
            <p:spPr bwMode="auto">
              <a:xfrm>
                <a:off x="2736851" y="1620838"/>
                <a:ext cx="0" cy="79375"/>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8" name="Line 9">
                <a:extLst>
                  <a:ext uri="{FF2B5EF4-FFF2-40B4-BE49-F238E27FC236}">
                    <a16:creationId xmlns:a16="http://schemas.microsoft.com/office/drawing/2014/main" xmlns="" id="{5E202EB6-E21E-4D71-8827-A1EC8921B888}"/>
                  </a:ext>
                </a:extLst>
              </p:cNvPr>
              <p:cNvSpPr>
                <a:spLocks noChangeShapeType="1"/>
              </p:cNvSpPr>
              <p:nvPr/>
            </p:nvSpPr>
            <p:spPr bwMode="auto">
              <a:xfrm>
                <a:off x="2524126" y="1712913"/>
                <a:ext cx="0" cy="10795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9" name="Line 10">
                <a:extLst>
                  <a:ext uri="{FF2B5EF4-FFF2-40B4-BE49-F238E27FC236}">
                    <a16:creationId xmlns:a16="http://schemas.microsoft.com/office/drawing/2014/main" xmlns="" id="{3CDE87A6-2BF1-4C61-93D2-392624AA2BA8}"/>
                  </a:ext>
                </a:extLst>
              </p:cNvPr>
              <p:cNvSpPr>
                <a:spLocks noChangeShapeType="1"/>
              </p:cNvSpPr>
              <p:nvPr/>
            </p:nvSpPr>
            <p:spPr bwMode="auto">
              <a:xfrm>
                <a:off x="2617788" y="1712913"/>
                <a:ext cx="0" cy="10795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0" name="Line 11">
                <a:extLst>
                  <a:ext uri="{FF2B5EF4-FFF2-40B4-BE49-F238E27FC236}">
                    <a16:creationId xmlns:a16="http://schemas.microsoft.com/office/drawing/2014/main" xmlns="" id="{59740769-EA2D-4B66-9114-03C97E9393F5}"/>
                  </a:ext>
                </a:extLst>
              </p:cNvPr>
              <p:cNvSpPr>
                <a:spLocks noChangeShapeType="1"/>
              </p:cNvSpPr>
              <p:nvPr/>
            </p:nvSpPr>
            <p:spPr bwMode="auto">
              <a:xfrm>
                <a:off x="2697163" y="1712913"/>
                <a:ext cx="0" cy="10795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1" name="Freeform 12">
                <a:extLst>
                  <a:ext uri="{FF2B5EF4-FFF2-40B4-BE49-F238E27FC236}">
                    <a16:creationId xmlns:a16="http://schemas.microsoft.com/office/drawing/2014/main" xmlns="" id="{3FCB921A-4019-4530-B29E-BBFB5F3FF110}"/>
                  </a:ext>
                </a:extLst>
              </p:cNvPr>
              <p:cNvSpPr>
                <a:spLocks/>
              </p:cNvSpPr>
              <p:nvPr/>
            </p:nvSpPr>
            <p:spPr bwMode="auto">
              <a:xfrm>
                <a:off x="2505076" y="1187450"/>
                <a:ext cx="488950" cy="496887"/>
              </a:xfrm>
              <a:custGeom>
                <a:avLst/>
                <a:gdLst>
                  <a:gd name="T0" fmla="*/ 0 w 147"/>
                  <a:gd name="T1" fmla="*/ 75 h 149"/>
                  <a:gd name="T2" fmla="*/ 74 w 147"/>
                  <a:gd name="T3" fmla="*/ 0 h 149"/>
                  <a:gd name="T4" fmla="*/ 147 w 147"/>
                  <a:gd name="T5" fmla="*/ 75 h 149"/>
                  <a:gd name="T6" fmla="*/ 89 w 147"/>
                  <a:gd name="T7" fmla="*/ 149 h 149"/>
                </a:gdLst>
                <a:ahLst/>
                <a:cxnLst>
                  <a:cxn ang="0">
                    <a:pos x="T0" y="T1"/>
                  </a:cxn>
                  <a:cxn ang="0">
                    <a:pos x="T2" y="T3"/>
                  </a:cxn>
                  <a:cxn ang="0">
                    <a:pos x="T4" y="T5"/>
                  </a:cxn>
                  <a:cxn ang="0">
                    <a:pos x="T6" y="T7"/>
                  </a:cxn>
                </a:cxnLst>
                <a:rect l="0" t="0" r="r" b="b"/>
                <a:pathLst>
                  <a:path w="147" h="149">
                    <a:moveTo>
                      <a:pt x="0" y="75"/>
                    </a:moveTo>
                    <a:cubicBezTo>
                      <a:pt x="0" y="34"/>
                      <a:pt x="33" y="0"/>
                      <a:pt x="74" y="0"/>
                    </a:cubicBezTo>
                    <a:cubicBezTo>
                      <a:pt x="114" y="0"/>
                      <a:pt x="147" y="34"/>
                      <a:pt x="147" y="75"/>
                    </a:cubicBezTo>
                    <a:cubicBezTo>
                      <a:pt x="147" y="112"/>
                      <a:pt x="122" y="142"/>
                      <a:pt x="89" y="149"/>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2" name="Freeform 13">
                <a:extLst>
                  <a:ext uri="{FF2B5EF4-FFF2-40B4-BE49-F238E27FC236}">
                    <a16:creationId xmlns:a16="http://schemas.microsoft.com/office/drawing/2014/main" xmlns="" id="{F2A1005B-EE63-41A2-AE63-7BB45D05959E}"/>
                  </a:ext>
                </a:extLst>
              </p:cNvPr>
              <p:cNvSpPr>
                <a:spLocks/>
              </p:cNvSpPr>
              <p:nvPr/>
            </p:nvSpPr>
            <p:spPr bwMode="auto">
              <a:xfrm>
                <a:off x="2247901" y="1333500"/>
                <a:ext cx="260350" cy="339725"/>
              </a:xfrm>
              <a:custGeom>
                <a:avLst/>
                <a:gdLst>
                  <a:gd name="T0" fmla="*/ 48 w 78"/>
                  <a:gd name="T1" fmla="*/ 102 h 102"/>
                  <a:gd name="T2" fmla="*/ 18 w 78"/>
                  <a:gd name="T3" fmla="*/ 88 h 102"/>
                  <a:gd name="T4" fmla="*/ 19 w 78"/>
                  <a:gd name="T5" fmla="*/ 19 h 102"/>
                  <a:gd name="T6" fmla="*/ 78 w 78"/>
                  <a:gd name="T7" fmla="*/ 10 h 102"/>
                </a:gdLst>
                <a:ahLst/>
                <a:cxnLst>
                  <a:cxn ang="0">
                    <a:pos x="T0" y="T1"/>
                  </a:cxn>
                  <a:cxn ang="0">
                    <a:pos x="T2" y="T3"/>
                  </a:cxn>
                  <a:cxn ang="0">
                    <a:pos x="T4" y="T5"/>
                  </a:cxn>
                  <a:cxn ang="0">
                    <a:pos x="T6" y="T7"/>
                  </a:cxn>
                </a:cxnLst>
                <a:rect l="0" t="0" r="r" b="b"/>
                <a:pathLst>
                  <a:path w="78" h="102">
                    <a:moveTo>
                      <a:pt x="48" y="102"/>
                    </a:moveTo>
                    <a:cubicBezTo>
                      <a:pt x="37" y="101"/>
                      <a:pt x="27" y="96"/>
                      <a:pt x="18" y="88"/>
                    </a:cubicBezTo>
                    <a:cubicBezTo>
                      <a:pt x="0" y="69"/>
                      <a:pt x="0" y="38"/>
                      <a:pt x="19" y="19"/>
                    </a:cubicBezTo>
                    <a:cubicBezTo>
                      <a:pt x="35" y="3"/>
                      <a:pt x="59" y="0"/>
                      <a:pt x="78" y="10"/>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12" name="矩形 111">
              <a:extLst>
                <a:ext uri="{FF2B5EF4-FFF2-40B4-BE49-F238E27FC236}">
                  <a16:creationId xmlns:a16="http://schemas.microsoft.com/office/drawing/2014/main" xmlns="" id="{86FCF45C-0EEC-49B2-A75F-E25BE323DFD6}"/>
                </a:ext>
              </a:extLst>
            </p:cNvPr>
            <p:cNvSpPr/>
            <p:nvPr/>
          </p:nvSpPr>
          <p:spPr>
            <a:xfrm>
              <a:off x="1385260" y="4391141"/>
              <a:ext cx="579005" cy="307777"/>
            </a:xfrm>
            <a:prstGeom prst="rect">
              <a:avLst/>
            </a:prstGeom>
            <a:noFill/>
          </p:spPr>
          <p:txBody>
            <a:bodyPr wrap="none" rtlCol="0">
              <a:spAutoFit/>
            </a:bodyPr>
            <a:lstStyle/>
            <a:p>
              <a:pPr algn="ctr"/>
              <a:r>
                <a:rPr lang="zh-CN" altLang="en-US" sz="1400" b="1" dirty="0">
                  <a:solidFill>
                    <a:schemeClr val="bg1"/>
                  </a:solidFill>
                  <a:latin typeface="+mj-lt"/>
                </a:rPr>
                <a:t>TITLE</a:t>
              </a:r>
            </a:p>
          </p:txBody>
        </p:sp>
        <p:sp>
          <p:nvSpPr>
            <p:cNvPr id="113" name="矩形 112">
              <a:extLst>
                <a:ext uri="{FF2B5EF4-FFF2-40B4-BE49-F238E27FC236}">
                  <a16:creationId xmlns:a16="http://schemas.microsoft.com/office/drawing/2014/main" xmlns="" id="{7A306622-67A1-455D-AA0F-ABBACA49EB7C}"/>
                </a:ext>
              </a:extLst>
            </p:cNvPr>
            <p:cNvSpPr/>
            <p:nvPr/>
          </p:nvSpPr>
          <p:spPr>
            <a:xfrm>
              <a:off x="1456928" y="4597087"/>
              <a:ext cx="460383" cy="307777"/>
            </a:xfrm>
            <a:prstGeom prst="rect">
              <a:avLst/>
            </a:prstGeom>
            <a:noFill/>
          </p:spPr>
          <p:txBody>
            <a:bodyPr wrap="none" rtlCol="0">
              <a:spAutoFit/>
            </a:bodyPr>
            <a:lstStyle/>
            <a:p>
              <a:pPr algn="ctr"/>
              <a:r>
                <a:rPr lang="en-US" altLang="zh-CN" sz="1400" b="1" dirty="0">
                  <a:solidFill>
                    <a:schemeClr val="bg1"/>
                  </a:solidFill>
                  <a:latin typeface="+mj-lt"/>
                </a:rPr>
                <a:t>30%</a:t>
              </a:r>
              <a:endParaRPr lang="zh-CN" altLang="en-US" sz="1400" b="1" dirty="0">
                <a:solidFill>
                  <a:schemeClr val="bg1"/>
                </a:solidFill>
                <a:latin typeface="+mj-lt"/>
              </a:endParaRPr>
            </a:p>
          </p:txBody>
        </p:sp>
      </p:grpSp>
      <p:grpSp>
        <p:nvGrpSpPr>
          <p:cNvPr id="123" name="组合 122">
            <a:extLst>
              <a:ext uri="{FF2B5EF4-FFF2-40B4-BE49-F238E27FC236}">
                <a16:creationId xmlns:a16="http://schemas.microsoft.com/office/drawing/2014/main" xmlns="" id="{A9F24B1B-77D4-46B7-B420-D09378E6AB1C}"/>
              </a:ext>
            </a:extLst>
          </p:cNvPr>
          <p:cNvGrpSpPr/>
          <p:nvPr/>
        </p:nvGrpSpPr>
        <p:grpSpPr>
          <a:xfrm>
            <a:off x="2620936" y="2732171"/>
            <a:ext cx="579005" cy="937355"/>
            <a:chOff x="2620936" y="3440287"/>
            <a:chExt cx="579005" cy="937355"/>
          </a:xfrm>
        </p:grpSpPr>
        <p:grpSp>
          <p:nvGrpSpPr>
            <p:cNvPr id="124" name="组合 123">
              <a:extLst>
                <a:ext uri="{FF2B5EF4-FFF2-40B4-BE49-F238E27FC236}">
                  <a16:creationId xmlns:a16="http://schemas.microsoft.com/office/drawing/2014/main" xmlns="" id="{629A516E-3967-4B26-883F-171D61134126}"/>
                </a:ext>
              </a:extLst>
            </p:cNvPr>
            <p:cNvGrpSpPr/>
            <p:nvPr/>
          </p:nvGrpSpPr>
          <p:grpSpPr>
            <a:xfrm>
              <a:off x="2703513" y="3440287"/>
              <a:ext cx="382587" cy="347487"/>
              <a:chOff x="2151063" y="2811463"/>
              <a:chExt cx="865188" cy="785812"/>
            </a:xfrm>
          </p:grpSpPr>
          <p:sp>
            <p:nvSpPr>
              <p:cNvPr id="127" name="Freeform 37">
                <a:extLst>
                  <a:ext uri="{FF2B5EF4-FFF2-40B4-BE49-F238E27FC236}">
                    <a16:creationId xmlns:a16="http://schemas.microsoft.com/office/drawing/2014/main" xmlns="" id="{D028EF6A-3D66-48BF-801A-C86426320DFA}"/>
                  </a:ext>
                </a:extLst>
              </p:cNvPr>
              <p:cNvSpPr>
                <a:spLocks/>
              </p:cNvSpPr>
              <p:nvPr/>
            </p:nvSpPr>
            <p:spPr bwMode="auto">
              <a:xfrm>
                <a:off x="2151063" y="2811463"/>
                <a:ext cx="725488" cy="785812"/>
              </a:xfrm>
              <a:custGeom>
                <a:avLst/>
                <a:gdLst>
                  <a:gd name="T0" fmla="*/ 218 w 218"/>
                  <a:gd name="T1" fmla="*/ 180 h 236"/>
                  <a:gd name="T2" fmla="*/ 118 w 218"/>
                  <a:gd name="T3" fmla="*/ 236 h 236"/>
                  <a:gd name="T4" fmla="*/ 0 w 218"/>
                  <a:gd name="T5" fmla="*/ 118 h 236"/>
                  <a:gd name="T6" fmla="*/ 118 w 218"/>
                  <a:gd name="T7" fmla="*/ 0 h 236"/>
                </a:gdLst>
                <a:ahLst/>
                <a:cxnLst>
                  <a:cxn ang="0">
                    <a:pos x="T0" y="T1"/>
                  </a:cxn>
                  <a:cxn ang="0">
                    <a:pos x="T2" y="T3"/>
                  </a:cxn>
                  <a:cxn ang="0">
                    <a:pos x="T4" y="T5"/>
                  </a:cxn>
                  <a:cxn ang="0">
                    <a:pos x="T6" y="T7"/>
                  </a:cxn>
                </a:cxnLst>
                <a:rect l="0" t="0" r="r" b="b"/>
                <a:pathLst>
                  <a:path w="218" h="236">
                    <a:moveTo>
                      <a:pt x="218" y="180"/>
                    </a:moveTo>
                    <a:cubicBezTo>
                      <a:pt x="197" y="213"/>
                      <a:pt x="160" y="236"/>
                      <a:pt x="118" y="236"/>
                    </a:cubicBezTo>
                    <a:cubicBezTo>
                      <a:pt x="53" y="236"/>
                      <a:pt x="0" y="183"/>
                      <a:pt x="0" y="118"/>
                    </a:cubicBezTo>
                    <a:cubicBezTo>
                      <a:pt x="0" y="53"/>
                      <a:pt x="53" y="0"/>
                      <a:pt x="118" y="0"/>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8">
                <a:extLst>
                  <a:ext uri="{FF2B5EF4-FFF2-40B4-BE49-F238E27FC236}">
                    <a16:creationId xmlns:a16="http://schemas.microsoft.com/office/drawing/2014/main" xmlns="" id="{C42471E0-B69A-491A-877D-D00F76583BF4}"/>
                  </a:ext>
                </a:extLst>
              </p:cNvPr>
              <p:cNvSpPr>
                <a:spLocks/>
              </p:cNvSpPr>
              <p:nvPr/>
            </p:nvSpPr>
            <p:spPr bwMode="auto">
              <a:xfrm>
                <a:off x="2493963" y="2811463"/>
                <a:ext cx="382588" cy="598487"/>
              </a:xfrm>
              <a:custGeom>
                <a:avLst/>
                <a:gdLst>
                  <a:gd name="T0" fmla="*/ 115 w 115"/>
                  <a:gd name="T1" fmla="*/ 180 h 180"/>
                  <a:gd name="T2" fmla="*/ 0 w 115"/>
                  <a:gd name="T3" fmla="*/ 64 h 180"/>
                  <a:gd name="T4" fmla="*/ 15 w 115"/>
                  <a:gd name="T5" fmla="*/ 0 h 180"/>
                </a:gdLst>
                <a:ahLst/>
                <a:cxnLst>
                  <a:cxn ang="0">
                    <a:pos x="T0" y="T1"/>
                  </a:cxn>
                  <a:cxn ang="0">
                    <a:pos x="T2" y="T3"/>
                  </a:cxn>
                  <a:cxn ang="0">
                    <a:pos x="T4" y="T5"/>
                  </a:cxn>
                </a:cxnLst>
                <a:rect l="0" t="0" r="r" b="b"/>
                <a:pathLst>
                  <a:path w="115" h="180">
                    <a:moveTo>
                      <a:pt x="115" y="180"/>
                    </a:moveTo>
                    <a:cubicBezTo>
                      <a:pt x="50" y="180"/>
                      <a:pt x="0" y="129"/>
                      <a:pt x="0" y="64"/>
                    </a:cubicBezTo>
                    <a:cubicBezTo>
                      <a:pt x="0" y="41"/>
                      <a:pt x="4" y="18"/>
                      <a:pt x="15" y="0"/>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Line 39">
                <a:extLst>
                  <a:ext uri="{FF2B5EF4-FFF2-40B4-BE49-F238E27FC236}">
                    <a16:creationId xmlns:a16="http://schemas.microsoft.com/office/drawing/2014/main" xmlns="" id="{26B9F314-7802-48A4-9D00-0F48C727F534}"/>
                  </a:ext>
                </a:extLst>
              </p:cNvPr>
              <p:cNvSpPr>
                <a:spLocks noChangeShapeType="1"/>
              </p:cNvSpPr>
              <p:nvPr/>
            </p:nvSpPr>
            <p:spPr bwMode="auto">
              <a:xfrm>
                <a:off x="2870201" y="2924175"/>
                <a:ext cx="146050" cy="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40">
                <a:extLst>
                  <a:ext uri="{FF2B5EF4-FFF2-40B4-BE49-F238E27FC236}">
                    <a16:creationId xmlns:a16="http://schemas.microsoft.com/office/drawing/2014/main" xmlns="" id="{F3162EF7-ABF9-477F-9D29-B3A1433173FD}"/>
                  </a:ext>
                </a:extLst>
              </p:cNvPr>
              <p:cNvSpPr>
                <a:spLocks noChangeShapeType="1"/>
              </p:cNvSpPr>
              <p:nvPr/>
            </p:nvSpPr>
            <p:spPr bwMode="auto">
              <a:xfrm flipV="1">
                <a:off x="2936876" y="2859088"/>
                <a:ext cx="0" cy="131762"/>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41">
                <a:extLst>
                  <a:ext uri="{FF2B5EF4-FFF2-40B4-BE49-F238E27FC236}">
                    <a16:creationId xmlns:a16="http://schemas.microsoft.com/office/drawing/2014/main" xmlns="" id="{540F1D39-BF70-4C00-AE99-15247CB62749}"/>
                  </a:ext>
                </a:extLst>
              </p:cNvPr>
              <p:cNvSpPr>
                <a:spLocks noChangeShapeType="1"/>
              </p:cNvSpPr>
              <p:nvPr/>
            </p:nvSpPr>
            <p:spPr bwMode="auto">
              <a:xfrm>
                <a:off x="2709863" y="3138488"/>
                <a:ext cx="107950" cy="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42">
                <a:extLst>
                  <a:ext uri="{FF2B5EF4-FFF2-40B4-BE49-F238E27FC236}">
                    <a16:creationId xmlns:a16="http://schemas.microsoft.com/office/drawing/2014/main" xmlns="" id="{6D5F4B25-CA76-42BE-B1C5-9B74F7F39007}"/>
                  </a:ext>
                </a:extLst>
              </p:cNvPr>
              <p:cNvSpPr>
                <a:spLocks noChangeShapeType="1"/>
              </p:cNvSpPr>
              <p:nvPr/>
            </p:nvSpPr>
            <p:spPr bwMode="auto">
              <a:xfrm flipV="1">
                <a:off x="2763838" y="3084513"/>
                <a:ext cx="0" cy="106362"/>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5" name="矩形 124">
              <a:extLst>
                <a:ext uri="{FF2B5EF4-FFF2-40B4-BE49-F238E27FC236}">
                  <a16:creationId xmlns:a16="http://schemas.microsoft.com/office/drawing/2014/main" xmlns="" id="{991CDADF-4DC6-4F76-9DD7-3798F004BE74}"/>
                </a:ext>
              </a:extLst>
            </p:cNvPr>
            <p:cNvSpPr/>
            <p:nvPr/>
          </p:nvSpPr>
          <p:spPr>
            <a:xfrm>
              <a:off x="2620936" y="3863919"/>
              <a:ext cx="579005" cy="307777"/>
            </a:xfrm>
            <a:prstGeom prst="rect">
              <a:avLst/>
            </a:prstGeom>
            <a:noFill/>
          </p:spPr>
          <p:txBody>
            <a:bodyPr wrap="none" rtlCol="0">
              <a:spAutoFit/>
            </a:bodyPr>
            <a:lstStyle/>
            <a:p>
              <a:pPr algn="ctr"/>
              <a:r>
                <a:rPr lang="zh-CN" altLang="en-US" sz="1400" b="1" dirty="0">
                  <a:solidFill>
                    <a:schemeClr val="bg1"/>
                  </a:solidFill>
                  <a:latin typeface="+mj-lt"/>
                </a:rPr>
                <a:t>TITLE</a:t>
              </a:r>
            </a:p>
          </p:txBody>
        </p:sp>
        <p:sp>
          <p:nvSpPr>
            <p:cNvPr id="126" name="矩形 125">
              <a:extLst>
                <a:ext uri="{FF2B5EF4-FFF2-40B4-BE49-F238E27FC236}">
                  <a16:creationId xmlns:a16="http://schemas.microsoft.com/office/drawing/2014/main" xmlns="" id="{1D5E13F7-6944-49F3-A1F3-0BF572FF2142}"/>
                </a:ext>
              </a:extLst>
            </p:cNvPr>
            <p:cNvSpPr/>
            <p:nvPr/>
          </p:nvSpPr>
          <p:spPr>
            <a:xfrm>
              <a:off x="2692604" y="4069865"/>
              <a:ext cx="460382" cy="307777"/>
            </a:xfrm>
            <a:prstGeom prst="rect">
              <a:avLst/>
            </a:prstGeom>
            <a:noFill/>
          </p:spPr>
          <p:txBody>
            <a:bodyPr wrap="none" rtlCol="0">
              <a:spAutoFit/>
            </a:bodyPr>
            <a:lstStyle/>
            <a:p>
              <a:pPr algn="ctr"/>
              <a:r>
                <a:rPr lang="en-US" altLang="zh-CN" sz="1400" b="1" dirty="0">
                  <a:solidFill>
                    <a:schemeClr val="bg1"/>
                  </a:solidFill>
                  <a:latin typeface="+mj-lt"/>
                </a:rPr>
                <a:t>40%</a:t>
              </a:r>
              <a:endParaRPr lang="zh-CN" altLang="en-US" sz="1400" b="1" dirty="0">
                <a:solidFill>
                  <a:schemeClr val="bg1"/>
                </a:solidFill>
                <a:latin typeface="+mj-lt"/>
              </a:endParaRPr>
            </a:p>
          </p:txBody>
        </p:sp>
      </p:grpSp>
      <p:grpSp>
        <p:nvGrpSpPr>
          <p:cNvPr id="133" name="组合 132">
            <a:extLst>
              <a:ext uri="{FF2B5EF4-FFF2-40B4-BE49-F238E27FC236}">
                <a16:creationId xmlns:a16="http://schemas.microsoft.com/office/drawing/2014/main" xmlns="" id="{EB1BC813-6BE7-4717-A4C8-72380917808E}"/>
              </a:ext>
            </a:extLst>
          </p:cNvPr>
          <p:cNvGrpSpPr/>
          <p:nvPr/>
        </p:nvGrpSpPr>
        <p:grpSpPr>
          <a:xfrm>
            <a:off x="4724056" y="2273601"/>
            <a:ext cx="579005" cy="893005"/>
            <a:chOff x="4724056" y="2981717"/>
            <a:chExt cx="579005" cy="893005"/>
          </a:xfrm>
        </p:grpSpPr>
        <p:grpSp>
          <p:nvGrpSpPr>
            <p:cNvPr id="134" name="组合 133">
              <a:extLst>
                <a:ext uri="{FF2B5EF4-FFF2-40B4-BE49-F238E27FC236}">
                  <a16:creationId xmlns:a16="http://schemas.microsoft.com/office/drawing/2014/main" xmlns="" id="{41B15B6D-BEC3-42FD-856C-22121903618A}"/>
                </a:ext>
              </a:extLst>
            </p:cNvPr>
            <p:cNvGrpSpPr/>
            <p:nvPr/>
          </p:nvGrpSpPr>
          <p:grpSpPr>
            <a:xfrm>
              <a:off x="4913139" y="2981717"/>
              <a:ext cx="282626" cy="411163"/>
              <a:chOff x="5624513" y="2787650"/>
              <a:chExt cx="579438" cy="842963"/>
            </a:xfrm>
          </p:grpSpPr>
          <p:sp>
            <p:nvSpPr>
              <p:cNvPr id="137" name="Line 53">
                <a:extLst>
                  <a:ext uri="{FF2B5EF4-FFF2-40B4-BE49-F238E27FC236}">
                    <a16:creationId xmlns:a16="http://schemas.microsoft.com/office/drawing/2014/main" xmlns="" id="{0AEA6C39-A44E-45E9-B1EF-F9B471191091}"/>
                  </a:ext>
                </a:extLst>
              </p:cNvPr>
              <p:cNvSpPr>
                <a:spLocks noChangeShapeType="1"/>
              </p:cNvSpPr>
              <p:nvPr/>
            </p:nvSpPr>
            <p:spPr bwMode="auto">
              <a:xfrm flipV="1">
                <a:off x="5734051" y="2787650"/>
                <a:ext cx="393700" cy="39370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54">
                <a:extLst>
                  <a:ext uri="{FF2B5EF4-FFF2-40B4-BE49-F238E27FC236}">
                    <a16:creationId xmlns:a16="http://schemas.microsoft.com/office/drawing/2014/main" xmlns="" id="{2ACD70F1-5AC8-408A-B77C-AF4510B1B165}"/>
                  </a:ext>
                </a:extLst>
              </p:cNvPr>
              <p:cNvSpPr>
                <a:spLocks noChangeShapeType="1"/>
              </p:cNvSpPr>
              <p:nvPr/>
            </p:nvSpPr>
            <p:spPr bwMode="auto">
              <a:xfrm flipV="1">
                <a:off x="5705476" y="3121025"/>
                <a:ext cx="319088" cy="319087"/>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55">
                <a:extLst>
                  <a:ext uri="{FF2B5EF4-FFF2-40B4-BE49-F238E27FC236}">
                    <a16:creationId xmlns:a16="http://schemas.microsoft.com/office/drawing/2014/main" xmlns="" id="{F699CFA7-DE49-4A9E-BA88-380F56A31D8D}"/>
                  </a:ext>
                </a:extLst>
              </p:cNvPr>
              <p:cNvSpPr>
                <a:spLocks noChangeShapeType="1"/>
              </p:cNvSpPr>
              <p:nvPr/>
            </p:nvSpPr>
            <p:spPr bwMode="auto">
              <a:xfrm flipV="1">
                <a:off x="5805488" y="3127375"/>
                <a:ext cx="398463" cy="40005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56">
                <a:extLst>
                  <a:ext uri="{FF2B5EF4-FFF2-40B4-BE49-F238E27FC236}">
                    <a16:creationId xmlns:a16="http://schemas.microsoft.com/office/drawing/2014/main" xmlns="" id="{78809F27-2F5F-4BA6-BFA3-1A9DCFA4F7FB}"/>
                  </a:ext>
                </a:extLst>
              </p:cNvPr>
              <p:cNvSpPr>
                <a:spLocks noChangeShapeType="1"/>
              </p:cNvSpPr>
              <p:nvPr/>
            </p:nvSpPr>
            <p:spPr bwMode="auto">
              <a:xfrm>
                <a:off x="5651501" y="3470275"/>
                <a:ext cx="0" cy="53975"/>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57">
                <a:extLst>
                  <a:ext uri="{FF2B5EF4-FFF2-40B4-BE49-F238E27FC236}">
                    <a16:creationId xmlns:a16="http://schemas.microsoft.com/office/drawing/2014/main" xmlns="" id="{4826119B-7CB7-4574-BE8C-016DCAFB5231}"/>
                  </a:ext>
                </a:extLst>
              </p:cNvPr>
              <p:cNvSpPr>
                <a:spLocks noChangeShapeType="1"/>
              </p:cNvSpPr>
              <p:nvPr/>
            </p:nvSpPr>
            <p:spPr bwMode="auto">
              <a:xfrm>
                <a:off x="5624513" y="3497263"/>
                <a:ext cx="53975" cy="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58">
                <a:extLst>
                  <a:ext uri="{FF2B5EF4-FFF2-40B4-BE49-F238E27FC236}">
                    <a16:creationId xmlns:a16="http://schemas.microsoft.com/office/drawing/2014/main" xmlns="" id="{AEE6B146-2B2B-4296-B625-64795C9A5E28}"/>
                  </a:ext>
                </a:extLst>
              </p:cNvPr>
              <p:cNvSpPr>
                <a:spLocks noChangeShapeType="1"/>
              </p:cNvSpPr>
              <p:nvPr/>
            </p:nvSpPr>
            <p:spPr bwMode="auto">
              <a:xfrm>
                <a:off x="5664201" y="3217863"/>
                <a:ext cx="0" cy="79375"/>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59">
                <a:extLst>
                  <a:ext uri="{FF2B5EF4-FFF2-40B4-BE49-F238E27FC236}">
                    <a16:creationId xmlns:a16="http://schemas.microsoft.com/office/drawing/2014/main" xmlns="" id="{84B8FA8C-77F4-44F4-9629-D8011F8C0FCE}"/>
                  </a:ext>
                </a:extLst>
              </p:cNvPr>
              <p:cNvSpPr>
                <a:spLocks noChangeShapeType="1"/>
              </p:cNvSpPr>
              <p:nvPr/>
            </p:nvSpPr>
            <p:spPr bwMode="auto">
              <a:xfrm>
                <a:off x="5624513" y="3257550"/>
                <a:ext cx="80963" cy="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Line 60">
                <a:extLst>
                  <a:ext uri="{FF2B5EF4-FFF2-40B4-BE49-F238E27FC236}">
                    <a16:creationId xmlns:a16="http://schemas.microsoft.com/office/drawing/2014/main" xmlns="" id="{97D71AD6-7BB0-46C2-B6E4-6787678F5C0F}"/>
                  </a:ext>
                </a:extLst>
              </p:cNvPr>
              <p:cNvSpPr>
                <a:spLocks noChangeShapeType="1"/>
              </p:cNvSpPr>
              <p:nvPr/>
            </p:nvSpPr>
            <p:spPr bwMode="auto">
              <a:xfrm>
                <a:off x="5757863" y="3551238"/>
                <a:ext cx="0" cy="79375"/>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Line 61">
                <a:extLst>
                  <a:ext uri="{FF2B5EF4-FFF2-40B4-BE49-F238E27FC236}">
                    <a16:creationId xmlns:a16="http://schemas.microsoft.com/office/drawing/2014/main" xmlns="" id="{1F248019-51A9-43FC-A089-30BDF3EBD3A4}"/>
                  </a:ext>
                </a:extLst>
              </p:cNvPr>
              <p:cNvSpPr>
                <a:spLocks noChangeShapeType="1"/>
              </p:cNvSpPr>
              <p:nvPr/>
            </p:nvSpPr>
            <p:spPr bwMode="auto">
              <a:xfrm>
                <a:off x="5705476" y="3590925"/>
                <a:ext cx="92075" cy="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5" name="矩形 134">
              <a:extLst>
                <a:ext uri="{FF2B5EF4-FFF2-40B4-BE49-F238E27FC236}">
                  <a16:creationId xmlns:a16="http://schemas.microsoft.com/office/drawing/2014/main" xmlns="" id="{22CA6E34-583C-427A-A38B-06B327206A6F}"/>
                </a:ext>
              </a:extLst>
            </p:cNvPr>
            <p:cNvSpPr/>
            <p:nvPr/>
          </p:nvSpPr>
          <p:spPr>
            <a:xfrm>
              <a:off x="4724056" y="3360999"/>
              <a:ext cx="579005" cy="307777"/>
            </a:xfrm>
            <a:prstGeom prst="rect">
              <a:avLst/>
            </a:prstGeom>
            <a:noFill/>
          </p:spPr>
          <p:txBody>
            <a:bodyPr wrap="none" rtlCol="0">
              <a:spAutoFit/>
            </a:bodyPr>
            <a:lstStyle/>
            <a:p>
              <a:pPr algn="ctr"/>
              <a:r>
                <a:rPr lang="zh-CN" altLang="en-US" sz="1400" b="1" dirty="0">
                  <a:solidFill>
                    <a:schemeClr val="bg1"/>
                  </a:solidFill>
                  <a:latin typeface="+mj-lt"/>
                </a:rPr>
                <a:t>TITLE</a:t>
              </a:r>
            </a:p>
          </p:txBody>
        </p:sp>
        <p:sp>
          <p:nvSpPr>
            <p:cNvPr id="136" name="矩形 135">
              <a:extLst>
                <a:ext uri="{FF2B5EF4-FFF2-40B4-BE49-F238E27FC236}">
                  <a16:creationId xmlns:a16="http://schemas.microsoft.com/office/drawing/2014/main" xmlns="" id="{88D079D9-3EC3-439C-9F67-F43FF5E5CE35}"/>
                </a:ext>
              </a:extLst>
            </p:cNvPr>
            <p:cNvSpPr/>
            <p:nvPr/>
          </p:nvSpPr>
          <p:spPr>
            <a:xfrm>
              <a:off x="4795724" y="3566945"/>
              <a:ext cx="460382" cy="307777"/>
            </a:xfrm>
            <a:prstGeom prst="rect">
              <a:avLst/>
            </a:prstGeom>
            <a:noFill/>
          </p:spPr>
          <p:txBody>
            <a:bodyPr wrap="none" rtlCol="0">
              <a:spAutoFit/>
            </a:bodyPr>
            <a:lstStyle/>
            <a:p>
              <a:pPr algn="ctr"/>
              <a:r>
                <a:rPr lang="en-US" altLang="zh-CN" sz="1400" b="1" dirty="0">
                  <a:solidFill>
                    <a:schemeClr val="bg1"/>
                  </a:solidFill>
                  <a:latin typeface="+mj-lt"/>
                </a:rPr>
                <a:t>50%</a:t>
              </a:r>
              <a:endParaRPr lang="zh-CN" altLang="en-US" sz="1400" b="1" dirty="0">
                <a:solidFill>
                  <a:schemeClr val="bg1"/>
                </a:solidFill>
                <a:latin typeface="+mj-lt"/>
              </a:endParaRPr>
            </a:p>
          </p:txBody>
        </p:sp>
      </p:grpSp>
      <p:grpSp>
        <p:nvGrpSpPr>
          <p:cNvPr id="146" name="组合 145">
            <a:extLst>
              <a:ext uri="{FF2B5EF4-FFF2-40B4-BE49-F238E27FC236}">
                <a16:creationId xmlns:a16="http://schemas.microsoft.com/office/drawing/2014/main" xmlns="" id="{6D574BCF-A5F9-44EA-8FA1-29B7BB66E8EA}"/>
              </a:ext>
            </a:extLst>
          </p:cNvPr>
          <p:cNvGrpSpPr/>
          <p:nvPr/>
        </p:nvGrpSpPr>
        <p:grpSpPr>
          <a:xfrm>
            <a:off x="6221386" y="2051198"/>
            <a:ext cx="579005" cy="841088"/>
            <a:chOff x="6221386" y="2759314"/>
            <a:chExt cx="579005" cy="841088"/>
          </a:xfrm>
        </p:grpSpPr>
        <p:grpSp>
          <p:nvGrpSpPr>
            <p:cNvPr id="147" name="组合 146">
              <a:extLst>
                <a:ext uri="{FF2B5EF4-FFF2-40B4-BE49-F238E27FC236}">
                  <a16:creationId xmlns:a16="http://schemas.microsoft.com/office/drawing/2014/main" xmlns="" id="{E90EBE5F-C1E9-492A-9951-61515A9CE3A6}"/>
                </a:ext>
              </a:extLst>
            </p:cNvPr>
            <p:cNvGrpSpPr/>
            <p:nvPr/>
          </p:nvGrpSpPr>
          <p:grpSpPr>
            <a:xfrm>
              <a:off x="6261644" y="2759314"/>
              <a:ext cx="383967" cy="384718"/>
              <a:chOff x="7272338" y="2814638"/>
              <a:chExt cx="811213" cy="812800"/>
            </a:xfrm>
          </p:grpSpPr>
          <p:sp>
            <p:nvSpPr>
              <p:cNvPr id="150" name="Freeform 62">
                <a:extLst>
                  <a:ext uri="{FF2B5EF4-FFF2-40B4-BE49-F238E27FC236}">
                    <a16:creationId xmlns:a16="http://schemas.microsoft.com/office/drawing/2014/main" xmlns="" id="{BC38B464-E2C7-4617-A639-8EA439235945}"/>
                  </a:ext>
                </a:extLst>
              </p:cNvPr>
              <p:cNvSpPr>
                <a:spLocks/>
              </p:cNvSpPr>
              <p:nvPr/>
            </p:nvSpPr>
            <p:spPr bwMode="auto">
              <a:xfrm>
                <a:off x="7372351" y="2941638"/>
                <a:ext cx="279400" cy="555625"/>
              </a:xfrm>
              <a:custGeom>
                <a:avLst/>
                <a:gdLst>
                  <a:gd name="T0" fmla="*/ 84 w 84"/>
                  <a:gd name="T1" fmla="*/ 167 h 167"/>
                  <a:gd name="T2" fmla="*/ 0 w 84"/>
                  <a:gd name="T3" fmla="*/ 84 h 167"/>
                  <a:gd name="T4" fmla="*/ 84 w 84"/>
                  <a:gd name="T5" fmla="*/ 0 h 167"/>
                </a:gdLst>
                <a:ahLst/>
                <a:cxnLst>
                  <a:cxn ang="0">
                    <a:pos x="T0" y="T1"/>
                  </a:cxn>
                  <a:cxn ang="0">
                    <a:pos x="T2" y="T3"/>
                  </a:cxn>
                  <a:cxn ang="0">
                    <a:pos x="T4" y="T5"/>
                  </a:cxn>
                </a:cxnLst>
                <a:rect l="0" t="0" r="r" b="b"/>
                <a:pathLst>
                  <a:path w="84" h="167">
                    <a:moveTo>
                      <a:pt x="84" y="167"/>
                    </a:moveTo>
                    <a:cubicBezTo>
                      <a:pt x="38" y="167"/>
                      <a:pt x="0" y="130"/>
                      <a:pt x="0" y="84"/>
                    </a:cubicBezTo>
                    <a:cubicBezTo>
                      <a:pt x="0" y="38"/>
                      <a:pt x="38" y="0"/>
                      <a:pt x="84" y="0"/>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Oval 63">
                <a:extLst>
                  <a:ext uri="{FF2B5EF4-FFF2-40B4-BE49-F238E27FC236}">
                    <a16:creationId xmlns:a16="http://schemas.microsoft.com/office/drawing/2014/main" xmlns="" id="{59492376-3B6D-4193-B07C-F05581016EBC}"/>
                  </a:ext>
                </a:extLst>
              </p:cNvPr>
              <p:cNvSpPr>
                <a:spLocks noChangeArrowheads="1"/>
              </p:cNvSpPr>
              <p:nvPr/>
            </p:nvSpPr>
            <p:spPr bwMode="auto">
              <a:xfrm>
                <a:off x="7578726" y="2968625"/>
                <a:ext cx="504825" cy="504825"/>
              </a:xfrm>
              <a:prstGeom prst="ellipse">
                <a:avLst/>
              </a:pr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Oval 64">
                <a:extLst>
                  <a:ext uri="{FF2B5EF4-FFF2-40B4-BE49-F238E27FC236}">
                    <a16:creationId xmlns:a16="http://schemas.microsoft.com/office/drawing/2014/main" xmlns="" id="{05A5DDDE-D299-45B9-9BDC-74FF5D497452}"/>
                  </a:ext>
                </a:extLst>
              </p:cNvPr>
              <p:cNvSpPr>
                <a:spLocks noChangeArrowheads="1"/>
              </p:cNvSpPr>
              <p:nvPr/>
            </p:nvSpPr>
            <p:spPr bwMode="auto">
              <a:xfrm>
                <a:off x="7837488" y="3087688"/>
                <a:ext cx="112713" cy="112712"/>
              </a:xfrm>
              <a:prstGeom prst="ellipse">
                <a:avLst/>
              </a:pr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Oval 65">
                <a:extLst>
                  <a:ext uri="{FF2B5EF4-FFF2-40B4-BE49-F238E27FC236}">
                    <a16:creationId xmlns:a16="http://schemas.microsoft.com/office/drawing/2014/main" xmlns="" id="{FEAD078B-00CD-4A74-824B-128DCD858C74}"/>
                  </a:ext>
                </a:extLst>
              </p:cNvPr>
              <p:cNvSpPr>
                <a:spLocks noChangeArrowheads="1"/>
              </p:cNvSpPr>
              <p:nvPr/>
            </p:nvSpPr>
            <p:spPr bwMode="auto">
              <a:xfrm>
                <a:off x="7378701" y="2935288"/>
                <a:ext cx="42863" cy="42862"/>
              </a:xfrm>
              <a:prstGeom prst="ellipse">
                <a:avLst/>
              </a:pr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Oval 66">
                <a:extLst>
                  <a:ext uri="{FF2B5EF4-FFF2-40B4-BE49-F238E27FC236}">
                    <a16:creationId xmlns:a16="http://schemas.microsoft.com/office/drawing/2014/main" xmlns="" id="{D8252CF9-D1C0-46AA-898D-83A50B3E0330}"/>
                  </a:ext>
                </a:extLst>
              </p:cNvPr>
              <p:cNvSpPr>
                <a:spLocks noChangeArrowheads="1"/>
              </p:cNvSpPr>
              <p:nvPr/>
            </p:nvSpPr>
            <p:spPr bwMode="auto">
              <a:xfrm>
                <a:off x="7385051" y="3479800"/>
                <a:ext cx="42863" cy="47625"/>
              </a:xfrm>
              <a:prstGeom prst="ellipse">
                <a:avLst/>
              </a:pr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Oval 67">
                <a:extLst>
                  <a:ext uri="{FF2B5EF4-FFF2-40B4-BE49-F238E27FC236}">
                    <a16:creationId xmlns:a16="http://schemas.microsoft.com/office/drawing/2014/main" xmlns="" id="{D5DECF53-FE14-4059-ABC6-3CDF69E91239}"/>
                  </a:ext>
                </a:extLst>
              </p:cNvPr>
              <p:cNvSpPr>
                <a:spLocks noChangeArrowheads="1"/>
              </p:cNvSpPr>
              <p:nvPr/>
            </p:nvSpPr>
            <p:spPr bwMode="auto">
              <a:xfrm>
                <a:off x="7272338" y="3197225"/>
                <a:ext cx="42863" cy="47625"/>
              </a:xfrm>
              <a:prstGeom prst="ellipse">
                <a:avLst/>
              </a:pr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Oval 68">
                <a:extLst>
                  <a:ext uri="{FF2B5EF4-FFF2-40B4-BE49-F238E27FC236}">
                    <a16:creationId xmlns:a16="http://schemas.microsoft.com/office/drawing/2014/main" xmlns="" id="{BA4BEDEF-9078-4E57-983E-12DCD11254A6}"/>
                  </a:ext>
                </a:extLst>
              </p:cNvPr>
              <p:cNvSpPr>
                <a:spLocks noChangeArrowheads="1"/>
              </p:cNvSpPr>
              <p:nvPr/>
            </p:nvSpPr>
            <p:spPr bwMode="auto">
              <a:xfrm>
                <a:off x="7648576" y="2814638"/>
                <a:ext cx="42863" cy="44450"/>
              </a:xfrm>
              <a:prstGeom prst="ellipse">
                <a:avLst/>
              </a:pr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Oval 69">
                <a:extLst>
                  <a:ext uri="{FF2B5EF4-FFF2-40B4-BE49-F238E27FC236}">
                    <a16:creationId xmlns:a16="http://schemas.microsoft.com/office/drawing/2014/main" xmlns="" id="{C6C15422-ACC5-4B82-BA2D-FF77A7883150}"/>
                  </a:ext>
                </a:extLst>
              </p:cNvPr>
              <p:cNvSpPr>
                <a:spLocks noChangeArrowheads="1"/>
              </p:cNvSpPr>
              <p:nvPr/>
            </p:nvSpPr>
            <p:spPr bwMode="auto">
              <a:xfrm>
                <a:off x="7654926" y="3582988"/>
                <a:ext cx="42863" cy="44450"/>
              </a:xfrm>
              <a:prstGeom prst="ellipse">
                <a:avLst/>
              </a:pr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48" name="矩形 147">
              <a:extLst>
                <a:ext uri="{FF2B5EF4-FFF2-40B4-BE49-F238E27FC236}">
                  <a16:creationId xmlns:a16="http://schemas.microsoft.com/office/drawing/2014/main" xmlns="" id="{0A65F4E0-34CC-44D6-8ECE-085C5F2820CA}"/>
                </a:ext>
              </a:extLst>
            </p:cNvPr>
            <p:cNvSpPr/>
            <p:nvPr/>
          </p:nvSpPr>
          <p:spPr>
            <a:xfrm>
              <a:off x="6221386" y="3086679"/>
              <a:ext cx="579005" cy="307777"/>
            </a:xfrm>
            <a:prstGeom prst="rect">
              <a:avLst/>
            </a:prstGeom>
            <a:noFill/>
          </p:spPr>
          <p:txBody>
            <a:bodyPr wrap="none" rtlCol="0">
              <a:spAutoFit/>
            </a:bodyPr>
            <a:lstStyle/>
            <a:p>
              <a:pPr algn="ctr"/>
              <a:r>
                <a:rPr lang="zh-CN" altLang="en-US" sz="1400" b="1" dirty="0">
                  <a:solidFill>
                    <a:schemeClr val="bg1"/>
                  </a:solidFill>
                  <a:latin typeface="+mj-lt"/>
                </a:rPr>
                <a:t>TITLE</a:t>
              </a:r>
            </a:p>
          </p:txBody>
        </p:sp>
        <p:sp>
          <p:nvSpPr>
            <p:cNvPr id="149" name="矩形 148">
              <a:extLst>
                <a:ext uri="{FF2B5EF4-FFF2-40B4-BE49-F238E27FC236}">
                  <a16:creationId xmlns:a16="http://schemas.microsoft.com/office/drawing/2014/main" xmlns="" id="{76842A3C-F40D-42A4-93D4-C10257F7A62B}"/>
                </a:ext>
              </a:extLst>
            </p:cNvPr>
            <p:cNvSpPr/>
            <p:nvPr/>
          </p:nvSpPr>
          <p:spPr>
            <a:xfrm>
              <a:off x="6293054" y="3292625"/>
              <a:ext cx="460382" cy="307777"/>
            </a:xfrm>
            <a:prstGeom prst="rect">
              <a:avLst/>
            </a:prstGeom>
            <a:noFill/>
          </p:spPr>
          <p:txBody>
            <a:bodyPr wrap="none" rtlCol="0">
              <a:spAutoFit/>
            </a:bodyPr>
            <a:lstStyle/>
            <a:p>
              <a:pPr algn="ctr"/>
              <a:r>
                <a:rPr lang="en-US" altLang="zh-CN" sz="1400" b="1" dirty="0">
                  <a:solidFill>
                    <a:schemeClr val="bg1"/>
                  </a:solidFill>
                  <a:latin typeface="+mj-lt"/>
                </a:rPr>
                <a:t>60%</a:t>
              </a:r>
              <a:endParaRPr lang="zh-CN" altLang="en-US" sz="1400" b="1" dirty="0">
                <a:solidFill>
                  <a:schemeClr val="bg1"/>
                </a:solidFill>
                <a:latin typeface="+mj-lt"/>
              </a:endParaRPr>
            </a:p>
          </p:txBody>
        </p:sp>
      </p:grpSp>
      <p:grpSp>
        <p:nvGrpSpPr>
          <p:cNvPr id="158" name="组合 157">
            <a:extLst>
              <a:ext uri="{FF2B5EF4-FFF2-40B4-BE49-F238E27FC236}">
                <a16:creationId xmlns:a16="http://schemas.microsoft.com/office/drawing/2014/main" xmlns="" id="{0A801C15-C1F2-42C2-9D79-F1C3405C2A34}"/>
              </a:ext>
            </a:extLst>
          </p:cNvPr>
          <p:cNvGrpSpPr/>
          <p:nvPr/>
        </p:nvGrpSpPr>
        <p:grpSpPr>
          <a:xfrm>
            <a:off x="7387246" y="2975396"/>
            <a:ext cx="579005" cy="705560"/>
            <a:chOff x="7387246" y="3683512"/>
            <a:chExt cx="579005" cy="705560"/>
          </a:xfrm>
        </p:grpSpPr>
        <p:grpSp>
          <p:nvGrpSpPr>
            <p:cNvPr id="159" name="组合 158">
              <a:extLst>
                <a:ext uri="{FF2B5EF4-FFF2-40B4-BE49-F238E27FC236}">
                  <a16:creationId xmlns:a16="http://schemas.microsoft.com/office/drawing/2014/main" xmlns="" id="{8EC0526A-5986-494E-AC9C-FE72FCCC96D0}"/>
                </a:ext>
              </a:extLst>
            </p:cNvPr>
            <p:cNvGrpSpPr/>
            <p:nvPr/>
          </p:nvGrpSpPr>
          <p:grpSpPr>
            <a:xfrm>
              <a:off x="7540342" y="3683512"/>
              <a:ext cx="225795" cy="205190"/>
              <a:chOff x="9005888" y="1138238"/>
              <a:chExt cx="835026" cy="758825"/>
            </a:xfrm>
          </p:grpSpPr>
          <p:sp>
            <p:nvSpPr>
              <p:cNvPr id="162" name="Freeform 34">
                <a:extLst>
                  <a:ext uri="{FF2B5EF4-FFF2-40B4-BE49-F238E27FC236}">
                    <a16:creationId xmlns:a16="http://schemas.microsoft.com/office/drawing/2014/main" xmlns="" id="{3243159A-811B-42F2-AD91-3FA26D1DEF8D}"/>
                  </a:ext>
                </a:extLst>
              </p:cNvPr>
              <p:cNvSpPr>
                <a:spLocks/>
              </p:cNvSpPr>
              <p:nvPr/>
            </p:nvSpPr>
            <p:spPr bwMode="auto">
              <a:xfrm>
                <a:off x="9358313" y="1630363"/>
                <a:ext cx="130175" cy="266700"/>
              </a:xfrm>
              <a:custGeom>
                <a:avLst/>
                <a:gdLst>
                  <a:gd name="T0" fmla="*/ 20 w 39"/>
                  <a:gd name="T1" fmla="*/ 0 h 80"/>
                  <a:gd name="T2" fmla="*/ 5 w 39"/>
                  <a:gd name="T3" fmla="*/ 18 h 80"/>
                  <a:gd name="T4" fmla="*/ 8 w 39"/>
                  <a:gd name="T5" fmla="*/ 25 h 80"/>
                  <a:gd name="T6" fmla="*/ 34 w 39"/>
                  <a:gd name="T7" fmla="*/ 25 h 80"/>
                  <a:gd name="T8" fmla="*/ 37 w 39"/>
                  <a:gd name="T9" fmla="*/ 32 h 80"/>
                  <a:gd name="T10" fmla="*/ 0 w 39"/>
                  <a:gd name="T11" fmla="*/ 80 h 80"/>
                </a:gdLst>
                <a:ahLst/>
                <a:cxnLst>
                  <a:cxn ang="0">
                    <a:pos x="T0" y="T1"/>
                  </a:cxn>
                  <a:cxn ang="0">
                    <a:pos x="T2" y="T3"/>
                  </a:cxn>
                  <a:cxn ang="0">
                    <a:pos x="T4" y="T5"/>
                  </a:cxn>
                  <a:cxn ang="0">
                    <a:pos x="T6" y="T7"/>
                  </a:cxn>
                  <a:cxn ang="0">
                    <a:pos x="T8" y="T9"/>
                  </a:cxn>
                  <a:cxn ang="0">
                    <a:pos x="T10" y="T11"/>
                  </a:cxn>
                </a:cxnLst>
                <a:rect l="0" t="0" r="r" b="b"/>
                <a:pathLst>
                  <a:path w="39" h="80">
                    <a:moveTo>
                      <a:pt x="20" y="0"/>
                    </a:moveTo>
                    <a:cubicBezTo>
                      <a:pt x="5" y="18"/>
                      <a:pt x="5" y="18"/>
                      <a:pt x="5" y="18"/>
                    </a:cubicBezTo>
                    <a:cubicBezTo>
                      <a:pt x="3" y="21"/>
                      <a:pt x="5" y="25"/>
                      <a:pt x="8" y="25"/>
                    </a:cubicBezTo>
                    <a:cubicBezTo>
                      <a:pt x="34" y="25"/>
                      <a:pt x="34" y="25"/>
                      <a:pt x="34" y="25"/>
                    </a:cubicBezTo>
                    <a:cubicBezTo>
                      <a:pt x="37" y="25"/>
                      <a:pt x="39" y="29"/>
                      <a:pt x="37" y="32"/>
                    </a:cubicBezTo>
                    <a:cubicBezTo>
                      <a:pt x="0" y="80"/>
                      <a:pt x="0" y="80"/>
                      <a:pt x="0" y="80"/>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5">
                <a:extLst>
                  <a:ext uri="{FF2B5EF4-FFF2-40B4-BE49-F238E27FC236}">
                    <a16:creationId xmlns:a16="http://schemas.microsoft.com/office/drawing/2014/main" xmlns="" id="{1906C8DF-792C-4AD0-B27A-49D86442096B}"/>
                  </a:ext>
                </a:extLst>
              </p:cNvPr>
              <p:cNvSpPr>
                <a:spLocks/>
              </p:cNvSpPr>
              <p:nvPr/>
            </p:nvSpPr>
            <p:spPr bwMode="auto">
              <a:xfrm>
                <a:off x="9277351" y="1138238"/>
                <a:ext cx="563563" cy="571500"/>
              </a:xfrm>
              <a:custGeom>
                <a:avLst/>
                <a:gdLst>
                  <a:gd name="T0" fmla="*/ 0 w 169"/>
                  <a:gd name="T1" fmla="*/ 65 h 172"/>
                  <a:gd name="T2" fmla="*/ 84 w 169"/>
                  <a:gd name="T3" fmla="*/ 0 h 172"/>
                  <a:gd name="T4" fmla="*/ 169 w 169"/>
                  <a:gd name="T5" fmla="*/ 87 h 172"/>
                  <a:gd name="T6" fmla="*/ 102 w 169"/>
                  <a:gd name="T7" fmla="*/ 172 h 172"/>
                </a:gdLst>
                <a:ahLst/>
                <a:cxnLst>
                  <a:cxn ang="0">
                    <a:pos x="T0" y="T1"/>
                  </a:cxn>
                  <a:cxn ang="0">
                    <a:pos x="T2" y="T3"/>
                  </a:cxn>
                  <a:cxn ang="0">
                    <a:pos x="T4" y="T5"/>
                  </a:cxn>
                  <a:cxn ang="0">
                    <a:pos x="T6" y="T7"/>
                  </a:cxn>
                </a:cxnLst>
                <a:rect l="0" t="0" r="r" b="b"/>
                <a:pathLst>
                  <a:path w="169" h="172">
                    <a:moveTo>
                      <a:pt x="0" y="65"/>
                    </a:moveTo>
                    <a:cubicBezTo>
                      <a:pt x="10" y="29"/>
                      <a:pt x="45" y="0"/>
                      <a:pt x="84" y="0"/>
                    </a:cubicBezTo>
                    <a:cubicBezTo>
                      <a:pt x="131" y="0"/>
                      <a:pt x="169" y="39"/>
                      <a:pt x="169" y="87"/>
                    </a:cubicBezTo>
                    <a:cubicBezTo>
                      <a:pt x="169" y="129"/>
                      <a:pt x="140" y="164"/>
                      <a:pt x="102" y="172"/>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6">
                <a:extLst>
                  <a:ext uri="{FF2B5EF4-FFF2-40B4-BE49-F238E27FC236}">
                    <a16:creationId xmlns:a16="http://schemas.microsoft.com/office/drawing/2014/main" xmlns="" id="{A281E187-BF27-460E-8E1C-7DDA708B57E4}"/>
                  </a:ext>
                </a:extLst>
              </p:cNvPr>
              <p:cNvSpPr>
                <a:spLocks/>
              </p:cNvSpPr>
              <p:nvPr/>
            </p:nvSpPr>
            <p:spPr bwMode="auto">
              <a:xfrm>
                <a:off x="9005888" y="1338263"/>
                <a:ext cx="268288" cy="385762"/>
              </a:xfrm>
              <a:custGeom>
                <a:avLst/>
                <a:gdLst>
                  <a:gd name="T0" fmla="*/ 56 w 81"/>
                  <a:gd name="T1" fmla="*/ 116 h 116"/>
                  <a:gd name="T2" fmla="*/ 21 w 81"/>
                  <a:gd name="T3" fmla="*/ 100 h 116"/>
                  <a:gd name="T4" fmla="*/ 22 w 81"/>
                  <a:gd name="T5" fmla="*/ 21 h 116"/>
                  <a:gd name="T6" fmla="*/ 81 w 81"/>
                  <a:gd name="T7" fmla="*/ 7 h 116"/>
                </a:gdLst>
                <a:ahLst/>
                <a:cxnLst>
                  <a:cxn ang="0">
                    <a:pos x="T0" y="T1"/>
                  </a:cxn>
                  <a:cxn ang="0">
                    <a:pos x="T2" y="T3"/>
                  </a:cxn>
                  <a:cxn ang="0">
                    <a:pos x="T4" y="T5"/>
                  </a:cxn>
                  <a:cxn ang="0">
                    <a:pos x="T6" y="T7"/>
                  </a:cxn>
                </a:cxnLst>
                <a:rect l="0" t="0" r="r" b="b"/>
                <a:pathLst>
                  <a:path w="81" h="116">
                    <a:moveTo>
                      <a:pt x="56" y="116"/>
                    </a:moveTo>
                    <a:cubicBezTo>
                      <a:pt x="43" y="115"/>
                      <a:pt x="31" y="110"/>
                      <a:pt x="21" y="100"/>
                    </a:cubicBezTo>
                    <a:cubicBezTo>
                      <a:pt x="0" y="79"/>
                      <a:pt x="0" y="43"/>
                      <a:pt x="22" y="21"/>
                    </a:cubicBezTo>
                    <a:cubicBezTo>
                      <a:pt x="39" y="5"/>
                      <a:pt x="62" y="0"/>
                      <a:pt x="81" y="7"/>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0" name="矩形 159">
              <a:extLst>
                <a:ext uri="{FF2B5EF4-FFF2-40B4-BE49-F238E27FC236}">
                  <a16:creationId xmlns:a16="http://schemas.microsoft.com/office/drawing/2014/main" xmlns="" id="{D95F8303-47D7-46A6-8EDB-525FBBA4769A}"/>
                </a:ext>
              </a:extLst>
            </p:cNvPr>
            <p:cNvSpPr/>
            <p:nvPr/>
          </p:nvSpPr>
          <p:spPr>
            <a:xfrm>
              <a:off x="7387246" y="3875349"/>
              <a:ext cx="579005" cy="307777"/>
            </a:xfrm>
            <a:prstGeom prst="rect">
              <a:avLst/>
            </a:prstGeom>
            <a:noFill/>
          </p:spPr>
          <p:txBody>
            <a:bodyPr wrap="none" rtlCol="0">
              <a:spAutoFit/>
            </a:bodyPr>
            <a:lstStyle/>
            <a:p>
              <a:pPr algn="ctr"/>
              <a:r>
                <a:rPr lang="zh-CN" altLang="en-US" sz="1400" b="1" dirty="0">
                  <a:solidFill>
                    <a:schemeClr val="bg1"/>
                  </a:solidFill>
                  <a:latin typeface="+mj-lt"/>
                </a:rPr>
                <a:t>TITLE</a:t>
              </a:r>
            </a:p>
          </p:txBody>
        </p:sp>
        <p:sp>
          <p:nvSpPr>
            <p:cNvPr id="161" name="矩形 160">
              <a:extLst>
                <a:ext uri="{FF2B5EF4-FFF2-40B4-BE49-F238E27FC236}">
                  <a16:creationId xmlns:a16="http://schemas.microsoft.com/office/drawing/2014/main" xmlns="" id="{20D7305F-33EB-4F1D-BBF3-00B737C1DCED}"/>
                </a:ext>
              </a:extLst>
            </p:cNvPr>
            <p:cNvSpPr/>
            <p:nvPr/>
          </p:nvSpPr>
          <p:spPr>
            <a:xfrm>
              <a:off x="7458914" y="4081295"/>
              <a:ext cx="460382" cy="307777"/>
            </a:xfrm>
            <a:prstGeom prst="rect">
              <a:avLst/>
            </a:prstGeom>
            <a:noFill/>
          </p:spPr>
          <p:txBody>
            <a:bodyPr wrap="none" rtlCol="0">
              <a:spAutoFit/>
            </a:bodyPr>
            <a:lstStyle/>
            <a:p>
              <a:pPr algn="ctr"/>
              <a:r>
                <a:rPr lang="en-US" altLang="zh-CN" sz="1400" b="1" dirty="0">
                  <a:solidFill>
                    <a:schemeClr val="bg1"/>
                  </a:solidFill>
                  <a:latin typeface="+mj-lt"/>
                </a:rPr>
                <a:t>40%</a:t>
              </a:r>
              <a:endParaRPr lang="zh-CN" altLang="en-US" sz="1400" b="1" dirty="0">
                <a:solidFill>
                  <a:schemeClr val="bg1"/>
                </a:solidFill>
                <a:latin typeface="+mj-lt"/>
              </a:endParaRPr>
            </a:p>
          </p:txBody>
        </p:sp>
      </p:grpSp>
      <p:grpSp>
        <p:nvGrpSpPr>
          <p:cNvPr id="165" name="组合 164">
            <a:extLst>
              <a:ext uri="{FF2B5EF4-FFF2-40B4-BE49-F238E27FC236}">
                <a16:creationId xmlns:a16="http://schemas.microsoft.com/office/drawing/2014/main" xmlns="" id="{120A471C-655A-4D74-AAF2-76598F9D57B5}"/>
              </a:ext>
            </a:extLst>
          </p:cNvPr>
          <p:cNvGrpSpPr/>
          <p:nvPr/>
        </p:nvGrpSpPr>
        <p:grpSpPr>
          <a:xfrm>
            <a:off x="9010306" y="3084859"/>
            <a:ext cx="579005" cy="733257"/>
            <a:chOff x="9010306" y="3792975"/>
            <a:chExt cx="579005" cy="733257"/>
          </a:xfrm>
        </p:grpSpPr>
        <p:grpSp>
          <p:nvGrpSpPr>
            <p:cNvPr id="166" name="组合 165">
              <a:extLst>
                <a:ext uri="{FF2B5EF4-FFF2-40B4-BE49-F238E27FC236}">
                  <a16:creationId xmlns:a16="http://schemas.microsoft.com/office/drawing/2014/main" xmlns="" id="{52C10C52-954D-4203-9574-303AC5EA347F}"/>
                </a:ext>
              </a:extLst>
            </p:cNvPr>
            <p:cNvGrpSpPr/>
            <p:nvPr/>
          </p:nvGrpSpPr>
          <p:grpSpPr>
            <a:xfrm>
              <a:off x="9169051" y="3792975"/>
              <a:ext cx="246707" cy="252931"/>
              <a:chOff x="5578476" y="4608513"/>
              <a:chExt cx="692150" cy="709612"/>
            </a:xfrm>
          </p:grpSpPr>
          <p:sp>
            <p:nvSpPr>
              <p:cNvPr id="169" name="Freeform 78">
                <a:extLst>
                  <a:ext uri="{FF2B5EF4-FFF2-40B4-BE49-F238E27FC236}">
                    <a16:creationId xmlns:a16="http://schemas.microsoft.com/office/drawing/2014/main" xmlns="" id="{1E72E210-B109-41B6-B75D-E7AB8CCE2924}"/>
                  </a:ext>
                </a:extLst>
              </p:cNvPr>
              <p:cNvSpPr>
                <a:spLocks/>
              </p:cNvSpPr>
              <p:nvPr/>
            </p:nvSpPr>
            <p:spPr bwMode="auto">
              <a:xfrm>
                <a:off x="5578476" y="4608513"/>
                <a:ext cx="352425" cy="379412"/>
              </a:xfrm>
              <a:custGeom>
                <a:avLst/>
                <a:gdLst>
                  <a:gd name="T0" fmla="*/ 106 w 106"/>
                  <a:gd name="T1" fmla="*/ 0 h 114"/>
                  <a:gd name="T2" fmla="*/ 106 w 106"/>
                  <a:gd name="T3" fmla="*/ 13 h 114"/>
                  <a:gd name="T4" fmla="*/ 0 w 106"/>
                  <a:gd name="T5" fmla="*/ 109 h 114"/>
                  <a:gd name="T6" fmla="*/ 4 w 106"/>
                  <a:gd name="T7" fmla="*/ 113 h 114"/>
                  <a:gd name="T8" fmla="*/ 8 w 106"/>
                  <a:gd name="T9" fmla="*/ 112 h 114"/>
                  <a:gd name="T10" fmla="*/ 39 w 106"/>
                  <a:gd name="T11" fmla="*/ 96 h 114"/>
                  <a:gd name="T12" fmla="*/ 68 w 106"/>
                  <a:gd name="T13" fmla="*/ 112 h 114"/>
                  <a:gd name="T14" fmla="*/ 75 w 106"/>
                  <a:gd name="T15" fmla="*/ 112 h 114"/>
                  <a:gd name="T16" fmla="*/ 104 w 106"/>
                  <a:gd name="T17" fmla="*/ 9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4">
                    <a:moveTo>
                      <a:pt x="106" y="0"/>
                    </a:moveTo>
                    <a:cubicBezTo>
                      <a:pt x="106" y="13"/>
                      <a:pt x="106" y="13"/>
                      <a:pt x="106" y="13"/>
                    </a:cubicBezTo>
                    <a:cubicBezTo>
                      <a:pt x="42" y="16"/>
                      <a:pt x="0" y="55"/>
                      <a:pt x="0" y="109"/>
                    </a:cubicBezTo>
                    <a:cubicBezTo>
                      <a:pt x="0" y="111"/>
                      <a:pt x="2" y="113"/>
                      <a:pt x="4" y="113"/>
                    </a:cubicBezTo>
                    <a:cubicBezTo>
                      <a:pt x="5" y="114"/>
                      <a:pt x="7" y="113"/>
                      <a:pt x="8" y="112"/>
                    </a:cubicBezTo>
                    <a:cubicBezTo>
                      <a:pt x="9" y="111"/>
                      <a:pt x="18" y="96"/>
                      <a:pt x="39" y="96"/>
                    </a:cubicBezTo>
                    <a:cubicBezTo>
                      <a:pt x="51" y="96"/>
                      <a:pt x="62" y="102"/>
                      <a:pt x="68" y="112"/>
                    </a:cubicBezTo>
                    <a:cubicBezTo>
                      <a:pt x="70" y="114"/>
                      <a:pt x="74" y="114"/>
                      <a:pt x="75" y="112"/>
                    </a:cubicBezTo>
                    <a:cubicBezTo>
                      <a:pt x="81" y="103"/>
                      <a:pt x="94" y="97"/>
                      <a:pt x="104" y="96"/>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79">
                <a:extLst>
                  <a:ext uri="{FF2B5EF4-FFF2-40B4-BE49-F238E27FC236}">
                    <a16:creationId xmlns:a16="http://schemas.microsoft.com/office/drawing/2014/main" xmlns="" id="{D91A227E-0D8B-4C17-B187-699AEBF5EF28}"/>
                  </a:ext>
                </a:extLst>
              </p:cNvPr>
              <p:cNvSpPr>
                <a:spLocks/>
              </p:cNvSpPr>
              <p:nvPr/>
            </p:nvSpPr>
            <p:spPr bwMode="auto">
              <a:xfrm>
                <a:off x="5738813" y="4651375"/>
                <a:ext cx="531813" cy="666750"/>
              </a:xfrm>
              <a:custGeom>
                <a:avLst/>
                <a:gdLst>
                  <a:gd name="T0" fmla="*/ 0 w 160"/>
                  <a:gd name="T1" fmla="*/ 170 h 200"/>
                  <a:gd name="T2" fmla="*/ 30 w 160"/>
                  <a:gd name="T3" fmla="*/ 200 h 200"/>
                  <a:gd name="T4" fmla="*/ 60 w 160"/>
                  <a:gd name="T5" fmla="*/ 170 h 200"/>
                  <a:gd name="T6" fmla="*/ 60 w 160"/>
                  <a:gd name="T7" fmla="*/ 84 h 200"/>
                  <a:gd name="T8" fmla="*/ 85 w 160"/>
                  <a:gd name="T9" fmla="*/ 99 h 200"/>
                  <a:gd name="T10" fmla="*/ 92 w 160"/>
                  <a:gd name="T11" fmla="*/ 99 h 200"/>
                  <a:gd name="T12" fmla="*/ 121 w 160"/>
                  <a:gd name="T13" fmla="*/ 83 h 200"/>
                  <a:gd name="T14" fmla="*/ 152 w 160"/>
                  <a:gd name="T15" fmla="*/ 99 h 200"/>
                  <a:gd name="T16" fmla="*/ 157 w 160"/>
                  <a:gd name="T17" fmla="*/ 100 h 200"/>
                  <a:gd name="T18" fmla="*/ 160 w 160"/>
                  <a:gd name="T19" fmla="*/ 96 h 200"/>
                  <a:gd name="T20" fmla="*/ 58 w 160"/>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200">
                    <a:moveTo>
                      <a:pt x="0" y="170"/>
                    </a:moveTo>
                    <a:cubicBezTo>
                      <a:pt x="0" y="186"/>
                      <a:pt x="14" y="200"/>
                      <a:pt x="30" y="200"/>
                    </a:cubicBezTo>
                    <a:cubicBezTo>
                      <a:pt x="47" y="200"/>
                      <a:pt x="60" y="186"/>
                      <a:pt x="60" y="170"/>
                    </a:cubicBezTo>
                    <a:cubicBezTo>
                      <a:pt x="60" y="84"/>
                      <a:pt x="60" y="84"/>
                      <a:pt x="60" y="84"/>
                    </a:cubicBezTo>
                    <a:cubicBezTo>
                      <a:pt x="70" y="85"/>
                      <a:pt x="79" y="90"/>
                      <a:pt x="85" y="99"/>
                    </a:cubicBezTo>
                    <a:cubicBezTo>
                      <a:pt x="87" y="101"/>
                      <a:pt x="91" y="101"/>
                      <a:pt x="92" y="99"/>
                    </a:cubicBezTo>
                    <a:cubicBezTo>
                      <a:pt x="99" y="89"/>
                      <a:pt x="109" y="83"/>
                      <a:pt x="121" y="83"/>
                    </a:cubicBezTo>
                    <a:cubicBezTo>
                      <a:pt x="138" y="83"/>
                      <a:pt x="152" y="99"/>
                      <a:pt x="152" y="99"/>
                    </a:cubicBezTo>
                    <a:cubicBezTo>
                      <a:pt x="153" y="100"/>
                      <a:pt x="155" y="101"/>
                      <a:pt x="157" y="100"/>
                    </a:cubicBezTo>
                    <a:cubicBezTo>
                      <a:pt x="159" y="100"/>
                      <a:pt x="160" y="98"/>
                      <a:pt x="160" y="96"/>
                    </a:cubicBezTo>
                    <a:cubicBezTo>
                      <a:pt x="160" y="42"/>
                      <a:pt x="116" y="2"/>
                      <a:pt x="58" y="0"/>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7" name="矩形 166">
              <a:extLst>
                <a:ext uri="{FF2B5EF4-FFF2-40B4-BE49-F238E27FC236}">
                  <a16:creationId xmlns:a16="http://schemas.microsoft.com/office/drawing/2014/main" xmlns="" id="{2E959D6B-DF15-419C-A374-1622A5F29E83}"/>
                </a:ext>
              </a:extLst>
            </p:cNvPr>
            <p:cNvSpPr/>
            <p:nvPr/>
          </p:nvSpPr>
          <p:spPr>
            <a:xfrm>
              <a:off x="9010306" y="4012509"/>
              <a:ext cx="579005" cy="307777"/>
            </a:xfrm>
            <a:prstGeom prst="rect">
              <a:avLst/>
            </a:prstGeom>
            <a:noFill/>
          </p:spPr>
          <p:txBody>
            <a:bodyPr wrap="none" rtlCol="0">
              <a:spAutoFit/>
            </a:bodyPr>
            <a:lstStyle/>
            <a:p>
              <a:pPr algn="ctr"/>
              <a:r>
                <a:rPr lang="zh-CN" altLang="en-US" sz="1400" b="1" dirty="0">
                  <a:solidFill>
                    <a:schemeClr val="bg1"/>
                  </a:solidFill>
                  <a:latin typeface="+mj-lt"/>
                </a:rPr>
                <a:t>TITLE</a:t>
              </a:r>
            </a:p>
          </p:txBody>
        </p:sp>
        <p:sp>
          <p:nvSpPr>
            <p:cNvPr id="168" name="矩形 167">
              <a:extLst>
                <a:ext uri="{FF2B5EF4-FFF2-40B4-BE49-F238E27FC236}">
                  <a16:creationId xmlns:a16="http://schemas.microsoft.com/office/drawing/2014/main" xmlns="" id="{6A2BBF61-8011-4928-8D38-57591337E38E}"/>
                </a:ext>
              </a:extLst>
            </p:cNvPr>
            <p:cNvSpPr/>
            <p:nvPr/>
          </p:nvSpPr>
          <p:spPr>
            <a:xfrm>
              <a:off x="9081974" y="4218455"/>
              <a:ext cx="460382" cy="307777"/>
            </a:xfrm>
            <a:prstGeom prst="rect">
              <a:avLst/>
            </a:prstGeom>
            <a:noFill/>
          </p:spPr>
          <p:txBody>
            <a:bodyPr wrap="none" rtlCol="0">
              <a:spAutoFit/>
            </a:bodyPr>
            <a:lstStyle/>
            <a:p>
              <a:pPr algn="ctr"/>
              <a:r>
                <a:rPr lang="en-US" altLang="zh-CN" sz="1400" b="1" dirty="0">
                  <a:solidFill>
                    <a:schemeClr val="bg1"/>
                  </a:solidFill>
                  <a:latin typeface="+mj-lt"/>
                </a:rPr>
                <a:t>30%</a:t>
              </a:r>
              <a:endParaRPr lang="zh-CN" altLang="en-US" sz="1400" b="1" dirty="0">
                <a:solidFill>
                  <a:schemeClr val="bg1"/>
                </a:solidFill>
                <a:latin typeface="+mj-lt"/>
              </a:endParaRPr>
            </a:p>
          </p:txBody>
        </p:sp>
      </p:grpSp>
      <p:grpSp>
        <p:nvGrpSpPr>
          <p:cNvPr id="171" name="组合 170">
            <a:extLst>
              <a:ext uri="{FF2B5EF4-FFF2-40B4-BE49-F238E27FC236}">
                <a16:creationId xmlns:a16="http://schemas.microsoft.com/office/drawing/2014/main" xmlns="" id="{EB349C01-8718-4824-B1F2-CFC0B13C1F8A}"/>
              </a:ext>
            </a:extLst>
          </p:cNvPr>
          <p:cNvGrpSpPr/>
          <p:nvPr/>
        </p:nvGrpSpPr>
        <p:grpSpPr>
          <a:xfrm>
            <a:off x="10679086" y="3556749"/>
            <a:ext cx="579005" cy="741427"/>
            <a:chOff x="10679086" y="4264865"/>
            <a:chExt cx="579005" cy="741427"/>
          </a:xfrm>
        </p:grpSpPr>
        <p:grpSp>
          <p:nvGrpSpPr>
            <p:cNvPr id="172" name="组合 171">
              <a:extLst>
                <a:ext uri="{FF2B5EF4-FFF2-40B4-BE49-F238E27FC236}">
                  <a16:creationId xmlns:a16="http://schemas.microsoft.com/office/drawing/2014/main" xmlns="" id="{5433281E-3D59-4F84-9DA9-3CAD3F9770F3}"/>
                </a:ext>
              </a:extLst>
            </p:cNvPr>
            <p:cNvGrpSpPr/>
            <p:nvPr/>
          </p:nvGrpSpPr>
          <p:grpSpPr>
            <a:xfrm>
              <a:off x="10747332" y="4264865"/>
              <a:ext cx="281988" cy="213841"/>
              <a:chOff x="8964613" y="2898775"/>
              <a:chExt cx="762000" cy="577850"/>
            </a:xfrm>
          </p:grpSpPr>
          <p:sp>
            <p:nvSpPr>
              <p:cNvPr id="175" name="Freeform 70">
                <a:extLst>
                  <a:ext uri="{FF2B5EF4-FFF2-40B4-BE49-F238E27FC236}">
                    <a16:creationId xmlns:a16="http://schemas.microsoft.com/office/drawing/2014/main" xmlns="" id="{3EFF86BD-6151-4911-982F-EB6620D64ABB}"/>
                  </a:ext>
                </a:extLst>
              </p:cNvPr>
              <p:cNvSpPr>
                <a:spLocks/>
              </p:cNvSpPr>
              <p:nvPr/>
            </p:nvSpPr>
            <p:spPr bwMode="auto">
              <a:xfrm>
                <a:off x="8964613" y="2898775"/>
                <a:ext cx="762000" cy="252412"/>
              </a:xfrm>
              <a:custGeom>
                <a:avLst/>
                <a:gdLst>
                  <a:gd name="T0" fmla="*/ 190 w 229"/>
                  <a:gd name="T1" fmla="*/ 0 h 76"/>
                  <a:gd name="T2" fmla="*/ 229 w 229"/>
                  <a:gd name="T3" fmla="*/ 38 h 76"/>
                  <a:gd name="T4" fmla="*/ 190 w 229"/>
                  <a:gd name="T5" fmla="*/ 76 h 76"/>
                  <a:gd name="T6" fmla="*/ 0 w 229"/>
                  <a:gd name="T7" fmla="*/ 76 h 76"/>
                </a:gdLst>
                <a:ahLst/>
                <a:cxnLst>
                  <a:cxn ang="0">
                    <a:pos x="T0" y="T1"/>
                  </a:cxn>
                  <a:cxn ang="0">
                    <a:pos x="T2" y="T3"/>
                  </a:cxn>
                  <a:cxn ang="0">
                    <a:pos x="T4" y="T5"/>
                  </a:cxn>
                  <a:cxn ang="0">
                    <a:pos x="T6" y="T7"/>
                  </a:cxn>
                </a:cxnLst>
                <a:rect l="0" t="0" r="r" b="b"/>
                <a:pathLst>
                  <a:path w="229" h="76">
                    <a:moveTo>
                      <a:pt x="190" y="0"/>
                    </a:moveTo>
                    <a:cubicBezTo>
                      <a:pt x="211" y="0"/>
                      <a:pt x="229" y="17"/>
                      <a:pt x="229" y="38"/>
                    </a:cubicBezTo>
                    <a:cubicBezTo>
                      <a:pt x="229" y="59"/>
                      <a:pt x="212" y="76"/>
                      <a:pt x="190" y="76"/>
                    </a:cubicBezTo>
                    <a:cubicBezTo>
                      <a:pt x="0" y="76"/>
                      <a:pt x="0" y="76"/>
                      <a:pt x="0" y="76"/>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1">
                <a:extLst>
                  <a:ext uri="{FF2B5EF4-FFF2-40B4-BE49-F238E27FC236}">
                    <a16:creationId xmlns:a16="http://schemas.microsoft.com/office/drawing/2014/main" xmlns="" id="{9963869C-7E00-41EB-9ACE-3110FB5DEC38}"/>
                  </a:ext>
                </a:extLst>
              </p:cNvPr>
              <p:cNvSpPr>
                <a:spLocks/>
              </p:cNvSpPr>
              <p:nvPr/>
            </p:nvSpPr>
            <p:spPr bwMode="auto">
              <a:xfrm>
                <a:off x="9191626" y="3363913"/>
                <a:ext cx="485775" cy="112712"/>
              </a:xfrm>
              <a:custGeom>
                <a:avLst/>
                <a:gdLst>
                  <a:gd name="T0" fmla="*/ 129 w 146"/>
                  <a:gd name="T1" fmla="*/ 34 h 34"/>
                  <a:gd name="T2" fmla="*/ 146 w 146"/>
                  <a:gd name="T3" fmla="*/ 17 h 34"/>
                  <a:gd name="T4" fmla="*/ 129 w 146"/>
                  <a:gd name="T5" fmla="*/ 0 h 34"/>
                  <a:gd name="T6" fmla="*/ 0 w 146"/>
                  <a:gd name="T7" fmla="*/ 0 h 34"/>
                </a:gdLst>
                <a:ahLst/>
                <a:cxnLst>
                  <a:cxn ang="0">
                    <a:pos x="T0" y="T1"/>
                  </a:cxn>
                  <a:cxn ang="0">
                    <a:pos x="T2" y="T3"/>
                  </a:cxn>
                  <a:cxn ang="0">
                    <a:pos x="T4" y="T5"/>
                  </a:cxn>
                  <a:cxn ang="0">
                    <a:pos x="T6" y="T7"/>
                  </a:cxn>
                </a:cxnLst>
                <a:rect l="0" t="0" r="r" b="b"/>
                <a:pathLst>
                  <a:path w="146" h="34">
                    <a:moveTo>
                      <a:pt x="129" y="34"/>
                    </a:moveTo>
                    <a:cubicBezTo>
                      <a:pt x="139" y="34"/>
                      <a:pt x="146" y="27"/>
                      <a:pt x="146" y="17"/>
                    </a:cubicBezTo>
                    <a:cubicBezTo>
                      <a:pt x="146" y="8"/>
                      <a:pt x="139" y="0"/>
                      <a:pt x="129" y="0"/>
                    </a:cubicBezTo>
                    <a:cubicBezTo>
                      <a:pt x="0" y="0"/>
                      <a:pt x="0" y="0"/>
                      <a:pt x="0" y="0"/>
                    </a:cubicBezTo>
                  </a:path>
                </a:pathLst>
              </a:custGeom>
              <a:noFill/>
              <a:ln w="19050"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72">
                <a:extLst>
                  <a:ext uri="{FF2B5EF4-FFF2-40B4-BE49-F238E27FC236}">
                    <a16:creationId xmlns:a16="http://schemas.microsoft.com/office/drawing/2014/main" xmlns="" id="{0FEFEAD5-D5FF-4798-B988-526F72BF8DEC}"/>
                  </a:ext>
                </a:extLst>
              </p:cNvPr>
              <p:cNvSpPr>
                <a:spLocks noChangeShapeType="1"/>
              </p:cNvSpPr>
              <p:nvPr/>
            </p:nvSpPr>
            <p:spPr bwMode="auto">
              <a:xfrm>
                <a:off x="9005888" y="3257550"/>
                <a:ext cx="625475" cy="0"/>
              </a:xfrm>
              <a:prstGeom prst="line">
                <a:avLst/>
              </a:prstGeom>
              <a:noFill/>
              <a:ln w="1905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3" name="矩形 172">
              <a:extLst>
                <a:ext uri="{FF2B5EF4-FFF2-40B4-BE49-F238E27FC236}">
                  <a16:creationId xmlns:a16="http://schemas.microsoft.com/office/drawing/2014/main" xmlns="" id="{5ADCD4E9-0E7B-4D98-A382-4C8E3414D7E5}"/>
                </a:ext>
              </a:extLst>
            </p:cNvPr>
            <p:cNvSpPr/>
            <p:nvPr/>
          </p:nvSpPr>
          <p:spPr>
            <a:xfrm>
              <a:off x="10679086" y="4492569"/>
              <a:ext cx="579005" cy="307777"/>
            </a:xfrm>
            <a:prstGeom prst="rect">
              <a:avLst/>
            </a:prstGeom>
            <a:noFill/>
          </p:spPr>
          <p:txBody>
            <a:bodyPr wrap="none" rtlCol="0">
              <a:spAutoFit/>
            </a:bodyPr>
            <a:lstStyle/>
            <a:p>
              <a:pPr algn="ctr"/>
              <a:r>
                <a:rPr lang="zh-CN" altLang="en-US" sz="1400" b="1" dirty="0">
                  <a:solidFill>
                    <a:schemeClr val="bg1"/>
                  </a:solidFill>
                  <a:latin typeface="+mj-lt"/>
                </a:rPr>
                <a:t>TITLE</a:t>
              </a:r>
            </a:p>
          </p:txBody>
        </p:sp>
        <p:sp>
          <p:nvSpPr>
            <p:cNvPr id="174" name="矩形 173">
              <a:extLst>
                <a:ext uri="{FF2B5EF4-FFF2-40B4-BE49-F238E27FC236}">
                  <a16:creationId xmlns:a16="http://schemas.microsoft.com/office/drawing/2014/main" xmlns="" id="{FFE726DE-1FD8-4DE8-8897-060CF0D5C99C}"/>
                </a:ext>
              </a:extLst>
            </p:cNvPr>
            <p:cNvSpPr/>
            <p:nvPr/>
          </p:nvSpPr>
          <p:spPr>
            <a:xfrm>
              <a:off x="10750754" y="4698515"/>
              <a:ext cx="460382" cy="307777"/>
            </a:xfrm>
            <a:prstGeom prst="rect">
              <a:avLst/>
            </a:prstGeom>
            <a:noFill/>
          </p:spPr>
          <p:txBody>
            <a:bodyPr wrap="none" rtlCol="0">
              <a:spAutoFit/>
            </a:bodyPr>
            <a:lstStyle/>
            <a:p>
              <a:pPr algn="ctr"/>
              <a:r>
                <a:rPr lang="en-US" altLang="zh-CN" sz="1400" b="1" dirty="0">
                  <a:solidFill>
                    <a:schemeClr val="bg1"/>
                  </a:solidFill>
                  <a:latin typeface="+mj-lt"/>
                </a:rPr>
                <a:t>20%</a:t>
              </a:r>
              <a:endParaRPr lang="zh-CN" altLang="en-US" sz="1400" b="1" dirty="0">
                <a:solidFill>
                  <a:schemeClr val="bg1"/>
                </a:solidFill>
                <a:latin typeface="+mj-lt"/>
              </a:endParaRPr>
            </a:p>
          </p:txBody>
        </p:sp>
      </p:grpSp>
      <p:grpSp>
        <p:nvGrpSpPr>
          <p:cNvPr id="178" name="PA-组合 7">
            <a:extLst>
              <a:ext uri="{FF2B5EF4-FFF2-40B4-BE49-F238E27FC236}">
                <a16:creationId xmlns:a16="http://schemas.microsoft.com/office/drawing/2014/main" xmlns="" id="{19EE7BB4-AEF8-4B86-85E1-5FAE55A85C08}"/>
              </a:ext>
            </a:extLst>
          </p:cNvPr>
          <p:cNvGrpSpPr/>
          <p:nvPr>
            <p:custDataLst>
              <p:tags r:id="rId1"/>
            </p:custDataLst>
          </p:nvPr>
        </p:nvGrpSpPr>
        <p:grpSpPr>
          <a:xfrm>
            <a:off x="1071290" y="5292444"/>
            <a:ext cx="967060" cy="967058"/>
            <a:chOff x="7664913" y="2801902"/>
            <a:chExt cx="967060" cy="967058"/>
          </a:xfrm>
        </p:grpSpPr>
        <p:grpSp>
          <p:nvGrpSpPr>
            <p:cNvPr id="179" name="组合 178">
              <a:extLst>
                <a:ext uri="{FF2B5EF4-FFF2-40B4-BE49-F238E27FC236}">
                  <a16:creationId xmlns:a16="http://schemas.microsoft.com/office/drawing/2014/main" xmlns="" id="{80ABD77F-E281-4A26-8CF6-758781BF78D8}"/>
                </a:ext>
              </a:extLst>
            </p:cNvPr>
            <p:cNvGrpSpPr>
              <a:grpSpLocks/>
            </p:cNvGrpSpPr>
            <p:nvPr/>
          </p:nvGrpSpPr>
          <p:grpSpPr>
            <a:xfrm>
              <a:off x="7664913" y="2801902"/>
              <a:ext cx="967060" cy="967058"/>
              <a:chOff x="1333481" y="1593118"/>
              <a:chExt cx="1418785" cy="1418785"/>
            </a:xfrm>
          </p:grpSpPr>
          <p:sp>
            <p:nvSpPr>
              <p:cNvPr id="181" name="PA-↖">
                <a:extLst>
                  <a:ext uri="{FF2B5EF4-FFF2-40B4-BE49-F238E27FC236}">
                    <a16:creationId xmlns:a16="http://schemas.microsoft.com/office/drawing/2014/main" xmlns="" id="{6ECC422A-F278-4B3B-BFB5-02A940279729}"/>
                  </a:ext>
                </a:extLst>
              </p:cNvPr>
              <p:cNvSpPr/>
              <p:nvPr>
                <p:custDataLst>
                  <p:tags r:id="rId12"/>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82" name="PA-↘">
                <a:extLst>
                  <a:ext uri="{FF2B5EF4-FFF2-40B4-BE49-F238E27FC236}">
                    <a16:creationId xmlns:a16="http://schemas.microsoft.com/office/drawing/2014/main" xmlns="" id="{D9AFFB34-A3C6-44C1-B94A-B5858A2AB86B}"/>
                  </a:ext>
                </a:extLst>
              </p:cNvPr>
              <p:cNvSpPr/>
              <p:nvPr>
                <p:custDataLst>
                  <p:tags r:id="rId13"/>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83" name="PA-1">
                <a:extLst>
                  <a:ext uri="{FF2B5EF4-FFF2-40B4-BE49-F238E27FC236}">
                    <a16:creationId xmlns:a16="http://schemas.microsoft.com/office/drawing/2014/main" xmlns="" id="{D9018207-9022-4842-B0C7-16847A226D01}"/>
                  </a:ext>
                </a:extLst>
              </p:cNvPr>
              <p:cNvSpPr/>
              <p:nvPr>
                <p:custDataLst>
                  <p:tags r:id="rId14"/>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180" name="PA-任意多边形 2112">
              <a:extLst>
                <a:ext uri="{FF2B5EF4-FFF2-40B4-BE49-F238E27FC236}">
                  <a16:creationId xmlns:a16="http://schemas.microsoft.com/office/drawing/2014/main" xmlns="" id="{DD276ABB-EC3B-4F3B-A05C-0384CD2A3625}"/>
                </a:ext>
              </a:extLst>
            </p:cNvPr>
            <p:cNvSpPr>
              <a:spLocks noEditPoints="1"/>
            </p:cNvSpPr>
            <p:nvPr>
              <p:custDataLst>
                <p:tags r:id="rId11"/>
              </p:custDataLst>
            </p:nvPr>
          </p:nvSpPr>
          <p:spPr bwMode="auto">
            <a:xfrm>
              <a:off x="7931898" y="3045590"/>
              <a:ext cx="375130" cy="455141"/>
            </a:xfrm>
            <a:custGeom>
              <a:avLst/>
              <a:gdLst>
                <a:gd name="T0" fmla="*/ 123 w 133"/>
                <a:gd name="T1" fmla="*/ 155 h 160"/>
                <a:gd name="T2" fmla="*/ 109 w 133"/>
                <a:gd name="T3" fmla="*/ 144 h 160"/>
                <a:gd name="T4" fmla="*/ 100 w 133"/>
                <a:gd name="T5" fmla="*/ 99 h 160"/>
                <a:gd name="T6" fmla="*/ 100 w 133"/>
                <a:gd name="T7" fmla="*/ 61 h 160"/>
                <a:gd name="T8" fmla="*/ 109 w 133"/>
                <a:gd name="T9" fmla="*/ 16 h 160"/>
                <a:gd name="T10" fmla="*/ 123 w 133"/>
                <a:gd name="T11" fmla="*/ 5 h 160"/>
                <a:gd name="T12" fmla="*/ 133 w 133"/>
                <a:gd name="T13" fmla="*/ 3 h 160"/>
                <a:gd name="T14" fmla="*/ 123 w 133"/>
                <a:gd name="T15" fmla="*/ 0 h 160"/>
                <a:gd name="T16" fmla="*/ 13 w 133"/>
                <a:gd name="T17" fmla="*/ 0 h 160"/>
                <a:gd name="T18" fmla="*/ 3 w 133"/>
                <a:gd name="T19" fmla="*/ 0 h 160"/>
                <a:gd name="T20" fmla="*/ 3 w 133"/>
                <a:gd name="T21" fmla="*/ 5 h 160"/>
                <a:gd name="T22" fmla="*/ 11 w 133"/>
                <a:gd name="T23" fmla="*/ 16 h 160"/>
                <a:gd name="T24" fmla="*/ 24 w 133"/>
                <a:gd name="T25" fmla="*/ 43 h 160"/>
                <a:gd name="T26" fmla="*/ 62 w 133"/>
                <a:gd name="T27" fmla="*/ 80 h 160"/>
                <a:gd name="T28" fmla="*/ 24 w 133"/>
                <a:gd name="T29" fmla="*/ 117 h 160"/>
                <a:gd name="T30" fmla="*/ 11 w 133"/>
                <a:gd name="T31" fmla="*/ 144 h 160"/>
                <a:gd name="T32" fmla="*/ 3 w 133"/>
                <a:gd name="T33" fmla="*/ 155 h 160"/>
                <a:gd name="T34" fmla="*/ 3 w 133"/>
                <a:gd name="T35" fmla="*/ 160 h 160"/>
                <a:gd name="T36" fmla="*/ 13 w 133"/>
                <a:gd name="T37" fmla="*/ 160 h 160"/>
                <a:gd name="T38" fmla="*/ 123 w 133"/>
                <a:gd name="T39" fmla="*/ 160 h 160"/>
                <a:gd name="T40" fmla="*/ 133 w 133"/>
                <a:gd name="T41" fmla="*/ 157 h 160"/>
                <a:gd name="T42" fmla="*/ 16 w 133"/>
                <a:gd name="T43" fmla="*/ 11 h 160"/>
                <a:gd name="T44" fmla="*/ 117 w 133"/>
                <a:gd name="T45" fmla="*/ 5 h 160"/>
                <a:gd name="T46" fmla="*/ 109 w 133"/>
                <a:gd name="T47" fmla="*/ 11 h 160"/>
                <a:gd name="T48" fmla="*/ 16 w 133"/>
                <a:gd name="T49" fmla="*/ 11 h 160"/>
                <a:gd name="T50" fmla="*/ 29 w 133"/>
                <a:gd name="T51" fmla="*/ 43 h 160"/>
                <a:gd name="T52" fmla="*/ 104 w 133"/>
                <a:gd name="T53" fmla="*/ 16 h 160"/>
                <a:gd name="T54" fmla="*/ 97 w 133"/>
                <a:gd name="T55" fmla="*/ 57 h 160"/>
                <a:gd name="T56" fmla="*/ 37 w 133"/>
                <a:gd name="T57" fmla="*/ 57 h 160"/>
                <a:gd name="T58" fmla="*/ 37 w 133"/>
                <a:gd name="T59" fmla="*/ 103 h 160"/>
                <a:gd name="T60" fmla="*/ 97 w 133"/>
                <a:gd name="T61" fmla="*/ 103 h 160"/>
                <a:gd name="T62" fmla="*/ 104 w 133"/>
                <a:gd name="T63" fmla="*/ 144 h 160"/>
                <a:gd name="T64" fmla="*/ 29 w 133"/>
                <a:gd name="T65" fmla="*/ 117 h 160"/>
                <a:gd name="T66" fmla="*/ 24 w 133"/>
                <a:gd name="T67" fmla="*/ 149 h 160"/>
                <a:gd name="T68" fmla="*/ 117 w 133"/>
                <a:gd name="T69" fmla="*/ 149 h 160"/>
                <a:gd name="T70" fmla="*/ 16 w 133"/>
                <a:gd name="T71" fmla="*/ 155 h 160"/>
                <a:gd name="T72" fmla="*/ 55 w 133"/>
                <a:gd name="T73" fmla="*/ 56 h 160"/>
                <a:gd name="T74" fmla="*/ 53 w 133"/>
                <a:gd name="T75" fmla="*/ 61 h 160"/>
                <a:gd name="T76" fmla="*/ 39 w 133"/>
                <a:gd name="T77" fmla="*/ 52 h 160"/>
                <a:gd name="T78" fmla="*/ 35 w 133"/>
                <a:gd name="T79" fmla="*/ 37 h 160"/>
                <a:gd name="T80" fmla="*/ 40 w 133"/>
                <a:gd name="T81" fmla="*/ 37 h 160"/>
                <a:gd name="T82" fmla="*/ 42 w 133"/>
                <a:gd name="T83" fmla="*/ 48 h 160"/>
                <a:gd name="T84" fmla="*/ 99 w 133"/>
                <a:gd name="T85" fmla="*/ 119 h 160"/>
                <a:gd name="T86" fmla="*/ 96 w 133"/>
                <a:gd name="T87" fmla="*/ 128 h 160"/>
                <a:gd name="T88" fmla="*/ 93 w 133"/>
                <a:gd name="T89" fmla="*/ 119 h 160"/>
                <a:gd name="T90" fmla="*/ 79 w 133"/>
                <a:gd name="T91" fmla="*/ 106 h 160"/>
                <a:gd name="T92" fmla="*/ 81 w 133"/>
                <a:gd name="T93" fmla="*/ 102 h 160"/>
                <a:gd name="T94" fmla="*/ 99 w 133"/>
                <a:gd name="T95" fmla="*/ 11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 h="160">
                  <a:moveTo>
                    <a:pt x="131" y="155"/>
                  </a:moveTo>
                  <a:cubicBezTo>
                    <a:pt x="123" y="155"/>
                    <a:pt x="123" y="155"/>
                    <a:pt x="123" y="155"/>
                  </a:cubicBezTo>
                  <a:cubicBezTo>
                    <a:pt x="123" y="144"/>
                    <a:pt x="123" y="144"/>
                    <a:pt x="123" y="144"/>
                  </a:cubicBezTo>
                  <a:cubicBezTo>
                    <a:pt x="109" y="144"/>
                    <a:pt x="109" y="144"/>
                    <a:pt x="109" y="144"/>
                  </a:cubicBezTo>
                  <a:cubicBezTo>
                    <a:pt x="109" y="117"/>
                    <a:pt x="109" y="117"/>
                    <a:pt x="109" y="117"/>
                  </a:cubicBezTo>
                  <a:cubicBezTo>
                    <a:pt x="109" y="110"/>
                    <a:pt x="106" y="103"/>
                    <a:pt x="100" y="99"/>
                  </a:cubicBezTo>
                  <a:cubicBezTo>
                    <a:pt x="71" y="80"/>
                    <a:pt x="71" y="80"/>
                    <a:pt x="71" y="80"/>
                  </a:cubicBezTo>
                  <a:cubicBezTo>
                    <a:pt x="100" y="61"/>
                    <a:pt x="100" y="61"/>
                    <a:pt x="100" y="61"/>
                  </a:cubicBezTo>
                  <a:cubicBezTo>
                    <a:pt x="106" y="57"/>
                    <a:pt x="109" y="50"/>
                    <a:pt x="109" y="43"/>
                  </a:cubicBezTo>
                  <a:cubicBezTo>
                    <a:pt x="109" y="16"/>
                    <a:pt x="109" y="16"/>
                    <a:pt x="109" y="16"/>
                  </a:cubicBezTo>
                  <a:cubicBezTo>
                    <a:pt x="123" y="16"/>
                    <a:pt x="123" y="16"/>
                    <a:pt x="123" y="16"/>
                  </a:cubicBezTo>
                  <a:cubicBezTo>
                    <a:pt x="123" y="5"/>
                    <a:pt x="123" y="5"/>
                    <a:pt x="123" y="5"/>
                  </a:cubicBezTo>
                  <a:cubicBezTo>
                    <a:pt x="131" y="5"/>
                    <a:pt x="131" y="5"/>
                    <a:pt x="131" y="5"/>
                  </a:cubicBezTo>
                  <a:cubicBezTo>
                    <a:pt x="132" y="5"/>
                    <a:pt x="133" y="4"/>
                    <a:pt x="133" y="3"/>
                  </a:cubicBezTo>
                  <a:cubicBezTo>
                    <a:pt x="133" y="1"/>
                    <a:pt x="132" y="0"/>
                    <a:pt x="131" y="0"/>
                  </a:cubicBezTo>
                  <a:cubicBezTo>
                    <a:pt x="123" y="0"/>
                    <a:pt x="123" y="0"/>
                    <a:pt x="123" y="0"/>
                  </a:cubicBezTo>
                  <a:cubicBezTo>
                    <a:pt x="120" y="0"/>
                    <a:pt x="120" y="0"/>
                    <a:pt x="120" y="0"/>
                  </a:cubicBezTo>
                  <a:cubicBezTo>
                    <a:pt x="13" y="0"/>
                    <a:pt x="13" y="0"/>
                    <a:pt x="13" y="0"/>
                  </a:cubicBezTo>
                  <a:cubicBezTo>
                    <a:pt x="11" y="0"/>
                    <a:pt x="11" y="0"/>
                    <a:pt x="11" y="0"/>
                  </a:cubicBezTo>
                  <a:cubicBezTo>
                    <a:pt x="3" y="0"/>
                    <a:pt x="3" y="0"/>
                    <a:pt x="3" y="0"/>
                  </a:cubicBezTo>
                  <a:cubicBezTo>
                    <a:pt x="1" y="0"/>
                    <a:pt x="0" y="1"/>
                    <a:pt x="0" y="3"/>
                  </a:cubicBezTo>
                  <a:cubicBezTo>
                    <a:pt x="0" y="4"/>
                    <a:pt x="1" y="5"/>
                    <a:pt x="3" y="5"/>
                  </a:cubicBezTo>
                  <a:cubicBezTo>
                    <a:pt x="11" y="5"/>
                    <a:pt x="11" y="5"/>
                    <a:pt x="11" y="5"/>
                  </a:cubicBezTo>
                  <a:cubicBezTo>
                    <a:pt x="11" y="16"/>
                    <a:pt x="11" y="16"/>
                    <a:pt x="11" y="16"/>
                  </a:cubicBezTo>
                  <a:cubicBezTo>
                    <a:pt x="24" y="16"/>
                    <a:pt x="24" y="16"/>
                    <a:pt x="24" y="16"/>
                  </a:cubicBezTo>
                  <a:cubicBezTo>
                    <a:pt x="24" y="43"/>
                    <a:pt x="24" y="43"/>
                    <a:pt x="24" y="43"/>
                  </a:cubicBezTo>
                  <a:cubicBezTo>
                    <a:pt x="24" y="50"/>
                    <a:pt x="28" y="57"/>
                    <a:pt x="34" y="61"/>
                  </a:cubicBezTo>
                  <a:cubicBezTo>
                    <a:pt x="62" y="80"/>
                    <a:pt x="62" y="80"/>
                    <a:pt x="62" y="80"/>
                  </a:cubicBezTo>
                  <a:cubicBezTo>
                    <a:pt x="34" y="99"/>
                    <a:pt x="34" y="99"/>
                    <a:pt x="34" y="99"/>
                  </a:cubicBezTo>
                  <a:cubicBezTo>
                    <a:pt x="28" y="103"/>
                    <a:pt x="24" y="110"/>
                    <a:pt x="24" y="117"/>
                  </a:cubicBezTo>
                  <a:cubicBezTo>
                    <a:pt x="24" y="144"/>
                    <a:pt x="24" y="144"/>
                    <a:pt x="24" y="144"/>
                  </a:cubicBezTo>
                  <a:cubicBezTo>
                    <a:pt x="11" y="144"/>
                    <a:pt x="11" y="144"/>
                    <a:pt x="11" y="144"/>
                  </a:cubicBezTo>
                  <a:cubicBezTo>
                    <a:pt x="11" y="155"/>
                    <a:pt x="11" y="155"/>
                    <a:pt x="11" y="155"/>
                  </a:cubicBezTo>
                  <a:cubicBezTo>
                    <a:pt x="3" y="155"/>
                    <a:pt x="3" y="155"/>
                    <a:pt x="3" y="155"/>
                  </a:cubicBezTo>
                  <a:cubicBezTo>
                    <a:pt x="1" y="155"/>
                    <a:pt x="0" y="156"/>
                    <a:pt x="0" y="157"/>
                  </a:cubicBezTo>
                  <a:cubicBezTo>
                    <a:pt x="0" y="159"/>
                    <a:pt x="1" y="160"/>
                    <a:pt x="3" y="160"/>
                  </a:cubicBezTo>
                  <a:cubicBezTo>
                    <a:pt x="11" y="160"/>
                    <a:pt x="11" y="160"/>
                    <a:pt x="11" y="160"/>
                  </a:cubicBezTo>
                  <a:cubicBezTo>
                    <a:pt x="13" y="160"/>
                    <a:pt x="13" y="160"/>
                    <a:pt x="13" y="160"/>
                  </a:cubicBezTo>
                  <a:cubicBezTo>
                    <a:pt x="120" y="160"/>
                    <a:pt x="120" y="160"/>
                    <a:pt x="120" y="160"/>
                  </a:cubicBezTo>
                  <a:cubicBezTo>
                    <a:pt x="123" y="160"/>
                    <a:pt x="123" y="160"/>
                    <a:pt x="123" y="160"/>
                  </a:cubicBezTo>
                  <a:cubicBezTo>
                    <a:pt x="131" y="160"/>
                    <a:pt x="131" y="160"/>
                    <a:pt x="131" y="160"/>
                  </a:cubicBezTo>
                  <a:cubicBezTo>
                    <a:pt x="132" y="160"/>
                    <a:pt x="133" y="159"/>
                    <a:pt x="133" y="157"/>
                  </a:cubicBezTo>
                  <a:cubicBezTo>
                    <a:pt x="133" y="156"/>
                    <a:pt x="132" y="155"/>
                    <a:pt x="131" y="155"/>
                  </a:cubicBezTo>
                  <a:close/>
                  <a:moveTo>
                    <a:pt x="16" y="11"/>
                  </a:moveTo>
                  <a:cubicBezTo>
                    <a:pt x="16" y="5"/>
                    <a:pt x="16" y="5"/>
                    <a:pt x="16" y="5"/>
                  </a:cubicBezTo>
                  <a:cubicBezTo>
                    <a:pt x="117" y="5"/>
                    <a:pt x="117" y="5"/>
                    <a:pt x="117" y="5"/>
                  </a:cubicBezTo>
                  <a:cubicBezTo>
                    <a:pt x="117" y="11"/>
                    <a:pt x="117" y="11"/>
                    <a:pt x="117" y="11"/>
                  </a:cubicBezTo>
                  <a:cubicBezTo>
                    <a:pt x="109" y="11"/>
                    <a:pt x="109" y="11"/>
                    <a:pt x="109" y="11"/>
                  </a:cubicBezTo>
                  <a:cubicBezTo>
                    <a:pt x="24" y="11"/>
                    <a:pt x="24" y="11"/>
                    <a:pt x="24" y="11"/>
                  </a:cubicBezTo>
                  <a:lnTo>
                    <a:pt x="16" y="11"/>
                  </a:lnTo>
                  <a:close/>
                  <a:moveTo>
                    <a:pt x="37" y="57"/>
                  </a:moveTo>
                  <a:cubicBezTo>
                    <a:pt x="32" y="54"/>
                    <a:pt x="29" y="49"/>
                    <a:pt x="29" y="43"/>
                  </a:cubicBezTo>
                  <a:cubicBezTo>
                    <a:pt x="29" y="16"/>
                    <a:pt x="29" y="16"/>
                    <a:pt x="29" y="16"/>
                  </a:cubicBezTo>
                  <a:cubicBezTo>
                    <a:pt x="104" y="16"/>
                    <a:pt x="104" y="16"/>
                    <a:pt x="104" y="16"/>
                  </a:cubicBezTo>
                  <a:cubicBezTo>
                    <a:pt x="104" y="43"/>
                    <a:pt x="104" y="43"/>
                    <a:pt x="104" y="43"/>
                  </a:cubicBezTo>
                  <a:cubicBezTo>
                    <a:pt x="104" y="49"/>
                    <a:pt x="101" y="54"/>
                    <a:pt x="97" y="57"/>
                  </a:cubicBezTo>
                  <a:cubicBezTo>
                    <a:pt x="67" y="77"/>
                    <a:pt x="67" y="77"/>
                    <a:pt x="67" y="77"/>
                  </a:cubicBezTo>
                  <a:lnTo>
                    <a:pt x="37" y="57"/>
                  </a:lnTo>
                  <a:close/>
                  <a:moveTo>
                    <a:pt x="29" y="117"/>
                  </a:moveTo>
                  <a:cubicBezTo>
                    <a:pt x="29" y="111"/>
                    <a:pt x="32" y="106"/>
                    <a:pt x="37" y="103"/>
                  </a:cubicBezTo>
                  <a:cubicBezTo>
                    <a:pt x="67" y="83"/>
                    <a:pt x="67" y="83"/>
                    <a:pt x="67" y="83"/>
                  </a:cubicBezTo>
                  <a:cubicBezTo>
                    <a:pt x="97" y="103"/>
                    <a:pt x="97" y="103"/>
                    <a:pt x="97" y="103"/>
                  </a:cubicBezTo>
                  <a:cubicBezTo>
                    <a:pt x="101" y="106"/>
                    <a:pt x="104" y="111"/>
                    <a:pt x="104" y="117"/>
                  </a:cubicBezTo>
                  <a:cubicBezTo>
                    <a:pt x="104" y="144"/>
                    <a:pt x="104" y="144"/>
                    <a:pt x="104" y="144"/>
                  </a:cubicBezTo>
                  <a:cubicBezTo>
                    <a:pt x="29" y="144"/>
                    <a:pt x="29" y="144"/>
                    <a:pt x="29" y="144"/>
                  </a:cubicBezTo>
                  <a:lnTo>
                    <a:pt x="29" y="117"/>
                  </a:lnTo>
                  <a:close/>
                  <a:moveTo>
                    <a:pt x="16" y="149"/>
                  </a:moveTo>
                  <a:cubicBezTo>
                    <a:pt x="24" y="149"/>
                    <a:pt x="24" y="149"/>
                    <a:pt x="24" y="149"/>
                  </a:cubicBezTo>
                  <a:cubicBezTo>
                    <a:pt x="109" y="149"/>
                    <a:pt x="109" y="149"/>
                    <a:pt x="109" y="149"/>
                  </a:cubicBezTo>
                  <a:cubicBezTo>
                    <a:pt x="117" y="149"/>
                    <a:pt x="117" y="149"/>
                    <a:pt x="117" y="149"/>
                  </a:cubicBezTo>
                  <a:cubicBezTo>
                    <a:pt x="117" y="155"/>
                    <a:pt x="117" y="155"/>
                    <a:pt x="117" y="155"/>
                  </a:cubicBezTo>
                  <a:cubicBezTo>
                    <a:pt x="16" y="155"/>
                    <a:pt x="16" y="155"/>
                    <a:pt x="16" y="155"/>
                  </a:cubicBezTo>
                  <a:lnTo>
                    <a:pt x="16" y="149"/>
                  </a:lnTo>
                  <a:close/>
                  <a:moveTo>
                    <a:pt x="55" y="56"/>
                  </a:moveTo>
                  <a:cubicBezTo>
                    <a:pt x="56" y="57"/>
                    <a:pt x="56" y="59"/>
                    <a:pt x="56" y="60"/>
                  </a:cubicBezTo>
                  <a:cubicBezTo>
                    <a:pt x="55" y="61"/>
                    <a:pt x="54" y="61"/>
                    <a:pt x="53" y="61"/>
                  </a:cubicBezTo>
                  <a:cubicBezTo>
                    <a:pt x="53" y="61"/>
                    <a:pt x="52" y="61"/>
                    <a:pt x="52" y="61"/>
                  </a:cubicBezTo>
                  <a:cubicBezTo>
                    <a:pt x="39" y="52"/>
                    <a:pt x="39" y="52"/>
                    <a:pt x="39" y="52"/>
                  </a:cubicBezTo>
                  <a:cubicBezTo>
                    <a:pt x="36" y="50"/>
                    <a:pt x="35" y="47"/>
                    <a:pt x="35" y="43"/>
                  </a:cubicBezTo>
                  <a:cubicBezTo>
                    <a:pt x="35" y="37"/>
                    <a:pt x="35" y="37"/>
                    <a:pt x="35" y="37"/>
                  </a:cubicBezTo>
                  <a:cubicBezTo>
                    <a:pt x="35" y="36"/>
                    <a:pt x="36" y="35"/>
                    <a:pt x="37" y="35"/>
                  </a:cubicBezTo>
                  <a:cubicBezTo>
                    <a:pt x="39" y="35"/>
                    <a:pt x="40" y="36"/>
                    <a:pt x="40" y="37"/>
                  </a:cubicBezTo>
                  <a:cubicBezTo>
                    <a:pt x="40" y="43"/>
                    <a:pt x="40" y="43"/>
                    <a:pt x="40" y="43"/>
                  </a:cubicBezTo>
                  <a:cubicBezTo>
                    <a:pt x="40" y="45"/>
                    <a:pt x="41" y="47"/>
                    <a:pt x="42" y="48"/>
                  </a:cubicBezTo>
                  <a:lnTo>
                    <a:pt x="55" y="56"/>
                  </a:lnTo>
                  <a:close/>
                  <a:moveTo>
                    <a:pt x="99" y="119"/>
                  </a:moveTo>
                  <a:cubicBezTo>
                    <a:pt x="99" y="125"/>
                    <a:pt x="99" y="125"/>
                    <a:pt x="99" y="125"/>
                  </a:cubicBezTo>
                  <a:cubicBezTo>
                    <a:pt x="99" y="126"/>
                    <a:pt x="97" y="128"/>
                    <a:pt x="96" y="128"/>
                  </a:cubicBezTo>
                  <a:cubicBezTo>
                    <a:pt x="95" y="128"/>
                    <a:pt x="93" y="126"/>
                    <a:pt x="93" y="125"/>
                  </a:cubicBezTo>
                  <a:cubicBezTo>
                    <a:pt x="93" y="119"/>
                    <a:pt x="93" y="119"/>
                    <a:pt x="93" y="119"/>
                  </a:cubicBezTo>
                  <a:cubicBezTo>
                    <a:pt x="93" y="117"/>
                    <a:pt x="92" y="115"/>
                    <a:pt x="91" y="114"/>
                  </a:cubicBezTo>
                  <a:cubicBezTo>
                    <a:pt x="79" y="106"/>
                    <a:pt x="79" y="106"/>
                    <a:pt x="79" y="106"/>
                  </a:cubicBezTo>
                  <a:cubicBezTo>
                    <a:pt x="77" y="105"/>
                    <a:pt x="77" y="104"/>
                    <a:pt x="78" y="103"/>
                  </a:cubicBezTo>
                  <a:cubicBezTo>
                    <a:pt x="79" y="101"/>
                    <a:pt x="80" y="101"/>
                    <a:pt x="81" y="102"/>
                  </a:cubicBezTo>
                  <a:cubicBezTo>
                    <a:pt x="94" y="110"/>
                    <a:pt x="94" y="110"/>
                    <a:pt x="94" y="110"/>
                  </a:cubicBezTo>
                  <a:cubicBezTo>
                    <a:pt x="97" y="112"/>
                    <a:pt x="99" y="115"/>
                    <a:pt x="99" y="119"/>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184" name="PA-文本框 15">
            <a:extLst>
              <a:ext uri="{FF2B5EF4-FFF2-40B4-BE49-F238E27FC236}">
                <a16:creationId xmlns:a16="http://schemas.microsoft.com/office/drawing/2014/main" xmlns="" id="{31D8EC3B-9E61-45BF-974F-D28628982D9F}"/>
              </a:ext>
            </a:extLst>
          </p:cNvPr>
          <p:cNvSpPr txBox="1"/>
          <p:nvPr>
            <p:custDataLst>
              <p:tags r:id="rId2"/>
            </p:custDataLst>
          </p:nvPr>
        </p:nvSpPr>
        <p:spPr>
          <a:xfrm>
            <a:off x="2326923" y="5645266"/>
            <a:ext cx="3051901" cy="673005"/>
          </a:xfrm>
          <a:prstGeom prst="rect">
            <a:avLst/>
          </a:prstGeom>
          <a:noFill/>
        </p:spPr>
        <p:txBody>
          <a:bodyPr wrap="square" lIns="0" rIns="0" rtlCol="0">
            <a:spAutoFit/>
          </a:bodyPr>
          <a:lstStyle/>
          <a:p>
            <a:pPr defTabSz="914102">
              <a:lnSpc>
                <a:spcPct val="130000"/>
              </a:lnSpc>
            </a:pPr>
            <a:r>
              <a:rPr lang="zh-CN" altLang="en-US" sz="100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a:t>
            </a:r>
          </a:p>
        </p:txBody>
      </p:sp>
      <p:sp>
        <p:nvSpPr>
          <p:cNvPr id="185" name="PA-文本框 16">
            <a:extLst>
              <a:ext uri="{FF2B5EF4-FFF2-40B4-BE49-F238E27FC236}">
                <a16:creationId xmlns:a16="http://schemas.microsoft.com/office/drawing/2014/main" xmlns="" id="{5B2E38AF-A182-42CB-973A-B5DDBC7586EB}"/>
              </a:ext>
            </a:extLst>
          </p:cNvPr>
          <p:cNvSpPr txBox="1"/>
          <p:nvPr>
            <p:custDataLst>
              <p:tags r:id="rId3"/>
            </p:custDataLst>
          </p:nvPr>
        </p:nvSpPr>
        <p:spPr>
          <a:xfrm>
            <a:off x="2326922" y="5305816"/>
            <a:ext cx="1077218" cy="307777"/>
          </a:xfrm>
          <a:prstGeom prst="rect">
            <a:avLst/>
          </a:prstGeom>
          <a:noFill/>
        </p:spPr>
        <p:txBody>
          <a:bodyPr wrap="none" lIns="0" rIns="0" rtlCol="0">
            <a:spAutoFit/>
          </a:bodyPr>
          <a:lstStyle/>
          <a:p>
            <a:pP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grpSp>
        <p:nvGrpSpPr>
          <p:cNvPr id="186" name="PA-组合 6">
            <a:extLst>
              <a:ext uri="{FF2B5EF4-FFF2-40B4-BE49-F238E27FC236}">
                <a16:creationId xmlns:a16="http://schemas.microsoft.com/office/drawing/2014/main" xmlns="" id="{DA2C1102-8369-4A44-B601-B87569AF20FA}"/>
              </a:ext>
            </a:extLst>
          </p:cNvPr>
          <p:cNvGrpSpPr/>
          <p:nvPr>
            <p:custDataLst>
              <p:tags r:id="rId4"/>
            </p:custDataLst>
          </p:nvPr>
        </p:nvGrpSpPr>
        <p:grpSpPr>
          <a:xfrm>
            <a:off x="6623603" y="5292444"/>
            <a:ext cx="967060" cy="967058"/>
            <a:chOff x="5342869" y="2801902"/>
            <a:chExt cx="967060" cy="967058"/>
          </a:xfrm>
        </p:grpSpPr>
        <p:grpSp>
          <p:nvGrpSpPr>
            <p:cNvPr id="187" name="组合 186">
              <a:extLst>
                <a:ext uri="{FF2B5EF4-FFF2-40B4-BE49-F238E27FC236}">
                  <a16:creationId xmlns:a16="http://schemas.microsoft.com/office/drawing/2014/main" xmlns="" id="{7BC06420-4D07-45D9-8C53-D1434069D223}"/>
                </a:ext>
              </a:extLst>
            </p:cNvPr>
            <p:cNvGrpSpPr>
              <a:grpSpLocks/>
            </p:cNvGrpSpPr>
            <p:nvPr/>
          </p:nvGrpSpPr>
          <p:grpSpPr>
            <a:xfrm>
              <a:off x="5342869" y="2801902"/>
              <a:ext cx="967060" cy="967058"/>
              <a:chOff x="1333481" y="1593118"/>
              <a:chExt cx="1418785" cy="1418785"/>
            </a:xfrm>
          </p:grpSpPr>
          <p:sp>
            <p:nvSpPr>
              <p:cNvPr id="189" name="PA-↖">
                <a:extLst>
                  <a:ext uri="{FF2B5EF4-FFF2-40B4-BE49-F238E27FC236}">
                    <a16:creationId xmlns:a16="http://schemas.microsoft.com/office/drawing/2014/main" xmlns="" id="{75DE227D-CB23-4B37-BC35-D558BB58AE4D}"/>
                  </a:ext>
                </a:extLst>
              </p:cNvPr>
              <p:cNvSpPr/>
              <p:nvPr>
                <p:custDataLst>
                  <p:tags r:id="rId8"/>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90" name="PA-↘">
                <a:extLst>
                  <a:ext uri="{FF2B5EF4-FFF2-40B4-BE49-F238E27FC236}">
                    <a16:creationId xmlns:a16="http://schemas.microsoft.com/office/drawing/2014/main" xmlns="" id="{4C21D3B5-A95F-444E-88BD-E98FB4377C0C}"/>
                  </a:ext>
                </a:extLst>
              </p:cNvPr>
              <p:cNvSpPr/>
              <p:nvPr>
                <p:custDataLst>
                  <p:tags r:id="rId9"/>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91" name="PA-1">
                <a:extLst>
                  <a:ext uri="{FF2B5EF4-FFF2-40B4-BE49-F238E27FC236}">
                    <a16:creationId xmlns:a16="http://schemas.microsoft.com/office/drawing/2014/main" xmlns="" id="{A472C9C4-06EA-4266-A1D1-4E2C33EE8618}"/>
                  </a:ext>
                </a:extLst>
              </p:cNvPr>
              <p:cNvSpPr/>
              <p:nvPr>
                <p:custDataLst>
                  <p:tags r:id="rId10"/>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188" name="PA-任意多边形 2131">
              <a:extLst>
                <a:ext uri="{FF2B5EF4-FFF2-40B4-BE49-F238E27FC236}">
                  <a16:creationId xmlns:a16="http://schemas.microsoft.com/office/drawing/2014/main" xmlns="" id="{45AF2B91-4E93-4BFD-85FD-5046B52BE392}"/>
                </a:ext>
              </a:extLst>
            </p:cNvPr>
            <p:cNvSpPr>
              <a:spLocks noEditPoints="1"/>
            </p:cNvSpPr>
            <p:nvPr>
              <p:custDataLst>
                <p:tags r:id="rId7"/>
              </p:custDataLst>
            </p:nvPr>
          </p:nvSpPr>
          <p:spPr bwMode="auto">
            <a:xfrm>
              <a:off x="5606454" y="3061532"/>
              <a:ext cx="451205" cy="440712"/>
            </a:xfrm>
            <a:custGeom>
              <a:avLst/>
              <a:gdLst>
                <a:gd name="T0" fmla="*/ 284 w 344"/>
                <a:gd name="T1" fmla="*/ 132 h 336"/>
                <a:gd name="T2" fmla="*/ 344 w 344"/>
                <a:gd name="T3" fmla="*/ 98 h 336"/>
                <a:gd name="T4" fmla="*/ 172 w 344"/>
                <a:gd name="T5" fmla="*/ 0 h 336"/>
                <a:gd name="T6" fmla="*/ 0 w 344"/>
                <a:gd name="T7" fmla="*/ 98 h 336"/>
                <a:gd name="T8" fmla="*/ 60 w 344"/>
                <a:gd name="T9" fmla="*/ 132 h 336"/>
                <a:gd name="T10" fmla="*/ 0 w 344"/>
                <a:gd name="T11" fmla="*/ 167 h 336"/>
                <a:gd name="T12" fmla="*/ 60 w 344"/>
                <a:gd name="T13" fmla="*/ 204 h 336"/>
                <a:gd name="T14" fmla="*/ 0 w 344"/>
                <a:gd name="T15" fmla="*/ 236 h 336"/>
                <a:gd name="T16" fmla="*/ 172 w 344"/>
                <a:gd name="T17" fmla="*/ 336 h 336"/>
                <a:gd name="T18" fmla="*/ 344 w 344"/>
                <a:gd name="T19" fmla="*/ 236 h 336"/>
                <a:gd name="T20" fmla="*/ 284 w 344"/>
                <a:gd name="T21" fmla="*/ 204 h 336"/>
                <a:gd name="T22" fmla="*/ 344 w 344"/>
                <a:gd name="T23" fmla="*/ 167 h 336"/>
                <a:gd name="T24" fmla="*/ 284 w 344"/>
                <a:gd name="T25" fmla="*/ 132 h 336"/>
                <a:gd name="T26" fmla="*/ 172 w 344"/>
                <a:gd name="T27" fmla="*/ 15 h 336"/>
                <a:gd name="T28" fmla="*/ 318 w 344"/>
                <a:gd name="T29" fmla="*/ 98 h 336"/>
                <a:gd name="T30" fmla="*/ 172 w 344"/>
                <a:gd name="T31" fmla="*/ 182 h 336"/>
                <a:gd name="T32" fmla="*/ 26 w 344"/>
                <a:gd name="T33" fmla="*/ 98 h 336"/>
                <a:gd name="T34" fmla="*/ 172 w 344"/>
                <a:gd name="T35" fmla="*/ 15 h 336"/>
                <a:gd name="T36" fmla="*/ 73 w 344"/>
                <a:gd name="T37" fmla="*/ 141 h 336"/>
                <a:gd name="T38" fmla="*/ 172 w 344"/>
                <a:gd name="T39" fmla="*/ 197 h 336"/>
                <a:gd name="T40" fmla="*/ 271 w 344"/>
                <a:gd name="T41" fmla="*/ 141 h 336"/>
                <a:gd name="T42" fmla="*/ 318 w 344"/>
                <a:gd name="T43" fmla="*/ 167 h 336"/>
                <a:gd name="T44" fmla="*/ 172 w 344"/>
                <a:gd name="T45" fmla="*/ 252 h 336"/>
                <a:gd name="T46" fmla="*/ 26 w 344"/>
                <a:gd name="T47" fmla="*/ 167 h 336"/>
                <a:gd name="T48" fmla="*/ 73 w 344"/>
                <a:gd name="T49" fmla="*/ 141 h 336"/>
                <a:gd name="T50" fmla="*/ 318 w 344"/>
                <a:gd name="T51" fmla="*/ 239 h 336"/>
                <a:gd name="T52" fmla="*/ 172 w 344"/>
                <a:gd name="T53" fmla="*/ 321 h 336"/>
                <a:gd name="T54" fmla="*/ 26 w 344"/>
                <a:gd name="T55" fmla="*/ 239 h 336"/>
                <a:gd name="T56" fmla="*/ 73 w 344"/>
                <a:gd name="T57" fmla="*/ 210 h 336"/>
                <a:gd name="T58" fmla="*/ 172 w 344"/>
                <a:gd name="T59" fmla="*/ 267 h 336"/>
                <a:gd name="T60" fmla="*/ 271 w 344"/>
                <a:gd name="T61" fmla="*/ 210 h 336"/>
                <a:gd name="T62" fmla="*/ 318 w 344"/>
                <a:gd name="T63" fmla="*/ 23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336">
                  <a:moveTo>
                    <a:pt x="284" y="132"/>
                  </a:moveTo>
                  <a:lnTo>
                    <a:pt x="344" y="98"/>
                  </a:lnTo>
                  <a:lnTo>
                    <a:pt x="172" y="0"/>
                  </a:lnTo>
                  <a:lnTo>
                    <a:pt x="0" y="98"/>
                  </a:lnTo>
                  <a:lnTo>
                    <a:pt x="60" y="132"/>
                  </a:lnTo>
                  <a:lnTo>
                    <a:pt x="0" y="167"/>
                  </a:lnTo>
                  <a:lnTo>
                    <a:pt x="60" y="204"/>
                  </a:lnTo>
                  <a:lnTo>
                    <a:pt x="0" y="236"/>
                  </a:lnTo>
                  <a:lnTo>
                    <a:pt x="172" y="336"/>
                  </a:lnTo>
                  <a:lnTo>
                    <a:pt x="344" y="236"/>
                  </a:lnTo>
                  <a:lnTo>
                    <a:pt x="284" y="204"/>
                  </a:lnTo>
                  <a:lnTo>
                    <a:pt x="344" y="167"/>
                  </a:lnTo>
                  <a:lnTo>
                    <a:pt x="284" y="132"/>
                  </a:lnTo>
                  <a:close/>
                  <a:moveTo>
                    <a:pt x="172" y="15"/>
                  </a:moveTo>
                  <a:lnTo>
                    <a:pt x="318" y="98"/>
                  </a:lnTo>
                  <a:lnTo>
                    <a:pt x="172" y="182"/>
                  </a:lnTo>
                  <a:lnTo>
                    <a:pt x="26" y="98"/>
                  </a:lnTo>
                  <a:lnTo>
                    <a:pt x="172" y="15"/>
                  </a:lnTo>
                  <a:close/>
                  <a:moveTo>
                    <a:pt x="73" y="141"/>
                  </a:moveTo>
                  <a:lnTo>
                    <a:pt x="172" y="197"/>
                  </a:lnTo>
                  <a:lnTo>
                    <a:pt x="271" y="141"/>
                  </a:lnTo>
                  <a:lnTo>
                    <a:pt x="318" y="167"/>
                  </a:lnTo>
                  <a:lnTo>
                    <a:pt x="172" y="252"/>
                  </a:lnTo>
                  <a:lnTo>
                    <a:pt x="26" y="167"/>
                  </a:lnTo>
                  <a:lnTo>
                    <a:pt x="73" y="141"/>
                  </a:lnTo>
                  <a:close/>
                  <a:moveTo>
                    <a:pt x="318" y="239"/>
                  </a:moveTo>
                  <a:lnTo>
                    <a:pt x="172" y="321"/>
                  </a:lnTo>
                  <a:lnTo>
                    <a:pt x="26" y="239"/>
                  </a:lnTo>
                  <a:lnTo>
                    <a:pt x="73" y="210"/>
                  </a:lnTo>
                  <a:lnTo>
                    <a:pt x="172" y="267"/>
                  </a:lnTo>
                  <a:lnTo>
                    <a:pt x="271" y="210"/>
                  </a:lnTo>
                  <a:lnTo>
                    <a:pt x="318" y="239"/>
                  </a:ln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192" name="PA-文本框 15">
            <a:extLst>
              <a:ext uri="{FF2B5EF4-FFF2-40B4-BE49-F238E27FC236}">
                <a16:creationId xmlns:a16="http://schemas.microsoft.com/office/drawing/2014/main" xmlns="" id="{7FA0D82B-96AA-4F50-AA70-2856C7B902FB}"/>
              </a:ext>
            </a:extLst>
          </p:cNvPr>
          <p:cNvSpPr txBox="1"/>
          <p:nvPr>
            <p:custDataLst>
              <p:tags r:id="rId5"/>
            </p:custDataLst>
          </p:nvPr>
        </p:nvSpPr>
        <p:spPr>
          <a:xfrm>
            <a:off x="7854248" y="5645266"/>
            <a:ext cx="3051901" cy="673005"/>
          </a:xfrm>
          <a:prstGeom prst="rect">
            <a:avLst/>
          </a:prstGeom>
          <a:noFill/>
        </p:spPr>
        <p:txBody>
          <a:bodyPr wrap="square" lIns="0" rIns="0" rtlCol="0">
            <a:spAutoFit/>
          </a:bodyPr>
          <a:lstStyle/>
          <a:p>
            <a:pPr defTabSz="914102">
              <a:lnSpc>
                <a:spcPct val="130000"/>
              </a:lnSpc>
            </a:pPr>
            <a:r>
              <a:rPr lang="zh-CN" altLang="en-US" sz="100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a:t>
            </a:r>
          </a:p>
        </p:txBody>
      </p:sp>
      <p:sp>
        <p:nvSpPr>
          <p:cNvPr id="193" name="PA-文本框 16">
            <a:extLst>
              <a:ext uri="{FF2B5EF4-FFF2-40B4-BE49-F238E27FC236}">
                <a16:creationId xmlns:a16="http://schemas.microsoft.com/office/drawing/2014/main" xmlns="" id="{52C90B27-5C86-4EBC-B68E-16F9E1411A5C}"/>
              </a:ext>
            </a:extLst>
          </p:cNvPr>
          <p:cNvSpPr txBox="1"/>
          <p:nvPr>
            <p:custDataLst>
              <p:tags r:id="rId6"/>
            </p:custDataLst>
          </p:nvPr>
        </p:nvSpPr>
        <p:spPr>
          <a:xfrm>
            <a:off x="7854247" y="5310181"/>
            <a:ext cx="1077218" cy="307777"/>
          </a:xfrm>
          <a:prstGeom prst="rect">
            <a:avLst/>
          </a:prstGeom>
          <a:noFill/>
        </p:spPr>
        <p:txBody>
          <a:bodyPr wrap="none" lIns="0" rIns="0" rtlCol="0">
            <a:spAutoFit/>
          </a:bodyPr>
          <a:lstStyle/>
          <a:p>
            <a:pP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spTree>
    <p:extLst>
      <p:ext uri="{BB962C8B-B14F-4D97-AF65-F5344CB8AC3E}">
        <p14:creationId xmlns:p14="http://schemas.microsoft.com/office/powerpoint/2010/main" val="24049551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par>
                                <p:cTn id="16" presetID="31" presetClass="entr" presetSubtype="0" fill="hold" grpId="0" nodeType="withEffect">
                                  <p:stCondLst>
                                    <p:cond delay="500"/>
                                  </p:stCondLst>
                                  <p:childTnLst>
                                    <p:set>
                                      <p:cBhvr>
                                        <p:cTn id="17" dur="1" fill="hold">
                                          <p:stCondLst>
                                            <p:cond delay="0"/>
                                          </p:stCondLst>
                                        </p:cTn>
                                        <p:tgtEl>
                                          <p:spTgt spid="31"/>
                                        </p:tgtEl>
                                        <p:attrNameLst>
                                          <p:attrName>style.visibility</p:attrName>
                                        </p:attrNameLst>
                                      </p:cBhvr>
                                      <p:to>
                                        <p:strVal val="visible"/>
                                      </p:to>
                                    </p:set>
                                    <p:anim calcmode="lin" valueType="num">
                                      <p:cBhvr>
                                        <p:cTn id="18" dur="1000" fill="hold"/>
                                        <p:tgtEl>
                                          <p:spTgt spid="31"/>
                                        </p:tgtEl>
                                        <p:attrNameLst>
                                          <p:attrName>ppt_w</p:attrName>
                                        </p:attrNameLst>
                                      </p:cBhvr>
                                      <p:tavLst>
                                        <p:tav tm="0">
                                          <p:val>
                                            <p:fltVal val="0"/>
                                          </p:val>
                                        </p:tav>
                                        <p:tav tm="100000">
                                          <p:val>
                                            <p:strVal val="#ppt_w"/>
                                          </p:val>
                                        </p:tav>
                                      </p:tavLst>
                                    </p:anim>
                                    <p:anim calcmode="lin" valueType="num">
                                      <p:cBhvr>
                                        <p:cTn id="19" dur="1000" fill="hold"/>
                                        <p:tgtEl>
                                          <p:spTgt spid="31"/>
                                        </p:tgtEl>
                                        <p:attrNameLst>
                                          <p:attrName>ppt_h</p:attrName>
                                        </p:attrNameLst>
                                      </p:cBhvr>
                                      <p:tavLst>
                                        <p:tav tm="0">
                                          <p:val>
                                            <p:fltVal val="0"/>
                                          </p:val>
                                        </p:tav>
                                        <p:tav tm="100000">
                                          <p:val>
                                            <p:strVal val="#ppt_h"/>
                                          </p:val>
                                        </p:tav>
                                      </p:tavLst>
                                    </p:anim>
                                    <p:anim calcmode="lin" valueType="num">
                                      <p:cBhvr>
                                        <p:cTn id="20" dur="1000" fill="hold"/>
                                        <p:tgtEl>
                                          <p:spTgt spid="31"/>
                                        </p:tgtEl>
                                        <p:attrNameLst>
                                          <p:attrName>style.rotation</p:attrName>
                                        </p:attrNameLst>
                                      </p:cBhvr>
                                      <p:tavLst>
                                        <p:tav tm="0">
                                          <p:val>
                                            <p:fltVal val="90"/>
                                          </p:val>
                                        </p:tav>
                                        <p:tav tm="100000">
                                          <p:val>
                                            <p:fltVal val="0"/>
                                          </p:val>
                                        </p:tav>
                                      </p:tavLst>
                                    </p:anim>
                                    <p:animEffect transition="in" filter="fade">
                                      <p:cBhvr>
                                        <p:cTn id="21" dur="1000"/>
                                        <p:tgtEl>
                                          <p:spTgt spid="31"/>
                                        </p:tgtEl>
                                      </p:cBhvr>
                                    </p:animEffect>
                                  </p:childTnLst>
                                </p:cTn>
                              </p:par>
                              <p:par>
                                <p:cTn id="22" presetID="22" presetClass="entr" presetSubtype="8" fill="hold" grpId="0" nodeType="withEffect">
                                  <p:stCondLst>
                                    <p:cond delay="1500"/>
                                  </p:stCondLst>
                                  <p:childTnLst>
                                    <p:set>
                                      <p:cBhvr>
                                        <p:cTn id="23" dur="1" fill="hold">
                                          <p:stCondLst>
                                            <p:cond delay="0"/>
                                          </p:stCondLst>
                                        </p:cTn>
                                        <p:tgtEl>
                                          <p:spTgt spid="53"/>
                                        </p:tgtEl>
                                        <p:attrNameLst>
                                          <p:attrName>style.visibility</p:attrName>
                                        </p:attrNameLst>
                                      </p:cBhvr>
                                      <p:to>
                                        <p:strVal val="visible"/>
                                      </p:to>
                                    </p:set>
                                    <p:animEffect transition="in" filter="wipe(left)">
                                      <p:cBhvr>
                                        <p:cTn id="24" dur="500"/>
                                        <p:tgtEl>
                                          <p:spTgt spid="53"/>
                                        </p:tgtEl>
                                      </p:cBhvr>
                                    </p:animEffect>
                                  </p:childTnLst>
                                </p:cTn>
                              </p:par>
                              <p:par>
                                <p:cTn id="25" presetID="22" presetClass="entr" presetSubtype="4" fill="hold" nodeType="withEffect">
                                  <p:stCondLst>
                                    <p:cond delay="2000"/>
                                  </p:stCondLst>
                                  <p:childTnLst>
                                    <p:set>
                                      <p:cBhvr>
                                        <p:cTn id="26" dur="1" fill="hold">
                                          <p:stCondLst>
                                            <p:cond delay="0"/>
                                          </p:stCondLst>
                                        </p:cTn>
                                        <p:tgtEl>
                                          <p:spTgt spid="41"/>
                                        </p:tgtEl>
                                        <p:attrNameLst>
                                          <p:attrName>style.visibility</p:attrName>
                                        </p:attrNameLst>
                                      </p:cBhvr>
                                      <p:to>
                                        <p:strVal val="visible"/>
                                      </p:to>
                                    </p:set>
                                    <p:animEffect transition="in" filter="wipe(down)">
                                      <p:cBhvr>
                                        <p:cTn id="27" dur="500"/>
                                        <p:tgtEl>
                                          <p:spTgt spid="41"/>
                                        </p:tgtEl>
                                      </p:cBhvr>
                                    </p:animEffect>
                                  </p:childTnLst>
                                </p:cTn>
                              </p:par>
                              <p:par>
                                <p:cTn id="28" presetID="22" presetClass="entr" presetSubtype="4" fill="hold" nodeType="withEffect">
                                  <p:stCondLst>
                                    <p:cond delay="2000"/>
                                  </p:stCondLst>
                                  <p:childTnLst>
                                    <p:set>
                                      <p:cBhvr>
                                        <p:cTn id="29" dur="1" fill="hold">
                                          <p:stCondLst>
                                            <p:cond delay="0"/>
                                          </p:stCondLst>
                                        </p:cTn>
                                        <p:tgtEl>
                                          <p:spTgt spid="38"/>
                                        </p:tgtEl>
                                        <p:attrNameLst>
                                          <p:attrName>style.visibility</p:attrName>
                                        </p:attrNameLst>
                                      </p:cBhvr>
                                      <p:to>
                                        <p:strVal val="visible"/>
                                      </p:to>
                                    </p:set>
                                    <p:animEffect transition="in" filter="wipe(down)">
                                      <p:cBhvr>
                                        <p:cTn id="30" dur="500"/>
                                        <p:tgtEl>
                                          <p:spTgt spid="38"/>
                                        </p:tgtEl>
                                      </p:cBhvr>
                                    </p:animEffect>
                                  </p:childTnLst>
                                </p:cTn>
                              </p:par>
                              <p:par>
                                <p:cTn id="31" presetID="22" presetClass="entr" presetSubtype="4" fill="hold" nodeType="withEffect">
                                  <p:stCondLst>
                                    <p:cond delay="200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500"/>
                                        <p:tgtEl>
                                          <p:spTgt spid="35"/>
                                        </p:tgtEl>
                                      </p:cBhvr>
                                    </p:animEffect>
                                  </p:childTnLst>
                                </p:cTn>
                              </p:par>
                              <p:par>
                                <p:cTn id="34" presetID="22" presetClass="entr" presetSubtype="4" fill="hold" nodeType="withEffect">
                                  <p:stCondLst>
                                    <p:cond delay="200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par>
                                <p:cTn id="37" presetID="22" presetClass="entr" presetSubtype="4" fill="hold" nodeType="withEffect">
                                  <p:stCondLst>
                                    <p:cond delay="200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500"/>
                                        <p:tgtEl>
                                          <p:spTgt spid="44"/>
                                        </p:tgtEl>
                                      </p:cBhvr>
                                    </p:animEffect>
                                  </p:childTnLst>
                                </p:cTn>
                              </p:par>
                              <p:par>
                                <p:cTn id="40" presetID="22" presetClass="entr" presetSubtype="4" fill="hold" nodeType="withEffect">
                                  <p:stCondLst>
                                    <p:cond delay="200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par>
                                <p:cTn id="43" presetID="22" presetClass="entr" presetSubtype="4" fill="hold" nodeType="withEffect">
                                  <p:stCondLst>
                                    <p:cond delay="2000"/>
                                  </p:stCondLst>
                                  <p:childTnLst>
                                    <p:set>
                                      <p:cBhvr>
                                        <p:cTn id="44" dur="1" fill="hold">
                                          <p:stCondLst>
                                            <p:cond delay="0"/>
                                          </p:stCondLst>
                                        </p:cTn>
                                        <p:tgtEl>
                                          <p:spTgt spid="50"/>
                                        </p:tgtEl>
                                        <p:attrNameLst>
                                          <p:attrName>style.visibility</p:attrName>
                                        </p:attrNameLst>
                                      </p:cBhvr>
                                      <p:to>
                                        <p:strVal val="visible"/>
                                      </p:to>
                                    </p:set>
                                    <p:animEffect transition="in" filter="wipe(down)">
                                      <p:cBhvr>
                                        <p:cTn id="45" dur="500"/>
                                        <p:tgtEl>
                                          <p:spTgt spid="50"/>
                                        </p:tgtEl>
                                      </p:cBhvr>
                                    </p:animEffect>
                                  </p:childTnLst>
                                </p:cTn>
                              </p:par>
                              <p:par>
                                <p:cTn id="46" presetID="10" presetClass="entr" presetSubtype="0" fill="hold" nodeType="withEffect">
                                  <p:stCondLst>
                                    <p:cond delay="250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par>
                                <p:cTn id="49" presetID="10" presetClass="entr" presetSubtype="0" fill="hold" nodeType="withEffect">
                                  <p:stCondLst>
                                    <p:cond delay="250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par>
                                <p:cTn id="52" presetID="10" presetClass="entr" presetSubtype="0" fill="hold" nodeType="withEffect">
                                  <p:stCondLst>
                                    <p:cond delay="25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nodeType="withEffect">
                                  <p:stCondLst>
                                    <p:cond delay="250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500"/>
                                        <p:tgtEl>
                                          <p:spTgt spid="75"/>
                                        </p:tgtEl>
                                      </p:cBhvr>
                                    </p:animEffect>
                                  </p:childTnLst>
                                </p:cTn>
                              </p:par>
                              <p:par>
                                <p:cTn id="58" presetID="10" presetClass="entr" presetSubtype="0" fill="hold" nodeType="withEffect">
                                  <p:stCondLst>
                                    <p:cond delay="250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nodeType="withEffect">
                                  <p:stCondLst>
                                    <p:cond delay="250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par>
                                <p:cTn id="64" presetID="10" presetClass="entr" presetSubtype="0" fill="hold" nodeType="withEffect">
                                  <p:stCondLst>
                                    <p:cond delay="2500"/>
                                  </p:stCondLst>
                                  <p:childTnLst>
                                    <p:set>
                                      <p:cBhvr>
                                        <p:cTn id="65" dur="1" fill="hold">
                                          <p:stCondLst>
                                            <p:cond delay="0"/>
                                          </p:stCondLst>
                                        </p:cTn>
                                        <p:tgtEl>
                                          <p:spTgt spid="96"/>
                                        </p:tgtEl>
                                        <p:attrNameLst>
                                          <p:attrName>style.visibility</p:attrName>
                                        </p:attrNameLst>
                                      </p:cBhvr>
                                      <p:to>
                                        <p:strVal val="visible"/>
                                      </p:to>
                                    </p:set>
                                    <p:animEffect transition="in" filter="fade">
                                      <p:cBhvr>
                                        <p:cTn id="66" dur="500"/>
                                        <p:tgtEl>
                                          <p:spTgt spid="96"/>
                                        </p:tgtEl>
                                      </p:cBhvr>
                                    </p:animEffect>
                                  </p:childTnLst>
                                </p:cTn>
                              </p:par>
                              <p:par>
                                <p:cTn id="67" presetID="8" presetClass="emph" presetSubtype="0" repeatCount="indefinite" fill="hold" nodeType="withEffect">
                                  <p:stCondLst>
                                    <p:cond delay="2500"/>
                                  </p:stCondLst>
                                  <p:childTnLst>
                                    <p:animRot by="21600000">
                                      <p:cBhvr>
                                        <p:cTn id="68" dur="2000" fill="hold"/>
                                        <p:tgtEl>
                                          <p:spTgt spid="54"/>
                                        </p:tgtEl>
                                        <p:attrNameLst>
                                          <p:attrName>r</p:attrName>
                                        </p:attrNameLst>
                                      </p:cBhvr>
                                    </p:animRot>
                                  </p:childTnLst>
                                </p:cTn>
                              </p:par>
                              <p:par>
                                <p:cTn id="69" presetID="8" presetClass="emph" presetSubtype="0" repeatCount="indefinite" fill="hold" nodeType="withEffect">
                                  <p:stCondLst>
                                    <p:cond delay="2500"/>
                                  </p:stCondLst>
                                  <p:childTnLst>
                                    <p:animRot by="21600000">
                                      <p:cBhvr>
                                        <p:cTn id="70" dur="2000" fill="hold"/>
                                        <p:tgtEl>
                                          <p:spTgt spid="61"/>
                                        </p:tgtEl>
                                        <p:attrNameLst>
                                          <p:attrName>r</p:attrName>
                                        </p:attrNameLst>
                                      </p:cBhvr>
                                    </p:animRot>
                                  </p:childTnLst>
                                </p:cTn>
                              </p:par>
                              <p:par>
                                <p:cTn id="71" presetID="8" presetClass="emph" presetSubtype="0" repeatCount="indefinite" fill="hold" nodeType="withEffect">
                                  <p:stCondLst>
                                    <p:cond delay="2500"/>
                                  </p:stCondLst>
                                  <p:childTnLst>
                                    <p:animRot by="21600000">
                                      <p:cBhvr>
                                        <p:cTn id="72" dur="2000" fill="hold"/>
                                        <p:tgtEl>
                                          <p:spTgt spid="68"/>
                                        </p:tgtEl>
                                        <p:attrNameLst>
                                          <p:attrName>r</p:attrName>
                                        </p:attrNameLst>
                                      </p:cBhvr>
                                    </p:animRot>
                                  </p:childTnLst>
                                </p:cTn>
                              </p:par>
                              <p:par>
                                <p:cTn id="73" presetID="8" presetClass="emph" presetSubtype="0" repeatCount="indefinite" fill="hold" nodeType="withEffect">
                                  <p:stCondLst>
                                    <p:cond delay="2500"/>
                                  </p:stCondLst>
                                  <p:childTnLst>
                                    <p:animRot by="21600000">
                                      <p:cBhvr>
                                        <p:cTn id="74" dur="2000" fill="hold"/>
                                        <p:tgtEl>
                                          <p:spTgt spid="75"/>
                                        </p:tgtEl>
                                        <p:attrNameLst>
                                          <p:attrName>r</p:attrName>
                                        </p:attrNameLst>
                                      </p:cBhvr>
                                    </p:animRot>
                                  </p:childTnLst>
                                </p:cTn>
                              </p:par>
                              <p:par>
                                <p:cTn id="75" presetID="8" presetClass="emph" presetSubtype="0" repeatCount="indefinite" fill="hold" nodeType="withEffect">
                                  <p:stCondLst>
                                    <p:cond delay="2500"/>
                                  </p:stCondLst>
                                  <p:childTnLst>
                                    <p:animRot by="21600000">
                                      <p:cBhvr>
                                        <p:cTn id="76" dur="2000" fill="hold"/>
                                        <p:tgtEl>
                                          <p:spTgt spid="82"/>
                                        </p:tgtEl>
                                        <p:attrNameLst>
                                          <p:attrName>r</p:attrName>
                                        </p:attrNameLst>
                                      </p:cBhvr>
                                    </p:animRot>
                                  </p:childTnLst>
                                </p:cTn>
                              </p:par>
                              <p:par>
                                <p:cTn id="77" presetID="8" presetClass="emph" presetSubtype="0" repeatCount="indefinite" fill="hold" nodeType="withEffect">
                                  <p:stCondLst>
                                    <p:cond delay="2500"/>
                                  </p:stCondLst>
                                  <p:childTnLst>
                                    <p:animRot by="21600000">
                                      <p:cBhvr>
                                        <p:cTn id="78" dur="2000" fill="hold"/>
                                        <p:tgtEl>
                                          <p:spTgt spid="89"/>
                                        </p:tgtEl>
                                        <p:attrNameLst>
                                          <p:attrName>r</p:attrName>
                                        </p:attrNameLst>
                                      </p:cBhvr>
                                    </p:animRot>
                                  </p:childTnLst>
                                </p:cTn>
                              </p:par>
                              <p:par>
                                <p:cTn id="79" presetID="8" presetClass="emph" presetSubtype="0" repeatCount="indefinite" fill="hold" nodeType="withEffect">
                                  <p:stCondLst>
                                    <p:cond delay="2500"/>
                                  </p:stCondLst>
                                  <p:childTnLst>
                                    <p:animRot by="21600000">
                                      <p:cBhvr>
                                        <p:cTn id="80" dur="2000" fill="hold"/>
                                        <p:tgtEl>
                                          <p:spTgt spid="96"/>
                                        </p:tgtEl>
                                        <p:attrNameLst>
                                          <p:attrName>r</p:attrName>
                                        </p:attrNameLst>
                                      </p:cBhvr>
                                    </p:animRot>
                                  </p:childTnLst>
                                </p:cTn>
                              </p:par>
                              <p:par>
                                <p:cTn id="81" presetID="12" presetClass="entr" presetSubtype="4" fill="hold" nodeType="withEffect">
                                  <p:stCondLst>
                                    <p:cond delay="2750"/>
                                  </p:stCondLst>
                                  <p:childTnLst>
                                    <p:set>
                                      <p:cBhvr>
                                        <p:cTn id="82" dur="1" fill="hold">
                                          <p:stCondLst>
                                            <p:cond delay="0"/>
                                          </p:stCondLst>
                                        </p:cTn>
                                        <p:tgtEl>
                                          <p:spTgt spid="110"/>
                                        </p:tgtEl>
                                        <p:attrNameLst>
                                          <p:attrName>style.visibility</p:attrName>
                                        </p:attrNameLst>
                                      </p:cBhvr>
                                      <p:to>
                                        <p:strVal val="visible"/>
                                      </p:to>
                                    </p:set>
                                    <p:anim calcmode="lin" valueType="num">
                                      <p:cBhvr additive="base">
                                        <p:cTn id="83" dur="500"/>
                                        <p:tgtEl>
                                          <p:spTgt spid="110"/>
                                        </p:tgtEl>
                                        <p:attrNameLst>
                                          <p:attrName>ppt_y</p:attrName>
                                        </p:attrNameLst>
                                      </p:cBhvr>
                                      <p:tavLst>
                                        <p:tav tm="0">
                                          <p:val>
                                            <p:strVal val="#ppt_y+#ppt_h*1.125000"/>
                                          </p:val>
                                        </p:tav>
                                        <p:tav tm="100000">
                                          <p:val>
                                            <p:strVal val="#ppt_y"/>
                                          </p:val>
                                        </p:tav>
                                      </p:tavLst>
                                    </p:anim>
                                    <p:animEffect transition="in" filter="wipe(up)">
                                      <p:cBhvr>
                                        <p:cTn id="84" dur="500"/>
                                        <p:tgtEl>
                                          <p:spTgt spid="110"/>
                                        </p:tgtEl>
                                      </p:cBhvr>
                                    </p:animEffect>
                                  </p:childTnLst>
                                </p:cTn>
                              </p:par>
                              <p:par>
                                <p:cTn id="85" presetID="12" presetClass="entr" presetSubtype="1" fill="hold" grpId="0" nodeType="withEffect">
                                  <p:stCondLst>
                                    <p:cond delay="2750"/>
                                  </p:stCondLst>
                                  <p:childTnLst>
                                    <p:set>
                                      <p:cBhvr>
                                        <p:cTn id="86" dur="1" fill="hold">
                                          <p:stCondLst>
                                            <p:cond delay="0"/>
                                          </p:stCondLst>
                                        </p:cTn>
                                        <p:tgtEl>
                                          <p:spTgt spid="103"/>
                                        </p:tgtEl>
                                        <p:attrNameLst>
                                          <p:attrName>style.visibility</p:attrName>
                                        </p:attrNameLst>
                                      </p:cBhvr>
                                      <p:to>
                                        <p:strVal val="visible"/>
                                      </p:to>
                                    </p:set>
                                    <p:anim calcmode="lin" valueType="num">
                                      <p:cBhvr additive="base">
                                        <p:cTn id="87" dur="500"/>
                                        <p:tgtEl>
                                          <p:spTgt spid="103"/>
                                        </p:tgtEl>
                                        <p:attrNameLst>
                                          <p:attrName>ppt_y</p:attrName>
                                        </p:attrNameLst>
                                      </p:cBhvr>
                                      <p:tavLst>
                                        <p:tav tm="0">
                                          <p:val>
                                            <p:strVal val="#ppt_y-#ppt_h*1.125000"/>
                                          </p:val>
                                        </p:tav>
                                        <p:tav tm="100000">
                                          <p:val>
                                            <p:strVal val="#ppt_y"/>
                                          </p:val>
                                        </p:tav>
                                      </p:tavLst>
                                    </p:anim>
                                    <p:animEffect transition="in" filter="wipe(down)">
                                      <p:cBhvr>
                                        <p:cTn id="88" dur="500"/>
                                        <p:tgtEl>
                                          <p:spTgt spid="103"/>
                                        </p:tgtEl>
                                      </p:cBhvr>
                                    </p:animEffect>
                                  </p:childTnLst>
                                </p:cTn>
                              </p:par>
                              <p:par>
                                <p:cTn id="89" presetID="12" presetClass="entr" presetSubtype="4" fill="hold" nodeType="withEffect">
                                  <p:stCondLst>
                                    <p:cond delay="3000"/>
                                  </p:stCondLst>
                                  <p:childTnLst>
                                    <p:set>
                                      <p:cBhvr>
                                        <p:cTn id="90" dur="1" fill="hold">
                                          <p:stCondLst>
                                            <p:cond delay="0"/>
                                          </p:stCondLst>
                                        </p:cTn>
                                        <p:tgtEl>
                                          <p:spTgt spid="123"/>
                                        </p:tgtEl>
                                        <p:attrNameLst>
                                          <p:attrName>style.visibility</p:attrName>
                                        </p:attrNameLst>
                                      </p:cBhvr>
                                      <p:to>
                                        <p:strVal val="visible"/>
                                      </p:to>
                                    </p:set>
                                    <p:anim calcmode="lin" valueType="num">
                                      <p:cBhvr additive="base">
                                        <p:cTn id="91" dur="500"/>
                                        <p:tgtEl>
                                          <p:spTgt spid="123"/>
                                        </p:tgtEl>
                                        <p:attrNameLst>
                                          <p:attrName>ppt_y</p:attrName>
                                        </p:attrNameLst>
                                      </p:cBhvr>
                                      <p:tavLst>
                                        <p:tav tm="0">
                                          <p:val>
                                            <p:strVal val="#ppt_y+#ppt_h*1.125000"/>
                                          </p:val>
                                        </p:tav>
                                        <p:tav tm="100000">
                                          <p:val>
                                            <p:strVal val="#ppt_y"/>
                                          </p:val>
                                        </p:tav>
                                      </p:tavLst>
                                    </p:anim>
                                    <p:animEffect transition="in" filter="wipe(up)">
                                      <p:cBhvr>
                                        <p:cTn id="92" dur="500"/>
                                        <p:tgtEl>
                                          <p:spTgt spid="123"/>
                                        </p:tgtEl>
                                      </p:cBhvr>
                                    </p:animEffect>
                                  </p:childTnLst>
                                </p:cTn>
                              </p:par>
                              <p:par>
                                <p:cTn id="93" presetID="12" presetClass="entr" presetSubtype="1" fill="hold" grpId="0" nodeType="withEffect">
                                  <p:stCondLst>
                                    <p:cond delay="3000"/>
                                  </p:stCondLst>
                                  <p:childTnLst>
                                    <p:set>
                                      <p:cBhvr>
                                        <p:cTn id="94" dur="1" fill="hold">
                                          <p:stCondLst>
                                            <p:cond delay="0"/>
                                          </p:stCondLst>
                                        </p:cTn>
                                        <p:tgtEl>
                                          <p:spTgt spid="104"/>
                                        </p:tgtEl>
                                        <p:attrNameLst>
                                          <p:attrName>style.visibility</p:attrName>
                                        </p:attrNameLst>
                                      </p:cBhvr>
                                      <p:to>
                                        <p:strVal val="visible"/>
                                      </p:to>
                                    </p:set>
                                    <p:anim calcmode="lin" valueType="num">
                                      <p:cBhvr additive="base">
                                        <p:cTn id="95" dur="500"/>
                                        <p:tgtEl>
                                          <p:spTgt spid="104"/>
                                        </p:tgtEl>
                                        <p:attrNameLst>
                                          <p:attrName>ppt_y</p:attrName>
                                        </p:attrNameLst>
                                      </p:cBhvr>
                                      <p:tavLst>
                                        <p:tav tm="0">
                                          <p:val>
                                            <p:strVal val="#ppt_y-#ppt_h*1.125000"/>
                                          </p:val>
                                        </p:tav>
                                        <p:tav tm="100000">
                                          <p:val>
                                            <p:strVal val="#ppt_y"/>
                                          </p:val>
                                        </p:tav>
                                      </p:tavLst>
                                    </p:anim>
                                    <p:animEffect transition="in" filter="wipe(down)">
                                      <p:cBhvr>
                                        <p:cTn id="96" dur="500"/>
                                        <p:tgtEl>
                                          <p:spTgt spid="104"/>
                                        </p:tgtEl>
                                      </p:cBhvr>
                                    </p:animEffect>
                                  </p:childTnLst>
                                </p:cTn>
                              </p:par>
                              <p:par>
                                <p:cTn id="97" presetID="12" presetClass="entr" presetSubtype="4" fill="hold" nodeType="withEffect">
                                  <p:stCondLst>
                                    <p:cond delay="3250"/>
                                  </p:stCondLst>
                                  <p:childTnLst>
                                    <p:set>
                                      <p:cBhvr>
                                        <p:cTn id="98" dur="1" fill="hold">
                                          <p:stCondLst>
                                            <p:cond delay="0"/>
                                          </p:stCondLst>
                                        </p:cTn>
                                        <p:tgtEl>
                                          <p:spTgt spid="133"/>
                                        </p:tgtEl>
                                        <p:attrNameLst>
                                          <p:attrName>style.visibility</p:attrName>
                                        </p:attrNameLst>
                                      </p:cBhvr>
                                      <p:to>
                                        <p:strVal val="visible"/>
                                      </p:to>
                                    </p:set>
                                    <p:anim calcmode="lin" valueType="num">
                                      <p:cBhvr additive="base">
                                        <p:cTn id="99" dur="500"/>
                                        <p:tgtEl>
                                          <p:spTgt spid="133"/>
                                        </p:tgtEl>
                                        <p:attrNameLst>
                                          <p:attrName>ppt_y</p:attrName>
                                        </p:attrNameLst>
                                      </p:cBhvr>
                                      <p:tavLst>
                                        <p:tav tm="0">
                                          <p:val>
                                            <p:strVal val="#ppt_y+#ppt_h*1.125000"/>
                                          </p:val>
                                        </p:tav>
                                        <p:tav tm="100000">
                                          <p:val>
                                            <p:strVal val="#ppt_y"/>
                                          </p:val>
                                        </p:tav>
                                      </p:tavLst>
                                    </p:anim>
                                    <p:animEffect transition="in" filter="wipe(up)">
                                      <p:cBhvr>
                                        <p:cTn id="100" dur="500"/>
                                        <p:tgtEl>
                                          <p:spTgt spid="133"/>
                                        </p:tgtEl>
                                      </p:cBhvr>
                                    </p:animEffect>
                                  </p:childTnLst>
                                </p:cTn>
                              </p:par>
                              <p:par>
                                <p:cTn id="101" presetID="12" presetClass="entr" presetSubtype="1" fill="hold" grpId="0" nodeType="withEffect">
                                  <p:stCondLst>
                                    <p:cond delay="3250"/>
                                  </p:stCondLst>
                                  <p:childTnLst>
                                    <p:set>
                                      <p:cBhvr>
                                        <p:cTn id="102" dur="1" fill="hold">
                                          <p:stCondLst>
                                            <p:cond delay="0"/>
                                          </p:stCondLst>
                                        </p:cTn>
                                        <p:tgtEl>
                                          <p:spTgt spid="105"/>
                                        </p:tgtEl>
                                        <p:attrNameLst>
                                          <p:attrName>style.visibility</p:attrName>
                                        </p:attrNameLst>
                                      </p:cBhvr>
                                      <p:to>
                                        <p:strVal val="visible"/>
                                      </p:to>
                                    </p:set>
                                    <p:anim calcmode="lin" valueType="num">
                                      <p:cBhvr additive="base">
                                        <p:cTn id="103" dur="500"/>
                                        <p:tgtEl>
                                          <p:spTgt spid="105"/>
                                        </p:tgtEl>
                                        <p:attrNameLst>
                                          <p:attrName>ppt_y</p:attrName>
                                        </p:attrNameLst>
                                      </p:cBhvr>
                                      <p:tavLst>
                                        <p:tav tm="0">
                                          <p:val>
                                            <p:strVal val="#ppt_y-#ppt_h*1.125000"/>
                                          </p:val>
                                        </p:tav>
                                        <p:tav tm="100000">
                                          <p:val>
                                            <p:strVal val="#ppt_y"/>
                                          </p:val>
                                        </p:tav>
                                      </p:tavLst>
                                    </p:anim>
                                    <p:animEffect transition="in" filter="wipe(down)">
                                      <p:cBhvr>
                                        <p:cTn id="104" dur="500"/>
                                        <p:tgtEl>
                                          <p:spTgt spid="105"/>
                                        </p:tgtEl>
                                      </p:cBhvr>
                                    </p:animEffect>
                                  </p:childTnLst>
                                </p:cTn>
                              </p:par>
                              <p:par>
                                <p:cTn id="105" presetID="12" presetClass="entr" presetSubtype="4" fill="hold" nodeType="withEffect">
                                  <p:stCondLst>
                                    <p:cond delay="3500"/>
                                  </p:stCondLst>
                                  <p:childTnLst>
                                    <p:set>
                                      <p:cBhvr>
                                        <p:cTn id="106" dur="1" fill="hold">
                                          <p:stCondLst>
                                            <p:cond delay="0"/>
                                          </p:stCondLst>
                                        </p:cTn>
                                        <p:tgtEl>
                                          <p:spTgt spid="146"/>
                                        </p:tgtEl>
                                        <p:attrNameLst>
                                          <p:attrName>style.visibility</p:attrName>
                                        </p:attrNameLst>
                                      </p:cBhvr>
                                      <p:to>
                                        <p:strVal val="visible"/>
                                      </p:to>
                                    </p:set>
                                    <p:anim calcmode="lin" valueType="num">
                                      <p:cBhvr additive="base">
                                        <p:cTn id="107" dur="500"/>
                                        <p:tgtEl>
                                          <p:spTgt spid="146"/>
                                        </p:tgtEl>
                                        <p:attrNameLst>
                                          <p:attrName>ppt_y</p:attrName>
                                        </p:attrNameLst>
                                      </p:cBhvr>
                                      <p:tavLst>
                                        <p:tav tm="0">
                                          <p:val>
                                            <p:strVal val="#ppt_y+#ppt_h*1.125000"/>
                                          </p:val>
                                        </p:tav>
                                        <p:tav tm="100000">
                                          <p:val>
                                            <p:strVal val="#ppt_y"/>
                                          </p:val>
                                        </p:tav>
                                      </p:tavLst>
                                    </p:anim>
                                    <p:animEffect transition="in" filter="wipe(up)">
                                      <p:cBhvr>
                                        <p:cTn id="108" dur="500"/>
                                        <p:tgtEl>
                                          <p:spTgt spid="146"/>
                                        </p:tgtEl>
                                      </p:cBhvr>
                                    </p:animEffect>
                                  </p:childTnLst>
                                </p:cTn>
                              </p:par>
                              <p:par>
                                <p:cTn id="109" presetID="12" presetClass="entr" presetSubtype="1" fill="hold" grpId="0" nodeType="withEffect">
                                  <p:stCondLst>
                                    <p:cond delay="3500"/>
                                  </p:stCondLst>
                                  <p:childTnLst>
                                    <p:set>
                                      <p:cBhvr>
                                        <p:cTn id="110" dur="1" fill="hold">
                                          <p:stCondLst>
                                            <p:cond delay="0"/>
                                          </p:stCondLst>
                                        </p:cTn>
                                        <p:tgtEl>
                                          <p:spTgt spid="106"/>
                                        </p:tgtEl>
                                        <p:attrNameLst>
                                          <p:attrName>style.visibility</p:attrName>
                                        </p:attrNameLst>
                                      </p:cBhvr>
                                      <p:to>
                                        <p:strVal val="visible"/>
                                      </p:to>
                                    </p:set>
                                    <p:anim calcmode="lin" valueType="num">
                                      <p:cBhvr additive="base">
                                        <p:cTn id="111" dur="500"/>
                                        <p:tgtEl>
                                          <p:spTgt spid="106"/>
                                        </p:tgtEl>
                                        <p:attrNameLst>
                                          <p:attrName>ppt_y</p:attrName>
                                        </p:attrNameLst>
                                      </p:cBhvr>
                                      <p:tavLst>
                                        <p:tav tm="0">
                                          <p:val>
                                            <p:strVal val="#ppt_y-#ppt_h*1.125000"/>
                                          </p:val>
                                        </p:tav>
                                        <p:tav tm="100000">
                                          <p:val>
                                            <p:strVal val="#ppt_y"/>
                                          </p:val>
                                        </p:tav>
                                      </p:tavLst>
                                    </p:anim>
                                    <p:animEffect transition="in" filter="wipe(down)">
                                      <p:cBhvr>
                                        <p:cTn id="112" dur="500"/>
                                        <p:tgtEl>
                                          <p:spTgt spid="106"/>
                                        </p:tgtEl>
                                      </p:cBhvr>
                                    </p:animEffect>
                                  </p:childTnLst>
                                </p:cTn>
                              </p:par>
                              <p:par>
                                <p:cTn id="113" presetID="12" presetClass="entr" presetSubtype="4" fill="hold" nodeType="withEffect">
                                  <p:stCondLst>
                                    <p:cond delay="3750"/>
                                  </p:stCondLst>
                                  <p:childTnLst>
                                    <p:set>
                                      <p:cBhvr>
                                        <p:cTn id="114" dur="1" fill="hold">
                                          <p:stCondLst>
                                            <p:cond delay="0"/>
                                          </p:stCondLst>
                                        </p:cTn>
                                        <p:tgtEl>
                                          <p:spTgt spid="158"/>
                                        </p:tgtEl>
                                        <p:attrNameLst>
                                          <p:attrName>style.visibility</p:attrName>
                                        </p:attrNameLst>
                                      </p:cBhvr>
                                      <p:to>
                                        <p:strVal val="visible"/>
                                      </p:to>
                                    </p:set>
                                    <p:anim calcmode="lin" valueType="num">
                                      <p:cBhvr additive="base">
                                        <p:cTn id="115" dur="500"/>
                                        <p:tgtEl>
                                          <p:spTgt spid="158"/>
                                        </p:tgtEl>
                                        <p:attrNameLst>
                                          <p:attrName>ppt_y</p:attrName>
                                        </p:attrNameLst>
                                      </p:cBhvr>
                                      <p:tavLst>
                                        <p:tav tm="0">
                                          <p:val>
                                            <p:strVal val="#ppt_y+#ppt_h*1.125000"/>
                                          </p:val>
                                        </p:tav>
                                        <p:tav tm="100000">
                                          <p:val>
                                            <p:strVal val="#ppt_y"/>
                                          </p:val>
                                        </p:tav>
                                      </p:tavLst>
                                    </p:anim>
                                    <p:animEffect transition="in" filter="wipe(up)">
                                      <p:cBhvr>
                                        <p:cTn id="116" dur="500"/>
                                        <p:tgtEl>
                                          <p:spTgt spid="158"/>
                                        </p:tgtEl>
                                      </p:cBhvr>
                                    </p:animEffect>
                                  </p:childTnLst>
                                </p:cTn>
                              </p:par>
                              <p:par>
                                <p:cTn id="117" presetID="12" presetClass="entr" presetSubtype="1" fill="hold" grpId="0" nodeType="withEffect">
                                  <p:stCondLst>
                                    <p:cond delay="3750"/>
                                  </p:stCondLst>
                                  <p:childTnLst>
                                    <p:set>
                                      <p:cBhvr>
                                        <p:cTn id="118" dur="1" fill="hold">
                                          <p:stCondLst>
                                            <p:cond delay="0"/>
                                          </p:stCondLst>
                                        </p:cTn>
                                        <p:tgtEl>
                                          <p:spTgt spid="107"/>
                                        </p:tgtEl>
                                        <p:attrNameLst>
                                          <p:attrName>style.visibility</p:attrName>
                                        </p:attrNameLst>
                                      </p:cBhvr>
                                      <p:to>
                                        <p:strVal val="visible"/>
                                      </p:to>
                                    </p:set>
                                    <p:anim calcmode="lin" valueType="num">
                                      <p:cBhvr additive="base">
                                        <p:cTn id="119" dur="500"/>
                                        <p:tgtEl>
                                          <p:spTgt spid="107"/>
                                        </p:tgtEl>
                                        <p:attrNameLst>
                                          <p:attrName>ppt_y</p:attrName>
                                        </p:attrNameLst>
                                      </p:cBhvr>
                                      <p:tavLst>
                                        <p:tav tm="0">
                                          <p:val>
                                            <p:strVal val="#ppt_y-#ppt_h*1.125000"/>
                                          </p:val>
                                        </p:tav>
                                        <p:tav tm="100000">
                                          <p:val>
                                            <p:strVal val="#ppt_y"/>
                                          </p:val>
                                        </p:tav>
                                      </p:tavLst>
                                    </p:anim>
                                    <p:animEffect transition="in" filter="wipe(down)">
                                      <p:cBhvr>
                                        <p:cTn id="120" dur="500"/>
                                        <p:tgtEl>
                                          <p:spTgt spid="107"/>
                                        </p:tgtEl>
                                      </p:cBhvr>
                                    </p:animEffect>
                                  </p:childTnLst>
                                </p:cTn>
                              </p:par>
                              <p:par>
                                <p:cTn id="121" presetID="12" presetClass="entr" presetSubtype="4" fill="hold" nodeType="withEffect">
                                  <p:stCondLst>
                                    <p:cond delay="4000"/>
                                  </p:stCondLst>
                                  <p:childTnLst>
                                    <p:set>
                                      <p:cBhvr>
                                        <p:cTn id="122" dur="1" fill="hold">
                                          <p:stCondLst>
                                            <p:cond delay="0"/>
                                          </p:stCondLst>
                                        </p:cTn>
                                        <p:tgtEl>
                                          <p:spTgt spid="165"/>
                                        </p:tgtEl>
                                        <p:attrNameLst>
                                          <p:attrName>style.visibility</p:attrName>
                                        </p:attrNameLst>
                                      </p:cBhvr>
                                      <p:to>
                                        <p:strVal val="visible"/>
                                      </p:to>
                                    </p:set>
                                    <p:anim calcmode="lin" valueType="num">
                                      <p:cBhvr additive="base">
                                        <p:cTn id="123" dur="500"/>
                                        <p:tgtEl>
                                          <p:spTgt spid="165"/>
                                        </p:tgtEl>
                                        <p:attrNameLst>
                                          <p:attrName>ppt_y</p:attrName>
                                        </p:attrNameLst>
                                      </p:cBhvr>
                                      <p:tavLst>
                                        <p:tav tm="0">
                                          <p:val>
                                            <p:strVal val="#ppt_y+#ppt_h*1.125000"/>
                                          </p:val>
                                        </p:tav>
                                        <p:tav tm="100000">
                                          <p:val>
                                            <p:strVal val="#ppt_y"/>
                                          </p:val>
                                        </p:tav>
                                      </p:tavLst>
                                    </p:anim>
                                    <p:animEffect transition="in" filter="wipe(up)">
                                      <p:cBhvr>
                                        <p:cTn id="124" dur="500"/>
                                        <p:tgtEl>
                                          <p:spTgt spid="165"/>
                                        </p:tgtEl>
                                      </p:cBhvr>
                                    </p:animEffect>
                                  </p:childTnLst>
                                </p:cTn>
                              </p:par>
                              <p:par>
                                <p:cTn id="125" presetID="12" presetClass="entr" presetSubtype="1" fill="hold" grpId="0" nodeType="withEffect">
                                  <p:stCondLst>
                                    <p:cond delay="4000"/>
                                  </p:stCondLst>
                                  <p:childTnLst>
                                    <p:set>
                                      <p:cBhvr>
                                        <p:cTn id="126" dur="1" fill="hold">
                                          <p:stCondLst>
                                            <p:cond delay="0"/>
                                          </p:stCondLst>
                                        </p:cTn>
                                        <p:tgtEl>
                                          <p:spTgt spid="108"/>
                                        </p:tgtEl>
                                        <p:attrNameLst>
                                          <p:attrName>style.visibility</p:attrName>
                                        </p:attrNameLst>
                                      </p:cBhvr>
                                      <p:to>
                                        <p:strVal val="visible"/>
                                      </p:to>
                                    </p:set>
                                    <p:anim calcmode="lin" valueType="num">
                                      <p:cBhvr additive="base">
                                        <p:cTn id="127" dur="500"/>
                                        <p:tgtEl>
                                          <p:spTgt spid="108"/>
                                        </p:tgtEl>
                                        <p:attrNameLst>
                                          <p:attrName>ppt_y</p:attrName>
                                        </p:attrNameLst>
                                      </p:cBhvr>
                                      <p:tavLst>
                                        <p:tav tm="0">
                                          <p:val>
                                            <p:strVal val="#ppt_y-#ppt_h*1.125000"/>
                                          </p:val>
                                        </p:tav>
                                        <p:tav tm="100000">
                                          <p:val>
                                            <p:strVal val="#ppt_y"/>
                                          </p:val>
                                        </p:tav>
                                      </p:tavLst>
                                    </p:anim>
                                    <p:animEffect transition="in" filter="wipe(down)">
                                      <p:cBhvr>
                                        <p:cTn id="128" dur="500"/>
                                        <p:tgtEl>
                                          <p:spTgt spid="108"/>
                                        </p:tgtEl>
                                      </p:cBhvr>
                                    </p:animEffect>
                                  </p:childTnLst>
                                </p:cTn>
                              </p:par>
                              <p:par>
                                <p:cTn id="129" presetID="12" presetClass="entr" presetSubtype="4" fill="hold" nodeType="withEffect">
                                  <p:stCondLst>
                                    <p:cond delay="4250"/>
                                  </p:stCondLst>
                                  <p:childTnLst>
                                    <p:set>
                                      <p:cBhvr>
                                        <p:cTn id="130" dur="1" fill="hold">
                                          <p:stCondLst>
                                            <p:cond delay="0"/>
                                          </p:stCondLst>
                                        </p:cTn>
                                        <p:tgtEl>
                                          <p:spTgt spid="171"/>
                                        </p:tgtEl>
                                        <p:attrNameLst>
                                          <p:attrName>style.visibility</p:attrName>
                                        </p:attrNameLst>
                                      </p:cBhvr>
                                      <p:to>
                                        <p:strVal val="visible"/>
                                      </p:to>
                                    </p:set>
                                    <p:anim calcmode="lin" valueType="num">
                                      <p:cBhvr additive="base">
                                        <p:cTn id="131" dur="500"/>
                                        <p:tgtEl>
                                          <p:spTgt spid="171"/>
                                        </p:tgtEl>
                                        <p:attrNameLst>
                                          <p:attrName>ppt_y</p:attrName>
                                        </p:attrNameLst>
                                      </p:cBhvr>
                                      <p:tavLst>
                                        <p:tav tm="0">
                                          <p:val>
                                            <p:strVal val="#ppt_y+#ppt_h*1.125000"/>
                                          </p:val>
                                        </p:tav>
                                        <p:tav tm="100000">
                                          <p:val>
                                            <p:strVal val="#ppt_y"/>
                                          </p:val>
                                        </p:tav>
                                      </p:tavLst>
                                    </p:anim>
                                    <p:animEffect transition="in" filter="wipe(up)">
                                      <p:cBhvr>
                                        <p:cTn id="132" dur="500"/>
                                        <p:tgtEl>
                                          <p:spTgt spid="171"/>
                                        </p:tgtEl>
                                      </p:cBhvr>
                                    </p:animEffect>
                                  </p:childTnLst>
                                </p:cTn>
                              </p:par>
                              <p:par>
                                <p:cTn id="133" presetID="12" presetClass="entr" presetSubtype="1" fill="hold" grpId="0" nodeType="withEffect">
                                  <p:stCondLst>
                                    <p:cond delay="4250"/>
                                  </p:stCondLst>
                                  <p:childTnLst>
                                    <p:set>
                                      <p:cBhvr>
                                        <p:cTn id="134" dur="1" fill="hold">
                                          <p:stCondLst>
                                            <p:cond delay="0"/>
                                          </p:stCondLst>
                                        </p:cTn>
                                        <p:tgtEl>
                                          <p:spTgt spid="109"/>
                                        </p:tgtEl>
                                        <p:attrNameLst>
                                          <p:attrName>style.visibility</p:attrName>
                                        </p:attrNameLst>
                                      </p:cBhvr>
                                      <p:to>
                                        <p:strVal val="visible"/>
                                      </p:to>
                                    </p:set>
                                    <p:anim calcmode="lin" valueType="num">
                                      <p:cBhvr additive="base">
                                        <p:cTn id="135" dur="500"/>
                                        <p:tgtEl>
                                          <p:spTgt spid="109"/>
                                        </p:tgtEl>
                                        <p:attrNameLst>
                                          <p:attrName>ppt_y</p:attrName>
                                        </p:attrNameLst>
                                      </p:cBhvr>
                                      <p:tavLst>
                                        <p:tav tm="0">
                                          <p:val>
                                            <p:strVal val="#ppt_y-#ppt_h*1.125000"/>
                                          </p:val>
                                        </p:tav>
                                        <p:tav tm="100000">
                                          <p:val>
                                            <p:strVal val="#ppt_y"/>
                                          </p:val>
                                        </p:tav>
                                      </p:tavLst>
                                    </p:anim>
                                    <p:animEffect transition="in" filter="wipe(down)">
                                      <p:cBhvr>
                                        <p:cTn id="136" dur="500"/>
                                        <p:tgtEl>
                                          <p:spTgt spid="109"/>
                                        </p:tgtEl>
                                      </p:cBhvr>
                                    </p:animEffect>
                                  </p:childTnLst>
                                </p:cTn>
                              </p:par>
                            </p:childTnLst>
                          </p:cTn>
                        </p:par>
                        <p:par>
                          <p:cTn id="137" fill="hold">
                            <p:stCondLst>
                              <p:cond delay="5750"/>
                            </p:stCondLst>
                            <p:childTnLst>
                              <p:par>
                                <p:cTn id="138" presetID="53" presetClass="entr" presetSubtype="16" fill="hold" nodeType="afterEffect">
                                  <p:stCondLst>
                                    <p:cond delay="0"/>
                                  </p:stCondLst>
                                  <p:childTnLst>
                                    <p:set>
                                      <p:cBhvr>
                                        <p:cTn id="139" dur="1" fill="hold">
                                          <p:stCondLst>
                                            <p:cond delay="0"/>
                                          </p:stCondLst>
                                        </p:cTn>
                                        <p:tgtEl>
                                          <p:spTgt spid="178"/>
                                        </p:tgtEl>
                                        <p:attrNameLst>
                                          <p:attrName>style.visibility</p:attrName>
                                        </p:attrNameLst>
                                      </p:cBhvr>
                                      <p:to>
                                        <p:strVal val="visible"/>
                                      </p:to>
                                    </p:set>
                                    <p:anim calcmode="lin" valueType="num">
                                      <p:cBhvr>
                                        <p:cTn id="140" dur="500" fill="hold"/>
                                        <p:tgtEl>
                                          <p:spTgt spid="178"/>
                                        </p:tgtEl>
                                        <p:attrNameLst>
                                          <p:attrName>ppt_w</p:attrName>
                                        </p:attrNameLst>
                                      </p:cBhvr>
                                      <p:tavLst>
                                        <p:tav tm="0">
                                          <p:val>
                                            <p:fltVal val="0"/>
                                          </p:val>
                                        </p:tav>
                                        <p:tav tm="100000">
                                          <p:val>
                                            <p:strVal val="#ppt_w"/>
                                          </p:val>
                                        </p:tav>
                                      </p:tavLst>
                                    </p:anim>
                                    <p:anim calcmode="lin" valueType="num">
                                      <p:cBhvr>
                                        <p:cTn id="141" dur="500" fill="hold"/>
                                        <p:tgtEl>
                                          <p:spTgt spid="178"/>
                                        </p:tgtEl>
                                        <p:attrNameLst>
                                          <p:attrName>ppt_h</p:attrName>
                                        </p:attrNameLst>
                                      </p:cBhvr>
                                      <p:tavLst>
                                        <p:tav tm="0">
                                          <p:val>
                                            <p:fltVal val="0"/>
                                          </p:val>
                                        </p:tav>
                                        <p:tav tm="100000">
                                          <p:val>
                                            <p:strVal val="#ppt_h"/>
                                          </p:val>
                                        </p:tav>
                                      </p:tavLst>
                                    </p:anim>
                                    <p:animEffect transition="in" filter="fade">
                                      <p:cBhvr>
                                        <p:cTn id="142" dur="500"/>
                                        <p:tgtEl>
                                          <p:spTgt spid="178"/>
                                        </p:tgtEl>
                                      </p:cBhvr>
                                    </p:animEffect>
                                  </p:childTnLst>
                                </p:cTn>
                              </p:par>
                            </p:childTnLst>
                          </p:cTn>
                        </p:par>
                        <p:par>
                          <p:cTn id="143" fill="hold">
                            <p:stCondLst>
                              <p:cond delay="6250"/>
                            </p:stCondLst>
                            <p:childTnLst>
                              <p:par>
                                <p:cTn id="144" presetID="53" presetClass="entr" presetSubtype="16" fill="hold" grpId="0" nodeType="afterEffect">
                                  <p:stCondLst>
                                    <p:cond delay="0"/>
                                  </p:stCondLst>
                                  <p:childTnLst>
                                    <p:set>
                                      <p:cBhvr>
                                        <p:cTn id="145" dur="1" fill="hold">
                                          <p:stCondLst>
                                            <p:cond delay="0"/>
                                          </p:stCondLst>
                                        </p:cTn>
                                        <p:tgtEl>
                                          <p:spTgt spid="185"/>
                                        </p:tgtEl>
                                        <p:attrNameLst>
                                          <p:attrName>style.visibility</p:attrName>
                                        </p:attrNameLst>
                                      </p:cBhvr>
                                      <p:to>
                                        <p:strVal val="visible"/>
                                      </p:to>
                                    </p:set>
                                    <p:anim calcmode="lin" valueType="num">
                                      <p:cBhvr>
                                        <p:cTn id="146" dur="500" fill="hold"/>
                                        <p:tgtEl>
                                          <p:spTgt spid="185"/>
                                        </p:tgtEl>
                                        <p:attrNameLst>
                                          <p:attrName>ppt_w</p:attrName>
                                        </p:attrNameLst>
                                      </p:cBhvr>
                                      <p:tavLst>
                                        <p:tav tm="0">
                                          <p:val>
                                            <p:fltVal val="0"/>
                                          </p:val>
                                        </p:tav>
                                        <p:tav tm="100000">
                                          <p:val>
                                            <p:strVal val="#ppt_w"/>
                                          </p:val>
                                        </p:tav>
                                      </p:tavLst>
                                    </p:anim>
                                    <p:anim calcmode="lin" valueType="num">
                                      <p:cBhvr>
                                        <p:cTn id="147" dur="500" fill="hold"/>
                                        <p:tgtEl>
                                          <p:spTgt spid="185"/>
                                        </p:tgtEl>
                                        <p:attrNameLst>
                                          <p:attrName>ppt_h</p:attrName>
                                        </p:attrNameLst>
                                      </p:cBhvr>
                                      <p:tavLst>
                                        <p:tav tm="0">
                                          <p:val>
                                            <p:fltVal val="0"/>
                                          </p:val>
                                        </p:tav>
                                        <p:tav tm="100000">
                                          <p:val>
                                            <p:strVal val="#ppt_h"/>
                                          </p:val>
                                        </p:tav>
                                      </p:tavLst>
                                    </p:anim>
                                    <p:animEffect transition="in" filter="fade">
                                      <p:cBhvr>
                                        <p:cTn id="148" dur="500"/>
                                        <p:tgtEl>
                                          <p:spTgt spid="185"/>
                                        </p:tgtEl>
                                      </p:cBhvr>
                                    </p:animEffect>
                                  </p:childTnLst>
                                </p:cTn>
                              </p:par>
                            </p:childTnLst>
                          </p:cTn>
                        </p:par>
                      </p:childTnLst>
                    </p:cTn>
                  </p:par>
                  <p:par>
                    <p:cTn id="149" fill="hold">
                      <p:stCondLst>
                        <p:cond delay="indefinite"/>
                      </p:stCondLst>
                      <p:childTnLst>
                        <p:par>
                          <p:cTn id="150" fill="hold">
                            <p:stCondLst>
                              <p:cond delay="0"/>
                            </p:stCondLst>
                            <p:childTnLst>
                              <p:par>
                                <p:cTn id="151" presetID="14" presetClass="entr" presetSubtype="10" fill="hold" grpId="0" nodeType="clickEffect">
                                  <p:stCondLst>
                                    <p:cond delay="0"/>
                                  </p:stCondLst>
                                  <p:childTnLst>
                                    <p:set>
                                      <p:cBhvr>
                                        <p:cTn id="152" dur="1" fill="hold">
                                          <p:stCondLst>
                                            <p:cond delay="0"/>
                                          </p:stCondLst>
                                        </p:cTn>
                                        <p:tgtEl>
                                          <p:spTgt spid="184"/>
                                        </p:tgtEl>
                                        <p:attrNameLst>
                                          <p:attrName>style.visibility</p:attrName>
                                        </p:attrNameLst>
                                      </p:cBhvr>
                                      <p:to>
                                        <p:strVal val="visible"/>
                                      </p:to>
                                    </p:set>
                                    <p:animEffect transition="in" filter="randombar(horizontal)">
                                      <p:cBhvr>
                                        <p:cTn id="153" dur="500"/>
                                        <p:tgtEl>
                                          <p:spTgt spid="184"/>
                                        </p:tgtEl>
                                      </p:cBhvr>
                                    </p:animEffect>
                                  </p:childTnLst>
                                </p:cTn>
                              </p:par>
                            </p:childTnLst>
                          </p:cTn>
                        </p:par>
                        <p:par>
                          <p:cTn id="154" fill="hold">
                            <p:stCondLst>
                              <p:cond delay="500"/>
                            </p:stCondLst>
                            <p:childTnLst>
                              <p:par>
                                <p:cTn id="155" presetID="10" presetClass="entr" presetSubtype="0" fill="hold" nodeType="afterEffect">
                                  <p:stCondLst>
                                    <p:cond delay="0"/>
                                  </p:stCondLst>
                                  <p:childTnLst>
                                    <p:set>
                                      <p:cBhvr>
                                        <p:cTn id="156" dur="1" fill="hold">
                                          <p:stCondLst>
                                            <p:cond delay="0"/>
                                          </p:stCondLst>
                                        </p:cTn>
                                        <p:tgtEl>
                                          <p:spTgt spid="186"/>
                                        </p:tgtEl>
                                        <p:attrNameLst>
                                          <p:attrName>style.visibility</p:attrName>
                                        </p:attrNameLst>
                                      </p:cBhvr>
                                      <p:to>
                                        <p:strVal val="visible"/>
                                      </p:to>
                                    </p:set>
                                    <p:animEffect transition="in" filter="fade">
                                      <p:cBhvr>
                                        <p:cTn id="157" dur="500"/>
                                        <p:tgtEl>
                                          <p:spTgt spid="186"/>
                                        </p:tgtEl>
                                      </p:cBhvr>
                                    </p:animEffect>
                                  </p:childTnLst>
                                </p:cTn>
                              </p:par>
                              <p:par>
                                <p:cTn id="158" presetID="42" presetClass="path" presetSubtype="0" decel="100000" fill="hold" nodeType="withEffect">
                                  <p:stCondLst>
                                    <p:cond delay="600"/>
                                  </p:stCondLst>
                                  <p:childTnLst>
                                    <p:animMotion origin="layout" path="M -2.70833E-6 -0.04051 L -2.70833E-6 3.7037E-7 " pathEditMode="relative" rAng="0" ptsTypes="AA">
                                      <p:cBhvr>
                                        <p:cTn id="159" dur="500" fill="hold"/>
                                        <p:tgtEl>
                                          <p:spTgt spid="186"/>
                                        </p:tgtEl>
                                        <p:attrNameLst>
                                          <p:attrName>ppt_x</p:attrName>
                                          <p:attrName>ppt_y</p:attrName>
                                        </p:attrNameLst>
                                      </p:cBhvr>
                                      <p:rCtr x="0" y="2014"/>
                                    </p:animMotion>
                                  </p:childTnLst>
                                </p:cTn>
                              </p:par>
                            </p:childTnLst>
                          </p:cTn>
                        </p:par>
                        <p:par>
                          <p:cTn id="160" fill="hold">
                            <p:stCondLst>
                              <p:cond delay="1600"/>
                            </p:stCondLst>
                            <p:childTnLst>
                              <p:par>
                                <p:cTn id="161" presetID="53" presetClass="entr" presetSubtype="16" fill="hold" grpId="0" nodeType="afterEffect">
                                  <p:stCondLst>
                                    <p:cond delay="0"/>
                                  </p:stCondLst>
                                  <p:childTnLst>
                                    <p:set>
                                      <p:cBhvr>
                                        <p:cTn id="162" dur="1" fill="hold">
                                          <p:stCondLst>
                                            <p:cond delay="0"/>
                                          </p:stCondLst>
                                        </p:cTn>
                                        <p:tgtEl>
                                          <p:spTgt spid="193"/>
                                        </p:tgtEl>
                                        <p:attrNameLst>
                                          <p:attrName>style.visibility</p:attrName>
                                        </p:attrNameLst>
                                      </p:cBhvr>
                                      <p:to>
                                        <p:strVal val="visible"/>
                                      </p:to>
                                    </p:set>
                                    <p:anim calcmode="lin" valueType="num">
                                      <p:cBhvr>
                                        <p:cTn id="163" dur="500" fill="hold"/>
                                        <p:tgtEl>
                                          <p:spTgt spid="193"/>
                                        </p:tgtEl>
                                        <p:attrNameLst>
                                          <p:attrName>ppt_w</p:attrName>
                                        </p:attrNameLst>
                                      </p:cBhvr>
                                      <p:tavLst>
                                        <p:tav tm="0">
                                          <p:val>
                                            <p:fltVal val="0"/>
                                          </p:val>
                                        </p:tav>
                                        <p:tav tm="100000">
                                          <p:val>
                                            <p:strVal val="#ppt_w"/>
                                          </p:val>
                                        </p:tav>
                                      </p:tavLst>
                                    </p:anim>
                                    <p:anim calcmode="lin" valueType="num">
                                      <p:cBhvr>
                                        <p:cTn id="164" dur="500" fill="hold"/>
                                        <p:tgtEl>
                                          <p:spTgt spid="193"/>
                                        </p:tgtEl>
                                        <p:attrNameLst>
                                          <p:attrName>ppt_h</p:attrName>
                                        </p:attrNameLst>
                                      </p:cBhvr>
                                      <p:tavLst>
                                        <p:tav tm="0">
                                          <p:val>
                                            <p:fltVal val="0"/>
                                          </p:val>
                                        </p:tav>
                                        <p:tav tm="100000">
                                          <p:val>
                                            <p:strVal val="#ppt_h"/>
                                          </p:val>
                                        </p:tav>
                                      </p:tavLst>
                                    </p:anim>
                                    <p:animEffect transition="in" filter="fade">
                                      <p:cBhvr>
                                        <p:cTn id="165" dur="500"/>
                                        <p:tgtEl>
                                          <p:spTgt spid="193"/>
                                        </p:tgtEl>
                                      </p:cBhvr>
                                    </p:animEffect>
                                  </p:childTnLst>
                                </p:cTn>
                              </p:par>
                            </p:childTnLst>
                          </p:cTn>
                        </p:par>
                      </p:childTnLst>
                    </p:cTn>
                  </p:par>
                  <p:par>
                    <p:cTn id="166" fill="hold">
                      <p:stCondLst>
                        <p:cond delay="indefinite"/>
                      </p:stCondLst>
                      <p:childTnLst>
                        <p:par>
                          <p:cTn id="167" fill="hold">
                            <p:stCondLst>
                              <p:cond delay="0"/>
                            </p:stCondLst>
                            <p:childTnLst>
                              <p:par>
                                <p:cTn id="168" presetID="14" presetClass="entr" presetSubtype="10" fill="hold" grpId="0" nodeType="clickEffect">
                                  <p:stCondLst>
                                    <p:cond delay="0"/>
                                  </p:stCondLst>
                                  <p:childTnLst>
                                    <p:set>
                                      <p:cBhvr>
                                        <p:cTn id="169" dur="1" fill="hold">
                                          <p:stCondLst>
                                            <p:cond delay="0"/>
                                          </p:stCondLst>
                                        </p:cTn>
                                        <p:tgtEl>
                                          <p:spTgt spid="192"/>
                                        </p:tgtEl>
                                        <p:attrNameLst>
                                          <p:attrName>style.visibility</p:attrName>
                                        </p:attrNameLst>
                                      </p:cBhvr>
                                      <p:to>
                                        <p:strVal val="visible"/>
                                      </p:to>
                                    </p:set>
                                    <p:animEffect transition="in" filter="randombar(horizontal)">
                                      <p:cBhvr>
                                        <p:cTn id="170"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animBg="1"/>
      <p:bldP spid="53" grpId="0" animBg="1"/>
      <p:bldP spid="103" grpId="0"/>
      <p:bldP spid="104" grpId="0"/>
      <p:bldP spid="105" grpId="0"/>
      <p:bldP spid="106" grpId="0"/>
      <p:bldP spid="107" grpId="0"/>
      <p:bldP spid="108" grpId="0"/>
      <p:bldP spid="109" grpId="0"/>
      <p:bldP spid="184" grpId="0"/>
      <p:bldP spid="185" grpId="0"/>
      <p:bldP spid="192" grpId="0"/>
      <p:bldP spid="19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2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30"/>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31"/>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28"/>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02</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业务及市场分析</a:t>
            </a:r>
          </a:p>
        </p:txBody>
      </p:sp>
      <p:grpSp>
        <p:nvGrpSpPr>
          <p:cNvPr id="41" name="PA-组合 8">
            <a:extLst>
              <a:ext uri="{FF2B5EF4-FFF2-40B4-BE49-F238E27FC236}">
                <a16:creationId xmlns:a16="http://schemas.microsoft.com/office/drawing/2014/main" xmlns="" id="{55907F76-E485-4090-B2A7-E2568A62235A}"/>
              </a:ext>
            </a:extLst>
          </p:cNvPr>
          <p:cNvGrpSpPr/>
          <p:nvPr>
            <p:custDataLst>
              <p:tags r:id="rId1"/>
            </p:custDataLst>
          </p:nvPr>
        </p:nvGrpSpPr>
        <p:grpSpPr>
          <a:xfrm>
            <a:off x="8124961" y="3497423"/>
            <a:ext cx="2271160" cy="1998732"/>
            <a:chOff x="8304217" y="3420583"/>
            <a:chExt cx="2271160" cy="1998732"/>
          </a:xfrm>
        </p:grpSpPr>
        <p:sp>
          <p:nvSpPr>
            <p:cNvPr id="42" name="PA-文本框 17">
              <a:extLst>
                <a:ext uri="{FF2B5EF4-FFF2-40B4-BE49-F238E27FC236}">
                  <a16:creationId xmlns:a16="http://schemas.microsoft.com/office/drawing/2014/main" xmlns="" id="{A5B3CD52-F56F-4089-912E-E52D193707AC}"/>
                </a:ext>
              </a:extLst>
            </p:cNvPr>
            <p:cNvSpPr txBox="1"/>
            <p:nvPr>
              <p:custDataLst>
                <p:tags r:id="rId25"/>
              </p:custDataLst>
            </p:nvPr>
          </p:nvSpPr>
          <p:spPr>
            <a:xfrm>
              <a:off x="8304217" y="4346201"/>
              <a:ext cx="2271160" cy="1073114"/>
            </a:xfrm>
            <a:prstGeom prst="rect">
              <a:avLst/>
            </a:prstGeom>
            <a:noFill/>
          </p:spPr>
          <p:txBody>
            <a:bodyPr wrap="square" lIns="0" rIns="0" rtlCol="0">
              <a:spAutoFit/>
            </a:bodyPr>
            <a:lstStyle/>
            <a:p>
              <a:pPr lvl="0" algn="ctr" defTabSz="914102">
                <a:lnSpc>
                  <a:spcPct val="130000"/>
                </a:lnSpc>
              </a:pPr>
              <a:r>
                <a:rPr lang="zh-CN" altLang="en-US" sz="1000" kern="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单击添加详细文字说明，或复制文本黏贴自此右键只保留文字单击添加详细文字说明单击添加详细文字说明，或复制文本黏贴自此右键只保留文字单击添加详细文字说明</a:t>
              </a:r>
            </a:p>
          </p:txBody>
        </p:sp>
        <p:sp>
          <p:nvSpPr>
            <p:cNvPr id="43" name="PA-文本框 18">
              <a:extLst>
                <a:ext uri="{FF2B5EF4-FFF2-40B4-BE49-F238E27FC236}">
                  <a16:creationId xmlns:a16="http://schemas.microsoft.com/office/drawing/2014/main" xmlns="" id="{F4D1B8E4-D31C-4222-9259-E2F89E6FCA56}"/>
                </a:ext>
              </a:extLst>
            </p:cNvPr>
            <p:cNvSpPr txBox="1"/>
            <p:nvPr>
              <p:custDataLst>
                <p:tags r:id="rId26"/>
              </p:custDataLst>
            </p:nvPr>
          </p:nvSpPr>
          <p:spPr>
            <a:xfrm>
              <a:off x="8896216" y="3955375"/>
              <a:ext cx="1187826" cy="307777"/>
            </a:xfrm>
            <a:prstGeom prst="rect">
              <a:avLst/>
            </a:prstGeom>
            <a:noFill/>
          </p:spPr>
          <p:txBody>
            <a:bodyPr wrap="none" lIns="0" rIns="0" rtlCol="0">
              <a:spAutoFit/>
            </a:bodyPr>
            <a:lstStyle/>
            <a:p>
              <a:pPr lvl="0" algn="ctr" defTabSz="914102"/>
              <a:r>
                <a:rPr lang="zh-CN" altLang="en-US" sz="1400" b="1" kern="0" dirty="0">
                  <a:solidFill>
                    <a:srgbClr val="526175"/>
                  </a:solidFill>
                  <a:latin typeface="微软雅黑" panose="020B0503020204020204" pitchFamily="34" charset="-122"/>
                  <a:ea typeface="微软雅黑" panose="020B0503020204020204" pitchFamily="34" charset="-122"/>
                  <a:cs typeface="Open Sans" charset="0"/>
                </a:rPr>
                <a:t>在此添加标题</a:t>
              </a:r>
              <a:r>
                <a:rPr lang="en-US" altLang="zh-CN" sz="1400" b="1" kern="0" dirty="0">
                  <a:solidFill>
                    <a:srgbClr val="526175"/>
                  </a:solidFill>
                  <a:latin typeface="微软雅黑" panose="020B0503020204020204" pitchFamily="34" charset="-122"/>
                  <a:ea typeface="微软雅黑" panose="020B0503020204020204" pitchFamily="34" charset="-122"/>
                  <a:cs typeface="Open Sans" charset="0"/>
                </a:rPr>
                <a:t>3</a:t>
              </a:r>
              <a:endParaRPr lang="zh-CN" altLang="en-US" sz="1400" b="1" kern="0" dirty="0">
                <a:solidFill>
                  <a:srgbClr val="526175"/>
                </a:solidFill>
                <a:latin typeface="微软雅黑" panose="020B0503020204020204" pitchFamily="34" charset="-122"/>
                <a:ea typeface="微软雅黑" panose="020B0503020204020204" pitchFamily="34" charset="-122"/>
                <a:cs typeface="Open Sans" charset="0"/>
              </a:endParaRPr>
            </a:p>
          </p:txBody>
        </p:sp>
        <p:cxnSp>
          <p:nvCxnSpPr>
            <p:cNvPr id="44" name="PA-直接连接符 19">
              <a:extLst>
                <a:ext uri="{FF2B5EF4-FFF2-40B4-BE49-F238E27FC236}">
                  <a16:creationId xmlns:a16="http://schemas.microsoft.com/office/drawing/2014/main" xmlns="" id="{8BA43B18-22DB-406C-88C4-444B9EF7B9D4}"/>
                </a:ext>
              </a:extLst>
            </p:cNvPr>
            <p:cNvCxnSpPr/>
            <p:nvPr>
              <p:custDataLst>
                <p:tags r:id="rId27"/>
              </p:custDataLst>
            </p:nvPr>
          </p:nvCxnSpPr>
          <p:spPr>
            <a:xfrm>
              <a:off x="9439596" y="3420583"/>
              <a:ext cx="0" cy="476954"/>
            </a:xfrm>
            <a:prstGeom prst="line">
              <a:avLst/>
            </a:prstGeom>
            <a:noFill/>
            <a:ln w="6350" cap="flat" cmpd="sng" algn="ctr">
              <a:solidFill>
                <a:srgbClr val="526175"/>
              </a:solidFill>
              <a:prstDash val="solid"/>
              <a:miter lim="800000"/>
            </a:ln>
            <a:effectLst/>
          </p:spPr>
        </p:cxnSp>
      </p:grpSp>
      <p:grpSp>
        <p:nvGrpSpPr>
          <p:cNvPr id="45" name="PA-组合 7">
            <a:extLst>
              <a:ext uri="{FF2B5EF4-FFF2-40B4-BE49-F238E27FC236}">
                <a16:creationId xmlns:a16="http://schemas.microsoft.com/office/drawing/2014/main" xmlns="" id="{E8A2A465-3B7E-4B84-B01A-6053E981FBAF}"/>
              </a:ext>
            </a:extLst>
          </p:cNvPr>
          <p:cNvGrpSpPr/>
          <p:nvPr>
            <p:custDataLst>
              <p:tags r:id="rId2"/>
            </p:custDataLst>
          </p:nvPr>
        </p:nvGrpSpPr>
        <p:grpSpPr>
          <a:xfrm flipV="1">
            <a:off x="4787892" y="2192382"/>
            <a:ext cx="2271160" cy="1963717"/>
            <a:chOff x="4967148" y="5119650"/>
            <a:chExt cx="2271160" cy="1963717"/>
          </a:xfrm>
        </p:grpSpPr>
        <p:sp>
          <p:nvSpPr>
            <p:cNvPr id="46" name="PA-文本框 12">
              <a:extLst>
                <a:ext uri="{FF2B5EF4-FFF2-40B4-BE49-F238E27FC236}">
                  <a16:creationId xmlns:a16="http://schemas.microsoft.com/office/drawing/2014/main" xmlns="" id="{25033E51-9205-46F4-9031-123A7D3852C4}"/>
                </a:ext>
              </a:extLst>
            </p:cNvPr>
            <p:cNvSpPr txBox="1"/>
            <p:nvPr>
              <p:custDataLst>
                <p:tags r:id="rId22"/>
              </p:custDataLst>
            </p:nvPr>
          </p:nvSpPr>
          <p:spPr>
            <a:xfrm flipV="1">
              <a:off x="4967148" y="6010253"/>
              <a:ext cx="2271160" cy="1073114"/>
            </a:xfrm>
            <a:prstGeom prst="rect">
              <a:avLst/>
            </a:prstGeom>
            <a:noFill/>
          </p:spPr>
          <p:txBody>
            <a:bodyPr wrap="square" lIns="0" rIns="0" rtlCol="0">
              <a:spAutoFit/>
            </a:bodyPr>
            <a:lstStyle/>
            <a:p>
              <a:pPr lvl="0" algn="ctr" defTabSz="914102">
                <a:lnSpc>
                  <a:spcPct val="130000"/>
                </a:lnSpc>
              </a:pPr>
              <a:r>
                <a:rPr lang="zh-CN" altLang="en-US" sz="1000" kern="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单击添加详细文字说明，或复制文本黏贴自此右键只保留文字单击添加详细文字说明单击添加详细文字说明，或复制文本黏贴自此右键只保留文字单击添加详细文字说明</a:t>
              </a:r>
            </a:p>
          </p:txBody>
        </p:sp>
        <p:sp>
          <p:nvSpPr>
            <p:cNvPr id="47" name="PA-文本框 13">
              <a:extLst>
                <a:ext uri="{FF2B5EF4-FFF2-40B4-BE49-F238E27FC236}">
                  <a16:creationId xmlns:a16="http://schemas.microsoft.com/office/drawing/2014/main" xmlns="" id="{21331290-6C50-4597-ADDB-C4323C57FA38}"/>
                </a:ext>
              </a:extLst>
            </p:cNvPr>
            <p:cNvSpPr txBox="1"/>
            <p:nvPr>
              <p:custDataLst>
                <p:tags r:id="rId23"/>
              </p:custDataLst>
            </p:nvPr>
          </p:nvSpPr>
          <p:spPr>
            <a:xfrm flipV="1">
              <a:off x="5559149" y="5654442"/>
              <a:ext cx="1187826" cy="307777"/>
            </a:xfrm>
            <a:prstGeom prst="rect">
              <a:avLst/>
            </a:prstGeom>
            <a:noFill/>
          </p:spPr>
          <p:txBody>
            <a:bodyPr wrap="none" lIns="0" rIns="0" rtlCol="0">
              <a:spAutoFit/>
            </a:bodyPr>
            <a:lstStyle/>
            <a:p>
              <a:pPr lvl="0" algn="ctr" defTabSz="914102"/>
              <a:r>
                <a:rPr lang="zh-CN" altLang="en-US" sz="1400" b="1" kern="0" dirty="0">
                  <a:solidFill>
                    <a:srgbClr val="526175"/>
                  </a:solidFill>
                  <a:latin typeface="微软雅黑" panose="020B0503020204020204" pitchFamily="34" charset="-122"/>
                  <a:ea typeface="微软雅黑" panose="020B0503020204020204" pitchFamily="34" charset="-122"/>
                  <a:cs typeface="Open Sans" charset="0"/>
                </a:rPr>
                <a:t>在此添加标题</a:t>
              </a:r>
              <a:r>
                <a:rPr lang="en-US" altLang="zh-CN" sz="1400" b="1" kern="0" dirty="0">
                  <a:solidFill>
                    <a:srgbClr val="526175"/>
                  </a:solidFill>
                  <a:latin typeface="微软雅黑" panose="020B0503020204020204" pitchFamily="34" charset="-122"/>
                  <a:ea typeface="微软雅黑" panose="020B0503020204020204" pitchFamily="34" charset="-122"/>
                  <a:cs typeface="Open Sans" charset="0"/>
                </a:rPr>
                <a:t>2</a:t>
              </a:r>
              <a:endParaRPr lang="zh-CN" altLang="en-US" sz="1400" b="1" kern="0" dirty="0">
                <a:solidFill>
                  <a:srgbClr val="526175"/>
                </a:solidFill>
                <a:latin typeface="微软雅黑" panose="020B0503020204020204" pitchFamily="34" charset="-122"/>
                <a:ea typeface="微软雅黑" panose="020B0503020204020204" pitchFamily="34" charset="-122"/>
                <a:cs typeface="Open Sans" charset="0"/>
              </a:endParaRPr>
            </a:p>
          </p:txBody>
        </p:sp>
        <p:cxnSp>
          <p:nvCxnSpPr>
            <p:cNvPr id="48" name="PA-直接连接符 14">
              <a:extLst>
                <a:ext uri="{FF2B5EF4-FFF2-40B4-BE49-F238E27FC236}">
                  <a16:creationId xmlns:a16="http://schemas.microsoft.com/office/drawing/2014/main" xmlns="" id="{3F161B11-3A67-477A-9C95-591587FB375D}"/>
                </a:ext>
              </a:extLst>
            </p:cNvPr>
            <p:cNvCxnSpPr/>
            <p:nvPr>
              <p:custDataLst>
                <p:tags r:id="rId24"/>
              </p:custDataLst>
            </p:nvPr>
          </p:nvCxnSpPr>
          <p:spPr>
            <a:xfrm>
              <a:off x="6102527" y="5119650"/>
              <a:ext cx="0" cy="476954"/>
            </a:xfrm>
            <a:prstGeom prst="line">
              <a:avLst/>
            </a:prstGeom>
            <a:noFill/>
            <a:ln w="6350" cap="flat" cmpd="sng" algn="ctr">
              <a:solidFill>
                <a:srgbClr val="526175"/>
              </a:solidFill>
              <a:prstDash val="solid"/>
              <a:miter lim="800000"/>
            </a:ln>
            <a:effectLst/>
          </p:spPr>
        </p:cxnSp>
      </p:grpSp>
      <p:grpSp>
        <p:nvGrpSpPr>
          <p:cNvPr id="49" name="PA-组合 10">
            <a:extLst>
              <a:ext uri="{FF2B5EF4-FFF2-40B4-BE49-F238E27FC236}">
                <a16:creationId xmlns:a16="http://schemas.microsoft.com/office/drawing/2014/main" xmlns="" id="{11073AFB-696B-4C87-9BDE-E565770BB472}"/>
              </a:ext>
            </a:extLst>
          </p:cNvPr>
          <p:cNvGrpSpPr/>
          <p:nvPr>
            <p:custDataLst>
              <p:tags r:id="rId3"/>
            </p:custDataLst>
          </p:nvPr>
        </p:nvGrpSpPr>
        <p:grpSpPr>
          <a:xfrm>
            <a:off x="1369561" y="3540422"/>
            <a:ext cx="2271160" cy="1998732"/>
            <a:chOff x="1548817" y="3463582"/>
            <a:chExt cx="2271160" cy="1998732"/>
          </a:xfrm>
        </p:grpSpPr>
        <p:sp>
          <p:nvSpPr>
            <p:cNvPr id="50" name="PA-文本框 7">
              <a:extLst>
                <a:ext uri="{FF2B5EF4-FFF2-40B4-BE49-F238E27FC236}">
                  <a16:creationId xmlns:a16="http://schemas.microsoft.com/office/drawing/2014/main" xmlns="" id="{AA041EFE-84A9-4C6B-80D4-C96947D3606C}"/>
                </a:ext>
              </a:extLst>
            </p:cNvPr>
            <p:cNvSpPr txBox="1"/>
            <p:nvPr>
              <p:custDataLst>
                <p:tags r:id="rId19"/>
              </p:custDataLst>
            </p:nvPr>
          </p:nvSpPr>
          <p:spPr>
            <a:xfrm>
              <a:off x="1548817" y="4389200"/>
              <a:ext cx="2271160" cy="1073114"/>
            </a:xfrm>
            <a:prstGeom prst="rect">
              <a:avLst/>
            </a:prstGeom>
            <a:noFill/>
          </p:spPr>
          <p:txBody>
            <a:bodyPr wrap="square" lIns="0" rIns="0" rtlCol="0">
              <a:spAutoFit/>
            </a:bodyPr>
            <a:lstStyle/>
            <a:p>
              <a:pPr lvl="0" algn="ctr" defTabSz="914102">
                <a:lnSpc>
                  <a:spcPct val="130000"/>
                </a:lnSpc>
              </a:pPr>
              <a:r>
                <a:rPr lang="zh-CN" altLang="en-US" sz="1000" kern="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单击添加详细文字说明，或复制文本黏贴自此右键只保留文字单击添加详细文字说明单击添加详细文字说明，或复制文本黏贴自此右键只保留文字单击添加详细文字说明</a:t>
              </a:r>
            </a:p>
          </p:txBody>
        </p:sp>
        <p:sp>
          <p:nvSpPr>
            <p:cNvPr id="51" name="PA-文本框 8">
              <a:extLst>
                <a:ext uri="{FF2B5EF4-FFF2-40B4-BE49-F238E27FC236}">
                  <a16:creationId xmlns:a16="http://schemas.microsoft.com/office/drawing/2014/main" xmlns="" id="{CA1EB50C-029C-46C8-B512-55F9D46CFB5F}"/>
                </a:ext>
              </a:extLst>
            </p:cNvPr>
            <p:cNvSpPr txBox="1"/>
            <p:nvPr>
              <p:custDataLst>
                <p:tags r:id="rId20"/>
              </p:custDataLst>
            </p:nvPr>
          </p:nvSpPr>
          <p:spPr>
            <a:xfrm>
              <a:off x="2140815" y="3998374"/>
              <a:ext cx="1187826" cy="307777"/>
            </a:xfrm>
            <a:prstGeom prst="rect">
              <a:avLst/>
            </a:prstGeom>
            <a:noFill/>
          </p:spPr>
          <p:txBody>
            <a:bodyPr wrap="none" lIns="0" rIns="0" rtlCol="0">
              <a:spAutoFit/>
            </a:bodyPr>
            <a:lstStyle/>
            <a:p>
              <a:pPr lvl="0" algn="ctr" defTabSz="914102"/>
              <a:r>
                <a:rPr lang="zh-CN" altLang="en-US" sz="1400" b="1" kern="0" dirty="0">
                  <a:solidFill>
                    <a:srgbClr val="526175"/>
                  </a:solidFill>
                  <a:latin typeface="微软雅黑" panose="020B0503020204020204" pitchFamily="34" charset="-122"/>
                  <a:ea typeface="微软雅黑" panose="020B0503020204020204" pitchFamily="34" charset="-122"/>
                  <a:cs typeface="Open Sans" charset="0"/>
                </a:rPr>
                <a:t>在此添加标题</a:t>
              </a:r>
              <a:r>
                <a:rPr lang="en-US" altLang="zh-CN" sz="1400" b="1" kern="0" dirty="0">
                  <a:solidFill>
                    <a:srgbClr val="526175"/>
                  </a:solidFill>
                  <a:latin typeface="微软雅黑" panose="020B0503020204020204" pitchFamily="34" charset="-122"/>
                  <a:ea typeface="微软雅黑" panose="020B0503020204020204" pitchFamily="34" charset="-122"/>
                  <a:cs typeface="Open Sans" charset="0"/>
                </a:rPr>
                <a:t>1</a:t>
              </a:r>
              <a:endParaRPr lang="zh-CN" altLang="en-US" sz="1400" b="1" kern="0" dirty="0">
                <a:solidFill>
                  <a:srgbClr val="526175"/>
                </a:solidFill>
                <a:latin typeface="微软雅黑" panose="020B0503020204020204" pitchFamily="34" charset="-122"/>
                <a:ea typeface="微软雅黑" panose="020B0503020204020204" pitchFamily="34" charset="-122"/>
                <a:cs typeface="Open Sans" charset="0"/>
              </a:endParaRPr>
            </a:p>
          </p:txBody>
        </p:sp>
        <p:cxnSp>
          <p:nvCxnSpPr>
            <p:cNvPr id="52" name="PA-直接连接符 9">
              <a:extLst>
                <a:ext uri="{FF2B5EF4-FFF2-40B4-BE49-F238E27FC236}">
                  <a16:creationId xmlns:a16="http://schemas.microsoft.com/office/drawing/2014/main" xmlns="" id="{0B8D130D-2495-48BD-9726-BEB71894B3A7}"/>
                </a:ext>
              </a:extLst>
            </p:cNvPr>
            <p:cNvCxnSpPr/>
            <p:nvPr>
              <p:custDataLst>
                <p:tags r:id="rId21"/>
              </p:custDataLst>
            </p:nvPr>
          </p:nvCxnSpPr>
          <p:spPr>
            <a:xfrm>
              <a:off x="2684196" y="3463582"/>
              <a:ext cx="0" cy="476954"/>
            </a:xfrm>
            <a:prstGeom prst="line">
              <a:avLst/>
            </a:prstGeom>
            <a:noFill/>
            <a:ln w="6350" cap="flat" cmpd="sng" algn="ctr">
              <a:solidFill>
                <a:srgbClr val="526175"/>
              </a:solidFill>
              <a:prstDash val="solid"/>
              <a:miter lim="800000"/>
            </a:ln>
            <a:effectLst/>
          </p:spPr>
        </p:cxnSp>
      </p:grpSp>
      <p:grpSp>
        <p:nvGrpSpPr>
          <p:cNvPr id="53" name="PA-组合 6">
            <a:extLst>
              <a:ext uri="{FF2B5EF4-FFF2-40B4-BE49-F238E27FC236}">
                <a16:creationId xmlns:a16="http://schemas.microsoft.com/office/drawing/2014/main" xmlns="" id="{48732EFA-5AF6-4348-9F01-68C86FD65A31}"/>
              </a:ext>
            </a:extLst>
          </p:cNvPr>
          <p:cNvGrpSpPr/>
          <p:nvPr>
            <p:custDataLst>
              <p:tags r:id="rId4"/>
            </p:custDataLst>
          </p:nvPr>
        </p:nvGrpSpPr>
        <p:grpSpPr>
          <a:xfrm>
            <a:off x="1795843" y="2346652"/>
            <a:ext cx="1418785" cy="1418785"/>
            <a:chOff x="1975099" y="2269812"/>
            <a:chExt cx="1418785" cy="1418785"/>
          </a:xfrm>
        </p:grpSpPr>
        <p:grpSp>
          <p:nvGrpSpPr>
            <p:cNvPr id="54" name="组合 53">
              <a:extLst>
                <a:ext uri="{FF2B5EF4-FFF2-40B4-BE49-F238E27FC236}">
                  <a16:creationId xmlns:a16="http://schemas.microsoft.com/office/drawing/2014/main" xmlns="" id="{8737F714-A576-448E-917F-6BAA7C513EFD}"/>
                </a:ext>
              </a:extLst>
            </p:cNvPr>
            <p:cNvGrpSpPr/>
            <p:nvPr/>
          </p:nvGrpSpPr>
          <p:grpSpPr>
            <a:xfrm>
              <a:off x="1975099" y="2269812"/>
              <a:ext cx="1418785" cy="1418785"/>
              <a:chOff x="1333481" y="1593118"/>
              <a:chExt cx="1418785" cy="1418785"/>
            </a:xfrm>
          </p:grpSpPr>
          <p:sp>
            <p:nvSpPr>
              <p:cNvPr id="56" name="PA-↖">
                <a:extLst>
                  <a:ext uri="{FF2B5EF4-FFF2-40B4-BE49-F238E27FC236}">
                    <a16:creationId xmlns:a16="http://schemas.microsoft.com/office/drawing/2014/main" xmlns="" id="{E5937ADE-1FAC-4904-9571-573EC1AFF61D}"/>
                  </a:ext>
                </a:extLst>
              </p:cNvPr>
              <p:cNvSpPr/>
              <p:nvPr>
                <p:custDataLst>
                  <p:tags r:id="rId1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7" name="PA-↘">
                <a:extLst>
                  <a:ext uri="{FF2B5EF4-FFF2-40B4-BE49-F238E27FC236}">
                    <a16:creationId xmlns:a16="http://schemas.microsoft.com/office/drawing/2014/main" xmlns="" id="{14B956CD-64C4-488B-BB4F-B4CF8B15CCB6}"/>
                  </a:ext>
                </a:extLst>
              </p:cNvPr>
              <p:cNvSpPr/>
              <p:nvPr>
                <p:custDataLst>
                  <p:tags r:id="rId17"/>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8" name="PA-1">
                <a:extLst>
                  <a:ext uri="{FF2B5EF4-FFF2-40B4-BE49-F238E27FC236}">
                    <a16:creationId xmlns:a16="http://schemas.microsoft.com/office/drawing/2014/main" xmlns="" id="{6953ECD1-91D1-4B6C-B6FD-828819FC25A8}"/>
                  </a:ext>
                </a:extLst>
              </p:cNvPr>
              <p:cNvSpPr/>
              <p:nvPr>
                <p:custDataLst>
                  <p:tags r:id="rId18"/>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55" name="PA-任意多边形 1134">
              <a:extLst>
                <a:ext uri="{FF2B5EF4-FFF2-40B4-BE49-F238E27FC236}">
                  <a16:creationId xmlns:a16="http://schemas.microsoft.com/office/drawing/2014/main" xmlns="" id="{2D4FCCCC-AF7F-4727-BBC1-8F38DD27734C}"/>
                </a:ext>
              </a:extLst>
            </p:cNvPr>
            <p:cNvSpPr>
              <a:spLocks noEditPoints="1"/>
            </p:cNvSpPr>
            <p:nvPr>
              <p:custDataLst>
                <p:tags r:id="rId15"/>
              </p:custDataLst>
            </p:nvPr>
          </p:nvSpPr>
          <p:spPr bwMode="auto">
            <a:xfrm>
              <a:off x="2436610" y="2678126"/>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59" name="PA-组合 5">
            <a:extLst>
              <a:ext uri="{FF2B5EF4-FFF2-40B4-BE49-F238E27FC236}">
                <a16:creationId xmlns:a16="http://schemas.microsoft.com/office/drawing/2014/main" xmlns="" id="{5471B57C-9920-4F6D-9955-7058C7C40BC6}"/>
              </a:ext>
            </a:extLst>
          </p:cNvPr>
          <p:cNvGrpSpPr/>
          <p:nvPr>
            <p:custDataLst>
              <p:tags r:id="rId5"/>
            </p:custDataLst>
          </p:nvPr>
        </p:nvGrpSpPr>
        <p:grpSpPr>
          <a:xfrm>
            <a:off x="5213879" y="4002720"/>
            <a:ext cx="1418785" cy="1418785"/>
            <a:chOff x="5393135" y="3925880"/>
            <a:chExt cx="1418785" cy="1418785"/>
          </a:xfrm>
        </p:grpSpPr>
        <p:sp>
          <p:nvSpPr>
            <p:cNvPr id="60" name="PA-↖">
              <a:extLst>
                <a:ext uri="{FF2B5EF4-FFF2-40B4-BE49-F238E27FC236}">
                  <a16:creationId xmlns:a16="http://schemas.microsoft.com/office/drawing/2014/main" xmlns="" id="{A117B1F2-DF5C-45D0-BF22-2B057D328648}"/>
                </a:ext>
              </a:extLst>
            </p:cNvPr>
            <p:cNvSpPr/>
            <p:nvPr>
              <p:custDataLst>
                <p:tags r:id="rId11"/>
              </p:custDataLst>
            </p:nvPr>
          </p:nvSpPr>
          <p:spPr>
            <a:xfrm>
              <a:off x="5393135" y="3925880"/>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1" name="PA-↘">
              <a:extLst>
                <a:ext uri="{FF2B5EF4-FFF2-40B4-BE49-F238E27FC236}">
                  <a16:creationId xmlns:a16="http://schemas.microsoft.com/office/drawing/2014/main" xmlns="" id="{997D33DF-6BBE-4794-88BE-C75967625C3E}"/>
                </a:ext>
              </a:extLst>
            </p:cNvPr>
            <p:cNvSpPr/>
            <p:nvPr>
              <p:custDataLst>
                <p:tags r:id="rId12"/>
              </p:custDataLst>
            </p:nvPr>
          </p:nvSpPr>
          <p:spPr>
            <a:xfrm>
              <a:off x="5393135" y="3925880"/>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2" name="PA-1">
              <a:extLst>
                <a:ext uri="{FF2B5EF4-FFF2-40B4-BE49-F238E27FC236}">
                  <a16:creationId xmlns:a16="http://schemas.microsoft.com/office/drawing/2014/main" xmlns="" id="{7756D246-9DC1-45BF-9366-C719C6950562}"/>
                </a:ext>
              </a:extLst>
            </p:cNvPr>
            <p:cNvSpPr/>
            <p:nvPr>
              <p:custDataLst>
                <p:tags r:id="rId13"/>
              </p:custDataLst>
            </p:nvPr>
          </p:nvSpPr>
          <p:spPr>
            <a:xfrm>
              <a:off x="5393135" y="3925880"/>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3" name="PA-任意多边形 848">
              <a:extLst>
                <a:ext uri="{FF2B5EF4-FFF2-40B4-BE49-F238E27FC236}">
                  <a16:creationId xmlns:a16="http://schemas.microsoft.com/office/drawing/2014/main" xmlns="" id="{547A1291-72C8-4C5D-B4FE-61FA3299FE21}"/>
                </a:ext>
              </a:extLst>
            </p:cNvPr>
            <p:cNvSpPr>
              <a:spLocks noEditPoints="1"/>
            </p:cNvSpPr>
            <p:nvPr>
              <p:custDataLst>
                <p:tags r:id="rId14"/>
              </p:custDataLst>
            </p:nvPr>
          </p:nvSpPr>
          <p:spPr bwMode="auto">
            <a:xfrm>
              <a:off x="5829548" y="4356413"/>
              <a:ext cx="545958" cy="506281"/>
            </a:xfrm>
            <a:custGeom>
              <a:avLst/>
              <a:gdLst>
                <a:gd name="T0" fmla="*/ 125 w 160"/>
                <a:gd name="T1" fmla="*/ 53 h 147"/>
                <a:gd name="T2" fmla="*/ 93 w 160"/>
                <a:gd name="T3" fmla="*/ 15 h 147"/>
                <a:gd name="T4" fmla="*/ 80 w 160"/>
                <a:gd name="T5" fmla="*/ 0 h 147"/>
                <a:gd name="T6" fmla="*/ 67 w 160"/>
                <a:gd name="T7" fmla="*/ 15 h 147"/>
                <a:gd name="T8" fmla="*/ 35 w 160"/>
                <a:gd name="T9" fmla="*/ 53 h 147"/>
                <a:gd name="T10" fmla="*/ 17 w 160"/>
                <a:gd name="T11" fmla="*/ 121 h 147"/>
                <a:gd name="T12" fmla="*/ 18 w 160"/>
                <a:gd name="T13" fmla="*/ 125 h 147"/>
                <a:gd name="T14" fmla="*/ 57 w 160"/>
                <a:gd name="T15" fmla="*/ 132 h 147"/>
                <a:gd name="T16" fmla="*/ 104 w 160"/>
                <a:gd name="T17" fmla="*/ 132 h 147"/>
                <a:gd name="T18" fmla="*/ 143 w 160"/>
                <a:gd name="T19" fmla="*/ 125 h 147"/>
                <a:gd name="T20" fmla="*/ 144 w 160"/>
                <a:gd name="T21" fmla="*/ 121 h 147"/>
                <a:gd name="T22" fmla="*/ 72 w 160"/>
                <a:gd name="T23" fmla="*/ 13 h 147"/>
                <a:gd name="T24" fmla="*/ 88 w 160"/>
                <a:gd name="T25" fmla="*/ 13 h 147"/>
                <a:gd name="T26" fmla="*/ 72 w 160"/>
                <a:gd name="T27" fmla="*/ 14 h 147"/>
                <a:gd name="T28" fmla="*/ 80 w 160"/>
                <a:gd name="T29" fmla="*/ 141 h 147"/>
                <a:gd name="T30" fmla="*/ 80 w 160"/>
                <a:gd name="T31" fmla="*/ 133 h 147"/>
                <a:gd name="T32" fmla="*/ 80 w 160"/>
                <a:gd name="T33" fmla="*/ 141 h 147"/>
                <a:gd name="T34" fmla="*/ 102 w 160"/>
                <a:gd name="T35" fmla="*/ 127 h 147"/>
                <a:gd name="T36" fmla="*/ 97 w 160"/>
                <a:gd name="T37" fmla="*/ 127 h 147"/>
                <a:gd name="T38" fmla="*/ 91 w 160"/>
                <a:gd name="T39" fmla="*/ 128 h 147"/>
                <a:gd name="T40" fmla="*/ 86 w 160"/>
                <a:gd name="T41" fmla="*/ 128 h 147"/>
                <a:gd name="T42" fmla="*/ 76 w 160"/>
                <a:gd name="T43" fmla="*/ 128 h 147"/>
                <a:gd name="T44" fmla="*/ 70 w 160"/>
                <a:gd name="T45" fmla="*/ 128 h 147"/>
                <a:gd name="T46" fmla="*/ 65 w 160"/>
                <a:gd name="T47" fmla="*/ 127 h 147"/>
                <a:gd name="T48" fmla="*/ 59 w 160"/>
                <a:gd name="T49" fmla="*/ 127 h 147"/>
                <a:gd name="T50" fmla="*/ 44 w 160"/>
                <a:gd name="T51" fmla="*/ 124 h 147"/>
                <a:gd name="T52" fmla="*/ 40 w 160"/>
                <a:gd name="T53" fmla="*/ 77 h 147"/>
                <a:gd name="T54" fmla="*/ 61 w 160"/>
                <a:gd name="T55" fmla="*/ 23 h 147"/>
                <a:gd name="T56" fmla="*/ 70 w 160"/>
                <a:gd name="T57" fmla="*/ 20 h 147"/>
                <a:gd name="T58" fmla="*/ 90 w 160"/>
                <a:gd name="T59" fmla="*/ 20 h 147"/>
                <a:gd name="T60" fmla="*/ 120 w 160"/>
                <a:gd name="T61" fmla="*/ 53 h 147"/>
                <a:gd name="T62" fmla="*/ 137 w 160"/>
                <a:gd name="T63" fmla="*/ 121 h 147"/>
                <a:gd name="T64" fmla="*/ 98 w 160"/>
                <a:gd name="T65" fmla="*/ 34 h 147"/>
                <a:gd name="T66" fmla="*/ 66 w 160"/>
                <a:gd name="T67" fmla="*/ 35 h 147"/>
                <a:gd name="T68" fmla="*/ 51 w 160"/>
                <a:gd name="T69" fmla="*/ 56 h 147"/>
                <a:gd name="T70" fmla="*/ 48 w 160"/>
                <a:gd name="T71" fmla="*/ 53 h 147"/>
                <a:gd name="T72" fmla="*/ 97 w 160"/>
                <a:gd name="T73" fmla="*/ 30 h 147"/>
                <a:gd name="T74" fmla="*/ 13 w 160"/>
                <a:gd name="T75" fmla="*/ 58 h 147"/>
                <a:gd name="T76" fmla="*/ 13 w 160"/>
                <a:gd name="T77" fmla="*/ 94 h 147"/>
                <a:gd name="T78" fmla="*/ 11 w 160"/>
                <a:gd name="T79" fmla="*/ 99 h 147"/>
                <a:gd name="T80" fmla="*/ 0 w 160"/>
                <a:gd name="T81" fmla="*/ 76 h 147"/>
                <a:gd name="T82" fmla="*/ 13 w 160"/>
                <a:gd name="T83" fmla="*/ 54 h 147"/>
                <a:gd name="T84" fmla="*/ 20 w 160"/>
                <a:gd name="T85" fmla="*/ 92 h 147"/>
                <a:gd name="T86" fmla="*/ 24 w 160"/>
                <a:gd name="T87" fmla="*/ 59 h 147"/>
                <a:gd name="T88" fmla="*/ 24 w 160"/>
                <a:gd name="T89" fmla="*/ 88 h 147"/>
                <a:gd name="T90" fmla="*/ 22 w 160"/>
                <a:gd name="T91" fmla="*/ 93 h 147"/>
                <a:gd name="T92" fmla="*/ 160 w 160"/>
                <a:gd name="T93" fmla="*/ 76 h 147"/>
                <a:gd name="T94" fmla="*/ 149 w 160"/>
                <a:gd name="T95" fmla="*/ 99 h 147"/>
                <a:gd name="T96" fmla="*/ 147 w 160"/>
                <a:gd name="T97" fmla="*/ 94 h 147"/>
                <a:gd name="T98" fmla="*/ 147 w 160"/>
                <a:gd name="T99" fmla="*/ 58 h 147"/>
                <a:gd name="T100" fmla="*/ 151 w 160"/>
                <a:gd name="T101" fmla="*/ 54 h 147"/>
                <a:gd name="T102" fmla="*/ 140 w 160"/>
                <a:gd name="T103" fmla="*/ 59 h 147"/>
                <a:gd name="T104" fmla="*/ 138 w 160"/>
                <a:gd name="T105" fmla="*/ 93 h 147"/>
                <a:gd name="T106" fmla="*/ 136 w 160"/>
                <a:gd name="T107" fmla="*/ 88 h 147"/>
                <a:gd name="T108" fmla="*/ 136 w 160"/>
                <a:gd name="T109" fmla="*/ 5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47">
                  <a:moveTo>
                    <a:pt x="125" y="77"/>
                  </a:moveTo>
                  <a:cubicBezTo>
                    <a:pt x="125" y="53"/>
                    <a:pt x="125" y="53"/>
                    <a:pt x="125" y="53"/>
                  </a:cubicBezTo>
                  <a:cubicBezTo>
                    <a:pt x="126" y="35"/>
                    <a:pt x="113" y="23"/>
                    <a:pt x="103" y="18"/>
                  </a:cubicBezTo>
                  <a:cubicBezTo>
                    <a:pt x="100" y="17"/>
                    <a:pt x="97" y="16"/>
                    <a:pt x="93" y="15"/>
                  </a:cubicBezTo>
                  <a:cubicBezTo>
                    <a:pt x="93" y="13"/>
                    <a:pt x="93" y="13"/>
                    <a:pt x="93" y="13"/>
                  </a:cubicBezTo>
                  <a:cubicBezTo>
                    <a:pt x="93" y="6"/>
                    <a:pt x="87" y="0"/>
                    <a:pt x="80" y="0"/>
                  </a:cubicBezTo>
                  <a:cubicBezTo>
                    <a:pt x="73" y="0"/>
                    <a:pt x="67" y="6"/>
                    <a:pt x="67" y="13"/>
                  </a:cubicBezTo>
                  <a:cubicBezTo>
                    <a:pt x="67" y="15"/>
                    <a:pt x="67" y="15"/>
                    <a:pt x="67" y="15"/>
                  </a:cubicBezTo>
                  <a:cubicBezTo>
                    <a:pt x="64" y="16"/>
                    <a:pt x="61" y="17"/>
                    <a:pt x="58" y="18"/>
                  </a:cubicBezTo>
                  <a:cubicBezTo>
                    <a:pt x="47" y="24"/>
                    <a:pt x="35" y="36"/>
                    <a:pt x="35" y="53"/>
                  </a:cubicBezTo>
                  <a:cubicBezTo>
                    <a:pt x="35" y="77"/>
                    <a:pt x="35" y="77"/>
                    <a:pt x="35" y="77"/>
                  </a:cubicBezTo>
                  <a:cubicBezTo>
                    <a:pt x="35" y="94"/>
                    <a:pt x="29" y="109"/>
                    <a:pt x="17" y="121"/>
                  </a:cubicBezTo>
                  <a:cubicBezTo>
                    <a:pt x="16" y="121"/>
                    <a:pt x="16" y="123"/>
                    <a:pt x="16" y="123"/>
                  </a:cubicBezTo>
                  <a:cubicBezTo>
                    <a:pt x="16" y="124"/>
                    <a:pt x="17" y="125"/>
                    <a:pt x="18" y="125"/>
                  </a:cubicBezTo>
                  <a:cubicBezTo>
                    <a:pt x="44" y="130"/>
                    <a:pt x="44" y="130"/>
                    <a:pt x="44" y="130"/>
                  </a:cubicBezTo>
                  <a:cubicBezTo>
                    <a:pt x="48" y="130"/>
                    <a:pt x="53" y="131"/>
                    <a:pt x="57" y="132"/>
                  </a:cubicBezTo>
                  <a:cubicBezTo>
                    <a:pt x="61" y="141"/>
                    <a:pt x="71" y="147"/>
                    <a:pt x="80" y="147"/>
                  </a:cubicBezTo>
                  <a:cubicBezTo>
                    <a:pt x="90" y="147"/>
                    <a:pt x="100" y="141"/>
                    <a:pt x="104" y="132"/>
                  </a:cubicBezTo>
                  <a:cubicBezTo>
                    <a:pt x="108" y="131"/>
                    <a:pt x="113" y="130"/>
                    <a:pt x="117" y="130"/>
                  </a:cubicBezTo>
                  <a:cubicBezTo>
                    <a:pt x="143" y="125"/>
                    <a:pt x="143" y="125"/>
                    <a:pt x="143" y="125"/>
                  </a:cubicBezTo>
                  <a:cubicBezTo>
                    <a:pt x="144" y="125"/>
                    <a:pt x="144" y="124"/>
                    <a:pt x="145" y="123"/>
                  </a:cubicBezTo>
                  <a:cubicBezTo>
                    <a:pt x="145" y="123"/>
                    <a:pt x="145" y="121"/>
                    <a:pt x="144" y="121"/>
                  </a:cubicBezTo>
                  <a:cubicBezTo>
                    <a:pt x="132" y="108"/>
                    <a:pt x="125" y="94"/>
                    <a:pt x="125" y="77"/>
                  </a:cubicBezTo>
                  <a:close/>
                  <a:moveTo>
                    <a:pt x="72" y="13"/>
                  </a:moveTo>
                  <a:cubicBezTo>
                    <a:pt x="72" y="9"/>
                    <a:pt x="76" y="5"/>
                    <a:pt x="80" y="5"/>
                  </a:cubicBezTo>
                  <a:cubicBezTo>
                    <a:pt x="84" y="5"/>
                    <a:pt x="88" y="9"/>
                    <a:pt x="88" y="13"/>
                  </a:cubicBezTo>
                  <a:cubicBezTo>
                    <a:pt x="88" y="14"/>
                    <a:pt x="88" y="14"/>
                    <a:pt x="88" y="14"/>
                  </a:cubicBezTo>
                  <a:cubicBezTo>
                    <a:pt x="83" y="13"/>
                    <a:pt x="77" y="13"/>
                    <a:pt x="72" y="14"/>
                  </a:cubicBezTo>
                  <a:lnTo>
                    <a:pt x="72" y="13"/>
                  </a:lnTo>
                  <a:close/>
                  <a:moveTo>
                    <a:pt x="80" y="141"/>
                  </a:moveTo>
                  <a:cubicBezTo>
                    <a:pt x="74" y="141"/>
                    <a:pt x="67" y="138"/>
                    <a:pt x="63" y="132"/>
                  </a:cubicBezTo>
                  <a:cubicBezTo>
                    <a:pt x="69" y="133"/>
                    <a:pt x="75" y="133"/>
                    <a:pt x="80" y="133"/>
                  </a:cubicBezTo>
                  <a:cubicBezTo>
                    <a:pt x="86" y="133"/>
                    <a:pt x="92" y="133"/>
                    <a:pt x="98" y="132"/>
                  </a:cubicBezTo>
                  <a:cubicBezTo>
                    <a:pt x="94" y="138"/>
                    <a:pt x="87" y="141"/>
                    <a:pt x="80" y="141"/>
                  </a:cubicBezTo>
                  <a:close/>
                  <a:moveTo>
                    <a:pt x="116" y="124"/>
                  </a:moveTo>
                  <a:cubicBezTo>
                    <a:pt x="111" y="125"/>
                    <a:pt x="107" y="126"/>
                    <a:pt x="102" y="127"/>
                  </a:cubicBezTo>
                  <a:cubicBezTo>
                    <a:pt x="102" y="127"/>
                    <a:pt x="102" y="127"/>
                    <a:pt x="102" y="127"/>
                  </a:cubicBezTo>
                  <a:cubicBezTo>
                    <a:pt x="100" y="127"/>
                    <a:pt x="98" y="127"/>
                    <a:pt x="97" y="127"/>
                  </a:cubicBezTo>
                  <a:cubicBezTo>
                    <a:pt x="96" y="127"/>
                    <a:pt x="96" y="127"/>
                    <a:pt x="96" y="127"/>
                  </a:cubicBezTo>
                  <a:cubicBezTo>
                    <a:pt x="95" y="127"/>
                    <a:pt x="93" y="128"/>
                    <a:pt x="91" y="128"/>
                  </a:cubicBezTo>
                  <a:cubicBezTo>
                    <a:pt x="91" y="128"/>
                    <a:pt x="91" y="128"/>
                    <a:pt x="91" y="128"/>
                  </a:cubicBezTo>
                  <a:cubicBezTo>
                    <a:pt x="89" y="128"/>
                    <a:pt x="88" y="128"/>
                    <a:pt x="86" y="128"/>
                  </a:cubicBezTo>
                  <a:cubicBezTo>
                    <a:pt x="86" y="128"/>
                    <a:pt x="86" y="128"/>
                    <a:pt x="85" y="128"/>
                  </a:cubicBezTo>
                  <a:cubicBezTo>
                    <a:pt x="82" y="128"/>
                    <a:pt x="79" y="128"/>
                    <a:pt x="76" y="128"/>
                  </a:cubicBezTo>
                  <a:cubicBezTo>
                    <a:pt x="75" y="128"/>
                    <a:pt x="75" y="128"/>
                    <a:pt x="75" y="128"/>
                  </a:cubicBezTo>
                  <a:cubicBezTo>
                    <a:pt x="73" y="128"/>
                    <a:pt x="72" y="128"/>
                    <a:pt x="70" y="128"/>
                  </a:cubicBezTo>
                  <a:cubicBezTo>
                    <a:pt x="70" y="128"/>
                    <a:pt x="70" y="128"/>
                    <a:pt x="69" y="128"/>
                  </a:cubicBezTo>
                  <a:cubicBezTo>
                    <a:pt x="68" y="128"/>
                    <a:pt x="66" y="127"/>
                    <a:pt x="65" y="127"/>
                  </a:cubicBezTo>
                  <a:cubicBezTo>
                    <a:pt x="65" y="127"/>
                    <a:pt x="64" y="127"/>
                    <a:pt x="64" y="127"/>
                  </a:cubicBezTo>
                  <a:cubicBezTo>
                    <a:pt x="63" y="127"/>
                    <a:pt x="61" y="127"/>
                    <a:pt x="59" y="127"/>
                  </a:cubicBezTo>
                  <a:cubicBezTo>
                    <a:pt x="59" y="127"/>
                    <a:pt x="59" y="127"/>
                    <a:pt x="59" y="127"/>
                  </a:cubicBezTo>
                  <a:cubicBezTo>
                    <a:pt x="54" y="126"/>
                    <a:pt x="50" y="125"/>
                    <a:pt x="44" y="124"/>
                  </a:cubicBezTo>
                  <a:cubicBezTo>
                    <a:pt x="24" y="121"/>
                    <a:pt x="24" y="121"/>
                    <a:pt x="24" y="121"/>
                  </a:cubicBezTo>
                  <a:cubicBezTo>
                    <a:pt x="35" y="109"/>
                    <a:pt x="40" y="94"/>
                    <a:pt x="40" y="77"/>
                  </a:cubicBezTo>
                  <a:cubicBezTo>
                    <a:pt x="40" y="53"/>
                    <a:pt x="40" y="53"/>
                    <a:pt x="40" y="53"/>
                  </a:cubicBezTo>
                  <a:cubicBezTo>
                    <a:pt x="40" y="39"/>
                    <a:pt x="50" y="28"/>
                    <a:pt x="61" y="23"/>
                  </a:cubicBezTo>
                  <a:cubicBezTo>
                    <a:pt x="64" y="22"/>
                    <a:pt x="67" y="21"/>
                    <a:pt x="70" y="20"/>
                  </a:cubicBezTo>
                  <a:cubicBezTo>
                    <a:pt x="70" y="20"/>
                    <a:pt x="70" y="20"/>
                    <a:pt x="70" y="20"/>
                  </a:cubicBezTo>
                  <a:cubicBezTo>
                    <a:pt x="76" y="18"/>
                    <a:pt x="83" y="18"/>
                    <a:pt x="90" y="20"/>
                  </a:cubicBezTo>
                  <a:cubicBezTo>
                    <a:pt x="90" y="20"/>
                    <a:pt x="90" y="20"/>
                    <a:pt x="90" y="20"/>
                  </a:cubicBezTo>
                  <a:cubicBezTo>
                    <a:pt x="94" y="20"/>
                    <a:pt x="97" y="21"/>
                    <a:pt x="100" y="23"/>
                  </a:cubicBezTo>
                  <a:cubicBezTo>
                    <a:pt x="110" y="27"/>
                    <a:pt x="120" y="39"/>
                    <a:pt x="120" y="53"/>
                  </a:cubicBezTo>
                  <a:cubicBezTo>
                    <a:pt x="120" y="77"/>
                    <a:pt x="120" y="77"/>
                    <a:pt x="120" y="77"/>
                  </a:cubicBezTo>
                  <a:cubicBezTo>
                    <a:pt x="120" y="93"/>
                    <a:pt x="126" y="108"/>
                    <a:pt x="137" y="121"/>
                  </a:cubicBezTo>
                  <a:lnTo>
                    <a:pt x="116" y="124"/>
                  </a:lnTo>
                  <a:close/>
                  <a:moveTo>
                    <a:pt x="98" y="34"/>
                  </a:moveTo>
                  <a:cubicBezTo>
                    <a:pt x="98" y="35"/>
                    <a:pt x="96" y="36"/>
                    <a:pt x="95" y="35"/>
                  </a:cubicBezTo>
                  <a:cubicBezTo>
                    <a:pt x="86" y="31"/>
                    <a:pt x="75" y="31"/>
                    <a:pt x="66" y="35"/>
                  </a:cubicBezTo>
                  <a:cubicBezTo>
                    <a:pt x="61" y="37"/>
                    <a:pt x="53" y="44"/>
                    <a:pt x="53" y="53"/>
                  </a:cubicBezTo>
                  <a:cubicBezTo>
                    <a:pt x="53" y="55"/>
                    <a:pt x="52" y="56"/>
                    <a:pt x="51" y="56"/>
                  </a:cubicBezTo>
                  <a:cubicBezTo>
                    <a:pt x="51" y="56"/>
                    <a:pt x="51" y="56"/>
                    <a:pt x="51" y="56"/>
                  </a:cubicBezTo>
                  <a:cubicBezTo>
                    <a:pt x="49" y="56"/>
                    <a:pt x="48" y="55"/>
                    <a:pt x="48" y="53"/>
                  </a:cubicBezTo>
                  <a:cubicBezTo>
                    <a:pt x="48" y="41"/>
                    <a:pt x="58" y="33"/>
                    <a:pt x="64" y="30"/>
                  </a:cubicBezTo>
                  <a:cubicBezTo>
                    <a:pt x="74" y="26"/>
                    <a:pt x="87" y="26"/>
                    <a:pt x="97" y="30"/>
                  </a:cubicBezTo>
                  <a:cubicBezTo>
                    <a:pt x="98" y="31"/>
                    <a:pt x="99" y="32"/>
                    <a:pt x="98" y="34"/>
                  </a:cubicBezTo>
                  <a:close/>
                  <a:moveTo>
                    <a:pt x="13" y="58"/>
                  </a:moveTo>
                  <a:cubicBezTo>
                    <a:pt x="8" y="63"/>
                    <a:pt x="5" y="69"/>
                    <a:pt x="5" y="76"/>
                  </a:cubicBezTo>
                  <a:cubicBezTo>
                    <a:pt x="5" y="83"/>
                    <a:pt x="8" y="89"/>
                    <a:pt x="13" y="94"/>
                  </a:cubicBezTo>
                  <a:cubicBezTo>
                    <a:pt x="14" y="95"/>
                    <a:pt x="14" y="97"/>
                    <a:pt x="13" y="98"/>
                  </a:cubicBezTo>
                  <a:cubicBezTo>
                    <a:pt x="12" y="98"/>
                    <a:pt x="12" y="99"/>
                    <a:pt x="11" y="99"/>
                  </a:cubicBezTo>
                  <a:cubicBezTo>
                    <a:pt x="10" y="99"/>
                    <a:pt x="10" y="98"/>
                    <a:pt x="9" y="98"/>
                  </a:cubicBezTo>
                  <a:cubicBezTo>
                    <a:pt x="3" y="92"/>
                    <a:pt x="0" y="84"/>
                    <a:pt x="0" y="76"/>
                  </a:cubicBezTo>
                  <a:cubicBezTo>
                    <a:pt x="0" y="68"/>
                    <a:pt x="3" y="60"/>
                    <a:pt x="9" y="54"/>
                  </a:cubicBezTo>
                  <a:cubicBezTo>
                    <a:pt x="10" y="53"/>
                    <a:pt x="12" y="53"/>
                    <a:pt x="13" y="54"/>
                  </a:cubicBezTo>
                  <a:cubicBezTo>
                    <a:pt x="14" y="55"/>
                    <a:pt x="14" y="57"/>
                    <a:pt x="13" y="58"/>
                  </a:cubicBezTo>
                  <a:close/>
                  <a:moveTo>
                    <a:pt x="20" y="92"/>
                  </a:moveTo>
                  <a:cubicBezTo>
                    <a:pt x="11" y="83"/>
                    <a:pt x="11" y="68"/>
                    <a:pt x="20" y="59"/>
                  </a:cubicBezTo>
                  <a:cubicBezTo>
                    <a:pt x="21" y="58"/>
                    <a:pt x="23" y="58"/>
                    <a:pt x="24" y="59"/>
                  </a:cubicBezTo>
                  <a:cubicBezTo>
                    <a:pt x="25" y="60"/>
                    <a:pt x="25" y="62"/>
                    <a:pt x="24" y="63"/>
                  </a:cubicBezTo>
                  <a:cubicBezTo>
                    <a:pt x="17" y="70"/>
                    <a:pt x="17" y="81"/>
                    <a:pt x="24" y="88"/>
                  </a:cubicBezTo>
                  <a:cubicBezTo>
                    <a:pt x="25" y="89"/>
                    <a:pt x="25" y="91"/>
                    <a:pt x="24" y="92"/>
                  </a:cubicBezTo>
                  <a:cubicBezTo>
                    <a:pt x="24" y="92"/>
                    <a:pt x="23" y="93"/>
                    <a:pt x="22" y="93"/>
                  </a:cubicBezTo>
                  <a:cubicBezTo>
                    <a:pt x="21" y="93"/>
                    <a:pt x="21" y="92"/>
                    <a:pt x="20" y="92"/>
                  </a:cubicBezTo>
                  <a:close/>
                  <a:moveTo>
                    <a:pt x="160" y="76"/>
                  </a:moveTo>
                  <a:cubicBezTo>
                    <a:pt x="160" y="84"/>
                    <a:pt x="157" y="92"/>
                    <a:pt x="151" y="98"/>
                  </a:cubicBezTo>
                  <a:cubicBezTo>
                    <a:pt x="150" y="98"/>
                    <a:pt x="150" y="99"/>
                    <a:pt x="149" y="99"/>
                  </a:cubicBezTo>
                  <a:cubicBezTo>
                    <a:pt x="148" y="99"/>
                    <a:pt x="148" y="98"/>
                    <a:pt x="147" y="98"/>
                  </a:cubicBezTo>
                  <a:cubicBezTo>
                    <a:pt x="146" y="97"/>
                    <a:pt x="146" y="95"/>
                    <a:pt x="147" y="94"/>
                  </a:cubicBezTo>
                  <a:cubicBezTo>
                    <a:pt x="152" y="89"/>
                    <a:pt x="155" y="83"/>
                    <a:pt x="155" y="76"/>
                  </a:cubicBezTo>
                  <a:cubicBezTo>
                    <a:pt x="155" y="69"/>
                    <a:pt x="152" y="63"/>
                    <a:pt x="147" y="58"/>
                  </a:cubicBezTo>
                  <a:cubicBezTo>
                    <a:pt x="146" y="57"/>
                    <a:pt x="146" y="55"/>
                    <a:pt x="147" y="54"/>
                  </a:cubicBezTo>
                  <a:cubicBezTo>
                    <a:pt x="148" y="53"/>
                    <a:pt x="150" y="53"/>
                    <a:pt x="151" y="54"/>
                  </a:cubicBezTo>
                  <a:cubicBezTo>
                    <a:pt x="157" y="60"/>
                    <a:pt x="160" y="68"/>
                    <a:pt x="160" y="76"/>
                  </a:cubicBezTo>
                  <a:close/>
                  <a:moveTo>
                    <a:pt x="140" y="59"/>
                  </a:moveTo>
                  <a:cubicBezTo>
                    <a:pt x="149" y="68"/>
                    <a:pt x="149" y="83"/>
                    <a:pt x="140" y="92"/>
                  </a:cubicBezTo>
                  <a:cubicBezTo>
                    <a:pt x="139" y="92"/>
                    <a:pt x="139" y="93"/>
                    <a:pt x="138" y="93"/>
                  </a:cubicBezTo>
                  <a:cubicBezTo>
                    <a:pt x="137" y="93"/>
                    <a:pt x="136" y="92"/>
                    <a:pt x="136" y="92"/>
                  </a:cubicBezTo>
                  <a:cubicBezTo>
                    <a:pt x="135" y="91"/>
                    <a:pt x="135" y="89"/>
                    <a:pt x="136" y="88"/>
                  </a:cubicBezTo>
                  <a:cubicBezTo>
                    <a:pt x="143" y="81"/>
                    <a:pt x="143" y="70"/>
                    <a:pt x="136" y="63"/>
                  </a:cubicBezTo>
                  <a:cubicBezTo>
                    <a:pt x="135" y="62"/>
                    <a:pt x="135" y="60"/>
                    <a:pt x="136" y="59"/>
                  </a:cubicBezTo>
                  <a:cubicBezTo>
                    <a:pt x="137" y="58"/>
                    <a:pt x="139" y="58"/>
                    <a:pt x="140" y="59"/>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64" name="PA-组合 4">
            <a:extLst>
              <a:ext uri="{FF2B5EF4-FFF2-40B4-BE49-F238E27FC236}">
                <a16:creationId xmlns:a16="http://schemas.microsoft.com/office/drawing/2014/main" xmlns="" id="{A1A36E47-9187-4977-97C6-12EE135798A7}"/>
              </a:ext>
            </a:extLst>
          </p:cNvPr>
          <p:cNvGrpSpPr/>
          <p:nvPr>
            <p:custDataLst>
              <p:tags r:id="rId6"/>
            </p:custDataLst>
          </p:nvPr>
        </p:nvGrpSpPr>
        <p:grpSpPr>
          <a:xfrm>
            <a:off x="8545929" y="2303653"/>
            <a:ext cx="1418785" cy="1418785"/>
            <a:chOff x="8725185" y="2226813"/>
            <a:chExt cx="1418785" cy="1418785"/>
          </a:xfrm>
        </p:grpSpPr>
        <p:grpSp>
          <p:nvGrpSpPr>
            <p:cNvPr id="65" name="组合 64">
              <a:extLst>
                <a:ext uri="{FF2B5EF4-FFF2-40B4-BE49-F238E27FC236}">
                  <a16:creationId xmlns:a16="http://schemas.microsoft.com/office/drawing/2014/main" xmlns="" id="{5586F7BA-C76C-473B-A7AB-F0295E2123A8}"/>
                </a:ext>
              </a:extLst>
            </p:cNvPr>
            <p:cNvGrpSpPr/>
            <p:nvPr/>
          </p:nvGrpSpPr>
          <p:grpSpPr>
            <a:xfrm>
              <a:off x="8725185" y="2226813"/>
              <a:ext cx="1418785" cy="1418785"/>
              <a:chOff x="1333481" y="1593118"/>
              <a:chExt cx="1418785" cy="1418785"/>
            </a:xfrm>
          </p:grpSpPr>
          <p:sp>
            <p:nvSpPr>
              <p:cNvPr id="67" name="PA-↖">
                <a:extLst>
                  <a:ext uri="{FF2B5EF4-FFF2-40B4-BE49-F238E27FC236}">
                    <a16:creationId xmlns:a16="http://schemas.microsoft.com/office/drawing/2014/main" xmlns="" id="{DC700304-32CE-4C37-823F-E625B94C7799}"/>
                  </a:ext>
                </a:extLst>
              </p:cNvPr>
              <p:cNvSpPr/>
              <p:nvPr>
                <p:custDataLst>
                  <p:tags r:id="rId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8" name="PA-↘">
                <a:extLst>
                  <a:ext uri="{FF2B5EF4-FFF2-40B4-BE49-F238E27FC236}">
                    <a16:creationId xmlns:a16="http://schemas.microsoft.com/office/drawing/2014/main" xmlns="" id="{F9F6B248-40CC-417A-AA3E-A276EFB00557}"/>
                  </a:ext>
                </a:extLst>
              </p:cNvPr>
              <p:cNvSpPr/>
              <p:nvPr>
                <p:custDataLst>
                  <p:tags r:id="rId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9" name="PA-1">
                <a:extLst>
                  <a:ext uri="{FF2B5EF4-FFF2-40B4-BE49-F238E27FC236}">
                    <a16:creationId xmlns:a16="http://schemas.microsoft.com/office/drawing/2014/main" xmlns="" id="{7689B615-A97F-4616-A1AB-FF32865B9379}"/>
                  </a:ext>
                </a:extLst>
              </p:cNvPr>
              <p:cNvSpPr/>
              <p:nvPr>
                <p:custDataLst>
                  <p:tags r:id="rId10"/>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66" name="PA-任意多边形 2149">
              <a:extLst>
                <a:ext uri="{FF2B5EF4-FFF2-40B4-BE49-F238E27FC236}">
                  <a16:creationId xmlns:a16="http://schemas.microsoft.com/office/drawing/2014/main" xmlns="" id="{74DC8021-8797-439C-874F-6F52A985653B}"/>
                </a:ext>
              </a:extLst>
            </p:cNvPr>
            <p:cNvSpPr>
              <a:spLocks noEditPoints="1"/>
            </p:cNvSpPr>
            <p:nvPr>
              <p:custDataLst>
                <p:tags r:id="rId7"/>
              </p:custDataLst>
            </p:nvPr>
          </p:nvSpPr>
          <p:spPr bwMode="auto">
            <a:xfrm>
              <a:off x="9166617" y="2653446"/>
              <a:ext cx="545958" cy="495171"/>
            </a:xfrm>
            <a:custGeom>
              <a:avLst/>
              <a:gdLst>
                <a:gd name="T0" fmla="*/ 72 w 160"/>
                <a:gd name="T1" fmla="*/ 144 h 144"/>
                <a:gd name="T2" fmla="*/ 72 w 160"/>
                <a:gd name="T3" fmla="*/ 101 h 144"/>
                <a:gd name="T4" fmla="*/ 128 w 160"/>
                <a:gd name="T5" fmla="*/ 43 h 144"/>
                <a:gd name="T6" fmla="*/ 123 w 160"/>
                <a:gd name="T7" fmla="*/ 139 h 144"/>
                <a:gd name="T8" fmla="*/ 123 w 160"/>
                <a:gd name="T9" fmla="*/ 107 h 144"/>
                <a:gd name="T10" fmla="*/ 72 w 160"/>
                <a:gd name="T11" fmla="*/ 107 h 144"/>
                <a:gd name="T12" fmla="*/ 72 w 160"/>
                <a:gd name="T13" fmla="*/ 139 h 144"/>
                <a:gd name="T14" fmla="*/ 99 w 160"/>
                <a:gd name="T15" fmla="*/ 5 h 144"/>
                <a:gd name="T16" fmla="*/ 37 w 160"/>
                <a:gd name="T17" fmla="*/ 72 h 144"/>
                <a:gd name="T18" fmla="*/ 104 w 160"/>
                <a:gd name="T19" fmla="*/ 5 h 144"/>
                <a:gd name="T20" fmla="*/ 141 w 160"/>
                <a:gd name="T21" fmla="*/ 11 h 144"/>
                <a:gd name="T22" fmla="*/ 149 w 160"/>
                <a:gd name="T23" fmla="*/ 11 h 144"/>
                <a:gd name="T24" fmla="*/ 141 w 160"/>
                <a:gd name="T25" fmla="*/ 11 h 144"/>
                <a:gd name="T26" fmla="*/ 136 w 160"/>
                <a:gd name="T27" fmla="*/ 8 h 144"/>
                <a:gd name="T28" fmla="*/ 133 w 160"/>
                <a:gd name="T29" fmla="*/ 13 h 144"/>
                <a:gd name="T30" fmla="*/ 155 w 160"/>
                <a:gd name="T31" fmla="*/ 8 h 144"/>
                <a:gd name="T32" fmla="*/ 157 w 160"/>
                <a:gd name="T33" fmla="*/ 13 h 144"/>
                <a:gd name="T34" fmla="*/ 149 w 160"/>
                <a:gd name="T35" fmla="*/ 32 h 144"/>
                <a:gd name="T36" fmla="*/ 141 w 160"/>
                <a:gd name="T37" fmla="*/ 32 h 144"/>
                <a:gd name="T38" fmla="*/ 149 w 160"/>
                <a:gd name="T39" fmla="*/ 32 h 144"/>
                <a:gd name="T40" fmla="*/ 136 w 160"/>
                <a:gd name="T41" fmla="*/ 29 h 144"/>
                <a:gd name="T42" fmla="*/ 133 w 160"/>
                <a:gd name="T43" fmla="*/ 35 h 144"/>
                <a:gd name="T44" fmla="*/ 157 w 160"/>
                <a:gd name="T45" fmla="*/ 35 h 144"/>
                <a:gd name="T46" fmla="*/ 155 w 160"/>
                <a:gd name="T47" fmla="*/ 29 h 144"/>
                <a:gd name="T48" fmla="*/ 139 w 160"/>
                <a:gd name="T49" fmla="*/ 19 h 144"/>
                <a:gd name="T50" fmla="*/ 141 w 160"/>
                <a:gd name="T51" fmla="*/ 24 h 144"/>
                <a:gd name="T52" fmla="*/ 139 w 160"/>
                <a:gd name="T53" fmla="*/ 19 h 144"/>
                <a:gd name="T54" fmla="*/ 155 w 160"/>
                <a:gd name="T55" fmla="*/ 21 h 144"/>
                <a:gd name="T56" fmla="*/ 147 w 160"/>
                <a:gd name="T57" fmla="*/ 21 h 144"/>
                <a:gd name="T58" fmla="*/ 147 w 160"/>
                <a:gd name="T59" fmla="*/ 117 h 144"/>
                <a:gd name="T60" fmla="*/ 144 w 160"/>
                <a:gd name="T61" fmla="*/ 112 h 144"/>
                <a:gd name="T62" fmla="*/ 131 w 160"/>
                <a:gd name="T63" fmla="*/ 115 h 144"/>
                <a:gd name="T64" fmla="*/ 139 w 160"/>
                <a:gd name="T65" fmla="*/ 115 h 144"/>
                <a:gd name="T66" fmla="*/ 131 w 160"/>
                <a:gd name="T67" fmla="*/ 115 h 144"/>
                <a:gd name="T68" fmla="*/ 155 w 160"/>
                <a:gd name="T69" fmla="*/ 117 h 144"/>
                <a:gd name="T70" fmla="*/ 157 w 160"/>
                <a:gd name="T71" fmla="*/ 112 h 144"/>
                <a:gd name="T72" fmla="*/ 147 w 160"/>
                <a:gd name="T73" fmla="*/ 139 h 144"/>
                <a:gd name="T74" fmla="*/ 144 w 160"/>
                <a:gd name="T75" fmla="*/ 133 h 144"/>
                <a:gd name="T76" fmla="*/ 139 w 160"/>
                <a:gd name="T77" fmla="*/ 136 h 144"/>
                <a:gd name="T78" fmla="*/ 131 w 160"/>
                <a:gd name="T79" fmla="*/ 136 h 144"/>
                <a:gd name="T80" fmla="*/ 139 w 160"/>
                <a:gd name="T81" fmla="*/ 136 h 144"/>
                <a:gd name="T82" fmla="*/ 155 w 160"/>
                <a:gd name="T83" fmla="*/ 139 h 144"/>
                <a:gd name="T84" fmla="*/ 157 w 160"/>
                <a:gd name="T85" fmla="*/ 133 h 144"/>
                <a:gd name="T86" fmla="*/ 139 w 160"/>
                <a:gd name="T87" fmla="*/ 128 h 144"/>
                <a:gd name="T88" fmla="*/ 141 w 160"/>
                <a:gd name="T89" fmla="*/ 123 h 144"/>
                <a:gd name="T90" fmla="*/ 152 w 160"/>
                <a:gd name="T91" fmla="*/ 128 h 144"/>
                <a:gd name="T92" fmla="*/ 149 w 160"/>
                <a:gd name="T93" fmla="*/ 123 h 144"/>
                <a:gd name="T94" fmla="*/ 152 w 160"/>
                <a:gd name="T95" fmla="*/ 12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4">
                  <a:moveTo>
                    <a:pt x="72" y="0"/>
                  </a:moveTo>
                  <a:cubicBezTo>
                    <a:pt x="32" y="0"/>
                    <a:pt x="0" y="32"/>
                    <a:pt x="0" y="72"/>
                  </a:cubicBezTo>
                  <a:cubicBezTo>
                    <a:pt x="0" y="112"/>
                    <a:pt x="32" y="144"/>
                    <a:pt x="72" y="144"/>
                  </a:cubicBezTo>
                  <a:cubicBezTo>
                    <a:pt x="128" y="144"/>
                    <a:pt x="128" y="144"/>
                    <a:pt x="128" y="144"/>
                  </a:cubicBezTo>
                  <a:cubicBezTo>
                    <a:pt x="128" y="101"/>
                    <a:pt x="128" y="101"/>
                    <a:pt x="128" y="101"/>
                  </a:cubicBezTo>
                  <a:cubicBezTo>
                    <a:pt x="72" y="101"/>
                    <a:pt x="72" y="101"/>
                    <a:pt x="72" y="101"/>
                  </a:cubicBezTo>
                  <a:cubicBezTo>
                    <a:pt x="56" y="101"/>
                    <a:pt x="43" y="88"/>
                    <a:pt x="43" y="72"/>
                  </a:cubicBezTo>
                  <a:cubicBezTo>
                    <a:pt x="43" y="56"/>
                    <a:pt x="56" y="43"/>
                    <a:pt x="72" y="43"/>
                  </a:cubicBezTo>
                  <a:cubicBezTo>
                    <a:pt x="128" y="43"/>
                    <a:pt x="128" y="43"/>
                    <a:pt x="128" y="43"/>
                  </a:cubicBezTo>
                  <a:cubicBezTo>
                    <a:pt x="128" y="0"/>
                    <a:pt x="128" y="0"/>
                    <a:pt x="128" y="0"/>
                  </a:cubicBezTo>
                  <a:lnTo>
                    <a:pt x="72" y="0"/>
                  </a:lnTo>
                  <a:close/>
                  <a:moveTo>
                    <a:pt x="123" y="139"/>
                  </a:moveTo>
                  <a:cubicBezTo>
                    <a:pt x="104" y="139"/>
                    <a:pt x="104" y="139"/>
                    <a:pt x="104" y="139"/>
                  </a:cubicBezTo>
                  <a:cubicBezTo>
                    <a:pt x="104" y="107"/>
                    <a:pt x="104" y="107"/>
                    <a:pt x="104" y="107"/>
                  </a:cubicBezTo>
                  <a:cubicBezTo>
                    <a:pt x="123" y="107"/>
                    <a:pt x="123" y="107"/>
                    <a:pt x="123" y="107"/>
                  </a:cubicBezTo>
                  <a:lnTo>
                    <a:pt x="123" y="139"/>
                  </a:lnTo>
                  <a:close/>
                  <a:moveTo>
                    <a:pt x="37" y="72"/>
                  </a:moveTo>
                  <a:cubicBezTo>
                    <a:pt x="37" y="91"/>
                    <a:pt x="53" y="107"/>
                    <a:pt x="72" y="107"/>
                  </a:cubicBezTo>
                  <a:cubicBezTo>
                    <a:pt x="99" y="107"/>
                    <a:pt x="99" y="107"/>
                    <a:pt x="99" y="107"/>
                  </a:cubicBezTo>
                  <a:cubicBezTo>
                    <a:pt x="99" y="139"/>
                    <a:pt x="99" y="139"/>
                    <a:pt x="99" y="139"/>
                  </a:cubicBezTo>
                  <a:cubicBezTo>
                    <a:pt x="72" y="139"/>
                    <a:pt x="72" y="139"/>
                    <a:pt x="72" y="139"/>
                  </a:cubicBezTo>
                  <a:cubicBezTo>
                    <a:pt x="35" y="139"/>
                    <a:pt x="5" y="109"/>
                    <a:pt x="5" y="72"/>
                  </a:cubicBezTo>
                  <a:cubicBezTo>
                    <a:pt x="5" y="35"/>
                    <a:pt x="35" y="5"/>
                    <a:pt x="72" y="5"/>
                  </a:cubicBezTo>
                  <a:cubicBezTo>
                    <a:pt x="99" y="5"/>
                    <a:pt x="99" y="5"/>
                    <a:pt x="99" y="5"/>
                  </a:cubicBezTo>
                  <a:cubicBezTo>
                    <a:pt x="99" y="37"/>
                    <a:pt x="99" y="37"/>
                    <a:pt x="99" y="37"/>
                  </a:cubicBezTo>
                  <a:cubicBezTo>
                    <a:pt x="72" y="37"/>
                    <a:pt x="72" y="37"/>
                    <a:pt x="72" y="37"/>
                  </a:cubicBezTo>
                  <a:cubicBezTo>
                    <a:pt x="53" y="37"/>
                    <a:pt x="37" y="53"/>
                    <a:pt x="37" y="72"/>
                  </a:cubicBezTo>
                  <a:close/>
                  <a:moveTo>
                    <a:pt x="123" y="37"/>
                  </a:moveTo>
                  <a:cubicBezTo>
                    <a:pt x="104" y="37"/>
                    <a:pt x="104" y="37"/>
                    <a:pt x="104" y="37"/>
                  </a:cubicBezTo>
                  <a:cubicBezTo>
                    <a:pt x="104" y="5"/>
                    <a:pt x="104" y="5"/>
                    <a:pt x="104" y="5"/>
                  </a:cubicBezTo>
                  <a:cubicBezTo>
                    <a:pt x="123" y="5"/>
                    <a:pt x="123" y="5"/>
                    <a:pt x="123" y="5"/>
                  </a:cubicBezTo>
                  <a:lnTo>
                    <a:pt x="123" y="37"/>
                  </a:lnTo>
                  <a:close/>
                  <a:moveTo>
                    <a:pt x="141" y="11"/>
                  </a:moveTo>
                  <a:cubicBezTo>
                    <a:pt x="141" y="9"/>
                    <a:pt x="143" y="8"/>
                    <a:pt x="144" y="8"/>
                  </a:cubicBezTo>
                  <a:cubicBezTo>
                    <a:pt x="147" y="8"/>
                    <a:pt x="147" y="8"/>
                    <a:pt x="147" y="8"/>
                  </a:cubicBezTo>
                  <a:cubicBezTo>
                    <a:pt x="148" y="8"/>
                    <a:pt x="149" y="9"/>
                    <a:pt x="149" y="11"/>
                  </a:cubicBezTo>
                  <a:cubicBezTo>
                    <a:pt x="149" y="12"/>
                    <a:pt x="148" y="13"/>
                    <a:pt x="147" y="13"/>
                  </a:cubicBezTo>
                  <a:cubicBezTo>
                    <a:pt x="144" y="13"/>
                    <a:pt x="144" y="13"/>
                    <a:pt x="144" y="13"/>
                  </a:cubicBezTo>
                  <a:cubicBezTo>
                    <a:pt x="143" y="13"/>
                    <a:pt x="141" y="12"/>
                    <a:pt x="141" y="11"/>
                  </a:cubicBezTo>
                  <a:close/>
                  <a:moveTo>
                    <a:pt x="131" y="11"/>
                  </a:moveTo>
                  <a:cubicBezTo>
                    <a:pt x="131" y="9"/>
                    <a:pt x="132" y="8"/>
                    <a:pt x="133" y="8"/>
                  </a:cubicBezTo>
                  <a:cubicBezTo>
                    <a:pt x="136" y="8"/>
                    <a:pt x="136" y="8"/>
                    <a:pt x="136" y="8"/>
                  </a:cubicBezTo>
                  <a:cubicBezTo>
                    <a:pt x="137" y="8"/>
                    <a:pt x="139" y="9"/>
                    <a:pt x="139" y="11"/>
                  </a:cubicBezTo>
                  <a:cubicBezTo>
                    <a:pt x="139" y="12"/>
                    <a:pt x="137" y="13"/>
                    <a:pt x="136" y="13"/>
                  </a:cubicBezTo>
                  <a:cubicBezTo>
                    <a:pt x="133" y="13"/>
                    <a:pt x="133" y="13"/>
                    <a:pt x="133" y="13"/>
                  </a:cubicBezTo>
                  <a:cubicBezTo>
                    <a:pt x="132" y="13"/>
                    <a:pt x="131" y="12"/>
                    <a:pt x="131" y="11"/>
                  </a:cubicBezTo>
                  <a:close/>
                  <a:moveTo>
                    <a:pt x="152" y="11"/>
                  </a:moveTo>
                  <a:cubicBezTo>
                    <a:pt x="152" y="9"/>
                    <a:pt x="153" y="8"/>
                    <a:pt x="155" y="8"/>
                  </a:cubicBezTo>
                  <a:cubicBezTo>
                    <a:pt x="157" y="8"/>
                    <a:pt x="157" y="8"/>
                    <a:pt x="157" y="8"/>
                  </a:cubicBezTo>
                  <a:cubicBezTo>
                    <a:pt x="159" y="8"/>
                    <a:pt x="160" y="9"/>
                    <a:pt x="160" y="11"/>
                  </a:cubicBezTo>
                  <a:cubicBezTo>
                    <a:pt x="160" y="12"/>
                    <a:pt x="159" y="13"/>
                    <a:pt x="157" y="13"/>
                  </a:cubicBezTo>
                  <a:cubicBezTo>
                    <a:pt x="155" y="13"/>
                    <a:pt x="155" y="13"/>
                    <a:pt x="155" y="13"/>
                  </a:cubicBezTo>
                  <a:cubicBezTo>
                    <a:pt x="153" y="13"/>
                    <a:pt x="152" y="12"/>
                    <a:pt x="152" y="11"/>
                  </a:cubicBezTo>
                  <a:close/>
                  <a:moveTo>
                    <a:pt x="149" y="32"/>
                  </a:moveTo>
                  <a:cubicBezTo>
                    <a:pt x="149" y="33"/>
                    <a:pt x="148" y="35"/>
                    <a:pt x="147" y="35"/>
                  </a:cubicBezTo>
                  <a:cubicBezTo>
                    <a:pt x="144" y="35"/>
                    <a:pt x="144" y="35"/>
                    <a:pt x="144" y="35"/>
                  </a:cubicBezTo>
                  <a:cubicBezTo>
                    <a:pt x="143" y="35"/>
                    <a:pt x="141" y="33"/>
                    <a:pt x="141" y="32"/>
                  </a:cubicBezTo>
                  <a:cubicBezTo>
                    <a:pt x="141" y="31"/>
                    <a:pt x="143" y="29"/>
                    <a:pt x="144" y="29"/>
                  </a:cubicBezTo>
                  <a:cubicBezTo>
                    <a:pt x="147" y="29"/>
                    <a:pt x="147" y="29"/>
                    <a:pt x="147" y="29"/>
                  </a:cubicBezTo>
                  <a:cubicBezTo>
                    <a:pt x="148" y="29"/>
                    <a:pt x="149" y="31"/>
                    <a:pt x="149" y="32"/>
                  </a:cubicBezTo>
                  <a:close/>
                  <a:moveTo>
                    <a:pt x="131" y="32"/>
                  </a:moveTo>
                  <a:cubicBezTo>
                    <a:pt x="131" y="31"/>
                    <a:pt x="132" y="29"/>
                    <a:pt x="133" y="29"/>
                  </a:cubicBezTo>
                  <a:cubicBezTo>
                    <a:pt x="136" y="29"/>
                    <a:pt x="136" y="29"/>
                    <a:pt x="136" y="29"/>
                  </a:cubicBezTo>
                  <a:cubicBezTo>
                    <a:pt x="137" y="29"/>
                    <a:pt x="139" y="31"/>
                    <a:pt x="139" y="32"/>
                  </a:cubicBezTo>
                  <a:cubicBezTo>
                    <a:pt x="139" y="33"/>
                    <a:pt x="137" y="35"/>
                    <a:pt x="136" y="35"/>
                  </a:cubicBezTo>
                  <a:cubicBezTo>
                    <a:pt x="133" y="35"/>
                    <a:pt x="133" y="35"/>
                    <a:pt x="133" y="35"/>
                  </a:cubicBezTo>
                  <a:cubicBezTo>
                    <a:pt x="132" y="35"/>
                    <a:pt x="131" y="33"/>
                    <a:pt x="131" y="32"/>
                  </a:cubicBezTo>
                  <a:close/>
                  <a:moveTo>
                    <a:pt x="160" y="32"/>
                  </a:moveTo>
                  <a:cubicBezTo>
                    <a:pt x="160" y="33"/>
                    <a:pt x="159" y="35"/>
                    <a:pt x="157" y="35"/>
                  </a:cubicBezTo>
                  <a:cubicBezTo>
                    <a:pt x="155" y="35"/>
                    <a:pt x="155" y="35"/>
                    <a:pt x="155" y="35"/>
                  </a:cubicBezTo>
                  <a:cubicBezTo>
                    <a:pt x="153" y="35"/>
                    <a:pt x="152" y="33"/>
                    <a:pt x="152" y="32"/>
                  </a:cubicBezTo>
                  <a:cubicBezTo>
                    <a:pt x="152" y="31"/>
                    <a:pt x="153" y="29"/>
                    <a:pt x="155" y="29"/>
                  </a:cubicBezTo>
                  <a:cubicBezTo>
                    <a:pt x="157" y="29"/>
                    <a:pt x="157" y="29"/>
                    <a:pt x="157" y="29"/>
                  </a:cubicBezTo>
                  <a:cubicBezTo>
                    <a:pt x="159" y="29"/>
                    <a:pt x="160" y="31"/>
                    <a:pt x="160" y="32"/>
                  </a:cubicBezTo>
                  <a:close/>
                  <a:moveTo>
                    <a:pt x="139" y="19"/>
                  </a:moveTo>
                  <a:cubicBezTo>
                    <a:pt x="141" y="19"/>
                    <a:pt x="141" y="19"/>
                    <a:pt x="141" y="19"/>
                  </a:cubicBezTo>
                  <a:cubicBezTo>
                    <a:pt x="143" y="19"/>
                    <a:pt x="144" y="20"/>
                    <a:pt x="144" y="21"/>
                  </a:cubicBezTo>
                  <a:cubicBezTo>
                    <a:pt x="144" y="23"/>
                    <a:pt x="143" y="24"/>
                    <a:pt x="141" y="24"/>
                  </a:cubicBezTo>
                  <a:cubicBezTo>
                    <a:pt x="139" y="24"/>
                    <a:pt x="139" y="24"/>
                    <a:pt x="139" y="24"/>
                  </a:cubicBezTo>
                  <a:cubicBezTo>
                    <a:pt x="137" y="24"/>
                    <a:pt x="136" y="23"/>
                    <a:pt x="136" y="21"/>
                  </a:cubicBezTo>
                  <a:cubicBezTo>
                    <a:pt x="136" y="20"/>
                    <a:pt x="137" y="19"/>
                    <a:pt x="139" y="19"/>
                  </a:cubicBezTo>
                  <a:close/>
                  <a:moveTo>
                    <a:pt x="149" y="19"/>
                  </a:moveTo>
                  <a:cubicBezTo>
                    <a:pt x="152" y="19"/>
                    <a:pt x="152" y="19"/>
                    <a:pt x="152" y="19"/>
                  </a:cubicBezTo>
                  <a:cubicBezTo>
                    <a:pt x="153" y="19"/>
                    <a:pt x="155" y="20"/>
                    <a:pt x="155" y="21"/>
                  </a:cubicBezTo>
                  <a:cubicBezTo>
                    <a:pt x="155" y="23"/>
                    <a:pt x="153" y="24"/>
                    <a:pt x="152" y="24"/>
                  </a:cubicBezTo>
                  <a:cubicBezTo>
                    <a:pt x="149" y="24"/>
                    <a:pt x="149" y="24"/>
                    <a:pt x="149" y="24"/>
                  </a:cubicBezTo>
                  <a:cubicBezTo>
                    <a:pt x="148" y="24"/>
                    <a:pt x="147" y="23"/>
                    <a:pt x="147" y="21"/>
                  </a:cubicBezTo>
                  <a:cubicBezTo>
                    <a:pt x="147" y="20"/>
                    <a:pt x="148" y="19"/>
                    <a:pt x="149" y="19"/>
                  </a:cubicBezTo>
                  <a:close/>
                  <a:moveTo>
                    <a:pt x="149" y="115"/>
                  </a:moveTo>
                  <a:cubicBezTo>
                    <a:pt x="149" y="116"/>
                    <a:pt x="148" y="117"/>
                    <a:pt x="147" y="117"/>
                  </a:cubicBezTo>
                  <a:cubicBezTo>
                    <a:pt x="144" y="117"/>
                    <a:pt x="144" y="117"/>
                    <a:pt x="144" y="117"/>
                  </a:cubicBezTo>
                  <a:cubicBezTo>
                    <a:pt x="143" y="117"/>
                    <a:pt x="141" y="116"/>
                    <a:pt x="141" y="115"/>
                  </a:cubicBezTo>
                  <a:cubicBezTo>
                    <a:pt x="141" y="113"/>
                    <a:pt x="143" y="112"/>
                    <a:pt x="144" y="112"/>
                  </a:cubicBezTo>
                  <a:cubicBezTo>
                    <a:pt x="147" y="112"/>
                    <a:pt x="147" y="112"/>
                    <a:pt x="147" y="112"/>
                  </a:cubicBezTo>
                  <a:cubicBezTo>
                    <a:pt x="148" y="112"/>
                    <a:pt x="149" y="113"/>
                    <a:pt x="149" y="115"/>
                  </a:cubicBezTo>
                  <a:close/>
                  <a:moveTo>
                    <a:pt x="131" y="115"/>
                  </a:moveTo>
                  <a:cubicBezTo>
                    <a:pt x="131" y="113"/>
                    <a:pt x="132" y="112"/>
                    <a:pt x="133" y="112"/>
                  </a:cubicBezTo>
                  <a:cubicBezTo>
                    <a:pt x="136" y="112"/>
                    <a:pt x="136" y="112"/>
                    <a:pt x="136" y="112"/>
                  </a:cubicBezTo>
                  <a:cubicBezTo>
                    <a:pt x="137" y="112"/>
                    <a:pt x="139" y="113"/>
                    <a:pt x="139" y="115"/>
                  </a:cubicBezTo>
                  <a:cubicBezTo>
                    <a:pt x="139" y="116"/>
                    <a:pt x="137" y="117"/>
                    <a:pt x="136" y="117"/>
                  </a:cubicBezTo>
                  <a:cubicBezTo>
                    <a:pt x="133" y="117"/>
                    <a:pt x="133" y="117"/>
                    <a:pt x="133" y="117"/>
                  </a:cubicBezTo>
                  <a:cubicBezTo>
                    <a:pt x="132" y="117"/>
                    <a:pt x="131" y="116"/>
                    <a:pt x="131" y="115"/>
                  </a:cubicBezTo>
                  <a:close/>
                  <a:moveTo>
                    <a:pt x="160" y="115"/>
                  </a:moveTo>
                  <a:cubicBezTo>
                    <a:pt x="160" y="116"/>
                    <a:pt x="159" y="117"/>
                    <a:pt x="157" y="117"/>
                  </a:cubicBezTo>
                  <a:cubicBezTo>
                    <a:pt x="155" y="117"/>
                    <a:pt x="155" y="117"/>
                    <a:pt x="155" y="117"/>
                  </a:cubicBezTo>
                  <a:cubicBezTo>
                    <a:pt x="153" y="117"/>
                    <a:pt x="152" y="116"/>
                    <a:pt x="152" y="115"/>
                  </a:cubicBezTo>
                  <a:cubicBezTo>
                    <a:pt x="152" y="113"/>
                    <a:pt x="153" y="112"/>
                    <a:pt x="155" y="112"/>
                  </a:cubicBezTo>
                  <a:cubicBezTo>
                    <a:pt x="157" y="112"/>
                    <a:pt x="157" y="112"/>
                    <a:pt x="157" y="112"/>
                  </a:cubicBezTo>
                  <a:cubicBezTo>
                    <a:pt x="159" y="112"/>
                    <a:pt x="160" y="113"/>
                    <a:pt x="160" y="115"/>
                  </a:cubicBezTo>
                  <a:close/>
                  <a:moveTo>
                    <a:pt x="149" y="136"/>
                  </a:moveTo>
                  <a:cubicBezTo>
                    <a:pt x="149" y="137"/>
                    <a:pt x="148" y="139"/>
                    <a:pt x="147" y="139"/>
                  </a:cubicBezTo>
                  <a:cubicBezTo>
                    <a:pt x="144" y="139"/>
                    <a:pt x="144" y="139"/>
                    <a:pt x="144" y="139"/>
                  </a:cubicBezTo>
                  <a:cubicBezTo>
                    <a:pt x="143" y="139"/>
                    <a:pt x="141" y="137"/>
                    <a:pt x="141" y="136"/>
                  </a:cubicBezTo>
                  <a:cubicBezTo>
                    <a:pt x="141" y="135"/>
                    <a:pt x="143" y="133"/>
                    <a:pt x="144" y="133"/>
                  </a:cubicBezTo>
                  <a:cubicBezTo>
                    <a:pt x="147" y="133"/>
                    <a:pt x="147" y="133"/>
                    <a:pt x="147" y="133"/>
                  </a:cubicBezTo>
                  <a:cubicBezTo>
                    <a:pt x="148" y="133"/>
                    <a:pt x="149" y="135"/>
                    <a:pt x="149" y="136"/>
                  </a:cubicBezTo>
                  <a:close/>
                  <a:moveTo>
                    <a:pt x="139" y="136"/>
                  </a:moveTo>
                  <a:cubicBezTo>
                    <a:pt x="139" y="137"/>
                    <a:pt x="137" y="139"/>
                    <a:pt x="136" y="139"/>
                  </a:cubicBezTo>
                  <a:cubicBezTo>
                    <a:pt x="133" y="139"/>
                    <a:pt x="133" y="139"/>
                    <a:pt x="133" y="139"/>
                  </a:cubicBezTo>
                  <a:cubicBezTo>
                    <a:pt x="132" y="139"/>
                    <a:pt x="131" y="137"/>
                    <a:pt x="131" y="136"/>
                  </a:cubicBezTo>
                  <a:cubicBezTo>
                    <a:pt x="131" y="135"/>
                    <a:pt x="132" y="133"/>
                    <a:pt x="133" y="133"/>
                  </a:cubicBezTo>
                  <a:cubicBezTo>
                    <a:pt x="136" y="133"/>
                    <a:pt x="136" y="133"/>
                    <a:pt x="136" y="133"/>
                  </a:cubicBezTo>
                  <a:cubicBezTo>
                    <a:pt x="137" y="133"/>
                    <a:pt x="139" y="135"/>
                    <a:pt x="139" y="136"/>
                  </a:cubicBezTo>
                  <a:close/>
                  <a:moveTo>
                    <a:pt x="160" y="136"/>
                  </a:moveTo>
                  <a:cubicBezTo>
                    <a:pt x="160" y="137"/>
                    <a:pt x="159" y="139"/>
                    <a:pt x="157" y="139"/>
                  </a:cubicBezTo>
                  <a:cubicBezTo>
                    <a:pt x="155" y="139"/>
                    <a:pt x="155" y="139"/>
                    <a:pt x="155" y="139"/>
                  </a:cubicBezTo>
                  <a:cubicBezTo>
                    <a:pt x="153" y="139"/>
                    <a:pt x="152" y="137"/>
                    <a:pt x="152" y="136"/>
                  </a:cubicBezTo>
                  <a:cubicBezTo>
                    <a:pt x="152" y="135"/>
                    <a:pt x="153" y="133"/>
                    <a:pt x="155" y="133"/>
                  </a:cubicBezTo>
                  <a:cubicBezTo>
                    <a:pt x="157" y="133"/>
                    <a:pt x="157" y="133"/>
                    <a:pt x="157" y="133"/>
                  </a:cubicBezTo>
                  <a:cubicBezTo>
                    <a:pt x="159" y="133"/>
                    <a:pt x="160" y="135"/>
                    <a:pt x="160" y="136"/>
                  </a:cubicBezTo>
                  <a:close/>
                  <a:moveTo>
                    <a:pt x="141" y="128"/>
                  </a:moveTo>
                  <a:cubicBezTo>
                    <a:pt x="139" y="128"/>
                    <a:pt x="139" y="128"/>
                    <a:pt x="139" y="128"/>
                  </a:cubicBezTo>
                  <a:cubicBezTo>
                    <a:pt x="137" y="128"/>
                    <a:pt x="136" y="127"/>
                    <a:pt x="136" y="125"/>
                  </a:cubicBezTo>
                  <a:cubicBezTo>
                    <a:pt x="136" y="124"/>
                    <a:pt x="137" y="123"/>
                    <a:pt x="139" y="123"/>
                  </a:cubicBezTo>
                  <a:cubicBezTo>
                    <a:pt x="141" y="123"/>
                    <a:pt x="141" y="123"/>
                    <a:pt x="141" y="123"/>
                  </a:cubicBezTo>
                  <a:cubicBezTo>
                    <a:pt x="143" y="123"/>
                    <a:pt x="144" y="124"/>
                    <a:pt x="144" y="125"/>
                  </a:cubicBezTo>
                  <a:cubicBezTo>
                    <a:pt x="144" y="127"/>
                    <a:pt x="143" y="128"/>
                    <a:pt x="141" y="128"/>
                  </a:cubicBezTo>
                  <a:close/>
                  <a:moveTo>
                    <a:pt x="152" y="128"/>
                  </a:moveTo>
                  <a:cubicBezTo>
                    <a:pt x="149" y="128"/>
                    <a:pt x="149" y="128"/>
                    <a:pt x="149" y="128"/>
                  </a:cubicBezTo>
                  <a:cubicBezTo>
                    <a:pt x="148" y="128"/>
                    <a:pt x="147" y="127"/>
                    <a:pt x="147" y="125"/>
                  </a:cubicBezTo>
                  <a:cubicBezTo>
                    <a:pt x="147" y="124"/>
                    <a:pt x="148" y="123"/>
                    <a:pt x="149" y="123"/>
                  </a:cubicBezTo>
                  <a:cubicBezTo>
                    <a:pt x="152" y="123"/>
                    <a:pt x="152" y="123"/>
                    <a:pt x="152" y="123"/>
                  </a:cubicBezTo>
                  <a:cubicBezTo>
                    <a:pt x="153" y="123"/>
                    <a:pt x="155" y="124"/>
                    <a:pt x="155" y="125"/>
                  </a:cubicBezTo>
                  <a:cubicBezTo>
                    <a:pt x="155" y="127"/>
                    <a:pt x="153" y="128"/>
                    <a:pt x="152" y="128"/>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cxnSp>
        <p:nvCxnSpPr>
          <p:cNvPr id="70" name="直接连接符 69">
            <a:extLst>
              <a:ext uri="{FF2B5EF4-FFF2-40B4-BE49-F238E27FC236}">
                <a16:creationId xmlns:a16="http://schemas.microsoft.com/office/drawing/2014/main" xmlns="" id="{7C310932-D524-465D-845D-B9755E1F40F9}"/>
              </a:ext>
            </a:extLst>
          </p:cNvPr>
          <p:cNvCxnSpPr>
            <a:stCxn id="57" idx="6"/>
            <a:endCxn id="62" idx="2"/>
          </p:cNvCxnSpPr>
          <p:nvPr/>
        </p:nvCxnSpPr>
        <p:spPr>
          <a:xfrm>
            <a:off x="3214628" y="3056045"/>
            <a:ext cx="1999251" cy="1656068"/>
          </a:xfrm>
          <a:prstGeom prst="line">
            <a:avLst/>
          </a:prstGeom>
          <a:noFill/>
          <a:ln w="6350" cap="flat" cmpd="sng" algn="ctr">
            <a:solidFill>
              <a:srgbClr val="526175">
                <a:lumMod val="40000"/>
                <a:lumOff val="60000"/>
              </a:srgbClr>
            </a:solidFill>
            <a:prstDash val="sysDash"/>
            <a:miter lim="800000"/>
          </a:ln>
          <a:effectLst/>
        </p:spPr>
      </p:cxnSp>
      <p:cxnSp>
        <p:nvCxnSpPr>
          <p:cNvPr id="71" name="直接连接符 70">
            <a:extLst>
              <a:ext uri="{FF2B5EF4-FFF2-40B4-BE49-F238E27FC236}">
                <a16:creationId xmlns:a16="http://schemas.microsoft.com/office/drawing/2014/main" xmlns="" id="{819F883E-DE82-451F-84F2-9EEB67DF356D}"/>
              </a:ext>
            </a:extLst>
          </p:cNvPr>
          <p:cNvCxnSpPr>
            <a:cxnSpLocks/>
            <a:stCxn id="61" idx="6"/>
            <a:endCxn id="69" idx="2"/>
          </p:cNvCxnSpPr>
          <p:nvPr/>
        </p:nvCxnSpPr>
        <p:spPr>
          <a:xfrm flipV="1">
            <a:off x="6632664" y="3013046"/>
            <a:ext cx="1913265" cy="1699067"/>
          </a:xfrm>
          <a:prstGeom prst="line">
            <a:avLst/>
          </a:prstGeom>
          <a:noFill/>
          <a:ln w="6350" cap="flat" cmpd="sng" algn="ctr">
            <a:solidFill>
              <a:srgbClr val="526175">
                <a:lumMod val="40000"/>
                <a:lumOff val="60000"/>
              </a:srgbClr>
            </a:solidFill>
            <a:prstDash val="sysDash"/>
            <a:miter lim="800000"/>
          </a:ln>
          <a:effectLst/>
        </p:spPr>
      </p:cxnSp>
    </p:spTree>
    <p:extLst>
      <p:ext uri="{BB962C8B-B14F-4D97-AF65-F5344CB8AC3E}">
        <p14:creationId xmlns:p14="http://schemas.microsoft.com/office/powerpoint/2010/main" val="426962756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42" presetClass="path" presetSubtype="0" decel="100000" fill="hold" nodeType="withEffect">
                                  <p:stCondLst>
                                    <p:cond delay="300"/>
                                  </p:stCondLst>
                                  <p:childTnLst>
                                    <p:animMotion origin="layout" path="M 1.25E-6 -0.04051 L 1.25E-6 4.44444E-6 " pathEditMode="relative" rAng="0" ptsTypes="AA">
                                      <p:cBhvr>
                                        <p:cTn id="21" dur="500" fill="hold"/>
                                        <p:tgtEl>
                                          <p:spTgt spid="49"/>
                                        </p:tgtEl>
                                        <p:attrNameLst>
                                          <p:attrName>ppt_x</p:attrName>
                                          <p:attrName>ppt_y</p:attrName>
                                        </p:attrNameLst>
                                      </p:cBhvr>
                                      <p:rCtr x="0" y="2014"/>
                                    </p:animMotion>
                                  </p:childTnLst>
                                </p:cTn>
                              </p:par>
                              <p:par>
                                <p:cTn id="22" presetID="10" presetClass="entr" presetSubtype="0" fill="hold" nodeType="withEffect">
                                  <p:stCondLst>
                                    <p:cond delay="80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42" presetClass="path" presetSubtype="0" decel="100000" fill="hold" nodeType="withEffect">
                                  <p:stCondLst>
                                    <p:cond delay="800"/>
                                  </p:stCondLst>
                                  <p:childTnLst>
                                    <p:animMotion origin="layout" path="M 4.79167E-6 -0.04051 L 4.79167E-6 4.44444E-6 " pathEditMode="relative" rAng="0" ptsTypes="AA">
                                      <p:cBhvr>
                                        <p:cTn id="26" dur="500" fill="hold"/>
                                        <p:tgtEl>
                                          <p:spTgt spid="41"/>
                                        </p:tgtEl>
                                        <p:attrNameLst>
                                          <p:attrName>ppt_x</p:attrName>
                                          <p:attrName>ppt_y</p:attrName>
                                        </p:attrNameLst>
                                      </p:cBhvr>
                                      <p:rCtr x="0" y="2014"/>
                                    </p:animMotion>
                                  </p:childTnLst>
                                </p:cTn>
                              </p:par>
                              <p:par>
                                <p:cTn id="27" presetID="10" presetClass="entr" presetSubtype="0"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par>
                                <p:cTn id="30" presetID="64" presetClass="path" presetSubtype="0" decel="100000" fill="hold" nodeType="withEffect">
                                  <p:stCondLst>
                                    <p:cond delay="0"/>
                                  </p:stCondLst>
                                  <p:childTnLst>
                                    <p:animMotion origin="layout" path="M 1.25E-6 0.03912 L 1.25E-6 -1.85185E-6 " pathEditMode="relative" rAng="0" ptsTypes="AA">
                                      <p:cBhvr>
                                        <p:cTn id="31" dur="500" fill="hold"/>
                                        <p:tgtEl>
                                          <p:spTgt spid="53"/>
                                        </p:tgtEl>
                                        <p:attrNameLst>
                                          <p:attrName>ppt_x</p:attrName>
                                          <p:attrName>ppt_y</p:attrName>
                                        </p:attrNameLst>
                                      </p:cBhvr>
                                      <p:rCtr x="0" y="-1968"/>
                                    </p:animMotion>
                                  </p:childTnLst>
                                </p:cTn>
                              </p:par>
                              <p:par>
                                <p:cTn id="32" presetID="10" presetClass="entr" presetSubtype="0" fill="hold" nodeType="withEffect">
                                  <p:stCondLst>
                                    <p:cond delay="6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64" presetClass="path" presetSubtype="0" decel="100000" fill="hold" nodeType="withEffect">
                                  <p:stCondLst>
                                    <p:cond delay="600"/>
                                  </p:stCondLst>
                                  <p:childTnLst>
                                    <p:animMotion origin="layout" path="M -4.58333E-6 0.03912 L -4.58333E-6 -1.85185E-6 " pathEditMode="relative" rAng="0" ptsTypes="AA">
                                      <p:cBhvr>
                                        <p:cTn id="36" dur="500" fill="hold"/>
                                        <p:tgtEl>
                                          <p:spTgt spid="64"/>
                                        </p:tgtEl>
                                        <p:attrNameLst>
                                          <p:attrName>ppt_x</p:attrName>
                                          <p:attrName>ppt_y</p:attrName>
                                        </p:attrNameLst>
                                      </p:cBhvr>
                                      <p:rCtr x="0" y="-1968"/>
                                    </p:animMotion>
                                  </p:childTnLst>
                                </p:cTn>
                              </p:par>
                              <p:par>
                                <p:cTn id="37" presetID="10" presetClass="entr" presetSubtype="0" fill="hold" nodeType="withEffect">
                                  <p:stCondLst>
                                    <p:cond delay="5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42" presetClass="path" presetSubtype="0" decel="100000" fill="hold" nodeType="withEffect">
                                  <p:stCondLst>
                                    <p:cond delay="500"/>
                                  </p:stCondLst>
                                  <p:childTnLst>
                                    <p:animMotion origin="layout" path="M 2.70833E-6 -0.04051 L 2.70833E-6 -1.48148E-6 " pathEditMode="relative" rAng="0" ptsTypes="AA">
                                      <p:cBhvr>
                                        <p:cTn id="41" dur="500" fill="hold"/>
                                        <p:tgtEl>
                                          <p:spTgt spid="45"/>
                                        </p:tgtEl>
                                        <p:attrNameLst>
                                          <p:attrName>ppt_x</p:attrName>
                                          <p:attrName>ppt_y</p:attrName>
                                        </p:attrNameLst>
                                      </p:cBhvr>
                                      <p:rCtr x="0" y="2014"/>
                                    </p:animMotion>
                                  </p:childTnLst>
                                </p:cTn>
                              </p:par>
                              <p:par>
                                <p:cTn id="42" presetID="10" presetClass="entr" presetSubtype="0" fill="hold" nodeType="withEffect">
                                  <p:stCondLst>
                                    <p:cond delay="40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500"/>
                                        <p:tgtEl>
                                          <p:spTgt spid="59"/>
                                        </p:tgtEl>
                                      </p:cBhvr>
                                    </p:animEffect>
                                  </p:childTnLst>
                                </p:cTn>
                              </p:par>
                              <p:par>
                                <p:cTn id="45" presetID="64" presetClass="path" presetSubtype="0" decel="100000" fill="hold" nodeType="withEffect">
                                  <p:stCondLst>
                                    <p:cond delay="400"/>
                                  </p:stCondLst>
                                  <p:childTnLst>
                                    <p:animMotion origin="layout" path="M 2.70833E-6 0.03912 L 2.70833E-6 2.96296E-6 " pathEditMode="relative" rAng="0" ptsTypes="AA">
                                      <p:cBhvr>
                                        <p:cTn id="46" dur="500" fill="hold"/>
                                        <p:tgtEl>
                                          <p:spTgt spid="59"/>
                                        </p:tgtEl>
                                        <p:attrNameLst>
                                          <p:attrName>ppt_x</p:attrName>
                                          <p:attrName>ppt_y</p:attrName>
                                        </p:attrNameLst>
                                      </p:cBhvr>
                                      <p:rCtr x="0" y="-1968"/>
                                    </p:animMotion>
                                  </p:childTnLst>
                                </p:cTn>
                              </p:par>
                              <p:par>
                                <p:cTn id="47" presetID="22" presetClass="entr" presetSubtype="8" fill="hold" nodeType="withEffect">
                                  <p:stCondLst>
                                    <p:cond delay="300"/>
                                  </p:stCondLst>
                                  <p:childTnLst>
                                    <p:set>
                                      <p:cBhvr>
                                        <p:cTn id="48" dur="1" fill="hold">
                                          <p:stCondLst>
                                            <p:cond delay="0"/>
                                          </p:stCondLst>
                                        </p:cTn>
                                        <p:tgtEl>
                                          <p:spTgt spid="70"/>
                                        </p:tgtEl>
                                        <p:attrNameLst>
                                          <p:attrName>style.visibility</p:attrName>
                                        </p:attrNameLst>
                                      </p:cBhvr>
                                      <p:to>
                                        <p:strVal val="visible"/>
                                      </p:to>
                                    </p:set>
                                    <p:animEffect transition="in" filter="wipe(left)">
                                      <p:cBhvr>
                                        <p:cTn id="49" dur="200"/>
                                        <p:tgtEl>
                                          <p:spTgt spid="70"/>
                                        </p:tgtEl>
                                      </p:cBhvr>
                                    </p:animEffect>
                                  </p:childTnLst>
                                </p:cTn>
                              </p:par>
                              <p:par>
                                <p:cTn id="50" presetID="22" presetClass="entr" presetSubtype="8" fill="hold" nodeType="withEffect">
                                  <p:stCondLst>
                                    <p:cond delay="500"/>
                                  </p:stCondLst>
                                  <p:childTnLst>
                                    <p:set>
                                      <p:cBhvr>
                                        <p:cTn id="51" dur="1" fill="hold">
                                          <p:stCondLst>
                                            <p:cond delay="0"/>
                                          </p:stCondLst>
                                        </p:cTn>
                                        <p:tgtEl>
                                          <p:spTgt spid="71"/>
                                        </p:tgtEl>
                                        <p:attrNameLst>
                                          <p:attrName>style.visibility</p:attrName>
                                        </p:attrNameLst>
                                      </p:cBhvr>
                                      <p:to>
                                        <p:strVal val="visible"/>
                                      </p:to>
                                    </p:set>
                                    <p:animEffect transition="in" filter="wipe(left)">
                                      <p:cBhvr>
                                        <p:cTn id="52" dur="2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xmlns="" id="{62B183A5-CDEF-414F-AF57-9A4D078E37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340" y="348882"/>
            <a:ext cx="1145566" cy="457568"/>
          </a:xfrm>
          <a:prstGeom prst="rect">
            <a:avLst/>
          </a:prstGeom>
        </p:spPr>
      </p:pic>
      <p:sp>
        <p:nvSpPr>
          <p:cNvPr id="10" name="矩形 9">
            <a:extLst>
              <a:ext uri="{FF2B5EF4-FFF2-40B4-BE49-F238E27FC236}">
                <a16:creationId xmlns:a16="http://schemas.microsoft.com/office/drawing/2014/main" xmlns="" id="{EBC4D592-BB98-41CF-AA4D-1D9B838DB41B}"/>
              </a:ext>
            </a:extLst>
          </p:cNvPr>
          <p:cNvSpPr/>
          <p:nvPr/>
        </p:nvSpPr>
        <p:spPr>
          <a:xfrm>
            <a:off x="3809603" y="4555500"/>
            <a:ext cx="4572794" cy="507839"/>
          </a:xfrm>
          <a:prstGeom prst="rect">
            <a:avLst/>
          </a:prstGeom>
        </p:spPr>
        <p:txBody>
          <a:bodyPr lIns="91448" tIns="45724" rIns="91448" bIns="45724">
            <a:spAutoFit/>
          </a:bodyPr>
          <a:lstStyle/>
          <a:p>
            <a:pPr algn="ctr"/>
            <a:r>
              <a:rPr lang="en-US" altLang="zh-CN" sz="900" dirty="0">
                <a:solidFill>
                  <a:schemeClr val="bg1">
                    <a:lumMod val="65000"/>
                  </a:schemeClr>
                </a:solidFill>
              </a:rPr>
              <a:t>Chinese  companies  will no longer remain in the hard stage and they are also promoting a culture Chinese  companies  will no longer remain </a:t>
            </a:r>
          </a:p>
          <a:p>
            <a:pPr algn="ctr"/>
            <a:r>
              <a:rPr lang="en-US" altLang="zh-CN" sz="900" dirty="0">
                <a:solidFill>
                  <a:schemeClr val="bg1">
                    <a:lumMod val="65000"/>
                  </a:schemeClr>
                </a:solidFill>
              </a:rPr>
              <a:t>in the hard stage and they are also wang ling </a:t>
            </a:r>
            <a:r>
              <a:rPr lang="en-US" altLang="zh-CN" sz="900" dirty="0" err="1">
                <a:solidFill>
                  <a:schemeClr val="bg1">
                    <a:lumMod val="65000"/>
                  </a:schemeClr>
                </a:solidFill>
              </a:rPr>
              <a:t>yan</a:t>
            </a:r>
            <a:r>
              <a:rPr lang="en-US" altLang="zh-CN" sz="900" dirty="0">
                <a:solidFill>
                  <a:schemeClr val="bg1">
                    <a:lumMod val="65000"/>
                  </a:schemeClr>
                </a:solidFill>
              </a:rPr>
              <a:t> a culture</a:t>
            </a:r>
          </a:p>
        </p:txBody>
      </p:sp>
      <p:sp>
        <p:nvSpPr>
          <p:cNvPr id="11" name="TextBox 14">
            <a:extLst>
              <a:ext uri="{FF2B5EF4-FFF2-40B4-BE49-F238E27FC236}">
                <a16:creationId xmlns:a16="http://schemas.microsoft.com/office/drawing/2014/main" xmlns="" id="{D6B4462B-9BE8-4F27-B865-C83FB157EC8B}"/>
              </a:ext>
            </a:extLst>
          </p:cNvPr>
          <p:cNvSpPr txBox="1"/>
          <p:nvPr/>
        </p:nvSpPr>
        <p:spPr>
          <a:xfrm>
            <a:off x="1951606" y="3182871"/>
            <a:ext cx="8288789" cy="1200329"/>
          </a:xfrm>
          <a:prstGeom prst="rect">
            <a:avLst/>
          </a:prstGeom>
          <a:noFill/>
          <a:effectLst/>
        </p:spPr>
        <p:txBody>
          <a:bodyPr wrap="square" rtlCol="0">
            <a:spAutoFit/>
          </a:bodyPr>
          <a:lstStyle/>
          <a:p>
            <a:pPr algn="ctr" defTabSz="285750"/>
            <a:r>
              <a:rPr lang="zh-CN" altLang="en-US" sz="7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Liberation Sans" panose="020B0604020202020204" pitchFamily="34" charset="0"/>
              </a:rPr>
              <a:t>产品及服务情况</a:t>
            </a:r>
          </a:p>
        </p:txBody>
      </p:sp>
      <p:sp>
        <p:nvSpPr>
          <p:cNvPr id="12" name="矩形 11">
            <a:extLst>
              <a:ext uri="{FF2B5EF4-FFF2-40B4-BE49-F238E27FC236}">
                <a16:creationId xmlns:a16="http://schemas.microsoft.com/office/drawing/2014/main" xmlns="" id="{B8D5B184-918A-477B-8DEC-4A6350567F00}"/>
              </a:ext>
            </a:extLst>
          </p:cNvPr>
          <p:cNvSpPr/>
          <p:nvPr/>
        </p:nvSpPr>
        <p:spPr>
          <a:xfrm>
            <a:off x="4654550" y="1320823"/>
            <a:ext cx="2882900" cy="1862048"/>
          </a:xfrm>
          <a:prstGeom prst="rect">
            <a:avLst/>
          </a:prstGeom>
        </p:spPr>
        <p:txBody>
          <a:bodyPr wrap="square">
            <a:spAutoFit/>
          </a:bodyPr>
          <a:lstStyle/>
          <a:p>
            <a:pPr lvl="1" algn="ctr">
              <a:spcBef>
                <a:spcPct val="0"/>
              </a:spcBef>
            </a:pPr>
            <a:r>
              <a:rPr lang="en-US" altLang="zh-CN" sz="11500" spc="1500" dirty="0">
                <a:solidFill>
                  <a:schemeClr val="accent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03</a:t>
            </a:r>
          </a:p>
        </p:txBody>
      </p:sp>
      <p:sp>
        <p:nvSpPr>
          <p:cNvPr id="13" name="PA-1">
            <a:extLst>
              <a:ext uri="{FF2B5EF4-FFF2-40B4-BE49-F238E27FC236}">
                <a16:creationId xmlns:a16="http://schemas.microsoft.com/office/drawing/2014/main" xmlns="" id="{596CB061-B0ED-415F-B7DF-029975F4037B}"/>
              </a:ext>
            </a:extLst>
          </p:cNvPr>
          <p:cNvSpPr>
            <a:spLocks/>
          </p:cNvSpPr>
          <p:nvPr>
            <p:custDataLst>
              <p:tags r:id="rId1"/>
            </p:custDataLst>
          </p:nvPr>
        </p:nvSpPr>
        <p:spPr>
          <a:xfrm flipH="1" flipV="1">
            <a:off x="4637246" y="5467280"/>
            <a:ext cx="2917508" cy="507839"/>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4" name="PA-任意多边形 849">
            <a:extLst>
              <a:ext uri="{FF2B5EF4-FFF2-40B4-BE49-F238E27FC236}">
                <a16:creationId xmlns:a16="http://schemas.microsoft.com/office/drawing/2014/main" xmlns="" id="{B04DDC33-0BDB-40A8-A80D-D3D86D4F7072}"/>
              </a:ext>
            </a:extLst>
          </p:cNvPr>
          <p:cNvSpPr>
            <a:spLocks noEditPoints="1"/>
          </p:cNvSpPr>
          <p:nvPr>
            <p:custDataLst>
              <p:tags r:id="rId2"/>
            </p:custDataLst>
          </p:nvPr>
        </p:nvSpPr>
        <p:spPr bwMode="auto">
          <a:xfrm>
            <a:off x="4773314" y="5567585"/>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TextBox 19">
            <a:extLst>
              <a:ext uri="{FF2B5EF4-FFF2-40B4-BE49-F238E27FC236}">
                <a16:creationId xmlns:a16="http://schemas.microsoft.com/office/drawing/2014/main" xmlns="" id="{A19A90C4-F6AD-45F8-BA5F-E0B92E875ACC}"/>
              </a:ext>
            </a:extLst>
          </p:cNvPr>
          <p:cNvSpPr txBox="1"/>
          <p:nvPr/>
        </p:nvSpPr>
        <p:spPr>
          <a:xfrm>
            <a:off x="5217955" y="5585201"/>
            <a:ext cx="2268082" cy="289611"/>
          </a:xfrm>
          <a:prstGeom prst="rect">
            <a:avLst/>
          </a:prstGeom>
          <a:noFill/>
        </p:spPr>
        <p:txBody>
          <a:bodyPr wrap="none" lIns="42970" tIns="21485" rIns="42970" bIns="21485" rtlCol="0">
            <a:spAutoFit/>
          </a:bodyPr>
          <a:lstStyle/>
          <a:p>
            <a:r>
              <a:rPr lang="en-US" altLang="zh-CN" sz="1600" spc="300" dirty="0">
                <a:solidFill>
                  <a:schemeClr val="accent1">
                    <a:lumMod val="50000"/>
                  </a:schemeClr>
                </a:solidFill>
                <a:latin typeface="微软雅黑" panose="020B0503020204020204" pitchFamily="34" charset="-122"/>
                <a:ea typeface="微软雅黑" panose="020B0503020204020204" pitchFamily="34" charset="-122"/>
              </a:rPr>
              <a:t>THE PART THREE</a:t>
            </a:r>
          </a:p>
        </p:txBody>
      </p:sp>
      <p:pic>
        <p:nvPicPr>
          <p:cNvPr id="24" name="图片 23">
            <a:extLst>
              <a:ext uri="{FF2B5EF4-FFF2-40B4-BE49-F238E27FC236}">
                <a16:creationId xmlns:a16="http://schemas.microsoft.com/office/drawing/2014/main" xmlns="" id="{6D25B814-C2FF-4299-BE38-CC46D6D8AD1D}"/>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8985758" y="862396"/>
            <a:ext cx="1980253" cy="2039586"/>
          </a:xfrm>
          <a:prstGeom prst="rect">
            <a:avLst/>
          </a:prstGeom>
        </p:spPr>
      </p:pic>
      <p:pic>
        <p:nvPicPr>
          <p:cNvPr id="25" name="图片 24">
            <a:extLst>
              <a:ext uri="{FF2B5EF4-FFF2-40B4-BE49-F238E27FC236}">
                <a16:creationId xmlns:a16="http://schemas.microsoft.com/office/drawing/2014/main" xmlns="" id="{350DACF7-20D7-40D4-89EB-5581705D934E}"/>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10123" t="37609" r="68912" b="42535"/>
          <a:stretch/>
        </p:blipFill>
        <p:spPr>
          <a:xfrm>
            <a:off x="8033224" y="5431098"/>
            <a:ext cx="1028769" cy="974324"/>
          </a:xfrm>
          <a:prstGeom prst="rect">
            <a:avLst/>
          </a:prstGeom>
        </p:spPr>
      </p:pic>
      <p:pic>
        <p:nvPicPr>
          <p:cNvPr id="26" name="图片 25">
            <a:extLst>
              <a:ext uri="{FF2B5EF4-FFF2-40B4-BE49-F238E27FC236}">
                <a16:creationId xmlns:a16="http://schemas.microsoft.com/office/drawing/2014/main" xmlns="" id="{C1048B4E-52B8-44F5-822F-2E867581B282}"/>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2107599" y="577666"/>
            <a:ext cx="1051937" cy="1083455"/>
          </a:xfrm>
          <a:prstGeom prst="rect">
            <a:avLst/>
          </a:prstGeom>
        </p:spPr>
      </p:pic>
    </p:spTree>
    <p:extLst>
      <p:ext uri="{BB962C8B-B14F-4D97-AF65-F5344CB8AC3E}">
        <p14:creationId xmlns:p14="http://schemas.microsoft.com/office/powerpoint/2010/main" val="3525586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50"/>
                                </p:stCondLst>
                                <p:childTnLst>
                                  <p:par>
                                    <p:cTn id="40" presetID="2" presetClass="entr" presetSubtype="4" fill="hold" nodeType="afterEffect" p14:presetBounceEnd="67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67000">
                                          <p:cBhvr additive="base">
                                            <p:cTn id="42" dur="2000" fill="hold"/>
                                            <p:tgtEl>
                                              <p:spTgt spid="24"/>
                                            </p:tgtEl>
                                            <p:attrNameLst>
                                              <p:attrName>ppt_x</p:attrName>
                                            </p:attrNameLst>
                                          </p:cBhvr>
                                          <p:tavLst>
                                            <p:tav tm="0">
                                              <p:val>
                                                <p:strVal val="#ppt_x"/>
                                              </p:val>
                                            </p:tav>
                                            <p:tav tm="100000">
                                              <p:val>
                                                <p:strVal val="#ppt_x"/>
                                              </p:val>
                                            </p:tav>
                                          </p:tavLst>
                                        </p:anim>
                                        <p:anim calcmode="lin" valueType="num" p14:bounceEnd="67000">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14:presetBounceEnd="67000">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14:bounceEnd="67000">
                                          <p:cBhvr additive="base">
                                            <p:cTn id="48" dur="2000" fill="hold"/>
                                            <p:tgtEl>
                                              <p:spTgt spid="25"/>
                                            </p:tgtEl>
                                            <p:attrNameLst>
                                              <p:attrName>ppt_x</p:attrName>
                                            </p:attrNameLst>
                                          </p:cBhvr>
                                          <p:tavLst>
                                            <p:tav tm="0">
                                              <p:val>
                                                <p:strVal val="#ppt_x"/>
                                              </p:val>
                                            </p:tav>
                                            <p:tav tm="100000">
                                              <p:val>
                                                <p:strVal val="#ppt_x"/>
                                              </p:val>
                                            </p:tav>
                                          </p:tavLst>
                                        </p:anim>
                                        <p:anim calcmode="lin" valueType="num" p14:bounceEnd="67000">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14:presetBounceEnd="67000">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14:bounceEnd="67000">
                                          <p:cBhvr additive="base">
                                            <p:cTn id="54" dur="2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50"/>
                                </p:stCondLst>
                                <p:childTnLst>
                                  <p:par>
                                    <p:cTn id="40" presetID="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000" fill="hold"/>
                                            <p:tgtEl>
                                              <p:spTgt spid="24"/>
                                            </p:tgtEl>
                                            <p:attrNameLst>
                                              <p:attrName>ppt_x</p:attrName>
                                            </p:attrNameLst>
                                          </p:cBhvr>
                                          <p:tavLst>
                                            <p:tav tm="0">
                                              <p:val>
                                                <p:strVal val="#ppt_x"/>
                                              </p:val>
                                            </p:tav>
                                            <p:tav tm="100000">
                                              <p:val>
                                                <p:strVal val="#ppt_x"/>
                                              </p:val>
                                            </p:tav>
                                          </p:tavLst>
                                        </p:anim>
                                        <p:anim calcmode="lin" valueType="num">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2000" fill="hold"/>
                                            <p:tgtEl>
                                              <p:spTgt spid="25"/>
                                            </p:tgtEl>
                                            <p:attrNameLst>
                                              <p:attrName>ppt_x</p:attrName>
                                            </p:attrNameLst>
                                          </p:cBhvr>
                                          <p:tavLst>
                                            <p:tav tm="0">
                                              <p:val>
                                                <p:strVal val="#ppt_x"/>
                                              </p:val>
                                            </p:tav>
                                            <p:tav tm="100000">
                                              <p:val>
                                                <p:strVal val="#ppt_x"/>
                                              </p:val>
                                            </p:tav>
                                          </p:tavLst>
                                        </p:anim>
                                        <p:anim calcmode="lin" valueType="num">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2000" fill="hold"/>
                                            <p:tgtEl>
                                              <p:spTgt spid="26"/>
                                            </p:tgtEl>
                                            <p:attrNameLst>
                                              <p:attrName>ppt_x</p:attrName>
                                            </p:attrNameLst>
                                          </p:cBhvr>
                                          <p:tavLst>
                                            <p:tav tm="0">
                                              <p:val>
                                                <p:strVal val="#ppt_x"/>
                                              </p:val>
                                            </p:tav>
                                            <p:tav tm="100000">
                                              <p:val>
                                                <p:strVal val="#ppt_x"/>
                                              </p:val>
                                            </p:tav>
                                          </p:tavLst>
                                        </p:anim>
                                        <p:anim calcmode="lin" valueType="num">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0"/>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7"/>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03</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产品及服务情况</a:t>
            </a:r>
          </a:p>
        </p:txBody>
      </p:sp>
      <p:grpSp>
        <p:nvGrpSpPr>
          <p:cNvPr id="9" name="组合 8">
            <a:extLst>
              <a:ext uri="{FF2B5EF4-FFF2-40B4-BE49-F238E27FC236}">
                <a16:creationId xmlns:a16="http://schemas.microsoft.com/office/drawing/2014/main" xmlns="" id="{2021DA7B-9886-4079-90D3-3F20A10A82B0}"/>
              </a:ext>
            </a:extLst>
          </p:cNvPr>
          <p:cNvGrpSpPr/>
          <p:nvPr/>
        </p:nvGrpSpPr>
        <p:grpSpPr>
          <a:xfrm>
            <a:off x="6865208" y="1332760"/>
            <a:ext cx="7546770" cy="4131128"/>
            <a:chOff x="5046278" y="950652"/>
            <a:chExt cx="9292385" cy="5077857"/>
          </a:xfrm>
        </p:grpSpPr>
        <p:pic>
          <p:nvPicPr>
            <p:cNvPr id="10" name="pasted-image.tiff">
              <a:extLst>
                <a:ext uri="{FF2B5EF4-FFF2-40B4-BE49-F238E27FC236}">
                  <a16:creationId xmlns:a16="http://schemas.microsoft.com/office/drawing/2014/main" xmlns="" id="{A9979936-DE7F-4846-A9D0-A3A5D44AE404}"/>
                </a:ext>
              </a:extLst>
            </p:cNvPr>
            <p:cNvPicPr>
              <a:picLocks noChangeAspect="1"/>
            </p:cNvPicPr>
            <p:nvPr/>
          </p:nvPicPr>
          <p:blipFill>
            <a:blip r:embed="rId13"/>
            <a:stretch>
              <a:fillRect/>
            </a:stretch>
          </p:blipFill>
          <p:spPr>
            <a:xfrm>
              <a:off x="5046278" y="950652"/>
              <a:ext cx="9292385" cy="5077857"/>
            </a:xfrm>
            <a:prstGeom prst="rect">
              <a:avLst/>
            </a:prstGeom>
            <a:ln w="12700">
              <a:miter lim="400000"/>
            </a:ln>
            <a:effectLst>
              <a:outerShdw blurRad="1270000" dist="635000" dir="3300000" rotWithShape="0">
                <a:schemeClr val="accent6">
                  <a:hueOff val="-2214564"/>
                  <a:satOff val="-18455"/>
                  <a:lumOff val="-82930"/>
                  <a:alpha val="24538"/>
                </a:schemeClr>
              </a:outerShdw>
            </a:effectLst>
          </p:spPr>
        </p:pic>
        <p:pic>
          <p:nvPicPr>
            <p:cNvPr id="11" name="图片占位符 1">
              <a:extLst>
                <a:ext uri="{FF2B5EF4-FFF2-40B4-BE49-F238E27FC236}">
                  <a16:creationId xmlns:a16="http://schemas.microsoft.com/office/drawing/2014/main" xmlns="" id="{3C0D04BC-650C-4744-A699-B867AE3EB43A}"/>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flipH="1">
              <a:off x="6338748" y="1220351"/>
              <a:ext cx="5737422" cy="4325799"/>
            </a:xfrm>
            <a:prstGeom prst="rect">
              <a:avLst/>
            </a:prstGeom>
            <a:solidFill>
              <a:srgbClr val="2860A4"/>
            </a:solidFill>
          </p:spPr>
        </p:pic>
      </p:grpSp>
      <p:grpSp>
        <p:nvGrpSpPr>
          <p:cNvPr id="41" name="Group 105">
            <a:extLst>
              <a:ext uri="{FF2B5EF4-FFF2-40B4-BE49-F238E27FC236}">
                <a16:creationId xmlns:a16="http://schemas.microsoft.com/office/drawing/2014/main" xmlns="" id="{FA16EF23-DA8C-4C90-A769-6B6B4F439FCD}"/>
              </a:ext>
            </a:extLst>
          </p:cNvPr>
          <p:cNvGrpSpPr/>
          <p:nvPr/>
        </p:nvGrpSpPr>
        <p:grpSpPr>
          <a:xfrm>
            <a:off x="1369561" y="1927802"/>
            <a:ext cx="2687758" cy="584775"/>
            <a:chOff x="4572000" y="3143254"/>
            <a:chExt cx="2878587" cy="724196"/>
          </a:xfrm>
        </p:grpSpPr>
        <p:sp>
          <p:nvSpPr>
            <p:cNvPr id="42" name="Rectangle 16">
              <a:extLst>
                <a:ext uri="{FF2B5EF4-FFF2-40B4-BE49-F238E27FC236}">
                  <a16:creationId xmlns:a16="http://schemas.microsoft.com/office/drawing/2014/main" xmlns="" id="{807DAB88-7E7E-44BD-96F2-0D6853B8DCD2}"/>
                </a:ext>
              </a:extLst>
            </p:cNvPr>
            <p:cNvSpPr/>
            <p:nvPr/>
          </p:nvSpPr>
          <p:spPr>
            <a:xfrm>
              <a:off x="5807512" y="3210096"/>
              <a:ext cx="1643075" cy="571734"/>
            </a:xfrm>
            <a:prstGeom prst="rect">
              <a:avLst/>
            </a:prstGeom>
          </p:spPr>
          <p:txBody>
            <a:bodyPr wrap="square">
              <a:spAutoFit/>
            </a:bodyPr>
            <a:lstStyle/>
            <a:p>
              <a:r>
                <a:rPr lang="zh-CN" altLang="en-US" sz="800" dirty="0">
                  <a:solidFill>
                    <a:srgbClr val="7F91A9"/>
                  </a:solidFill>
                  <a:latin typeface="微软雅黑" panose="020B0503020204020204" pitchFamily="34" charset="-122"/>
                  <a:ea typeface="微软雅黑" panose="020B0503020204020204" pitchFamily="34" charset="-122"/>
                  <a:cs typeface="Open Sans Light" pitchFamily="34" charset="0"/>
                </a:rPr>
                <a:t>请替换文字内容，修改文字内容，也可以直接复制你的内容到此。请替换文字内容，</a:t>
              </a:r>
            </a:p>
          </p:txBody>
        </p:sp>
        <p:sp>
          <p:nvSpPr>
            <p:cNvPr id="43" name="Rectangle 92">
              <a:extLst>
                <a:ext uri="{FF2B5EF4-FFF2-40B4-BE49-F238E27FC236}">
                  <a16:creationId xmlns:a16="http://schemas.microsoft.com/office/drawing/2014/main" xmlns="" id="{0E4B46AE-3A4A-4443-BADF-0A9DE24C805A}"/>
                </a:ext>
              </a:extLst>
            </p:cNvPr>
            <p:cNvSpPr/>
            <p:nvPr/>
          </p:nvSpPr>
          <p:spPr>
            <a:xfrm>
              <a:off x="4572000" y="3143254"/>
              <a:ext cx="1306038" cy="724196"/>
            </a:xfrm>
            <a:prstGeom prst="rect">
              <a:avLst/>
            </a:prstGeom>
          </p:spPr>
          <p:txBody>
            <a:bodyPr wrap="square">
              <a:spAutoFit/>
            </a:bodyPr>
            <a:lstStyle/>
            <a:p>
              <a:r>
                <a:rPr lang="en-US" sz="3200" dirty="0">
                  <a:solidFill>
                    <a:schemeClr val="accent1">
                      <a:lumMod val="50000"/>
                    </a:schemeClr>
                  </a:solidFill>
                  <a:latin typeface="微软雅黑" panose="020B0503020204020204" pitchFamily="34" charset="-122"/>
                  <a:ea typeface="微软雅黑" panose="020B0503020204020204" pitchFamily="34" charset="-122"/>
                  <a:cs typeface="Open Sans" pitchFamily="34" charset="0"/>
                </a:rPr>
                <a:t>89%</a:t>
              </a:r>
              <a:endParaRPr lang="en-US" sz="3200" dirty="0">
                <a:solidFill>
                  <a:schemeClr val="accent1">
                    <a:lumMod val="50000"/>
                  </a:scheme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44" name="Group 105">
            <a:extLst>
              <a:ext uri="{FF2B5EF4-FFF2-40B4-BE49-F238E27FC236}">
                <a16:creationId xmlns:a16="http://schemas.microsoft.com/office/drawing/2014/main" xmlns="" id="{6DE5FBDF-23B3-4C76-A415-13E4E76F73FC}"/>
              </a:ext>
            </a:extLst>
          </p:cNvPr>
          <p:cNvGrpSpPr/>
          <p:nvPr/>
        </p:nvGrpSpPr>
        <p:grpSpPr>
          <a:xfrm>
            <a:off x="1367205" y="2669395"/>
            <a:ext cx="2690481" cy="584775"/>
            <a:chOff x="4572000" y="3143254"/>
            <a:chExt cx="2881503" cy="724196"/>
          </a:xfrm>
        </p:grpSpPr>
        <p:sp>
          <p:nvSpPr>
            <p:cNvPr id="45" name="Rectangle 16">
              <a:extLst>
                <a:ext uri="{FF2B5EF4-FFF2-40B4-BE49-F238E27FC236}">
                  <a16:creationId xmlns:a16="http://schemas.microsoft.com/office/drawing/2014/main" xmlns="" id="{51E16D37-6750-45EB-AA43-7B2F33BE03C0}"/>
                </a:ext>
              </a:extLst>
            </p:cNvPr>
            <p:cNvSpPr/>
            <p:nvPr/>
          </p:nvSpPr>
          <p:spPr>
            <a:xfrm>
              <a:off x="5810429" y="3219235"/>
              <a:ext cx="1643074" cy="571735"/>
            </a:xfrm>
            <a:prstGeom prst="rect">
              <a:avLst/>
            </a:prstGeom>
          </p:spPr>
          <p:txBody>
            <a:bodyPr wrap="square">
              <a:spAutoFit/>
            </a:bodyPr>
            <a:lstStyle/>
            <a:p>
              <a:r>
                <a:rPr lang="zh-CN" altLang="en-US" sz="800" dirty="0">
                  <a:solidFill>
                    <a:srgbClr val="7F91A9"/>
                  </a:solidFill>
                  <a:latin typeface="微软雅黑" panose="020B0503020204020204" pitchFamily="34" charset="-122"/>
                  <a:ea typeface="微软雅黑" panose="020B0503020204020204" pitchFamily="34" charset="-122"/>
                  <a:cs typeface="Open Sans Light" pitchFamily="34" charset="0"/>
                </a:rPr>
                <a:t>请替换文字内容，修改文字内容，也可以直接复制你的内容到此。请替换文字内容，</a:t>
              </a:r>
            </a:p>
          </p:txBody>
        </p:sp>
        <p:sp>
          <p:nvSpPr>
            <p:cNvPr id="46" name="Rectangle 92">
              <a:extLst>
                <a:ext uri="{FF2B5EF4-FFF2-40B4-BE49-F238E27FC236}">
                  <a16:creationId xmlns:a16="http://schemas.microsoft.com/office/drawing/2014/main" xmlns="" id="{9180F83D-6ECB-4641-AF0F-52C5A9AE1BA8}"/>
                </a:ext>
              </a:extLst>
            </p:cNvPr>
            <p:cNvSpPr/>
            <p:nvPr/>
          </p:nvSpPr>
          <p:spPr>
            <a:xfrm>
              <a:off x="4572000" y="3143254"/>
              <a:ext cx="1353418" cy="724196"/>
            </a:xfrm>
            <a:prstGeom prst="rect">
              <a:avLst/>
            </a:prstGeom>
          </p:spPr>
          <p:txBody>
            <a:bodyPr wrap="square">
              <a:spAutoFit/>
            </a:bodyPr>
            <a:lstStyle/>
            <a:p>
              <a:r>
                <a:rPr lang="en-US" altLang="zh-CN" sz="3200" dirty="0">
                  <a:solidFill>
                    <a:schemeClr val="accent1">
                      <a:lumMod val="50000"/>
                    </a:schemeClr>
                  </a:solidFill>
                  <a:latin typeface="微软雅黑" panose="020B0503020204020204" pitchFamily="34" charset="-122"/>
                  <a:ea typeface="微软雅黑" panose="020B0503020204020204" pitchFamily="34" charset="-122"/>
                  <a:cs typeface="Open Sans" pitchFamily="34" charset="0"/>
                </a:rPr>
                <a:t>60</a:t>
              </a:r>
              <a:r>
                <a:rPr lang="en-US" sz="3200" dirty="0">
                  <a:solidFill>
                    <a:schemeClr val="accent1">
                      <a:lumMod val="50000"/>
                    </a:schemeClr>
                  </a:solidFill>
                  <a:latin typeface="微软雅黑" panose="020B0503020204020204" pitchFamily="34" charset="-122"/>
                  <a:ea typeface="微软雅黑" panose="020B0503020204020204" pitchFamily="34" charset="-122"/>
                  <a:cs typeface="Open Sans" pitchFamily="34" charset="0"/>
                </a:rPr>
                <a:t>%</a:t>
              </a:r>
              <a:endParaRPr lang="en-US" sz="3200" dirty="0">
                <a:solidFill>
                  <a:schemeClr val="accent1">
                    <a:lumMod val="50000"/>
                  </a:scheme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48" name="Group 19">
            <a:extLst>
              <a:ext uri="{FF2B5EF4-FFF2-40B4-BE49-F238E27FC236}">
                <a16:creationId xmlns:a16="http://schemas.microsoft.com/office/drawing/2014/main" xmlns="" id="{967F0411-3508-402E-9973-2284A31FF3BB}"/>
              </a:ext>
            </a:extLst>
          </p:cNvPr>
          <p:cNvGrpSpPr/>
          <p:nvPr/>
        </p:nvGrpSpPr>
        <p:grpSpPr>
          <a:xfrm>
            <a:off x="4175440" y="1526809"/>
            <a:ext cx="1966406" cy="1727717"/>
            <a:chOff x="3303047" y="1259071"/>
            <a:chExt cx="1966406" cy="1727717"/>
          </a:xfrm>
        </p:grpSpPr>
        <p:sp>
          <p:nvSpPr>
            <p:cNvPr id="49" name="Freeform 3">
              <a:extLst>
                <a:ext uri="{FF2B5EF4-FFF2-40B4-BE49-F238E27FC236}">
                  <a16:creationId xmlns:a16="http://schemas.microsoft.com/office/drawing/2014/main" xmlns="" id="{1EBA8A9F-F93B-41E6-8104-E19B6BFE8FBB}"/>
                </a:ext>
              </a:extLst>
            </p:cNvPr>
            <p:cNvSpPr/>
            <p:nvPr/>
          </p:nvSpPr>
          <p:spPr>
            <a:xfrm rot="13500000">
              <a:off x="3422391" y="1139727"/>
              <a:ext cx="1727717" cy="1966406"/>
            </a:xfrm>
            <a:custGeom>
              <a:avLst/>
              <a:gdLst>
                <a:gd name="connsiteX0" fmla="*/ 1676570 w 1727717"/>
                <a:gd name="connsiteY0" fmla="*/ 1030708 h 1966406"/>
                <a:gd name="connsiteX1" fmla="*/ 792018 w 1727717"/>
                <a:gd name="connsiteY1" fmla="*/ 1915259 h 1966406"/>
                <a:gd name="connsiteX2" fmla="*/ 545057 w 1727717"/>
                <a:gd name="connsiteY2" fmla="*/ 1915259 h 1966406"/>
                <a:gd name="connsiteX3" fmla="*/ 51147 w 1727717"/>
                <a:gd name="connsiteY3" fmla="*/ 1421349 h 1966406"/>
                <a:gd name="connsiteX4" fmla="*/ 51147 w 1727717"/>
                <a:gd name="connsiteY4" fmla="*/ 1174388 h 1966406"/>
                <a:gd name="connsiteX5" fmla="*/ 650699 w 1727717"/>
                <a:gd name="connsiteY5" fmla="*/ 574836 h 1966406"/>
                <a:gd name="connsiteX6" fmla="*/ 815959 w 1727717"/>
                <a:gd name="connsiteY6" fmla="*/ 0 h 1966406"/>
                <a:gd name="connsiteX7" fmla="*/ 907415 w 1727717"/>
                <a:gd name="connsiteY7" fmla="*/ 318120 h 1966406"/>
                <a:gd name="connsiteX8" fmla="*/ 935698 w 1727717"/>
                <a:gd name="connsiteY8" fmla="*/ 289837 h 1966406"/>
                <a:gd name="connsiteX9" fmla="*/ 1182660 w 1727717"/>
                <a:gd name="connsiteY9" fmla="*/ 289837 h 1966406"/>
                <a:gd name="connsiteX10" fmla="*/ 1676570 w 1727717"/>
                <a:gd name="connsiteY10" fmla="*/ 783747 h 1966406"/>
                <a:gd name="connsiteX11" fmla="*/ 1676570 w 1727717"/>
                <a:gd name="connsiteY11" fmla="*/ 1030708 h 196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7717" h="1966406">
                  <a:moveTo>
                    <a:pt x="1676570" y="1030708"/>
                  </a:moveTo>
                  <a:lnTo>
                    <a:pt x="792018" y="1915259"/>
                  </a:lnTo>
                  <a:cubicBezTo>
                    <a:pt x="723822" y="1983455"/>
                    <a:pt x="613253" y="1983455"/>
                    <a:pt x="545057" y="1915259"/>
                  </a:cubicBezTo>
                  <a:lnTo>
                    <a:pt x="51147" y="1421349"/>
                  </a:lnTo>
                  <a:cubicBezTo>
                    <a:pt x="-17049" y="1353153"/>
                    <a:pt x="-17049" y="1242584"/>
                    <a:pt x="51147" y="1174388"/>
                  </a:cubicBezTo>
                  <a:lnTo>
                    <a:pt x="650699" y="574836"/>
                  </a:lnTo>
                  <a:lnTo>
                    <a:pt x="815959" y="0"/>
                  </a:lnTo>
                  <a:lnTo>
                    <a:pt x="907415" y="318120"/>
                  </a:lnTo>
                  <a:lnTo>
                    <a:pt x="935698" y="289837"/>
                  </a:lnTo>
                  <a:cubicBezTo>
                    <a:pt x="1003895" y="221641"/>
                    <a:pt x="1114463" y="221641"/>
                    <a:pt x="1182660" y="289837"/>
                  </a:cubicBezTo>
                  <a:lnTo>
                    <a:pt x="1676570" y="783747"/>
                  </a:lnTo>
                  <a:cubicBezTo>
                    <a:pt x="1744766" y="851943"/>
                    <a:pt x="1744766" y="962512"/>
                    <a:pt x="1676570" y="1030708"/>
                  </a:cubicBezTo>
                  <a:close/>
                </a:path>
              </a:pathLst>
            </a:custGeom>
            <a:solidFill>
              <a:schemeClr val="bg1"/>
            </a:solidFill>
            <a:ln>
              <a:noFill/>
            </a:ln>
            <a:effectLst>
              <a:outerShdw blurRad="2159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
              <a:extLst>
                <a:ext uri="{FF2B5EF4-FFF2-40B4-BE49-F238E27FC236}">
                  <a16:creationId xmlns:a16="http://schemas.microsoft.com/office/drawing/2014/main" xmlns="" id="{D568F964-1EB2-46FB-9598-017AF9DBCDB4}"/>
                </a:ext>
              </a:extLst>
            </p:cNvPr>
            <p:cNvSpPr txBox="1"/>
            <p:nvPr/>
          </p:nvSpPr>
          <p:spPr>
            <a:xfrm>
              <a:off x="3670166" y="1663497"/>
              <a:ext cx="1441716" cy="461665"/>
            </a:xfrm>
            <a:prstGeom prst="rect">
              <a:avLst/>
            </a:prstGeom>
            <a:noFill/>
          </p:spPr>
          <p:txBody>
            <a:bodyPr wrap="square" rtlCol="0">
              <a:spAutoFit/>
            </a:bodyPr>
            <a:lstStyle/>
            <a:p>
              <a:pPr algn="ctr"/>
              <a:r>
                <a:rPr lang="en-US" sz="2400" b="1" dirty="0">
                  <a:solidFill>
                    <a:srgbClr val="7F91A9"/>
                  </a:solidFill>
                  <a:latin typeface="+mj-lt"/>
                </a:rPr>
                <a:t>$58,786</a:t>
              </a:r>
            </a:p>
          </p:txBody>
        </p:sp>
        <p:sp>
          <p:nvSpPr>
            <p:cNvPr id="51" name="TextBox 5">
              <a:extLst>
                <a:ext uri="{FF2B5EF4-FFF2-40B4-BE49-F238E27FC236}">
                  <a16:creationId xmlns:a16="http://schemas.microsoft.com/office/drawing/2014/main" xmlns="" id="{804BA27F-7741-473F-BAC0-D7910F6D34A8}"/>
                </a:ext>
              </a:extLst>
            </p:cNvPr>
            <p:cNvSpPr txBox="1"/>
            <p:nvPr/>
          </p:nvSpPr>
          <p:spPr>
            <a:xfrm>
              <a:off x="3670166" y="2048545"/>
              <a:ext cx="1454181" cy="369332"/>
            </a:xfrm>
            <a:prstGeom prst="rect">
              <a:avLst/>
            </a:prstGeom>
            <a:noFill/>
          </p:spPr>
          <p:txBody>
            <a:bodyPr wrap="square" rtlCol="0">
              <a:spAutoFit/>
            </a:bodyPr>
            <a:lstStyle/>
            <a:p>
              <a:pPr algn="ctr"/>
              <a:r>
                <a:rPr lang="en-US" b="1" dirty="0">
                  <a:solidFill>
                    <a:srgbClr val="7F91A9"/>
                  </a:solidFill>
                  <a:latin typeface="+mj-lt"/>
                </a:rPr>
                <a:t>Text Here</a:t>
              </a:r>
            </a:p>
          </p:txBody>
        </p:sp>
      </p:grpSp>
      <p:grpSp>
        <p:nvGrpSpPr>
          <p:cNvPr id="57" name="组合 56">
            <a:extLst>
              <a:ext uri="{FF2B5EF4-FFF2-40B4-BE49-F238E27FC236}">
                <a16:creationId xmlns:a16="http://schemas.microsoft.com/office/drawing/2014/main" xmlns="" id="{9F39EBC0-2D8D-45D5-BB5F-5113A432C931}"/>
              </a:ext>
            </a:extLst>
          </p:cNvPr>
          <p:cNvGrpSpPr/>
          <p:nvPr/>
        </p:nvGrpSpPr>
        <p:grpSpPr>
          <a:xfrm>
            <a:off x="1504820" y="3687959"/>
            <a:ext cx="4286801" cy="530153"/>
            <a:chOff x="1442815" y="4372143"/>
            <a:chExt cx="1883945" cy="382731"/>
          </a:xfrm>
        </p:grpSpPr>
        <p:sp>
          <p:nvSpPr>
            <p:cNvPr id="58" name="PA-内容占位符 2">
              <a:extLst>
                <a:ext uri="{FF2B5EF4-FFF2-40B4-BE49-F238E27FC236}">
                  <a16:creationId xmlns:a16="http://schemas.microsoft.com/office/drawing/2014/main" xmlns="" id="{8DACECB9-CC7D-4689-AC5A-2CBF4ED1CE33}"/>
                </a:ext>
              </a:extLst>
            </p:cNvPr>
            <p:cNvSpPr txBox="1">
              <a:spLocks/>
            </p:cNvSpPr>
            <p:nvPr>
              <p:custDataLst>
                <p:tags r:id="rId4"/>
              </p:custDataLst>
            </p:nvPr>
          </p:nvSpPr>
          <p:spPr>
            <a:xfrm>
              <a:off x="1442815" y="4372143"/>
              <a:ext cx="1162455" cy="184666"/>
            </a:xfrm>
            <a:prstGeom prst="rect">
              <a:avLst/>
            </a:prstGeom>
          </p:spPr>
          <p:txBody>
            <a:bodyPr vert="horz" wrap="square" lIns="45720" tIns="22860" rIns="45720" bIns="228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itchFamily="34" charset="0"/>
                <a:buNone/>
                <a:tabLst/>
                <a:defRPr/>
              </a:pPr>
              <a:r>
                <a:rPr kumimoji="0" lang="en-US" sz="900" b="0" i="0" u="none" strike="noStrike" kern="1200" cap="none" spc="0" normalizeH="0" baseline="0" noProof="0" dirty="0">
                  <a:ln>
                    <a:noFill/>
                  </a:ln>
                  <a:solidFill>
                    <a:srgbClr val="526175"/>
                  </a:solidFill>
                  <a:effectLst/>
                  <a:uLnTx/>
                  <a:uFillTx/>
                  <a:latin typeface="微软雅黑" panose="020B0503020204020204" pitchFamily="34" charset="-122"/>
                  <a:ea typeface="微软雅黑" panose="020B0503020204020204" pitchFamily="34" charset="-122"/>
                </a:rPr>
                <a:t>P</a:t>
              </a:r>
              <a:r>
                <a:rPr kumimoji="0" lang="en-US" altLang="zh-CN" sz="900" b="0" i="0" u="none" strike="noStrike" kern="1200" cap="none" spc="0" normalizeH="0" baseline="0" noProof="0" dirty="0">
                  <a:ln>
                    <a:noFill/>
                  </a:ln>
                  <a:solidFill>
                    <a:srgbClr val="526175"/>
                  </a:solidFill>
                  <a:effectLst/>
                  <a:uLnTx/>
                  <a:uFillTx/>
                  <a:latin typeface="微软雅黑" panose="020B0503020204020204" pitchFamily="34" charset="-122"/>
                  <a:ea typeface="微软雅黑" panose="020B0503020204020204" pitchFamily="34" charset="-122"/>
                </a:rPr>
                <a:t>owerPoint</a:t>
              </a:r>
              <a:endParaRPr kumimoji="0" lang="en-US" sz="900" b="0" i="0" u="none" strike="noStrike" kern="1200" cap="none" spc="0" normalizeH="0" baseline="0" noProof="0" dirty="0">
                <a:ln>
                  <a:noFill/>
                </a:ln>
                <a:solidFill>
                  <a:srgbClr val="526175"/>
                </a:solidFill>
                <a:effectLst/>
                <a:uLnTx/>
                <a:uFillTx/>
                <a:latin typeface="微软雅黑" panose="020B0503020204020204" pitchFamily="34" charset="-122"/>
                <a:ea typeface="微软雅黑" panose="020B0503020204020204" pitchFamily="34" charset="-122"/>
              </a:endParaRPr>
            </a:p>
          </p:txBody>
        </p:sp>
        <p:grpSp>
          <p:nvGrpSpPr>
            <p:cNvPr id="59" name="组合 58">
              <a:extLst>
                <a:ext uri="{FF2B5EF4-FFF2-40B4-BE49-F238E27FC236}">
                  <a16:creationId xmlns:a16="http://schemas.microsoft.com/office/drawing/2014/main" xmlns="" id="{6D35D6D8-92A2-4A50-AFD6-35D215A079D2}"/>
                </a:ext>
              </a:extLst>
            </p:cNvPr>
            <p:cNvGrpSpPr>
              <a:grpSpLocks/>
            </p:cNvGrpSpPr>
            <p:nvPr/>
          </p:nvGrpSpPr>
          <p:grpSpPr>
            <a:xfrm>
              <a:off x="1442815" y="4585372"/>
              <a:ext cx="1883945" cy="169502"/>
              <a:chOff x="2763360" y="5860224"/>
              <a:chExt cx="1883945" cy="169502"/>
            </a:xfrm>
          </p:grpSpPr>
          <p:sp>
            <p:nvSpPr>
              <p:cNvPr id="60" name="PA-1">
                <a:extLst>
                  <a:ext uri="{FF2B5EF4-FFF2-40B4-BE49-F238E27FC236}">
                    <a16:creationId xmlns:a16="http://schemas.microsoft.com/office/drawing/2014/main" xmlns="" id="{E965C4FE-7550-43F2-BC0F-C2F94BF0A260}"/>
                  </a:ext>
                </a:extLst>
              </p:cNvPr>
              <p:cNvSpPr>
                <a:spLocks/>
              </p:cNvSpPr>
              <p:nvPr>
                <p:custDataLst>
                  <p:tags r:id="rId5"/>
                </p:custDataLst>
              </p:nvPr>
            </p:nvSpPr>
            <p:spPr>
              <a:xfrm flipH="1" flipV="1">
                <a:off x="2763360" y="5860224"/>
                <a:ext cx="1883945" cy="169502"/>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1" name="PA-1">
                <a:extLst>
                  <a:ext uri="{FF2B5EF4-FFF2-40B4-BE49-F238E27FC236}">
                    <a16:creationId xmlns:a16="http://schemas.microsoft.com/office/drawing/2014/main" xmlns="" id="{CC6E327E-4685-436C-8865-8EE5BE436EF4}"/>
                  </a:ext>
                </a:extLst>
              </p:cNvPr>
              <p:cNvSpPr>
                <a:spLocks/>
              </p:cNvSpPr>
              <p:nvPr>
                <p:custDataLst>
                  <p:tags r:id="rId6"/>
                </p:custDataLst>
              </p:nvPr>
            </p:nvSpPr>
            <p:spPr>
              <a:xfrm flipV="1">
                <a:off x="2822820" y="5913328"/>
                <a:ext cx="1684789" cy="63287"/>
              </a:xfrm>
              <a:prstGeom prst="roundRect">
                <a:avLst>
                  <a:gd name="adj" fmla="val 50000"/>
                </a:avLst>
              </a:prstGeom>
              <a:solidFill>
                <a:schemeClr val="accent1">
                  <a:lumMod val="50000"/>
                </a:schemeClr>
              </a:solidFill>
              <a:ln w="19050">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526175"/>
                  </a:solidFill>
                  <a:effectLst/>
                  <a:uLnTx/>
                  <a:uFillTx/>
                  <a:latin typeface="微软雅黑" panose="020B0503020204020204" pitchFamily="34" charset="-122"/>
                  <a:ea typeface="微软雅黑" panose="020B0503020204020204" pitchFamily="34" charset="-122"/>
                </a:endParaRPr>
              </a:p>
            </p:txBody>
          </p:sp>
        </p:grpSp>
      </p:grpSp>
      <p:grpSp>
        <p:nvGrpSpPr>
          <p:cNvPr id="62" name="组合 61">
            <a:extLst>
              <a:ext uri="{FF2B5EF4-FFF2-40B4-BE49-F238E27FC236}">
                <a16:creationId xmlns:a16="http://schemas.microsoft.com/office/drawing/2014/main" xmlns="" id="{3F5E9743-D4D3-4AD6-B8E9-99364CFFBF35}"/>
              </a:ext>
            </a:extLst>
          </p:cNvPr>
          <p:cNvGrpSpPr/>
          <p:nvPr/>
        </p:nvGrpSpPr>
        <p:grpSpPr>
          <a:xfrm>
            <a:off x="1504820" y="4546920"/>
            <a:ext cx="4286801" cy="453807"/>
            <a:chOff x="1442815" y="4919045"/>
            <a:chExt cx="1883945" cy="327615"/>
          </a:xfrm>
        </p:grpSpPr>
        <p:sp>
          <p:nvSpPr>
            <p:cNvPr id="63" name="PA-内容占位符 2">
              <a:extLst>
                <a:ext uri="{FF2B5EF4-FFF2-40B4-BE49-F238E27FC236}">
                  <a16:creationId xmlns:a16="http://schemas.microsoft.com/office/drawing/2014/main" xmlns="" id="{56538517-9FCC-413E-870E-18D87BD24D6A}"/>
                </a:ext>
              </a:extLst>
            </p:cNvPr>
            <p:cNvSpPr txBox="1">
              <a:spLocks/>
            </p:cNvSpPr>
            <p:nvPr>
              <p:custDataLst>
                <p:tags r:id="rId1"/>
              </p:custDataLst>
            </p:nvPr>
          </p:nvSpPr>
          <p:spPr>
            <a:xfrm>
              <a:off x="1442815" y="4919045"/>
              <a:ext cx="1162455" cy="184666"/>
            </a:xfrm>
            <a:prstGeom prst="rect">
              <a:avLst/>
            </a:prstGeom>
          </p:spPr>
          <p:txBody>
            <a:bodyPr vert="horz" wrap="square" lIns="45720" tIns="22860" rIns="45720" bIns="228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pitchFamily="34" charset="0"/>
                <a:buNone/>
                <a:tabLst/>
                <a:defRPr/>
              </a:pPr>
              <a:r>
                <a:rPr kumimoji="0" lang="id-ID" sz="900" b="0" i="0" u="none" strike="noStrike" kern="1200" cap="none" spc="0" normalizeH="0" baseline="0" noProof="0" dirty="0">
                  <a:ln>
                    <a:noFill/>
                  </a:ln>
                  <a:solidFill>
                    <a:srgbClr val="526175"/>
                  </a:solidFill>
                  <a:effectLst/>
                  <a:uLnTx/>
                  <a:uFillTx/>
                  <a:latin typeface="微软雅黑" panose="020B0503020204020204" pitchFamily="34" charset="-122"/>
                  <a:ea typeface="微软雅黑" panose="020B0503020204020204" pitchFamily="34" charset="-122"/>
                </a:rPr>
                <a:t>Word</a:t>
              </a:r>
            </a:p>
          </p:txBody>
        </p:sp>
        <p:grpSp>
          <p:nvGrpSpPr>
            <p:cNvPr id="64" name="组合 63">
              <a:extLst>
                <a:ext uri="{FF2B5EF4-FFF2-40B4-BE49-F238E27FC236}">
                  <a16:creationId xmlns:a16="http://schemas.microsoft.com/office/drawing/2014/main" xmlns="" id="{6AF5FE8A-FA24-496C-9A48-9FFE23516CBA}"/>
                </a:ext>
              </a:extLst>
            </p:cNvPr>
            <p:cNvGrpSpPr>
              <a:grpSpLocks/>
            </p:cNvGrpSpPr>
            <p:nvPr/>
          </p:nvGrpSpPr>
          <p:grpSpPr>
            <a:xfrm>
              <a:off x="1442815" y="5077158"/>
              <a:ext cx="1883945" cy="169502"/>
              <a:chOff x="2763360" y="5860224"/>
              <a:chExt cx="1883945" cy="169502"/>
            </a:xfrm>
          </p:grpSpPr>
          <p:sp>
            <p:nvSpPr>
              <p:cNvPr id="65" name="PA-1">
                <a:extLst>
                  <a:ext uri="{FF2B5EF4-FFF2-40B4-BE49-F238E27FC236}">
                    <a16:creationId xmlns:a16="http://schemas.microsoft.com/office/drawing/2014/main" xmlns="" id="{A06C9225-756D-4CFF-9025-E845E4CACFA2}"/>
                  </a:ext>
                </a:extLst>
              </p:cNvPr>
              <p:cNvSpPr>
                <a:spLocks/>
              </p:cNvSpPr>
              <p:nvPr>
                <p:custDataLst>
                  <p:tags r:id="rId2"/>
                </p:custDataLst>
              </p:nvPr>
            </p:nvSpPr>
            <p:spPr>
              <a:xfrm flipH="1" flipV="1">
                <a:off x="2763360" y="5860224"/>
                <a:ext cx="1883945" cy="169502"/>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6" name="PA-1">
                <a:extLst>
                  <a:ext uri="{FF2B5EF4-FFF2-40B4-BE49-F238E27FC236}">
                    <a16:creationId xmlns:a16="http://schemas.microsoft.com/office/drawing/2014/main" xmlns="" id="{8266CD48-1111-451F-B5C2-57C909BE5FCF}"/>
                  </a:ext>
                </a:extLst>
              </p:cNvPr>
              <p:cNvSpPr>
                <a:spLocks/>
              </p:cNvSpPr>
              <p:nvPr>
                <p:custDataLst>
                  <p:tags r:id="rId3"/>
                </p:custDataLst>
              </p:nvPr>
            </p:nvSpPr>
            <p:spPr>
              <a:xfrm flipV="1">
                <a:off x="2822821" y="5913330"/>
                <a:ext cx="1315219" cy="63287"/>
              </a:xfrm>
              <a:prstGeom prst="roundRect">
                <a:avLst>
                  <a:gd name="adj" fmla="val 50000"/>
                </a:avLst>
              </a:prstGeom>
              <a:solidFill>
                <a:schemeClr val="accent1">
                  <a:lumMod val="50000"/>
                </a:schemeClr>
              </a:solidFill>
              <a:ln w="19050">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526175"/>
                  </a:solidFill>
                  <a:effectLst/>
                  <a:uLnTx/>
                  <a:uFillTx/>
                  <a:latin typeface="微软雅黑" panose="020B0503020204020204" pitchFamily="34" charset="-122"/>
                  <a:ea typeface="微软雅黑" panose="020B0503020204020204" pitchFamily="34" charset="-122"/>
                </a:endParaRPr>
              </a:p>
            </p:txBody>
          </p:sp>
        </p:grpSp>
      </p:grpSp>
      <p:grpSp>
        <p:nvGrpSpPr>
          <p:cNvPr id="67" name="组 5">
            <a:extLst>
              <a:ext uri="{FF2B5EF4-FFF2-40B4-BE49-F238E27FC236}">
                <a16:creationId xmlns:a16="http://schemas.microsoft.com/office/drawing/2014/main" xmlns="" id="{C0ABF2FE-28F1-4E1E-8BA1-7C88D72BF7FC}"/>
              </a:ext>
            </a:extLst>
          </p:cNvPr>
          <p:cNvGrpSpPr/>
          <p:nvPr/>
        </p:nvGrpSpPr>
        <p:grpSpPr>
          <a:xfrm>
            <a:off x="1541674" y="5548551"/>
            <a:ext cx="2076628" cy="304402"/>
            <a:chOff x="1506361" y="5550641"/>
            <a:chExt cx="2076628" cy="304402"/>
          </a:xfrm>
          <a:solidFill>
            <a:srgbClr val="677180"/>
          </a:solidFill>
        </p:grpSpPr>
        <p:sp>
          <p:nvSpPr>
            <p:cNvPr id="68" name="Shape 2637">
              <a:extLst>
                <a:ext uri="{FF2B5EF4-FFF2-40B4-BE49-F238E27FC236}">
                  <a16:creationId xmlns:a16="http://schemas.microsoft.com/office/drawing/2014/main" xmlns="" id="{21496CFB-3770-4BC6-93C3-22E5DFD00F50}"/>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9" name="Shape 2639">
              <a:extLst>
                <a:ext uri="{FF2B5EF4-FFF2-40B4-BE49-F238E27FC236}">
                  <a16:creationId xmlns:a16="http://schemas.microsoft.com/office/drawing/2014/main" xmlns="" id="{3B4D7A37-0211-456A-9A68-AC3E7DE1FE3B}"/>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0" name="Shape 2645">
              <a:extLst>
                <a:ext uri="{FF2B5EF4-FFF2-40B4-BE49-F238E27FC236}">
                  <a16:creationId xmlns:a16="http://schemas.microsoft.com/office/drawing/2014/main" xmlns="" id="{A15971A9-45F9-43AB-8A27-6B4FD03110A6}"/>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2346199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 presetClass="entr" presetSubtype="2"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1+#ppt_w/2"/>
                                          </p:val>
                                        </p:tav>
                                        <p:tav tm="100000">
                                          <p:val>
                                            <p:strVal val="#ppt_x"/>
                                          </p:val>
                                        </p:tav>
                                      </p:tavLst>
                                    </p:anim>
                                    <p:anim calcmode="lin" valueType="num">
                                      <p:cBhvr additive="base">
                                        <p:cTn id="20" dur="1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3800"/>
                            </p:stCondLst>
                            <p:childTnLst>
                              <p:par>
                                <p:cTn id="22" presetID="42" presetClass="entr" presetSubtype="0"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1000"/>
                                        <p:tgtEl>
                                          <p:spTgt spid="41"/>
                                        </p:tgtEl>
                                      </p:cBhvr>
                                    </p:animEffect>
                                    <p:anim calcmode="lin" valueType="num">
                                      <p:cBhvr>
                                        <p:cTn id="25" dur="1000" fill="hold"/>
                                        <p:tgtEl>
                                          <p:spTgt spid="41"/>
                                        </p:tgtEl>
                                        <p:attrNameLst>
                                          <p:attrName>ppt_x</p:attrName>
                                        </p:attrNameLst>
                                      </p:cBhvr>
                                      <p:tavLst>
                                        <p:tav tm="0">
                                          <p:val>
                                            <p:strVal val="#ppt_x"/>
                                          </p:val>
                                        </p:tav>
                                        <p:tav tm="100000">
                                          <p:val>
                                            <p:strVal val="#ppt_x"/>
                                          </p:val>
                                        </p:tav>
                                      </p:tavLst>
                                    </p:anim>
                                    <p:anim calcmode="lin" valueType="num">
                                      <p:cBhvr>
                                        <p:cTn id="26" dur="1000" fill="hold"/>
                                        <p:tgtEl>
                                          <p:spTgt spid="41"/>
                                        </p:tgtEl>
                                        <p:attrNameLst>
                                          <p:attrName>ppt_y</p:attrName>
                                        </p:attrNameLst>
                                      </p:cBhvr>
                                      <p:tavLst>
                                        <p:tav tm="0">
                                          <p:val>
                                            <p:strVal val="#ppt_y+.1"/>
                                          </p:val>
                                        </p:tav>
                                        <p:tav tm="100000">
                                          <p:val>
                                            <p:strVal val="#ppt_y"/>
                                          </p:val>
                                        </p:tav>
                                      </p:tavLst>
                                    </p:anim>
                                  </p:childTnLst>
                                </p:cTn>
                              </p:par>
                            </p:childTnLst>
                          </p:cTn>
                        </p:par>
                        <p:par>
                          <p:cTn id="27" fill="hold">
                            <p:stCondLst>
                              <p:cond delay="4800"/>
                            </p:stCondLst>
                            <p:childTnLst>
                              <p:par>
                                <p:cTn id="28" presetID="42" presetClass="entr" presetSubtype="0"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1000"/>
                                        <p:tgtEl>
                                          <p:spTgt spid="44"/>
                                        </p:tgtEl>
                                      </p:cBhvr>
                                    </p:animEffect>
                                    <p:anim calcmode="lin" valueType="num">
                                      <p:cBhvr>
                                        <p:cTn id="31" dur="1000" fill="hold"/>
                                        <p:tgtEl>
                                          <p:spTgt spid="44"/>
                                        </p:tgtEl>
                                        <p:attrNameLst>
                                          <p:attrName>ppt_x</p:attrName>
                                        </p:attrNameLst>
                                      </p:cBhvr>
                                      <p:tavLst>
                                        <p:tav tm="0">
                                          <p:val>
                                            <p:strVal val="#ppt_x"/>
                                          </p:val>
                                        </p:tav>
                                        <p:tav tm="100000">
                                          <p:val>
                                            <p:strVal val="#ppt_x"/>
                                          </p:val>
                                        </p:tav>
                                      </p:tavLst>
                                    </p:anim>
                                    <p:anim calcmode="lin" valueType="num">
                                      <p:cBhvr>
                                        <p:cTn id="32" dur="1000" fill="hold"/>
                                        <p:tgtEl>
                                          <p:spTgt spid="44"/>
                                        </p:tgtEl>
                                        <p:attrNameLst>
                                          <p:attrName>ppt_y</p:attrName>
                                        </p:attrNameLst>
                                      </p:cBhvr>
                                      <p:tavLst>
                                        <p:tav tm="0">
                                          <p:val>
                                            <p:strVal val="#ppt_y+.1"/>
                                          </p:val>
                                        </p:tav>
                                        <p:tav tm="100000">
                                          <p:val>
                                            <p:strVal val="#ppt_y"/>
                                          </p:val>
                                        </p:tav>
                                      </p:tavLst>
                                    </p:anim>
                                  </p:childTnLst>
                                </p:cTn>
                              </p:par>
                            </p:childTnLst>
                          </p:cTn>
                        </p:par>
                        <p:par>
                          <p:cTn id="33" fill="hold">
                            <p:stCondLst>
                              <p:cond delay="5800"/>
                            </p:stCondLst>
                            <p:childTnLst>
                              <p:par>
                                <p:cTn id="34" presetID="2" presetClass="entr" presetSubtype="4" decel="10000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1500" fill="hold"/>
                                        <p:tgtEl>
                                          <p:spTgt spid="48"/>
                                        </p:tgtEl>
                                        <p:attrNameLst>
                                          <p:attrName>ppt_x</p:attrName>
                                        </p:attrNameLst>
                                      </p:cBhvr>
                                      <p:tavLst>
                                        <p:tav tm="0">
                                          <p:val>
                                            <p:strVal val="#ppt_x"/>
                                          </p:val>
                                        </p:tav>
                                        <p:tav tm="100000">
                                          <p:val>
                                            <p:strVal val="#ppt_x"/>
                                          </p:val>
                                        </p:tav>
                                      </p:tavLst>
                                    </p:anim>
                                    <p:anim calcmode="lin" valueType="num">
                                      <p:cBhvr additive="base">
                                        <p:cTn id="37" dur="1500" fill="hold"/>
                                        <p:tgtEl>
                                          <p:spTgt spid="48"/>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3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600" fill="hold"/>
                                        <p:tgtEl>
                                          <p:spTgt spid="57"/>
                                        </p:tgtEl>
                                        <p:attrNameLst>
                                          <p:attrName>ppt_x</p:attrName>
                                        </p:attrNameLst>
                                      </p:cBhvr>
                                      <p:tavLst>
                                        <p:tav tm="0">
                                          <p:val>
                                            <p:strVal val="#ppt_x"/>
                                          </p:val>
                                        </p:tav>
                                        <p:tav tm="100000">
                                          <p:val>
                                            <p:strVal val="#ppt_x"/>
                                          </p:val>
                                        </p:tav>
                                      </p:tavLst>
                                    </p:anim>
                                    <p:anim calcmode="lin" valueType="num">
                                      <p:cBhvr additive="base">
                                        <p:cTn id="41" dur="6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4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600" fill="hold"/>
                                        <p:tgtEl>
                                          <p:spTgt spid="62"/>
                                        </p:tgtEl>
                                        <p:attrNameLst>
                                          <p:attrName>ppt_x</p:attrName>
                                        </p:attrNameLst>
                                      </p:cBhvr>
                                      <p:tavLst>
                                        <p:tav tm="0">
                                          <p:val>
                                            <p:strVal val="#ppt_x"/>
                                          </p:val>
                                        </p:tav>
                                        <p:tav tm="100000">
                                          <p:val>
                                            <p:strVal val="#ppt_x"/>
                                          </p:val>
                                        </p:tav>
                                      </p:tavLst>
                                    </p:anim>
                                    <p:anim calcmode="lin" valueType="num">
                                      <p:cBhvr additive="base">
                                        <p:cTn id="45" dur="600" fill="hold"/>
                                        <p:tgtEl>
                                          <p:spTgt spid="62"/>
                                        </p:tgtEl>
                                        <p:attrNameLst>
                                          <p:attrName>ppt_y</p:attrName>
                                        </p:attrNameLst>
                                      </p:cBhvr>
                                      <p:tavLst>
                                        <p:tav tm="0">
                                          <p:val>
                                            <p:strVal val="1+#ppt_h/2"/>
                                          </p:val>
                                        </p:tav>
                                        <p:tav tm="100000">
                                          <p:val>
                                            <p:strVal val="#ppt_y"/>
                                          </p:val>
                                        </p:tav>
                                      </p:tavLst>
                                    </p:anim>
                                  </p:childTnLst>
                                </p:cTn>
                              </p:par>
                            </p:childTnLst>
                          </p:cTn>
                        </p:par>
                        <p:par>
                          <p:cTn id="46" fill="hold">
                            <p:stCondLst>
                              <p:cond delay="7300"/>
                            </p:stCondLst>
                            <p:childTnLst>
                              <p:par>
                                <p:cTn id="47" presetID="55" presetClass="entr" presetSubtype="0" fill="hold" nodeType="afterEffect">
                                  <p:stCondLst>
                                    <p:cond delay="0"/>
                                  </p:stCondLst>
                                  <p:childTnLst>
                                    <p:set>
                                      <p:cBhvr>
                                        <p:cTn id="48" dur="1" fill="hold">
                                          <p:stCondLst>
                                            <p:cond delay="0"/>
                                          </p:stCondLst>
                                        </p:cTn>
                                        <p:tgtEl>
                                          <p:spTgt spid="67"/>
                                        </p:tgtEl>
                                        <p:attrNameLst>
                                          <p:attrName>style.visibility</p:attrName>
                                        </p:attrNameLst>
                                      </p:cBhvr>
                                      <p:to>
                                        <p:strVal val="visible"/>
                                      </p:to>
                                    </p:set>
                                    <p:anim calcmode="lin" valueType="num">
                                      <p:cBhvr>
                                        <p:cTn id="49" dur="1000" fill="hold"/>
                                        <p:tgtEl>
                                          <p:spTgt spid="67"/>
                                        </p:tgtEl>
                                        <p:attrNameLst>
                                          <p:attrName>ppt_w</p:attrName>
                                        </p:attrNameLst>
                                      </p:cBhvr>
                                      <p:tavLst>
                                        <p:tav tm="0">
                                          <p:val>
                                            <p:strVal val="#ppt_w*0.70"/>
                                          </p:val>
                                        </p:tav>
                                        <p:tav tm="100000">
                                          <p:val>
                                            <p:strVal val="#ppt_w"/>
                                          </p:val>
                                        </p:tav>
                                      </p:tavLst>
                                    </p:anim>
                                    <p:anim calcmode="lin" valueType="num">
                                      <p:cBhvr>
                                        <p:cTn id="50" dur="1000" fill="hold"/>
                                        <p:tgtEl>
                                          <p:spTgt spid="67"/>
                                        </p:tgtEl>
                                        <p:attrNameLst>
                                          <p:attrName>ppt_h</p:attrName>
                                        </p:attrNameLst>
                                      </p:cBhvr>
                                      <p:tavLst>
                                        <p:tav tm="0">
                                          <p:val>
                                            <p:strVal val="#ppt_h"/>
                                          </p:val>
                                        </p:tav>
                                        <p:tav tm="100000">
                                          <p:val>
                                            <p:strVal val="#ppt_h"/>
                                          </p:val>
                                        </p:tav>
                                      </p:tavLst>
                                    </p:anim>
                                    <p:animEffect transition="in" filter="fade">
                                      <p:cBhvr>
                                        <p:cTn id="51"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3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3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3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3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03</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产品及服务情况</a:t>
            </a:r>
          </a:p>
        </p:txBody>
      </p:sp>
      <p:grpSp>
        <p:nvGrpSpPr>
          <p:cNvPr id="47" name="组合 46">
            <a:extLst>
              <a:ext uri="{FF2B5EF4-FFF2-40B4-BE49-F238E27FC236}">
                <a16:creationId xmlns:a16="http://schemas.microsoft.com/office/drawing/2014/main" xmlns="" id="{72BE3116-A913-4F00-B78E-96735BDD3362}"/>
              </a:ext>
            </a:extLst>
          </p:cNvPr>
          <p:cNvGrpSpPr/>
          <p:nvPr/>
        </p:nvGrpSpPr>
        <p:grpSpPr>
          <a:xfrm>
            <a:off x="4913078" y="1437250"/>
            <a:ext cx="2365844" cy="4574581"/>
            <a:chOff x="4913078" y="1437250"/>
            <a:chExt cx="2365844" cy="4574581"/>
          </a:xfrm>
        </p:grpSpPr>
        <p:pic>
          <p:nvPicPr>
            <p:cNvPr id="48" name="PA_库_图片 15" descr="Picture 15">
              <a:extLst>
                <a:ext uri="{FF2B5EF4-FFF2-40B4-BE49-F238E27FC236}">
                  <a16:creationId xmlns:a16="http://schemas.microsoft.com/office/drawing/2014/main" xmlns="" id="{7DA5524C-BCD3-40F8-8913-353F6D141364}"/>
                </a:ext>
              </a:extLst>
            </p:cNvPr>
            <p:cNvPicPr>
              <a:picLocks noChangeAspect="1"/>
            </p:cNvPicPr>
            <p:nvPr>
              <p:custDataLst>
                <p:tags r:id="rId29"/>
              </p:custDataLst>
            </p:nvPr>
          </p:nvPicPr>
          <p:blipFill>
            <a:blip r:embed="rId37"/>
            <a:stretch>
              <a:fillRect/>
            </a:stretch>
          </p:blipFill>
          <p:spPr>
            <a:xfrm>
              <a:off x="4913078" y="1437250"/>
              <a:ext cx="2365844" cy="4574581"/>
            </a:xfrm>
            <a:prstGeom prst="rect">
              <a:avLst/>
            </a:prstGeom>
            <a:ln w="12700">
              <a:miter lim="400000"/>
            </a:ln>
          </p:spPr>
        </p:pic>
        <p:pic>
          <p:nvPicPr>
            <p:cNvPr id="49" name="PA_库_PicturePlaceholder 2">
              <a:extLst>
                <a:ext uri="{FF2B5EF4-FFF2-40B4-BE49-F238E27FC236}">
                  <a16:creationId xmlns:a16="http://schemas.microsoft.com/office/drawing/2014/main" xmlns="" id="{2E80609C-C64F-48EE-A911-D1C7C533E72D}"/>
                </a:ext>
              </a:extLst>
            </p:cNvPr>
            <p:cNvPicPr>
              <a:picLocks noChangeAspect="1"/>
            </p:cNvPicPr>
            <p:nvPr>
              <p:custDataLst>
                <p:tags r:id="rId30"/>
              </p:custDataLst>
            </p:nvPr>
          </p:nvPicPr>
          <p:blipFill>
            <a:blip r:embed="rId38" cstate="print">
              <a:extLst>
                <a:ext uri="{28A0092B-C50C-407E-A947-70E740481C1C}">
                  <a14:useLocalDpi xmlns:a14="http://schemas.microsoft.com/office/drawing/2010/main" val="0"/>
                </a:ext>
              </a:extLst>
            </a:blip>
            <a:srcRect/>
            <a:stretch/>
          </p:blipFill>
          <p:spPr>
            <a:xfrm>
              <a:off x="5334000" y="2801540"/>
              <a:ext cx="1536699" cy="1832770"/>
            </a:xfrm>
            <a:prstGeom prst="rect">
              <a:avLst/>
            </a:prstGeom>
          </p:spPr>
        </p:pic>
      </p:grpSp>
      <p:sp>
        <p:nvSpPr>
          <p:cNvPr id="50" name="PA-文本框 15">
            <a:extLst>
              <a:ext uri="{FF2B5EF4-FFF2-40B4-BE49-F238E27FC236}">
                <a16:creationId xmlns:a16="http://schemas.microsoft.com/office/drawing/2014/main" xmlns="" id="{6A3A6129-08F4-41F7-B9CA-739AD26CB635}"/>
              </a:ext>
            </a:extLst>
          </p:cNvPr>
          <p:cNvSpPr txBox="1"/>
          <p:nvPr>
            <p:custDataLst>
              <p:tags r:id="rId1"/>
            </p:custDataLst>
          </p:nvPr>
        </p:nvSpPr>
        <p:spPr>
          <a:xfrm>
            <a:off x="2233003" y="2365010"/>
            <a:ext cx="2229109" cy="873060"/>
          </a:xfrm>
          <a:prstGeom prst="rect">
            <a:avLst/>
          </a:prstGeom>
          <a:noFill/>
        </p:spPr>
        <p:txBody>
          <a:bodyPr wrap="square" lIns="0" rIns="0" rtlCol="0">
            <a:spAutoFit/>
          </a:bodyPr>
          <a:lstStyle/>
          <a:p>
            <a:pPr defTabSz="914102">
              <a:lnSpc>
                <a:spcPct val="130000"/>
              </a:lnSpc>
            </a:pPr>
            <a:r>
              <a:rPr lang="zh-CN" altLang="en-US" sz="100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a:t>
            </a:r>
          </a:p>
        </p:txBody>
      </p:sp>
      <p:sp>
        <p:nvSpPr>
          <p:cNvPr id="51" name="PA-文本框 16">
            <a:extLst>
              <a:ext uri="{FF2B5EF4-FFF2-40B4-BE49-F238E27FC236}">
                <a16:creationId xmlns:a16="http://schemas.microsoft.com/office/drawing/2014/main" xmlns="" id="{75EB0C71-3572-4CC0-8182-A5BB7345FF3E}"/>
              </a:ext>
            </a:extLst>
          </p:cNvPr>
          <p:cNvSpPr txBox="1"/>
          <p:nvPr>
            <p:custDataLst>
              <p:tags r:id="rId2"/>
            </p:custDataLst>
          </p:nvPr>
        </p:nvSpPr>
        <p:spPr>
          <a:xfrm>
            <a:off x="2233002" y="2029925"/>
            <a:ext cx="1077218" cy="307777"/>
          </a:xfrm>
          <a:prstGeom prst="rect">
            <a:avLst/>
          </a:prstGeom>
          <a:noFill/>
        </p:spPr>
        <p:txBody>
          <a:bodyPr wrap="none" lIns="0" rIns="0" rtlCol="0">
            <a:spAutoFit/>
          </a:bodyPr>
          <a:lstStyle/>
          <a:p>
            <a:pP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sp>
        <p:nvSpPr>
          <p:cNvPr id="52" name="PA-文本框 20">
            <a:extLst>
              <a:ext uri="{FF2B5EF4-FFF2-40B4-BE49-F238E27FC236}">
                <a16:creationId xmlns:a16="http://schemas.microsoft.com/office/drawing/2014/main" xmlns="" id="{2BD47A22-155A-4A13-834E-0E8F71CA5828}"/>
              </a:ext>
            </a:extLst>
          </p:cNvPr>
          <p:cNvSpPr txBox="1"/>
          <p:nvPr>
            <p:custDataLst>
              <p:tags r:id="rId3"/>
            </p:custDataLst>
          </p:nvPr>
        </p:nvSpPr>
        <p:spPr>
          <a:xfrm>
            <a:off x="2233003" y="4770261"/>
            <a:ext cx="2229109" cy="873060"/>
          </a:xfrm>
          <a:prstGeom prst="rect">
            <a:avLst/>
          </a:prstGeom>
          <a:noFill/>
        </p:spPr>
        <p:txBody>
          <a:bodyPr wrap="square" lIns="0" rIns="0" rtlCol="0">
            <a:spAutoFit/>
          </a:bodyPr>
          <a:lstStyle/>
          <a:p>
            <a:pPr defTabSz="914102">
              <a:lnSpc>
                <a:spcPct val="130000"/>
              </a:lnSpc>
            </a:pPr>
            <a:r>
              <a:rPr lang="zh-CN" altLang="en-US" sz="100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a:t>
            </a:r>
          </a:p>
        </p:txBody>
      </p:sp>
      <p:sp>
        <p:nvSpPr>
          <p:cNvPr id="53" name="PA-文本框 21">
            <a:extLst>
              <a:ext uri="{FF2B5EF4-FFF2-40B4-BE49-F238E27FC236}">
                <a16:creationId xmlns:a16="http://schemas.microsoft.com/office/drawing/2014/main" xmlns="" id="{0411AF97-3DB1-4ACC-AA92-0F53BA5B0BF3}"/>
              </a:ext>
            </a:extLst>
          </p:cNvPr>
          <p:cNvSpPr txBox="1"/>
          <p:nvPr>
            <p:custDataLst>
              <p:tags r:id="rId4"/>
            </p:custDataLst>
          </p:nvPr>
        </p:nvSpPr>
        <p:spPr>
          <a:xfrm>
            <a:off x="2233002" y="4435176"/>
            <a:ext cx="1077218" cy="307777"/>
          </a:xfrm>
          <a:prstGeom prst="rect">
            <a:avLst/>
          </a:prstGeom>
          <a:noFill/>
        </p:spPr>
        <p:txBody>
          <a:bodyPr wrap="none" lIns="0" rIns="0" rtlCol="0">
            <a:spAutoFit/>
          </a:bodyPr>
          <a:lstStyle/>
          <a:p>
            <a:pP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grpSp>
        <p:nvGrpSpPr>
          <p:cNvPr id="54" name="PA-组合 75">
            <a:extLst>
              <a:ext uri="{FF2B5EF4-FFF2-40B4-BE49-F238E27FC236}">
                <a16:creationId xmlns:a16="http://schemas.microsoft.com/office/drawing/2014/main" xmlns="" id="{27779C2D-3C57-433E-AE20-00204D8AC72F}"/>
              </a:ext>
            </a:extLst>
          </p:cNvPr>
          <p:cNvGrpSpPr/>
          <p:nvPr>
            <p:custDataLst>
              <p:tags r:id="rId5"/>
            </p:custDataLst>
          </p:nvPr>
        </p:nvGrpSpPr>
        <p:grpSpPr>
          <a:xfrm>
            <a:off x="775048" y="2086550"/>
            <a:ext cx="1097459" cy="1097459"/>
            <a:chOff x="1687471" y="6477065"/>
            <a:chExt cx="1418785" cy="1418785"/>
          </a:xfrm>
        </p:grpSpPr>
        <p:grpSp>
          <p:nvGrpSpPr>
            <p:cNvPr id="55" name="组合 54">
              <a:extLst>
                <a:ext uri="{FF2B5EF4-FFF2-40B4-BE49-F238E27FC236}">
                  <a16:creationId xmlns:a16="http://schemas.microsoft.com/office/drawing/2014/main" xmlns="" id="{A456C449-7B26-4401-9986-CB194A737DA6}"/>
                </a:ext>
              </a:extLst>
            </p:cNvPr>
            <p:cNvGrpSpPr/>
            <p:nvPr/>
          </p:nvGrpSpPr>
          <p:grpSpPr>
            <a:xfrm>
              <a:off x="1687471" y="6477065"/>
              <a:ext cx="1418785" cy="1418785"/>
              <a:chOff x="1333481" y="1593118"/>
              <a:chExt cx="1418785" cy="1418785"/>
            </a:xfrm>
          </p:grpSpPr>
          <p:sp>
            <p:nvSpPr>
              <p:cNvPr id="57" name="PA-↖">
                <a:extLst>
                  <a:ext uri="{FF2B5EF4-FFF2-40B4-BE49-F238E27FC236}">
                    <a16:creationId xmlns:a16="http://schemas.microsoft.com/office/drawing/2014/main" xmlns="" id="{CF81853A-5B29-4B18-A9D0-0D623AB0834D}"/>
                  </a:ext>
                </a:extLst>
              </p:cNvPr>
              <p:cNvSpPr/>
              <p:nvPr>
                <p:custDataLst>
                  <p:tags r:id="rId2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8" name="PA-↘">
                <a:extLst>
                  <a:ext uri="{FF2B5EF4-FFF2-40B4-BE49-F238E27FC236}">
                    <a16:creationId xmlns:a16="http://schemas.microsoft.com/office/drawing/2014/main" xmlns="" id="{2590A292-69D3-4054-B2C4-32C6786E9F20}"/>
                  </a:ext>
                </a:extLst>
              </p:cNvPr>
              <p:cNvSpPr/>
              <p:nvPr>
                <p:custDataLst>
                  <p:tags r:id="rId27"/>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9" name="PA-1">
                <a:extLst>
                  <a:ext uri="{FF2B5EF4-FFF2-40B4-BE49-F238E27FC236}">
                    <a16:creationId xmlns:a16="http://schemas.microsoft.com/office/drawing/2014/main" xmlns="" id="{534D346C-A813-462B-A087-3A7310F86E4A}"/>
                  </a:ext>
                </a:extLst>
              </p:cNvPr>
              <p:cNvSpPr/>
              <p:nvPr>
                <p:custDataLst>
                  <p:tags r:id="rId28"/>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56" name="PA-任意多边形 1134">
              <a:extLst>
                <a:ext uri="{FF2B5EF4-FFF2-40B4-BE49-F238E27FC236}">
                  <a16:creationId xmlns:a16="http://schemas.microsoft.com/office/drawing/2014/main" xmlns="" id="{6C6C28FE-F2BC-41EC-A4CB-13237EB3FDD5}"/>
                </a:ext>
              </a:extLst>
            </p:cNvPr>
            <p:cNvSpPr>
              <a:spLocks noEditPoints="1"/>
            </p:cNvSpPr>
            <p:nvPr>
              <p:custDataLst>
                <p:tags r:id="rId25"/>
              </p:custDataLst>
            </p:nvPr>
          </p:nvSpPr>
          <p:spPr bwMode="auto">
            <a:xfrm>
              <a:off x="2148982" y="6885379"/>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60" name="PA-组合 84">
            <a:extLst>
              <a:ext uri="{FF2B5EF4-FFF2-40B4-BE49-F238E27FC236}">
                <a16:creationId xmlns:a16="http://schemas.microsoft.com/office/drawing/2014/main" xmlns="" id="{254816A0-8619-43A2-BFCF-2ABEEDB2B6DB}"/>
              </a:ext>
            </a:extLst>
          </p:cNvPr>
          <p:cNvGrpSpPr/>
          <p:nvPr>
            <p:custDataLst>
              <p:tags r:id="rId6"/>
            </p:custDataLst>
          </p:nvPr>
        </p:nvGrpSpPr>
        <p:grpSpPr>
          <a:xfrm>
            <a:off x="775048" y="4491801"/>
            <a:ext cx="1097459" cy="1097459"/>
            <a:chOff x="1687471" y="6477065"/>
            <a:chExt cx="1418785" cy="1418785"/>
          </a:xfrm>
        </p:grpSpPr>
        <p:grpSp>
          <p:nvGrpSpPr>
            <p:cNvPr id="61" name="组合 60">
              <a:extLst>
                <a:ext uri="{FF2B5EF4-FFF2-40B4-BE49-F238E27FC236}">
                  <a16:creationId xmlns:a16="http://schemas.microsoft.com/office/drawing/2014/main" xmlns="" id="{CB4458CA-A41F-4F46-B4FC-C16B643CE668}"/>
                </a:ext>
              </a:extLst>
            </p:cNvPr>
            <p:cNvGrpSpPr/>
            <p:nvPr/>
          </p:nvGrpSpPr>
          <p:grpSpPr>
            <a:xfrm>
              <a:off x="1687471" y="6477065"/>
              <a:ext cx="1418785" cy="1418785"/>
              <a:chOff x="1333481" y="1593118"/>
              <a:chExt cx="1418785" cy="1418785"/>
            </a:xfrm>
          </p:grpSpPr>
          <p:sp>
            <p:nvSpPr>
              <p:cNvPr id="63" name="PA-↖">
                <a:extLst>
                  <a:ext uri="{FF2B5EF4-FFF2-40B4-BE49-F238E27FC236}">
                    <a16:creationId xmlns:a16="http://schemas.microsoft.com/office/drawing/2014/main" xmlns="" id="{D6239708-C7EA-4056-B584-F1EEF4EEFE0F}"/>
                  </a:ext>
                </a:extLst>
              </p:cNvPr>
              <p:cNvSpPr/>
              <p:nvPr>
                <p:custDataLst>
                  <p:tags r:id="rId2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4" name="PA-↘">
                <a:extLst>
                  <a:ext uri="{FF2B5EF4-FFF2-40B4-BE49-F238E27FC236}">
                    <a16:creationId xmlns:a16="http://schemas.microsoft.com/office/drawing/2014/main" xmlns="" id="{EC42F2A8-FB87-4A3D-96B9-94111A7B7D24}"/>
                  </a:ext>
                </a:extLst>
              </p:cNvPr>
              <p:cNvSpPr/>
              <p:nvPr>
                <p:custDataLst>
                  <p:tags r:id="rId2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5" name="PA-1">
                <a:extLst>
                  <a:ext uri="{FF2B5EF4-FFF2-40B4-BE49-F238E27FC236}">
                    <a16:creationId xmlns:a16="http://schemas.microsoft.com/office/drawing/2014/main" xmlns="" id="{6B026AFF-05BA-4561-8348-07CE4B221484}"/>
                  </a:ext>
                </a:extLst>
              </p:cNvPr>
              <p:cNvSpPr/>
              <p:nvPr>
                <p:custDataLst>
                  <p:tags r:id="rId2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62" name="PA-任意多边形 1134">
              <a:extLst>
                <a:ext uri="{FF2B5EF4-FFF2-40B4-BE49-F238E27FC236}">
                  <a16:creationId xmlns:a16="http://schemas.microsoft.com/office/drawing/2014/main" xmlns="" id="{F55C11A8-3F5C-400C-B8CF-F650A55B2DAA}"/>
                </a:ext>
              </a:extLst>
            </p:cNvPr>
            <p:cNvSpPr>
              <a:spLocks noEditPoints="1"/>
            </p:cNvSpPr>
            <p:nvPr>
              <p:custDataLst>
                <p:tags r:id="rId21"/>
              </p:custDataLst>
            </p:nvPr>
          </p:nvSpPr>
          <p:spPr bwMode="auto">
            <a:xfrm>
              <a:off x="2148982" y="6885379"/>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66" name="PA-文本框 15">
            <a:extLst>
              <a:ext uri="{FF2B5EF4-FFF2-40B4-BE49-F238E27FC236}">
                <a16:creationId xmlns:a16="http://schemas.microsoft.com/office/drawing/2014/main" xmlns="" id="{5449122F-CB31-4560-B4E1-1EC06E1646B8}"/>
              </a:ext>
            </a:extLst>
          </p:cNvPr>
          <p:cNvSpPr txBox="1"/>
          <p:nvPr>
            <p:custDataLst>
              <p:tags r:id="rId7"/>
            </p:custDataLst>
          </p:nvPr>
        </p:nvSpPr>
        <p:spPr>
          <a:xfrm>
            <a:off x="9343273" y="2365010"/>
            <a:ext cx="2229109" cy="873060"/>
          </a:xfrm>
          <a:prstGeom prst="rect">
            <a:avLst/>
          </a:prstGeom>
          <a:noFill/>
        </p:spPr>
        <p:txBody>
          <a:bodyPr wrap="square" lIns="0" rIns="0" rtlCol="0">
            <a:spAutoFit/>
          </a:bodyPr>
          <a:lstStyle/>
          <a:p>
            <a:pPr defTabSz="914102">
              <a:lnSpc>
                <a:spcPct val="130000"/>
              </a:lnSpc>
            </a:pPr>
            <a:r>
              <a:rPr lang="zh-CN" altLang="en-US" sz="100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a:t>
            </a:r>
          </a:p>
        </p:txBody>
      </p:sp>
      <p:sp>
        <p:nvSpPr>
          <p:cNvPr id="67" name="PA-文本框 16">
            <a:extLst>
              <a:ext uri="{FF2B5EF4-FFF2-40B4-BE49-F238E27FC236}">
                <a16:creationId xmlns:a16="http://schemas.microsoft.com/office/drawing/2014/main" xmlns="" id="{B9B100F6-74D0-4DE8-ADB2-D530E8F8387A}"/>
              </a:ext>
            </a:extLst>
          </p:cNvPr>
          <p:cNvSpPr txBox="1"/>
          <p:nvPr>
            <p:custDataLst>
              <p:tags r:id="rId8"/>
            </p:custDataLst>
          </p:nvPr>
        </p:nvSpPr>
        <p:spPr>
          <a:xfrm>
            <a:off x="9343272" y="2029925"/>
            <a:ext cx="1077218" cy="307777"/>
          </a:xfrm>
          <a:prstGeom prst="rect">
            <a:avLst/>
          </a:prstGeom>
          <a:noFill/>
        </p:spPr>
        <p:txBody>
          <a:bodyPr wrap="none" lIns="0" rIns="0" rtlCol="0">
            <a:spAutoFit/>
          </a:bodyPr>
          <a:lstStyle/>
          <a:p>
            <a:pP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sp>
        <p:nvSpPr>
          <p:cNvPr id="68" name="PA-文本框 20">
            <a:extLst>
              <a:ext uri="{FF2B5EF4-FFF2-40B4-BE49-F238E27FC236}">
                <a16:creationId xmlns:a16="http://schemas.microsoft.com/office/drawing/2014/main" xmlns="" id="{CA2D033D-8577-4ECB-A91A-FBCAB3B41A4D}"/>
              </a:ext>
            </a:extLst>
          </p:cNvPr>
          <p:cNvSpPr txBox="1"/>
          <p:nvPr>
            <p:custDataLst>
              <p:tags r:id="rId9"/>
            </p:custDataLst>
          </p:nvPr>
        </p:nvSpPr>
        <p:spPr>
          <a:xfrm>
            <a:off x="9343273" y="4770261"/>
            <a:ext cx="2229109" cy="873060"/>
          </a:xfrm>
          <a:prstGeom prst="rect">
            <a:avLst/>
          </a:prstGeom>
          <a:noFill/>
        </p:spPr>
        <p:txBody>
          <a:bodyPr wrap="square" lIns="0" rIns="0" rtlCol="0">
            <a:spAutoFit/>
          </a:bodyPr>
          <a:lstStyle/>
          <a:p>
            <a:pPr defTabSz="914102">
              <a:lnSpc>
                <a:spcPct val="130000"/>
              </a:lnSpc>
            </a:pPr>
            <a:r>
              <a:rPr lang="zh-CN" altLang="en-US" sz="100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a:t>
            </a:r>
          </a:p>
        </p:txBody>
      </p:sp>
      <p:sp>
        <p:nvSpPr>
          <p:cNvPr id="69" name="PA-文本框 21">
            <a:extLst>
              <a:ext uri="{FF2B5EF4-FFF2-40B4-BE49-F238E27FC236}">
                <a16:creationId xmlns:a16="http://schemas.microsoft.com/office/drawing/2014/main" xmlns="" id="{691EE1A8-451D-43AF-8677-23B571266A6A}"/>
              </a:ext>
            </a:extLst>
          </p:cNvPr>
          <p:cNvSpPr txBox="1"/>
          <p:nvPr>
            <p:custDataLst>
              <p:tags r:id="rId10"/>
            </p:custDataLst>
          </p:nvPr>
        </p:nvSpPr>
        <p:spPr>
          <a:xfrm>
            <a:off x="9343272" y="4435176"/>
            <a:ext cx="1077218" cy="307777"/>
          </a:xfrm>
          <a:prstGeom prst="rect">
            <a:avLst/>
          </a:prstGeom>
          <a:noFill/>
        </p:spPr>
        <p:txBody>
          <a:bodyPr wrap="none" lIns="0" rIns="0" rtlCol="0">
            <a:spAutoFit/>
          </a:bodyPr>
          <a:lstStyle/>
          <a:p>
            <a:pP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grpSp>
        <p:nvGrpSpPr>
          <p:cNvPr id="70" name="PA-组合 75">
            <a:extLst>
              <a:ext uri="{FF2B5EF4-FFF2-40B4-BE49-F238E27FC236}">
                <a16:creationId xmlns:a16="http://schemas.microsoft.com/office/drawing/2014/main" xmlns="" id="{C7707967-F222-4FED-B737-9EDF6C457183}"/>
              </a:ext>
            </a:extLst>
          </p:cNvPr>
          <p:cNvGrpSpPr/>
          <p:nvPr>
            <p:custDataLst>
              <p:tags r:id="rId11"/>
            </p:custDataLst>
          </p:nvPr>
        </p:nvGrpSpPr>
        <p:grpSpPr>
          <a:xfrm>
            <a:off x="7885318" y="2086550"/>
            <a:ext cx="1097459" cy="1097459"/>
            <a:chOff x="1687471" y="6477065"/>
            <a:chExt cx="1418785" cy="1418785"/>
          </a:xfrm>
        </p:grpSpPr>
        <p:grpSp>
          <p:nvGrpSpPr>
            <p:cNvPr id="71" name="组合 70">
              <a:extLst>
                <a:ext uri="{FF2B5EF4-FFF2-40B4-BE49-F238E27FC236}">
                  <a16:creationId xmlns:a16="http://schemas.microsoft.com/office/drawing/2014/main" xmlns="" id="{63604C6E-23C1-44D0-A12C-2E0947C0BDC7}"/>
                </a:ext>
              </a:extLst>
            </p:cNvPr>
            <p:cNvGrpSpPr/>
            <p:nvPr/>
          </p:nvGrpSpPr>
          <p:grpSpPr>
            <a:xfrm>
              <a:off x="1687471" y="6477065"/>
              <a:ext cx="1418785" cy="1418785"/>
              <a:chOff x="1333481" y="1593118"/>
              <a:chExt cx="1418785" cy="1418785"/>
            </a:xfrm>
          </p:grpSpPr>
          <p:sp>
            <p:nvSpPr>
              <p:cNvPr id="73" name="PA-↖">
                <a:extLst>
                  <a:ext uri="{FF2B5EF4-FFF2-40B4-BE49-F238E27FC236}">
                    <a16:creationId xmlns:a16="http://schemas.microsoft.com/office/drawing/2014/main" xmlns="" id="{9A3EFC91-0563-4EEB-AB7D-464BE75DC1C0}"/>
                  </a:ext>
                </a:extLst>
              </p:cNvPr>
              <p:cNvSpPr/>
              <p:nvPr>
                <p:custDataLst>
                  <p:tags r:id="rId1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4" name="PA-↘">
                <a:extLst>
                  <a:ext uri="{FF2B5EF4-FFF2-40B4-BE49-F238E27FC236}">
                    <a16:creationId xmlns:a16="http://schemas.microsoft.com/office/drawing/2014/main" xmlns="" id="{3E91A792-4EA4-4937-B368-C36683DE827B}"/>
                  </a:ext>
                </a:extLst>
              </p:cNvPr>
              <p:cNvSpPr/>
              <p:nvPr>
                <p:custDataLst>
                  <p:tags r:id="rId1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5" name="PA-1">
                <a:extLst>
                  <a:ext uri="{FF2B5EF4-FFF2-40B4-BE49-F238E27FC236}">
                    <a16:creationId xmlns:a16="http://schemas.microsoft.com/office/drawing/2014/main" xmlns="" id="{8CE0E4CA-7AC6-4C7A-BE58-8F37B99AB919}"/>
                  </a:ext>
                </a:extLst>
              </p:cNvPr>
              <p:cNvSpPr/>
              <p:nvPr>
                <p:custDataLst>
                  <p:tags r:id="rId20"/>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72" name="PA-任意多边形 1134">
              <a:extLst>
                <a:ext uri="{FF2B5EF4-FFF2-40B4-BE49-F238E27FC236}">
                  <a16:creationId xmlns:a16="http://schemas.microsoft.com/office/drawing/2014/main" xmlns="" id="{D8FCE4BC-A4FB-4552-B2E4-7F922459F432}"/>
                </a:ext>
              </a:extLst>
            </p:cNvPr>
            <p:cNvSpPr>
              <a:spLocks noEditPoints="1"/>
            </p:cNvSpPr>
            <p:nvPr>
              <p:custDataLst>
                <p:tags r:id="rId17"/>
              </p:custDataLst>
            </p:nvPr>
          </p:nvSpPr>
          <p:spPr bwMode="auto">
            <a:xfrm>
              <a:off x="2148982" y="6885379"/>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76" name="PA-组合 84">
            <a:extLst>
              <a:ext uri="{FF2B5EF4-FFF2-40B4-BE49-F238E27FC236}">
                <a16:creationId xmlns:a16="http://schemas.microsoft.com/office/drawing/2014/main" xmlns="" id="{42B50B62-F884-4FE9-91AF-B264E26669FB}"/>
              </a:ext>
            </a:extLst>
          </p:cNvPr>
          <p:cNvGrpSpPr/>
          <p:nvPr>
            <p:custDataLst>
              <p:tags r:id="rId12"/>
            </p:custDataLst>
          </p:nvPr>
        </p:nvGrpSpPr>
        <p:grpSpPr>
          <a:xfrm>
            <a:off x="7885318" y="4491801"/>
            <a:ext cx="1097459" cy="1097459"/>
            <a:chOff x="1687471" y="6477065"/>
            <a:chExt cx="1418785" cy="1418785"/>
          </a:xfrm>
        </p:grpSpPr>
        <p:grpSp>
          <p:nvGrpSpPr>
            <p:cNvPr id="77" name="组合 76">
              <a:extLst>
                <a:ext uri="{FF2B5EF4-FFF2-40B4-BE49-F238E27FC236}">
                  <a16:creationId xmlns:a16="http://schemas.microsoft.com/office/drawing/2014/main" xmlns="" id="{58DA168C-4D51-49B7-AC33-34CD6D69F2BA}"/>
                </a:ext>
              </a:extLst>
            </p:cNvPr>
            <p:cNvGrpSpPr/>
            <p:nvPr/>
          </p:nvGrpSpPr>
          <p:grpSpPr>
            <a:xfrm>
              <a:off x="1687471" y="6477065"/>
              <a:ext cx="1418785" cy="1418785"/>
              <a:chOff x="1333481" y="1593118"/>
              <a:chExt cx="1418785" cy="1418785"/>
            </a:xfrm>
          </p:grpSpPr>
          <p:sp>
            <p:nvSpPr>
              <p:cNvPr id="79" name="PA-↖">
                <a:extLst>
                  <a:ext uri="{FF2B5EF4-FFF2-40B4-BE49-F238E27FC236}">
                    <a16:creationId xmlns:a16="http://schemas.microsoft.com/office/drawing/2014/main" xmlns="" id="{392E34DA-7FE3-4E8D-8ECD-3C334968BFCF}"/>
                  </a:ext>
                </a:extLst>
              </p:cNvPr>
              <p:cNvSpPr/>
              <p:nvPr>
                <p:custDataLst>
                  <p:tags r:id="rId14"/>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80" name="PA-↘">
                <a:extLst>
                  <a:ext uri="{FF2B5EF4-FFF2-40B4-BE49-F238E27FC236}">
                    <a16:creationId xmlns:a16="http://schemas.microsoft.com/office/drawing/2014/main" xmlns="" id="{CA883DC1-61DD-457D-8B7E-1D58B7E3EF03}"/>
                  </a:ext>
                </a:extLst>
              </p:cNvPr>
              <p:cNvSpPr/>
              <p:nvPr>
                <p:custDataLst>
                  <p:tags r:id="rId1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81" name="PA-1">
                <a:extLst>
                  <a:ext uri="{FF2B5EF4-FFF2-40B4-BE49-F238E27FC236}">
                    <a16:creationId xmlns:a16="http://schemas.microsoft.com/office/drawing/2014/main" xmlns="" id="{6751DC30-BEAA-43D2-A37D-879435DC7FD6}"/>
                  </a:ext>
                </a:extLst>
              </p:cNvPr>
              <p:cNvSpPr/>
              <p:nvPr>
                <p:custDataLst>
                  <p:tags r:id="rId16"/>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78" name="PA-任意多边形 1134">
              <a:extLst>
                <a:ext uri="{FF2B5EF4-FFF2-40B4-BE49-F238E27FC236}">
                  <a16:creationId xmlns:a16="http://schemas.microsoft.com/office/drawing/2014/main" xmlns="" id="{0682F16F-FF14-40B9-9ACA-7F0EDFC7E906}"/>
                </a:ext>
              </a:extLst>
            </p:cNvPr>
            <p:cNvSpPr>
              <a:spLocks noEditPoints="1"/>
            </p:cNvSpPr>
            <p:nvPr>
              <p:custDataLst>
                <p:tags r:id="rId13"/>
              </p:custDataLst>
            </p:nvPr>
          </p:nvSpPr>
          <p:spPr bwMode="auto">
            <a:xfrm>
              <a:off x="2148982" y="6885379"/>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9973253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40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63" presetClass="path" presetSubtype="0" decel="100000" fill="hold" nodeType="withEffect">
                                  <p:stCondLst>
                                    <p:cond delay="400"/>
                                  </p:stCondLst>
                                  <p:childTnLst>
                                    <p:animMotion origin="layout" path="M -0.03789 7.40741E-7 L -3.75E-6 7.40741E-7 " pathEditMode="relative" rAng="0" ptsTypes="AA">
                                      <p:cBhvr>
                                        <p:cTn id="26" dur="500" fill="hold"/>
                                        <p:tgtEl>
                                          <p:spTgt spid="54"/>
                                        </p:tgtEl>
                                        <p:attrNameLst>
                                          <p:attrName>ppt_x</p:attrName>
                                          <p:attrName>ppt_y</p:attrName>
                                        </p:attrNameLst>
                                      </p:cBhvr>
                                      <p:rCtr x="1888" y="0"/>
                                    </p:animMotion>
                                  </p:childTnLst>
                                </p:cTn>
                              </p:par>
                              <p:par>
                                <p:cTn id="27" presetID="10" presetClass="entr" presetSubtype="0" fill="hold" grpId="0" nodeType="withEffect">
                                  <p:stCondLst>
                                    <p:cond delay="50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35" presetClass="path" presetSubtype="0" decel="100000" fill="hold" grpId="1" nodeType="withEffect">
                                  <p:stCondLst>
                                    <p:cond delay="500"/>
                                  </p:stCondLst>
                                  <p:childTnLst>
                                    <p:animMotion origin="layout" path="M 0.0543 1.48148E-6 L -3.75E-6 1.48148E-6 " pathEditMode="relative" rAng="0" ptsTypes="AA">
                                      <p:cBhvr>
                                        <p:cTn id="31" dur="500" fill="hold"/>
                                        <p:tgtEl>
                                          <p:spTgt spid="51"/>
                                        </p:tgtEl>
                                        <p:attrNameLst>
                                          <p:attrName>ppt_x</p:attrName>
                                          <p:attrName>ppt_y</p:attrName>
                                        </p:attrNameLst>
                                      </p:cBhvr>
                                      <p:rCtr x="-2721" y="0"/>
                                    </p:animMotion>
                                  </p:childTnLst>
                                </p:cTn>
                              </p:par>
                              <p:par>
                                <p:cTn id="32" presetID="10" presetClass="entr" presetSubtype="0" fill="hold" grpId="0" nodeType="withEffect">
                                  <p:stCondLst>
                                    <p:cond delay="60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35" presetClass="path" presetSubtype="0" decel="100000" fill="hold" grpId="1" nodeType="withEffect">
                                  <p:stCondLst>
                                    <p:cond delay="600"/>
                                  </p:stCondLst>
                                  <p:childTnLst>
                                    <p:animMotion origin="layout" path="M 0.0543 -4.81481E-6 L 6.25E-7 -4.81481E-6 " pathEditMode="relative" rAng="0" ptsTypes="AA">
                                      <p:cBhvr>
                                        <p:cTn id="36" dur="500" fill="hold"/>
                                        <p:tgtEl>
                                          <p:spTgt spid="50"/>
                                        </p:tgtEl>
                                        <p:attrNameLst>
                                          <p:attrName>ppt_x</p:attrName>
                                          <p:attrName>ppt_y</p:attrName>
                                        </p:attrNameLst>
                                      </p:cBhvr>
                                      <p:rCtr x="-2721" y="0"/>
                                    </p:animMotion>
                                  </p:childTnLst>
                                </p:cTn>
                              </p:par>
                              <p:par>
                                <p:cTn id="37" presetID="10" presetClass="entr" presetSubtype="0" fill="hold" nodeType="withEffect">
                                  <p:stCondLst>
                                    <p:cond delay="60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63" presetClass="path" presetSubtype="0" decel="100000" fill="hold" nodeType="withEffect">
                                  <p:stCondLst>
                                    <p:cond delay="600"/>
                                  </p:stCondLst>
                                  <p:childTnLst>
                                    <p:animMotion origin="layout" path="M -0.03789 -3.7037E-6 L -3.75E-6 -3.7037E-6 " pathEditMode="relative" rAng="0" ptsTypes="AA">
                                      <p:cBhvr>
                                        <p:cTn id="41" dur="500" fill="hold"/>
                                        <p:tgtEl>
                                          <p:spTgt spid="60"/>
                                        </p:tgtEl>
                                        <p:attrNameLst>
                                          <p:attrName>ppt_x</p:attrName>
                                          <p:attrName>ppt_y</p:attrName>
                                        </p:attrNameLst>
                                      </p:cBhvr>
                                      <p:rCtr x="1888" y="0"/>
                                    </p:animMotion>
                                  </p:childTnLst>
                                </p:cTn>
                              </p:par>
                              <p:par>
                                <p:cTn id="42" presetID="10" presetClass="entr" presetSubtype="0" fill="hold" grpId="0" nodeType="withEffect">
                                  <p:stCondLst>
                                    <p:cond delay="70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35" presetClass="path" presetSubtype="0" decel="100000" fill="hold" grpId="1" nodeType="withEffect">
                                  <p:stCondLst>
                                    <p:cond delay="700"/>
                                  </p:stCondLst>
                                  <p:childTnLst>
                                    <p:animMotion origin="layout" path="M 0.0543 -2.96296E-6 L -3.75E-6 -2.96296E-6 " pathEditMode="relative" rAng="0" ptsTypes="AA">
                                      <p:cBhvr>
                                        <p:cTn id="46" dur="500" fill="hold"/>
                                        <p:tgtEl>
                                          <p:spTgt spid="53"/>
                                        </p:tgtEl>
                                        <p:attrNameLst>
                                          <p:attrName>ppt_x</p:attrName>
                                          <p:attrName>ppt_y</p:attrName>
                                        </p:attrNameLst>
                                      </p:cBhvr>
                                      <p:rCtr x="-2721" y="0"/>
                                    </p:animMotion>
                                  </p:childTnLst>
                                </p:cTn>
                              </p:par>
                              <p:par>
                                <p:cTn id="47" presetID="10" presetClass="entr" presetSubtype="0" fill="hold" grpId="0" nodeType="withEffect">
                                  <p:stCondLst>
                                    <p:cond delay="8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35" presetClass="path" presetSubtype="0" decel="100000" fill="hold" grpId="1" nodeType="withEffect">
                                  <p:stCondLst>
                                    <p:cond delay="800"/>
                                  </p:stCondLst>
                                  <p:childTnLst>
                                    <p:animMotion origin="layout" path="M 0.0543 7.40741E-7 L 6.25E-7 7.40741E-7 " pathEditMode="relative" rAng="0" ptsTypes="AA">
                                      <p:cBhvr>
                                        <p:cTn id="51" dur="500" fill="hold"/>
                                        <p:tgtEl>
                                          <p:spTgt spid="52"/>
                                        </p:tgtEl>
                                        <p:attrNameLst>
                                          <p:attrName>ppt_x</p:attrName>
                                          <p:attrName>ppt_y</p:attrName>
                                        </p:attrNameLst>
                                      </p:cBhvr>
                                      <p:rCtr x="-2721" y="0"/>
                                    </p:animMotion>
                                  </p:childTnLst>
                                </p:cTn>
                              </p:par>
                              <p:par>
                                <p:cTn id="52" presetID="10" presetClass="entr" presetSubtype="0" fill="hold" nodeType="withEffect">
                                  <p:stCondLst>
                                    <p:cond delay="40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500"/>
                                        <p:tgtEl>
                                          <p:spTgt spid="70"/>
                                        </p:tgtEl>
                                      </p:cBhvr>
                                    </p:animEffect>
                                  </p:childTnLst>
                                </p:cTn>
                              </p:par>
                              <p:par>
                                <p:cTn id="55" presetID="63" presetClass="path" presetSubtype="0" decel="100000" fill="hold" nodeType="withEffect">
                                  <p:stCondLst>
                                    <p:cond delay="400"/>
                                  </p:stCondLst>
                                  <p:childTnLst>
                                    <p:animMotion origin="layout" path="M -0.03789 7.40741E-7 L 3.33333E-6 7.40741E-7 " pathEditMode="relative" rAng="0" ptsTypes="AA">
                                      <p:cBhvr>
                                        <p:cTn id="56" dur="500" fill="hold"/>
                                        <p:tgtEl>
                                          <p:spTgt spid="70"/>
                                        </p:tgtEl>
                                        <p:attrNameLst>
                                          <p:attrName>ppt_x</p:attrName>
                                          <p:attrName>ppt_y</p:attrName>
                                        </p:attrNameLst>
                                      </p:cBhvr>
                                      <p:rCtr x="1888" y="0"/>
                                    </p:animMotion>
                                  </p:childTnLst>
                                </p:cTn>
                              </p:par>
                              <p:par>
                                <p:cTn id="57" presetID="10" presetClass="entr" presetSubtype="0" fill="hold" grpId="0" nodeType="withEffect">
                                  <p:stCondLst>
                                    <p:cond delay="50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par>
                                <p:cTn id="60" presetID="35" presetClass="path" presetSubtype="0" decel="100000" fill="hold" grpId="1" nodeType="withEffect">
                                  <p:stCondLst>
                                    <p:cond delay="500"/>
                                  </p:stCondLst>
                                  <p:childTnLst>
                                    <p:animMotion origin="layout" path="M 0.05429 1.48148E-6 L 3.125E-6 1.48148E-6 " pathEditMode="relative" rAng="0" ptsTypes="AA">
                                      <p:cBhvr>
                                        <p:cTn id="61" dur="500" fill="hold"/>
                                        <p:tgtEl>
                                          <p:spTgt spid="67"/>
                                        </p:tgtEl>
                                        <p:attrNameLst>
                                          <p:attrName>ppt_x</p:attrName>
                                          <p:attrName>ppt_y</p:attrName>
                                        </p:attrNameLst>
                                      </p:cBhvr>
                                      <p:rCtr x="-2721" y="0"/>
                                    </p:animMotion>
                                  </p:childTnLst>
                                </p:cTn>
                              </p:par>
                              <p:par>
                                <p:cTn id="62" presetID="10" presetClass="entr" presetSubtype="0" fill="hold" grpId="0" nodeType="withEffect">
                                  <p:stCondLst>
                                    <p:cond delay="60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500"/>
                                        <p:tgtEl>
                                          <p:spTgt spid="66"/>
                                        </p:tgtEl>
                                      </p:cBhvr>
                                    </p:animEffect>
                                  </p:childTnLst>
                                </p:cTn>
                              </p:par>
                              <p:par>
                                <p:cTn id="65" presetID="35" presetClass="path" presetSubtype="0" decel="100000" fill="hold" grpId="1" nodeType="withEffect">
                                  <p:stCondLst>
                                    <p:cond delay="600"/>
                                  </p:stCondLst>
                                  <p:childTnLst>
                                    <p:animMotion origin="layout" path="M 0.0543 -4.81481E-6 L -2.5E-6 -4.81481E-6 " pathEditMode="relative" rAng="0" ptsTypes="AA">
                                      <p:cBhvr>
                                        <p:cTn id="66" dur="500" fill="hold"/>
                                        <p:tgtEl>
                                          <p:spTgt spid="66"/>
                                        </p:tgtEl>
                                        <p:attrNameLst>
                                          <p:attrName>ppt_x</p:attrName>
                                          <p:attrName>ppt_y</p:attrName>
                                        </p:attrNameLst>
                                      </p:cBhvr>
                                      <p:rCtr x="-2721" y="0"/>
                                    </p:animMotion>
                                  </p:childTnLst>
                                </p:cTn>
                              </p:par>
                              <p:par>
                                <p:cTn id="67" presetID="10" presetClass="entr" presetSubtype="0" fill="hold" nodeType="withEffect">
                                  <p:stCondLst>
                                    <p:cond delay="60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par>
                                <p:cTn id="70" presetID="63" presetClass="path" presetSubtype="0" decel="100000" fill="hold" nodeType="withEffect">
                                  <p:stCondLst>
                                    <p:cond delay="600"/>
                                  </p:stCondLst>
                                  <p:childTnLst>
                                    <p:animMotion origin="layout" path="M -0.03789 -3.7037E-6 L 3.33333E-6 -3.7037E-6 " pathEditMode="relative" rAng="0" ptsTypes="AA">
                                      <p:cBhvr>
                                        <p:cTn id="71" dur="500" fill="hold"/>
                                        <p:tgtEl>
                                          <p:spTgt spid="76"/>
                                        </p:tgtEl>
                                        <p:attrNameLst>
                                          <p:attrName>ppt_x</p:attrName>
                                          <p:attrName>ppt_y</p:attrName>
                                        </p:attrNameLst>
                                      </p:cBhvr>
                                      <p:rCtr x="1888" y="0"/>
                                    </p:animMotion>
                                  </p:childTnLst>
                                </p:cTn>
                              </p:par>
                              <p:par>
                                <p:cTn id="72" presetID="10" presetClass="entr" presetSubtype="0" fill="hold" grpId="0" nodeType="withEffect">
                                  <p:stCondLst>
                                    <p:cond delay="70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35" presetClass="path" presetSubtype="0" decel="100000" fill="hold" grpId="1" nodeType="withEffect">
                                  <p:stCondLst>
                                    <p:cond delay="700"/>
                                  </p:stCondLst>
                                  <p:childTnLst>
                                    <p:animMotion origin="layout" path="M 0.05429 -2.96296E-6 L 3.125E-6 -2.96296E-6 " pathEditMode="relative" rAng="0" ptsTypes="AA">
                                      <p:cBhvr>
                                        <p:cTn id="76" dur="500" fill="hold"/>
                                        <p:tgtEl>
                                          <p:spTgt spid="69"/>
                                        </p:tgtEl>
                                        <p:attrNameLst>
                                          <p:attrName>ppt_x</p:attrName>
                                          <p:attrName>ppt_y</p:attrName>
                                        </p:attrNameLst>
                                      </p:cBhvr>
                                      <p:rCtr x="-2721" y="0"/>
                                    </p:animMotion>
                                  </p:childTnLst>
                                </p:cTn>
                              </p:par>
                              <p:par>
                                <p:cTn id="77" presetID="10" presetClass="entr" presetSubtype="0" fill="hold" grpId="0" nodeType="withEffect">
                                  <p:stCondLst>
                                    <p:cond delay="80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par>
                                <p:cTn id="80" presetID="35" presetClass="path" presetSubtype="0" decel="100000" fill="hold" grpId="1" nodeType="withEffect">
                                  <p:stCondLst>
                                    <p:cond delay="800"/>
                                  </p:stCondLst>
                                  <p:childTnLst>
                                    <p:animMotion origin="layout" path="M 0.0543 7.40741E-7 L -2.5E-6 7.40741E-7 " pathEditMode="relative" rAng="0" ptsTypes="AA">
                                      <p:cBhvr>
                                        <p:cTn id="81" dur="500" fill="hold"/>
                                        <p:tgtEl>
                                          <p:spTgt spid="68"/>
                                        </p:tgtEl>
                                        <p:attrNameLst>
                                          <p:attrName>ppt_x</p:attrName>
                                          <p:attrName>ppt_y</p:attrName>
                                        </p:attrNameLst>
                                      </p:cBhvr>
                                      <p:rCtr x="-27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0" grpId="0"/>
      <p:bldP spid="50" grpId="1"/>
      <p:bldP spid="51" grpId="0"/>
      <p:bldP spid="51" grpId="1"/>
      <p:bldP spid="52" grpId="0"/>
      <p:bldP spid="52" grpId="1"/>
      <p:bldP spid="53" grpId="0"/>
      <p:bldP spid="53" grpId="1"/>
      <p:bldP spid="66" grpId="0"/>
      <p:bldP spid="66" grpId="1"/>
      <p:bldP spid="67" grpId="0"/>
      <p:bldP spid="67" grpId="1"/>
      <p:bldP spid="68" grpId="0"/>
      <p:bldP spid="68" grpId="1"/>
      <p:bldP spid="69" grpId="0"/>
      <p:bldP spid="6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17"/>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1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9"/>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16"/>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03</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产品及服务情况</a:t>
            </a:r>
          </a:p>
        </p:txBody>
      </p:sp>
      <p:sp>
        <p:nvSpPr>
          <p:cNvPr id="48" name="Block Arc 2">
            <a:extLst>
              <a:ext uri="{FF2B5EF4-FFF2-40B4-BE49-F238E27FC236}">
                <a16:creationId xmlns:a16="http://schemas.microsoft.com/office/drawing/2014/main" xmlns="" id="{C1CB12D1-4D8E-4FE9-88C4-8201497BB8DA}"/>
              </a:ext>
            </a:extLst>
          </p:cNvPr>
          <p:cNvSpPr/>
          <p:nvPr/>
        </p:nvSpPr>
        <p:spPr>
          <a:xfrm>
            <a:off x="5832016" y="1365842"/>
            <a:ext cx="5071976" cy="5071976"/>
          </a:xfrm>
          <a:prstGeom prst="blockArc">
            <a:avLst>
              <a:gd name="adj1" fmla="val 10800000"/>
              <a:gd name="adj2" fmla="val 21585085"/>
              <a:gd name="adj3" fmla="val 11145"/>
            </a:avLst>
          </a:prstGeom>
          <a:solidFill>
            <a:srgbClr val="677180"/>
          </a:solidFill>
          <a:ln w="12700" cap="flat" cmpd="sng" algn="ctr">
            <a:noFill/>
            <a:prstDash val="solid"/>
            <a:miter lim="800000"/>
          </a:ln>
          <a:effectLst>
            <a:outerShdw blurRad="635000" sx="102000" sy="102000" algn="ctr" rotWithShape="0">
              <a:srgbClr val="677180">
                <a:alpha val="40000"/>
              </a:srgb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49" name="Block Arc 3">
            <a:extLst>
              <a:ext uri="{FF2B5EF4-FFF2-40B4-BE49-F238E27FC236}">
                <a16:creationId xmlns:a16="http://schemas.microsoft.com/office/drawing/2014/main" xmlns="" id="{50F7D54F-8D5E-46AC-B7DD-6ADE20D962AF}"/>
              </a:ext>
            </a:extLst>
          </p:cNvPr>
          <p:cNvSpPr/>
          <p:nvPr/>
        </p:nvSpPr>
        <p:spPr>
          <a:xfrm>
            <a:off x="6515062" y="2048888"/>
            <a:ext cx="3705883" cy="3705884"/>
          </a:xfrm>
          <a:prstGeom prst="blockArc">
            <a:avLst>
              <a:gd name="adj1" fmla="val 10800000"/>
              <a:gd name="adj2" fmla="val 11933"/>
              <a:gd name="adj3" fmla="val 16016"/>
            </a:avLst>
          </a:prstGeom>
          <a:solidFill>
            <a:srgbClr val="677180">
              <a:alpha val="70000"/>
            </a:srgbClr>
          </a:solidFill>
          <a:ln w="12700" cap="flat" cmpd="sng" algn="ctr">
            <a:noFill/>
            <a:prstDash val="solid"/>
            <a:miter lim="800000"/>
          </a:ln>
          <a:effectLst>
            <a:outerShdw blurRad="635000" sx="102000" sy="102000" algn="ctr" rotWithShape="0">
              <a:srgbClr val="677180">
                <a:alpha val="40000"/>
              </a:srgb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50" name="Block Arc 4">
            <a:extLst>
              <a:ext uri="{FF2B5EF4-FFF2-40B4-BE49-F238E27FC236}">
                <a16:creationId xmlns:a16="http://schemas.microsoft.com/office/drawing/2014/main" xmlns="" id="{30C6C6F6-4332-47D9-BCCA-88BA491A4BF6}"/>
              </a:ext>
            </a:extLst>
          </p:cNvPr>
          <p:cNvSpPr/>
          <p:nvPr/>
        </p:nvSpPr>
        <p:spPr>
          <a:xfrm>
            <a:off x="7241705" y="2775531"/>
            <a:ext cx="2252597" cy="2252597"/>
          </a:xfrm>
          <a:prstGeom prst="blockArc">
            <a:avLst>
              <a:gd name="adj1" fmla="val 10800000"/>
              <a:gd name="adj2" fmla="val 13127"/>
              <a:gd name="adj3" fmla="val 19113"/>
            </a:avLst>
          </a:prstGeom>
          <a:solidFill>
            <a:srgbClr val="677180">
              <a:alpha val="30000"/>
            </a:srgbClr>
          </a:solidFill>
          <a:ln w="12700" cap="flat" cmpd="sng" algn="ctr">
            <a:noFill/>
            <a:prstDash val="solid"/>
            <a:miter lim="800000"/>
          </a:ln>
          <a:effectLst>
            <a:outerShdw blurRad="635000" sx="102000" sy="102000" algn="ctr" rotWithShape="0">
              <a:srgbClr val="677180">
                <a:alpha val="40000"/>
              </a:srgb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51" name="Block Arc 5">
            <a:extLst>
              <a:ext uri="{FF2B5EF4-FFF2-40B4-BE49-F238E27FC236}">
                <a16:creationId xmlns:a16="http://schemas.microsoft.com/office/drawing/2014/main" xmlns="" id="{29F31229-69CB-4D92-8169-0131409DAFF3}"/>
              </a:ext>
            </a:extLst>
          </p:cNvPr>
          <p:cNvSpPr/>
          <p:nvPr/>
        </p:nvSpPr>
        <p:spPr>
          <a:xfrm>
            <a:off x="7801774" y="3335600"/>
            <a:ext cx="1132460" cy="1132460"/>
          </a:xfrm>
          <a:prstGeom prst="blockArc">
            <a:avLst>
              <a:gd name="adj1" fmla="val 10800000"/>
              <a:gd name="adj2" fmla="val 19051"/>
              <a:gd name="adj3" fmla="val 28719"/>
            </a:avLst>
          </a:prstGeom>
          <a:solidFill>
            <a:srgbClr val="677180">
              <a:alpha val="10000"/>
            </a:srgbClr>
          </a:solidFill>
          <a:ln w="12700" cap="flat" cmpd="sng" algn="ctr">
            <a:noFill/>
            <a:prstDash val="solid"/>
            <a:miter lim="800000"/>
          </a:ln>
          <a:effectLst>
            <a:outerShdw blurRad="635000" sx="102000" sy="102000" algn="ctr" rotWithShape="0">
              <a:srgbClr val="677180">
                <a:alpha val="40000"/>
              </a:srgb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52" name="Arc 6">
            <a:extLst>
              <a:ext uri="{FF2B5EF4-FFF2-40B4-BE49-F238E27FC236}">
                <a16:creationId xmlns:a16="http://schemas.microsoft.com/office/drawing/2014/main" xmlns="" id="{F7FADF80-C157-4F3E-A525-34B3A00FA777}"/>
              </a:ext>
            </a:extLst>
          </p:cNvPr>
          <p:cNvSpPr/>
          <p:nvPr/>
        </p:nvSpPr>
        <p:spPr>
          <a:xfrm flipH="1" flipV="1">
            <a:off x="7442743" y="3089280"/>
            <a:ext cx="1717301" cy="1717301"/>
          </a:xfrm>
          <a:prstGeom prst="arc">
            <a:avLst>
              <a:gd name="adj1" fmla="val 16305533"/>
              <a:gd name="adj2" fmla="val 0"/>
            </a:avLst>
          </a:prstGeom>
          <a:noFill/>
          <a:ln w="31750" cap="flat" cmpd="sng" algn="ctr">
            <a:solidFill>
              <a:srgbClr val="D2DDEA"/>
            </a:solidFill>
            <a:prstDash val="solid"/>
            <a:miter lim="800000"/>
            <a:headEnd type="oval" w="med" len="me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53" name="Arc 7">
            <a:extLst>
              <a:ext uri="{FF2B5EF4-FFF2-40B4-BE49-F238E27FC236}">
                <a16:creationId xmlns:a16="http://schemas.microsoft.com/office/drawing/2014/main" xmlns="" id="{42855951-0BAF-4B96-8B74-0A4BC6B285BC}"/>
              </a:ext>
            </a:extLst>
          </p:cNvPr>
          <p:cNvSpPr/>
          <p:nvPr/>
        </p:nvSpPr>
        <p:spPr>
          <a:xfrm flipH="1" flipV="1">
            <a:off x="6800878" y="2460457"/>
            <a:ext cx="2952593" cy="2952599"/>
          </a:xfrm>
          <a:prstGeom prst="arc">
            <a:avLst>
              <a:gd name="adj1" fmla="val 16164292"/>
              <a:gd name="adj2" fmla="val 0"/>
            </a:avLst>
          </a:prstGeom>
          <a:noFill/>
          <a:ln w="31750" cap="flat" cmpd="sng" algn="ctr">
            <a:solidFill>
              <a:srgbClr val="D2DDEA"/>
            </a:solidFill>
            <a:prstDash val="solid"/>
            <a:miter lim="800000"/>
            <a:headEnd type="oval" w="med" len="me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54" name="Arc 8">
            <a:extLst>
              <a:ext uri="{FF2B5EF4-FFF2-40B4-BE49-F238E27FC236}">
                <a16:creationId xmlns:a16="http://schemas.microsoft.com/office/drawing/2014/main" xmlns="" id="{68BBB1AB-256A-453A-80FC-5171DFC56225}"/>
              </a:ext>
            </a:extLst>
          </p:cNvPr>
          <p:cNvSpPr/>
          <p:nvPr/>
        </p:nvSpPr>
        <p:spPr>
          <a:xfrm flipH="1" flipV="1">
            <a:off x="6120252" y="1886407"/>
            <a:ext cx="4100692" cy="4100700"/>
          </a:xfrm>
          <a:prstGeom prst="arc">
            <a:avLst>
              <a:gd name="adj1" fmla="val 15969452"/>
              <a:gd name="adj2" fmla="val 0"/>
            </a:avLst>
          </a:prstGeom>
          <a:noFill/>
          <a:ln w="31750" cap="flat" cmpd="sng" algn="ctr">
            <a:solidFill>
              <a:srgbClr val="D2DDEA"/>
            </a:solidFill>
            <a:prstDash val="solid"/>
            <a:miter lim="800000"/>
            <a:headEnd type="oval" w="med" len="me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55" name="Arc 9">
            <a:extLst>
              <a:ext uri="{FF2B5EF4-FFF2-40B4-BE49-F238E27FC236}">
                <a16:creationId xmlns:a16="http://schemas.microsoft.com/office/drawing/2014/main" xmlns="" id="{690656A0-347B-4BB5-A950-3A977F90AE34}"/>
              </a:ext>
            </a:extLst>
          </p:cNvPr>
          <p:cNvSpPr/>
          <p:nvPr/>
        </p:nvSpPr>
        <p:spPr>
          <a:xfrm flipH="1" flipV="1">
            <a:off x="7952607" y="3639438"/>
            <a:ext cx="594636" cy="594636"/>
          </a:xfrm>
          <a:prstGeom prst="arc">
            <a:avLst>
              <a:gd name="adj1" fmla="val 15879700"/>
              <a:gd name="adj2" fmla="val 0"/>
            </a:avLst>
          </a:prstGeom>
          <a:noFill/>
          <a:ln w="31750" cap="flat" cmpd="sng" algn="ctr">
            <a:solidFill>
              <a:srgbClr val="D2DDEA"/>
            </a:solidFill>
            <a:prstDash val="solid"/>
            <a:miter lim="800000"/>
            <a:headEnd type="oval" w="med" len="me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23232"/>
              </a:solidFill>
              <a:effectLst/>
              <a:uLnTx/>
              <a:uFillTx/>
              <a:latin typeface="Roboto Lt" pitchFamily="2" charset="0"/>
              <a:ea typeface="Roboto Lt" pitchFamily="2" charset="0"/>
              <a:cs typeface="+mn-cs"/>
            </a:endParaRPr>
          </a:p>
        </p:txBody>
      </p:sp>
      <p:sp>
        <p:nvSpPr>
          <p:cNvPr id="56" name="TextBox 17">
            <a:extLst>
              <a:ext uri="{FF2B5EF4-FFF2-40B4-BE49-F238E27FC236}">
                <a16:creationId xmlns:a16="http://schemas.microsoft.com/office/drawing/2014/main" xmlns="" id="{FE574DB1-DBEF-4257-9E85-2A4A5DEF3621}"/>
              </a:ext>
            </a:extLst>
          </p:cNvPr>
          <p:cNvSpPr txBox="1"/>
          <p:nvPr/>
        </p:nvSpPr>
        <p:spPr>
          <a:xfrm>
            <a:off x="8367319" y="4095574"/>
            <a:ext cx="1939709" cy="276999"/>
          </a:xfrm>
          <a:prstGeom prst="rect">
            <a:avLst/>
          </a:prstGeom>
          <a:noFill/>
        </p:spPr>
        <p:txBody>
          <a:bodyPr wrap="square" rtlCol="0">
            <a:spAutoFit/>
          </a:bodyPr>
          <a:lstStyle/>
          <a:p>
            <a:r>
              <a:rPr lang="en-US" sz="12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25% PROTECTED</a:t>
            </a:r>
          </a:p>
        </p:txBody>
      </p:sp>
      <p:sp>
        <p:nvSpPr>
          <p:cNvPr id="57" name="TextBox 19">
            <a:extLst>
              <a:ext uri="{FF2B5EF4-FFF2-40B4-BE49-F238E27FC236}">
                <a16:creationId xmlns:a16="http://schemas.microsoft.com/office/drawing/2014/main" xmlns="" id="{56B8EA2A-A065-4684-9747-45BFAF2A29DD}"/>
              </a:ext>
            </a:extLst>
          </p:cNvPr>
          <p:cNvSpPr txBox="1"/>
          <p:nvPr/>
        </p:nvSpPr>
        <p:spPr>
          <a:xfrm>
            <a:off x="8367319" y="4668081"/>
            <a:ext cx="1939709" cy="276999"/>
          </a:xfrm>
          <a:prstGeom prst="rect">
            <a:avLst/>
          </a:prstGeom>
          <a:noFill/>
        </p:spPr>
        <p:txBody>
          <a:bodyPr wrap="square" rtlCol="0">
            <a:spAutoFit/>
          </a:bodyPr>
          <a:lstStyle/>
          <a:p>
            <a:r>
              <a:rPr lang="en-US" sz="12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50% PROTECTED</a:t>
            </a:r>
          </a:p>
        </p:txBody>
      </p:sp>
      <p:sp>
        <p:nvSpPr>
          <p:cNvPr id="58" name="TextBox 20">
            <a:extLst>
              <a:ext uri="{FF2B5EF4-FFF2-40B4-BE49-F238E27FC236}">
                <a16:creationId xmlns:a16="http://schemas.microsoft.com/office/drawing/2014/main" xmlns="" id="{3E1258AA-3CF5-4B38-9B8B-0C2834B373AC}"/>
              </a:ext>
            </a:extLst>
          </p:cNvPr>
          <p:cNvSpPr txBox="1"/>
          <p:nvPr/>
        </p:nvSpPr>
        <p:spPr>
          <a:xfrm>
            <a:off x="8374685" y="5274448"/>
            <a:ext cx="1939709" cy="276999"/>
          </a:xfrm>
          <a:prstGeom prst="rect">
            <a:avLst/>
          </a:prstGeom>
          <a:noFill/>
        </p:spPr>
        <p:txBody>
          <a:bodyPr wrap="square" rtlCol="0">
            <a:spAutoFit/>
          </a:bodyPr>
          <a:lstStyle/>
          <a:p>
            <a:r>
              <a:rPr lang="en-US" sz="12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75% PROTECTED</a:t>
            </a:r>
          </a:p>
        </p:txBody>
      </p:sp>
      <p:sp>
        <p:nvSpPr>
          <p:cNvPr id="59" name="TextBox 21">
            <a:extLst>
              <a:ext uri="{FF2B5EF4-FFF2-40B4-BE49-F238E27FC236}">
                <a16:creationId xmlns:a16="http://schemas.microsoft.com/office/drawing/2014/main" xmlns="" id="{0234490F-80B0-46B2-AF21-5DE744BACE7C}"/>
              </a:ext>
            </a:extLst>
          </p:cNvPr>
          <p:cNvSpPr txBox="1"/>
          <p:nvPr/>
        </p:nvSpPr>
        <p:spPr>
          <a:xfrm>
            <a:off x="8374685" y="5846955"/>
            <a:ext cx="1939709" cy="276999"/>
          </a:xfrm>
          <a:prstGeom prst="rect">
            <a:avLst/>
          </a:prstGeom>
          <a:noFill/>
        </p:spPr>
        <p:txBody>
          <a:bodyPr wrap="square" rtlCol="0">
            <a:spAutoFit/>
          </a:bodyPr>
          <a:lstStyle/>
          <a:p>
            <a:r>
              <a:rPr lang="en-US" sz="12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100% PROTECTED</a:t>
            </a:r>
          </a:p>
        </p:txBody>
      </p:sp>
      <p:grpSp>
        <p:nvGrpSpPr>
          <p:cNvPr id="60" name="PA-组合 2">
            <a:extLst>
              <a:ext uri="{FF2B5EF4-FFF2-40B4-BE49-F238E27FC236}">
                <a16:creationId xmlns:a16="http://schemas.microsoft.com/office/drawing/2014/main" xmlns="" id="{A93CC641-A1B8-4E81-BDBA-AA9C65CCD688}"/>
              </a:ext>
            </a:extLst>
          </p:cNvPr>
          <p:cNvGrpSpPr/>
          <p:nvPr>
            <p:custDataLst>
              <p:tags r:id="rId1"/>
            </p:custDataLst>
          </p:nvPr>
        </p:nvGrpSpPr>
        <p:grpSpPr>
          <a:xfrm>
            <a:off x="1212850" y="1732957"/>
            <a:ext cx="1065791" cy="1065791"/>
            <a:chOff x="2413675" y="2745327"/>
            <a:chExt cx="1418785" cy="1418785"/>
          </a:xfrm>
        </p:grpSpPr>
        <p:grpSp>
          <p:nvGrpSpPr>
            <p:cNvPr id="61" name="组合 60">
              <a:extLst>
                <a:ext uri="{FF2B5EF4-FFF2-40B4-BE49-F238E27FC236}">
                  <a16:creationId xmlns:a16="http://schemas.microsoft.com/office/drawing/2014/main" xmlns="" id="{6E886A96-6ED6-4981-9B0A-BBE4CA8720C9}"/>
                </a:ext>
              </a:extLst>
            </p:cNvPr>
            <p:cNvGrpSpPr/>
            <p:nvPr/>
          </p:nvGrpSpPr>
          <p:grpSpPr>
            <a:xfrm>
              <a:off x="2413675" y="2745327"/>
              <a:ext cx="1418785" cy="1418785"/>
              <a:chOff x="1333481" y="1593118"/>
              <a:chExt cx="1418785" cy="1418785"/>
            </a:xfrm>
          </p:grpSpPr>
          <p:sp>
            <p:nvSpPr>
              <p:cNvPr id="63" name="PA-↖">
                <a:extLst>
                  <a:ext uri="{FF2B5EF4-FFF2-40B4-BE49-F238E27FC236}">
                    <a16:creationId xmlns:a16="http://schemas.microsoft.com/office/drawing/2014/main" xmlns="" id="{89441CCD-7FCB-4150-91A2-21A46A2B6D9A}"/>
                  </a:ext>
                </a:extLst>
              </p:cNvPr>
              <p:cNvSpPr/>
              <p:nvPr>
                <p:custDataLst>
                  <p:tags r:id="rId1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4" name="PA-↘">
                <a:extLst>
                  <a:ext uri="{FF2B5EF4-FFF2-40B4-BE49-F238E27FC236}">
                    <a16:creationId xmlns:a16="http://schemas.microsoft.com/office/drawing/2014/main" xmlns="" id="{DACEDB78-2CC3-42B2-B7F5-CD5127B53BE4}"/>
                  </a:ext>
                </a:extLst>
              </p:cNvPr>
              <p:cNvSpPr/>
              <p:nvPr>
                <p:custDataLst>
                  <p:tags r:id="rId14"/>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5" name="PA-1">
                <a:extLst>
                  <a:ext uri="{FF2B5EF4-FFF2-40B4-BE49-F238E27FC236}">
                    <a16:creationId xmlns:a16="http://schemas.microsoft.com/office/drawing/2014/main" xmlns="" id="{9ACD7890-B183-4625-B28E-8F65B3F9C1E8}"/>
                  </a:ext>
                </a:extLst>
              </p:cNvPr>
              <p:cNvSpPr/>
              <p:nvPr>
                <p:custDataLst>
                  <p:tags r:id="rId15"/>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62" name="PA-任意多边形 1134">
              <a:extLst>
                <a:ext uri="{FF2B5EF4-FFF2-40B4-BE49-F238E27FC236}">
                  <a16:creationId xmlns:a16="http://schemas.microsoft.com/office/drawing/2014/main" xmlns="" id="{20A971EB-1FEB-4AFD-AEA6-B367231FA0BB}"/>
                </a:ext>
              </a:extLst>
            </p:cNvPr>
            <p:cNvSpPr>
              <a:spLocks noEditPoints="1"/>
            </p:cNvSpPr>
            <p:nvPr>
              <p:custDataLst>
                <p:tags r:id="rId12"/>
              </p:custDataLst>
            </p:nvPr>
          </p:nvSpPr>
          <p:spPr bwMode="auto">
            <a:xfrm>
              <a:off x="2875186" y="3153641"/>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66" name="PA-组合 3">
            <a:extLst>
              <a:ext uri="{FF2B5EF4-FFF2-40B4-BE49-F238E27FC236}">
                <a16:creationId xmlns:a16="http://schemas.microsoft.com/office/drawing/2014/main" xmlns="" id="{A8E25032-4E29-4F6D-8A2B-AAA4D62DC510}"/>
              </a:ext>
            </a:extLst>
          </p:cNvPr>
          <p:cNvGrpSpPr/>
          <p:nvPr>
            <p:custDataLst>
              <p:tags r:id="rId2"/>
            </p:custDataLst>
          </p:nvPr>
        </p:nvGrpSpPr>
        <p:grpSpPr>
          <a:xfrm>
            <a:off x="1212850" y="3292746"/>
            <a:ext cx="1065791" cy="1065791"/>
            <a:chOff x="5386608" y="2745327"/>
            <a:chExt cx="1418785" cy="1418785"/>
          </a:xfrm>
        </p:grpSpPr>
        <p:grpSp>
          <p:nvGrpSpPr>
            <p:cNvPr id="67" name="组合 66">
              <a:extLst>
                <a:ext uri="{FF2B5EF4-FFF2-40B4-BE49-F238E27FC236}">
                  <a16:creationId xmlns:a16="http://schemas.microsoft.com/office/drawing/2014/main" xmlns="" id="{C102C728-C96B-4942-8C3F-2AC75AA50D59}"/>
                </a:ext>
              </a:extLst>
            </p:cNvPr>
            <p:cNvGrpSpPr/>
            <p:nvPr/>
          </p:nvGrpSpPr>
          <p:grpSpPr>
            <a:xfrm>
              <a:off x="5386608" y="2745327"/>
              <a:ext cx="1418785" cy="1418785"/>
              <a:chOff x="1333481" y="1593118"/>
              <a:chExt cx="1418785" cy="1418785"/>
            </a:xfrm>
          </p:grpSpPr>
          <p:sp>
            <p:nvSpPr>
              <p:cNvPr id="69" name="PA-↖">
                <a:extLst>
                  <a:ext uri="{FF2B5EF4-FFF2-40B4-BE49-F238E27FC236}">
                    <a16:creationId xmlns:a16="http://schemas.microsoft.com/office/drawing/2014/main" xmlns="" id="{A4F0034D-7EF7-4EB7-8408-A23CA3B20A4F}"/>
                  </a:ext>
                </a:extLst>
              </p:cNvPr>
              <p:cNvSpPr/>
              <p:nvPr>
                <p:custDataLst>
                  <p:tags r:id="rId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0" name="PA-↘">
                <a:extLst>
                  <a:ext uri="{FF2B5EF4-FFF2-40B4-BE49-F238E27FC236}">
                    <a16:creationId xmlns:a16="http://schemas.microsoft.com/office/drawing/2014/main" xmlns="" id="{CE83E85B-0CC1-48DE-9ACA-B14585E13618}"/>
                  </a:ext>
                </a:extLst>
              </p:cNvPr>
              <p:cNvSpPr/>
              <p:nvPr>
                <p:custDataLst>
                  <p:tags r:id="rId10"/>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1" name="PA-1">
                <a:extLst>
                  <a:ext uri="{FF2B5EF4-FFF2-40B4-BE49-F238E27FC236}">
                    <a16:creationId xmlns:a16="http://schemas.microsoft.com/office/drawing/2014/main" xmlns="" id="{CC903CE1-D0C3-4452-91CD-FE696E34E717}"/>
                  </a:ext>
                </a:extLst>
              </p:cNvPr>
              <p:cNvSpPr/>
              <p:nvPr>
                <p:custDataLst>
                  <p:tags r:id="rId11"/>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68" name="PA-任意多边形 848">
              <a:extLst>
                <a:ext uri="{FF2B5EF4-FFF2-40B4-BE49-F238E27FC236}">
                  <a16:creationId xmlns:a16="http://schemas.microsoft.com/office/drawing/2014/main" xmlns="" id="{BF68B58D-C8C6-446C-8372-399AFB6AA1E8}"/>
                </a:ext>
              </a:extLst>
            </p:cNvPr>
            <p:cNvSpPr>
              <a:spLocks noEditPoints="1"/>
            </p:cNvSpPr>
            <p:nvPr>
              <p:custDataLst>
                <p:tags r:id="rId8"/>
              </p:custDataLst>
            </p:nvPr>
          </p:nvSpPr>
          <p:spPr bwMode="auto">
            <a:xfrm>
              <a:off x="5823021" y="3175860"/>
              <a:ext cx="545958" cy="506281"/>
            </a:xfrm>
            <a:custGeom>
              <a:avLst/>
              <a:gdLst>
                <a:gd name="T0" fmla="*/ 125 w 160"/>
                <a:gd name="T1" fmla="*/ 53 h 147"/>
                <a:gd name="T2" fmla="*/ 93 w 160"/>
                <a:gd name="T3" fmla="*/ 15 h 147"/>
                <a:gd name="T4" fmla="*/ 80 w 160"/>
                <a:gd name="T5" fmla="*/ 0 h 147"/>
                <a:gd name="T6" fmla="*/ 67 w 160"/>
                <a:gd name="T7" fmla="*/ 15 h 147"/>
                <a:gd name="T8" fmla="*/ 35 w 160"/>
                <a:gd name="T9" fmla="*/ 53 h 147"/>
                <a:gd name="T10" fmla="*/ 17 w 160"/>
                <a:gd name="T11" fmla="*/ 121 h 147"/>
                <a:gd name="T12" fmla="*/ 18 w 160"/>
                <a:gd name="T13" fmla="*/ 125 h 147"/>
                <a:gd name="T14" fmla="*/ 57 w 160"/>
                <a:gd name="T15" fmla="*/ 132 h 147"/>
                <a:gd name="T16" fmla="*/ 104 w 160"/>
                <a:gd name="T17" fmla="*/ 132 h 147"/>
                <a:gd name="T18" fmla="*/ 143 w 160"/>
                <a:gd name="T19" fmla="*/ 125 h 147"/>
                <a:gd name="T20" fmla="*/ 144 w 160"/>
                <a:gd name="T21" fmla="*/ 121 h 147"/>
                <a:gd name="T22" fmla="*/ 72 w 160"/>
                <a:gd name="T23" fmla="*/ 13 h 147"/>
                <a:gd name="T24" fmla="*/ 88 w 160"/>
                <a:gd name="T25" fmla="*/ 13 h 147"/>
                <a:gd name="T26" fmla="*/ 72 w 160"/>
                <a:gd name="T27" fmla="*/ 14 h 147"/>
                <a:gd name="T28" fmla="*/ 80 w 160"/>
                <a:gd name="T29" fmla="*/ 141 h 147"/>
                <a:gd name="T30" fmla="*/ 80 w 160"/>
                <a:gd name="T31" fmla="*/ 133 h 147"/>
                <a:gd name="T32" fmla="*/ 80 w 160"/>
                <a:gd name="T33" fmla="*/ 141 h 147"/>
                <a:gd name="T34" fmla="*/ 102 w 160"/>
                <a:gd name="T35" fmla="*/ 127 h 147"/>
                <a:gd name="T36" fmla="*/ 97 w 160"/>
                <a:gd name="T37" fmla="*/ 127 h 147"/>
                <a:gd name="T38" fmla="*/ 91 w 160"/>
                <a:gd name="T39" fmla="*/ 128 h 147"/>
                <a:gd name="T40" fmla="*/ 86 w 160"/>
                <a:gd name="T41" fmla="*/ 128 h 147"/>
                <a:gd name="T42" fmla="*/ 76 w 160"/>
                <a:gd name="T43" fmla="*/ 128 h 147"/>
                <a:gd name="T44" fmla="*/ 70 w 160"/>
                <a:gd name="T45" fmla="*/ 128 h 147"/>
                <a:gd name="T46" fmla="*/ 65 w 160"/>
                <a:gd name="T47" fmla="*/ 127 h 147"/>
                <a:gd name="T48" fmla="*/ 59 w 160"/>
                <a:gd name="T49" fmla="*/ 127 h 147"/>
                <a:gd name="T50" fmla="*/ 44 w 160"/>
                <a:gd name="T51" fmla="*/ 124 h 147"/>
                <a:gd name="T52" fmla="*/ 40 w 160"/>
                <a:gd name="T53" fmla="*/ 77 h 147"/>
                <a:gd name="T54" fmla="*/ 61 w 160"/>
                <a:gd name="T55" fmla="*/ 23 h 147"/>
                <a:gd name="T56" fmla="*/ 70 w 160"/>
                <a:gd name="T57" fmla="*/ 20 h 147"/>
                <a:gd name="T58" fmla="*/ 90 w 160"/>
                <a:gd name="T59" fmla="*/ 20 h 147"/>
                <a:gd name="T60" fmla="*/ 120 w 160"/>
                <a:gd name="T61" fmla="*/ 53 h 147"/>
                <a:gd name="T62" fmla="*/ 137 w 160"/>
                <a:gd name="T63" fmla="*/ 121 h 147"/>
                <a:gd name="T64" fmla="*/ 98 w 160"/>
                <a:gd name="T65" fmla="*/ 34 h 147"/>
                <a:gd name="T66" fmla="*/ 66 w 160"/>
                <a:gd name="T67" fmla="*/ 35 h 147"/>
                <a:gd name="T68" fmla="*/ 51 w 160"/>
                <a:gd name="T69" fmla="*/ 56 h 147"/>
                <a:gd name="T70" fmla="*/ 48 w 160"/>
                <a:gd name="T71" fmla="*/ 53 h 147"/>
                <a:gd name="T72" fmla="*/ 97 w 160"/>
                <a:gd name="T73" fmla="*/ 30 h 147"/>
                <a:gd name="T74" fmla="*/ 13 w 160"/>
                <a:gd name="T75" fmla="*/ 58 h 147"/>
                <a:gd name="T76" fmla="*/ 13 w 160"/>
                <a:gd name="T77" fmla="*/ 94 h 147"/>
                <a:gd name="T78" fmla="*/ 11 w 160"/>
                <a:gd name="T79" fmla="*/ 99 h 147"/>
                <a:gd name="T80" fmla="*/ 0 w 160"/>
                <a:gd name="T81" fmla="*/ 76 h 147"/>
                <a:gd name="T82" fmla="*/ 13 w 160"/>
                <a:gd name="T83" fmla="*/ 54 h 147"/>
                <a:gd name="T84" fmla="*/ 20 w 160"/>
                <a:gd name="T85" fmla="*/ 92 h 147"/>
                <a:gd name="T86" fmla="*/ 24 w 160"/>
                <a:gd name="T87" fmla="*/ 59 h 147"/>
                <a:gd name="T88" fmla="*/ 24 w 160"/>
                <a:gd name="T89" fmla="*/ 88 h 147"/>
                <a:gd name="T90" fmla="*/ 22 w 160"/>
                <a:gd name="T91" fmla="*/ 93 h 147"/>
                <a:gd name="T92" fmla="*/ 160 w 160"/>
                <a:gd name="T93" fmla="*/ 76 h 147"/>
                <a:gd name="T94" fmla="*/ 149 w 160"/>
                <a:gd name="T95" fmla="*/ 99 h 147"/>
                <a:gd name="T96" fmla="*/ 147 w 160"/>
                <a:gd name="T97" fmla="*/ 94 h 147"/>
                <a:gd name="T98" fmla="*/ 147 w 160"/>
                <a:gd name="T99" fmla="*/ 58 h 147"/>
                <a:gd name="T100" fmla="*/ 151 w 160"/>
                <a:gd name="T101" fmla="*/ 54 h 147"/>
                <a:gd name="T102" fmla="*/ 140 w 160"/>
                <a:gd name="T103" fmla="*/ 59 h 147"/>
                <a:gd name="T104" fmla="*/ 138 w 160"/>
                <a:gd name="T105" fmla="*/ 93 h 147"/>
                <a:gd name="T106" fmla="*/ 136 w 160"/>
                <a:gd name="T107" fmla="*/ 88 h 147"/>
                <a:gd name="T108" fmla="*/ 136 w 160"/>
                <a:gd name="T109" fmla="*/ 5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47">
                  <a:moveTo>
                    <a:pt x="125" y="77"/>
                  </a:moveTo>
                  <a:cubicBezTo>
                    <a:pt x="125" y="53"/>
                    <a:pt x="125" y="53"/>
                    <a:pt x="125" y="53"/>
                  </a:cubicBezTo>
                  <a:cubicBezTo>
                    <a:pt x="126" y="35"/>
                    <a:pt x="113" y="23"/>
                    <a:pt x="103" y="18"/>
                  </a:cubicBezTo>
                  <a:cubicBezTo>
                    <a:pt x="100" y="17"/>
                    <a:pt x="97" y="16"/>
                    <a:pt x="93" y="15"/>
                  </a:cubicBezTo>
                  <a:cubicBezTo>
                    <a:pt x="93" y="13"/>
                    <a:pt x="93" y="13"/>
                    <a:pt x="93" y="13"/>
                  </a:cubicBezTo>
                  <a:cubicBezTo>
                    <a:pt x="93" y="6"/>
                    <a:pt x="87" y="0"/>
                    <a:pt x="80" y="0"/>
                  </a:cubicBezTo>
                  <a:cubicBezTo>
                    <a:pt x="73" y="0"/>
                    <a:pt x="67" y="6"/>
                    <a:pt x="67" y="13"/>
                  </a:cubicBezTo>
                  <a:cubicBezTo>
                    <a:pt x="67" y="15"/>
                    <a:pt x="67" y="15"/>
                    <a:pt x="67" y="15"/>
                  </a:cubicBezTo>
                  <a:cubicBezTo>
                    <a:pt x="64" y="16"/>
                    <a:pt x="61" y="17"/>
                    <a:pt x="58" y="18"/>
                  </a:cubicBezTo>
                  <a:cubicBezTo>
                    <a:pt x="47" y="24"/>
                    <a:pt x="35" y="36"/>
                    <a:pt x="35" y="53"/>
                  </a:cubicBezTo>
                  <a:cubicBezTo>
                    <a:pt x="35" y="77"/>
                    <a:pt x="35" y="77"/>
                    <a:pt x="35" y="77"/>
                  </a:cubicBezTo>
                  <a:cubicBezTo>
                    <a:pt x="35" y="94"/>
                    <a:pt x="29" y="109"/>
                    <a:pt x="17" y="121"/>
                  </a:cubicBezTo>
                  <a:cubicBezTo>
                    <a:pt x="16" y="121"/>
                    <a:pt x="16" y="123"/>
                    <a:pt x="16" y="123"/>
                  </a:cubicBezTo>
                  <a:cubicBezTo>
                    <a:pt x="16" y="124"/>
                    <a:pt x="17" y="125"/>
                    <a:pt x="18" y="125"/>
                  </a:cubicBezTo>
                  <a:cubicBezTo>
                    <a:pt x="44" y="130"/>
                    <a:pt x="44" y="130"/>
                    <a:pt x="44" y="130"/>
                  </a:cubicBezTo>
                  <a:cubicBezTo>
                    <a:pt x="48" y="130"/>
                    <a:pt x="53" y="131"/>
                    <a:pt x="57" y="132"/>
                  </a:cubicBezTo>
                  <a:cubicBezTo>
                    <a:pt x="61" y="141"/>
                    <a:pt x="71" y="147"/>
                    <a:pt x="80" y="147"/>
                  </a:cubicBezTo>
                  <a:cubicBezTo>
                    <a:pt x="90" y="147"/>
                    <a:pt x="100" y="141"/>
                    <a:pt x="104" y="132"/>
                  </a:cubicBezTo>
                  <a:cubicBezTo>
                    <a:pt x="108" y="131"/>
                    <a:pt x="113" y="130"/>
                    <a:pt x="117" y="130"/>
                  </a:cubicBezTo>
                  <a:cubicBezTo>
                    <a:pt x="143" y="125"/>
                    <a:pt x="143" y="125"/>
                    <a:pt x="143" y="125"/>
                  </a:cubicBezTo>
                  <a:cubicBezTo>
                    <a:pt x="144" y="125"/>
                    <a:pt x="144" y="124"/>
                    <a:pt x="145" y="123"/>
                  </a:cubicBezTo>
                  <a:cubicBezTo>
                    <a:pt x="145" y="123"/>
                    <a:pt x="145" y="121"/>
                    <a:pt x="144" y="121"/>
                  </a:cubicBezTo>
                  <a:cubicBezTo>
                    <a:pt x="132" y="108"/>
                    <a:pt x="125" y="94"/>
                    <a:pt x="125" y="77"/>
                  </a:cubicBezTo>
                  <a:close/>
                  <a:moveTo>
                    <a:pt x="72" y="13"/>
                  </a:moveTo>
                  <a:cubicBezTo>
                    <a:pt x="72" y="9"/>
                    <a:pt x="76" y="5"/>
                    <a:pt x="80" y="5"/>
                  </a:cubicBezTo>
                  <a:cubicBezTo>
                    <a:pt x="84" y="5"/>
                    <a:pt x="88" y="9"/>
                    <a:pt x="88" y="13"/>
                  </a:cubicBezTo>
                  <a:cubicBezTo>
                    <a:pt x="88" y="14"/>
                    <a:pt x="88" y="14"/>
                    <a:pt x="88" y="14"/>
                  </a:cubicBezTo>
                  <a:cubicBezTo>
                    <a:pt x="83" y="13"/>
                    <a:pt x="77" y="13"/>
                    <a:pt x="72" y="14"/>
                  </a:cubicBezTo>
                  <a:lnTo>
                    <a:pt x="72" y="13"/>
                  </a:lnTo>
                  <a:close/>
                  <a:moveTo>
                    <a:pt x="80" y="141"/>
                  </a:moveTo>
                  <a:cubicBezTo>
                    <a:pt x="74" y="141"/>
                    <a:pt x="67" y="138"/>
                    <a:pt x="63" y="132"/>
                  </a:cubicBezTo>
                  <a:cubicBezTo>
                    <a:pt x="69" y="133"/>
                    <a:pt x="75" y="133"/>
                    <a:pt x="80" y="133"/>
                  </a:cubicBezTo>
                  <a:cubicBezTo>
                    <a:pt x="86" y="133"/>
                    <a:pt x="92" y="133"/>
                    <a:pt x="98" y="132"/>
                  </a:cubicBezTo>
                  <a:cubicBezTo>
                    <a:pt x="94" y="138"/>
                    <a:pt x="87" y="141"/>
                    <a:pt x="80" y="141"/>
                  </a:cubicBezTo>
                  <a:close/>
                  <a:moveTo>
                    <a:pt x="116" y="124"/>
                  </a:moveTo>
                  <a:cubicBezTo>
                    <a:pt x="111" y="125"/>
                    <a:pt x="107" y="126"/>
                    <a:pt x="102" y="127"/>
                  </a:cubicBezTo>
                  <a:cubicBezTo>
                    <a:pt x="102" y="127"/>
                    <a:pt x="102" y="127"/>
                    <a:pt x="102" y="127"/>
                  </a:cubicBezTo>
                  <a:cubicBezTo>
                    <a:pt x="100" y="127"/>
                    <a:pt x="98" y="127"/>
                    <a:pt x="97" y="127"/>
                  </a:cubicBezTo>
                  <a:cubicBezTo>
                    <a:pt x="96" y="127"/>
                    <a:pt x="96" y="127"/>
                    <a:pt x="96" y="127"/>
                  </a:cubicBezTo>
                  <a:cubicBezTo>
                    <a:pt x="95" y="127"/>
                    <a:pt x="93" y="128"/>
                    <a:pt x="91" y="128"/>
                  </a:cubicBezTo>
                  <a:cubicBezTo>
                    <a:pt x="91" y="128"/>
                    <a:pt x="91" y="128"/>
                    <a:pt x="91" y="128"/>
                  </a:cubicBezTo>
                  <a:cubicBezTo>
                    <a:pt x="89" y="128"/>
                    <a:pt x="88" y="128"/>
                    <a:pt x="86" y="128"/>
                  </a:cubicBezTo>
                  <a:cubicBezTo>
                    <a:pt x="86" y="128"/>
                    <a:pt x="86" y="128"/>
                    <a:pt x="85" y="128"/>
                  </a:cubicBezTo>
                  <a:cubicBezTo>
                    <a:pt x="82" y="128"/>
                    <a:pt x="79" y="128"/>
                    <a:pt x="76" y="128"/>
                  </a:cubicBezTo>
                  <a:cubicBezTo>
                    <a:pt x="75" y="128"/>
                    <a:pt x="75" y="128"/>
                    <a:pt x="75" y="128"/>
                  </a:cubicBezTo>
                  <a:cubicBezTo>
                    <a:pt x="73" y="128"/>
                    <a:pt x="72" y="128"/>
                    <a:pt x="70" y="128"/>
                  </a:cubicBezTo>
                  <a:cubicBezTo>
                    <a:pt x="70" y="128"/>
                    <a:pt x="70" y="128"/>
                    <a:pt x="69" y="128"/>
                  </a:cubicBezTo>
                  <a:cubicBezTo>
                    <a:pt x="68" y="128"/>
                    <a:pt x="66" y="127"/>
                    <a:pt x="65" y="127"/>
                  </a:cubicBezTo>
                  <a:cubicBezTo>
                    <a:pt x="65" y="127"/>
                    <a:pt x="64" y="127"/>
                    <a:pt x="64" y="127"/>
                  </a:cubicBezTo>
                  <a:cubicBezTo>
                    <a:pt x="63" y="127"/>
                    <a:pt x="61" y="127"/>
                    <a:pt x="59" y="127"/>
                  </a:cubicBezTo>
                  <a:cubicBezTo>
                    <a:pt x="59" y="127"/>
                    <a:pt x="59" y="127"/>
                    <a:pt x="59" y="127"/>
                  </a:cubicBezTo>
                  <a:cubicBezTo>
                    <a:pt x="54" y="126"/>
                    <a:pt x="50" y="125"/>
                    <a:pt x="44" y="124"/>
                  </a:cubicBezTo>
                  <a:cubicBezTo>
                    <a:pt x="24" y="121"/>
                    <a:pt x="24" y="121"/>
                    <a:pt x="24" y="121"/>
                  </a:cubicBezTo>
                  <a:cubicBezTo>
                    <a:pt x="35" y="109"/>
                    <a:pt x="40" y="94"/>
                    <a:pt x="40" y="77"/>
                  </a:cubicBezTo>
                  <a:cubicBezTo>
                    <a:pt x="40" y="53"/>
                    <a:pt x="40" y="53"/>
                    <a:pt x="40" y="53"/>
                  </a:cubicBezTo>
                  <a:cubicBezTo>
                    <a:pt x="40" y="39"/>
                    <a:pt x="50" y="28"/>
                    <a:pt x="61" y="23"/>
                  </a:cubicBezTo>
                  <a:cubicBezTo>
                    <a:pt x="64" y="22"/>
                    <a:pt x="67" y="21"/>
                    <a:pt x="70" y="20"/>
                  </a:cubicBezTo>
                  <a:cubicBezTo>
                    <a:pt x="70" y="20"/>
                    <a:pt x="70" y="20"/>
                    <a:pt x="70" y="20"/>
                  </a:cubicBezTo>
                  <a:cubicBezTo>
                    <a:pt x="76" y="18"/>
                    <a:pt x="83" y="18"/>
                    <a:pt x="90" y="20"/>
                  </a:cubicBezTo>
                  <a:cubicBezTo>
                    <a:pt x="90" y="20"/>
                    <a:pt x="90" y="20"/>
                    <a:pt x="90" y="20"/>
                  </a:cubicBezTo>
                  <a:cubicBezTo>
                    <a:pt x="94" y="20"/>
                    <a:pt x="97" y="21"/>
                    <a:pt x="100" y="23"/>
                  </a:cubicBezTo>
                  <a:cubicBezTo>
                    <a:pt x="110" y="27"/>
                    <a:pt x="120" y="39"/>
                    <a:pt x="120" y="53"/>
                  </a:cubicBezTo>
                  <a:cubicBezTo>
                    <a:pt x="120" y="77"/>
                    <a:pt x="120" y="77"/>
                    <a:pt x="120" y="77"/>
                  </a:cubicBezTo>
                  <a:cubicBezTo>
                    <a:pt x="120" y="93"/>
                    <a:pt x="126" y="108"/>
                    <a:pt x="137" y="121"/>
                  </a:cubicBezTo>
                  <a:lnTo>
                    <a:pt x="116" y="124"/>
                  </a:lnTo>
                  <a:close/>
                  <a:moveTo>
                    <a:pt x="98" y="34"/>
                  </a:moveTo>
                  <a:cubicBezTo>
                    <a:pt x="98" y="35"/>
                    <a:pt x="96" y="36"/>
                    <a:pt x="95" y="35"/>
                  </a:cubicBezTo>
                  <a:cubicBezTo>
                    <a:pt x="86" y="31"/>
                    <a:pt x="75" y="31"/>
                    <a:pt x="66" y="35"/>
                  </a:cubicBezTo>
                  <a:cubicBezTo>
                    <a:pt x="61" y="37"/>
                    <a:pt x="53" y="44"/>
                    <a:pt x="53" y="53"/>
                  </a:cubicBezTo>
                  <a:cubicBezTo>
                    <a:pt x="53" y="55"/>
                    <a:pt x="52" y="56"/>
                    <a:pt x="51" y="56"/>
                  </a:cubicBezTo>
                  <a:cubicBezTo>
                    <a:pt x="51" y="56"/>
                    <a:pt x="51" y="56"/>
                    <a:pt x="51" y="56"/>
                  </a:cubicBezTo>
                  <a:cubicBezTo>
                    <a:pt x="49" y="56"/>
                    <a:pt x="48" y="55"/>
                    <a:pt x="48" y="53"/>
                  </a:cubicBezTo>
                  <a:cubicBezTo>
                    <a:pt x="48" y="41"/>
                    <a:pt x="58" y="33"/>
                    <a:pt x="64" y="30"/>
                  </a:cubicBezTo>
                  <a:cubicBezTo>
                    <a:pt x="74" y="26"/>
                    <a:pt x="87" y="26"/>
                    <a:pt x="97" y="30"/>
                  </a:cubicBezTo>
                  <a:cubicBezTo>
                    <a:pt x="98" y="31"/>
                    <a:pt x="99" y="32"/>
                    <a:pt x="98" y="34"/>
                  </a:cubicBezTo>
                  <a:close/>
                  <a:moveTo>
                    <a:pt x="13" y="58"/>
                  </a:moveTo>
                  <a:cubicBezTo>
                    <a:pt x="8" y="63"/>
                    <a:pt x="5" y="69"/>
                    <a:pt x="5" y="76"/>
                  </a:cubicBezTo>
                  <a:cubicBezTo>
                    <a:pt x="5" y="83"/>
                    <a:pt x="8" y="89"/>
                    <a:pt x="13" y="94"/>
                  </a:cubicBezTo>
                  <a:cubicBezTo>
                    <a:pt x="14" y="95"/>
                    <a:pt x="14" y="97"/>
                    <a:pt x="13" y="98"/>
                  </a:cubicBezTo>
                  <a:cubicBezTo>
                    <a:pt x="12" y="98"/>
                    <a:pt x="12" y="99"/>
                    <a:pt x="11" y="99"/>
                  </a:cubicBezTo>
                  <a:cubicBezTo>
                    <a:pt x="10" y="99"/>
                    <a:pt x="10" y="98"/>
                    <a:pt x="9" y="98"/>
                  </a:cubicBezTo>
                  <a:cubicBezTo>
                    <a:pt x="3" y="92"/>
                    <a:pt x="0" y="84"/>
                    <a:pt x="0" y="76"/>
                  </a:cubicBezTo>
                  <a:cubicBezTo>
                    <a:pt x="0" y="68"/>
                    <a:pt x="3" y="60"/>
                    <a:pt x="9" y="54"/>
                  </a:cubicBezTo>
                  <a:cubicBezTo>
                    <a:pt x="10" y="53"/>
                    <a:pt x="12" y="53"/>
                    <a:pt x="13" y="54"/>
                  </a:cubicBezTo>
                  <a:cubicBezTo>
                    <a:pt x="14" y="55"/>
                    <a:pt x="14" y="57"/>
                    <a:pt x="13" y="58"/>
                  </a:cubicBezTo>
                  <a:close/>
                  <a:moveTo>
                    <a:pt x="20" y="92"/>
                  </a:moveTo>
                  <a:cubicBezTo>
                    <a:pt x="11" y="83"/>
                    <a:pt x="11" y="68"/>
                    <a:pt x="20" y="59"/>
                  </a:cubicBezTo>
                  <a:cubicBezTo>
                    <a:pt x="21" y="58"/>
                    <a:pt x="23" y="58"/>
                    <a:pt x="24" y="59"/>
                  </a:cubicBezTo>
                  <a:cubicBezTo>
                    <a:pt x="25" y="60"/>
                    <a:pt x="25" y="62"/>
                    <a:pt x="24" y="63"/>
                  </a:cubicBezTo>
                  <a:cubicBezTo>
                    <a:pt x="17" y="70"/>
                    <a:pt x="17" y="81"/>
                    <a:pt x="24" y="88"/>
                  </a:cubicBezTo>
                  <a:cubicBezTo>
                    <a:pt x="25" y="89"/>
                    <a:pt x="25" y="91"/>
                    <a:pt x="24" y="92"/>
                  </a:cubicBezTo>
                  <a:cubicBezTo>
                    <a:pt x="24" y="92"/>
                    <a:pt x="23" y="93"/>
                    <a:pt x="22" y="93"/>
                  </a:cubicBezTo>
                  <a:cubicBezTo>
                    <a:pt x="21" y="93"/>
                    <a:pt x="21" y="92"/>
                    <a:pt x="20" y="92"/>
                  </a:cubicBezTo>
                  <a:close/>
                  <a:moveTo>
                    <a:pt x="160" y="76"/>
                  </a:moveTo>
                  <a:cubicBezTo>
                    <a:pt x="160" y="84"/>
                    <a:pt x="157" y="92"/>
                    <a:pt x="151" y="98"/>
                  </a:cubicBezTo>
                  <a:cubicBezTo>
                    <a:pt x="150" y="98"/>
                    <a:pt x="150" y="99"/>
                    <a:pt x="149" y="99"/>
                  </a:cubicBezTo>
                  <a:cubicBezTo>
                    <a:pt x="148" y="99"/>
                    <a:pt x="148" y="98"/>
                    <a:pt x="147" y="98"/>
                  </a:cubicBezTo>
                  <a:cubicBezTo>
                    <a:pt x="146" y="97"/>
                    <a:pt x="146" y="95"/>
                    <a:pt x="147" y="94"/>
                  </a:cubicBezTo>
                  <a:cubicBezTo>
                    <a:pt x="152" y="89"/>
                    <a:pt x="155" y="83"/>
                    <a:pt x="155" y="76"/>
                  </a:cubicBezTo>
                  <a:cubicBezTo>
                    <a:pt x="155" y="69"/>
                    <a:pt x="152" y="63"/>
                    <a:pt x="147" y="58"/>
                  </a:cubicBezTo>
                  <a:cubicBezTo>
                    <a:pt x="146" y="57"/>
                    <a:pt x="146" y="55"/>
                    <a:pt x="147" y="54"/>
                  </a:cubicBezTo>
                  <a:cubicBezTo>
                    <a:pt x="148" y="53"/>
                    <a:pt x="150" y="53"/>
                    <a:pt x="151" y="54"/>
                  </a:cubicBezTo>
                  <a:cubicBezTo>
                    <a:pt x="157" y="60"/>
                    <a:pt x="160" y="68"/>
                    <a:pt x="160" y="76"/>
                  </a:cubicBezTo>
                  <a:close/>
                  <a:moveTo>
                    <a:pt x="140" y="59"/>
                  </a:moveTo>
                  <a:cubicBezTo>
                    <a:pt x="149" y="68"/>
                    <a:pt x="149" y="83"/>
                    <a:pt x="140" y="92"/>
                  </a:cubicBezTo>
                  <a:cubicBezTo>
                    <a:pt x="139" y="92"/>
                    <a:pt x="139" y="93"/>
                    <a:pt x="138" y="93"/>
                  </a:cubicBezTo>
                  <a:cubicBezTo>
                    <a:pt x="137" y="93"/>
                    <a:pt x="136" y="92"/>
                    <a:pt x="136" y="92"/>
                  </a:cubicBezTo>
                  <a:cubicBezTo>
                    <a:pt x="135" y="91"/>
                    <a:pt x="135" y="89"/>
                    <a:pt x="136" y="88"/>
                  </a:cubicBezTo>
                  <a:cubicBezTo>
                    <a:pt x="143" y="81"/>
                    <a:pt x="143" y="70"/>
                    <a:pt x="136" y="63"/>
                  </a:cubicBezTo>
                  <a:cubicBezTo>
                    <a:pt x="135" y="62"/>
                    <a:pt x="135" y="60"/>
                    <a:pt x="136" y="59"/>
                  </a:cubicBezTo>
                  <a:cubicBezTo>
                    <a:pt x="137" y="58"/>
                    <a:pt x="139" y="58"/>
                    <a:pt x="140" y="59"/>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72" name="PA-组合 4">
            <a:extLst>
              <a:ext uri="{FF2B5EF4-FFF2-40B4-BE49-F238E27FC236}">
                <a16:creationId xmlns:a16="http://schemas.microsoft.com/office/drawing/2014/main" xmlns="" id="{110B18E7-1AC3-47FF-AD6B-3A04D8EED423}"/>
              </a:ext>
            </a:extLst>
          </p:cNvPr>
          <p:cNvGrpSpPr/>
          <p:nvPr>
            <p:custDataLst>
              <p:tags r:id="rId3"/>
            </p:custDataLst>
          </p:nvPr>
        </p:nvGrpSpPr>
        <p:grpSpPr>
          <a:xfrm>
            <a:off x="1212850" y="4852535"/>
            <a:ext cx="1065791" cy="1065791"/>
            <a:chOff x="8359541" y="2745327"/>
            <a:chExt cx="1418785" cy="1418785"/>
          </a:xfrm>
        </p:grpSpPr>
        <p:grpSp>
          <p:nvGrpSpPr>
            <p:cNvPr id="73" name="组合 72">
              <a:extLst>
                <a:ext uri="{FF2B5EF4-FFF2-40B4-BE49-F238E27FC236}">
                  <a16:creationId xmlns:a16="http://schemas.microsoft.com/office/drawing/2014/main" xmlns="" id="{A58567FF-9681-4E7A-AE30-964B473145B8}"/>
                </a:ext>
              </a:extLst>
            </p:cNvPr>
            <p:cNvGrpSpPr/>
            <p:nvPr/>
          </p:nvGrpSpPr>
          <p:grpSpPr>
            <a:xfrm>
              <a:off x="8359541" y="2745327"/>
              <a:ext cx="1418785" cy="1418785"/>
              <a:chOff x="1333481" y="1593118"/>
              <a:chExt cx="1418785" cy="1418785"/>
            </a:xfrm>
          </p:grpSpPr>
          <p:sp>
            <p:nvSpPr>
              <p:cNvPr id="75" name="PA-↖">
                <a:extLst>
                  <a:ext uri="{FF2B5EF4-FFF2-40B4-BE49-F238E27FC236}">
                    <a16:creationId xmlns:a16="http://schemas.microsoft.com/office/drawing/2014/main" xmlns="" id="{D859766B-63BB-4E31-B1E3-AE9FD82643A8}"/>
                  </a:ext>
                </a:extLst>
              </p:cNvPr>
              <p:cNvSpPr/>
              <p:nvPr>
                <p:custDataLst>
                  <p:tags r:id="rId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6" name="PA-↘">
                <a:extLst>
                  <a:ext uri="{FF2B5EF4-FFF2-40B4-BE49-F238E27FC236}">
                    <a16:creationId xmlns:a16="http://schemas.microsoft.com/office/drawing/2014/main" xmlns="" id="{DB9FC9D0-6DBC-42C1-9280-016489A534FC}"/>
                  </a:ext>
                </a:extLst>
              </p:cNvPr>
              <p:cNvSpPr/>
              <p:nvPr>
                <p:custDataLst>
                  <p:tags r:id="rId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7" name="PA-1">
                <a:extLst>
                  <a:ext uri="{FF2B5EF4-FFF2-40B4-BE49-F238E27FC236}">
                    <a16:creationId xmlns:a16="http://schemas.microsoft.com/office/drawing/2014/main" xmlns="" id="{649DF4AF-AA4E-4F6A-935A-632ED2EA3AD1}"/>
                  </a:ext>
                </a:extLst>
              </p:cNvPr>
              <p:cNvSpPr/>
              <p:nvPr>
                <p:custDataLst>
                  <p:tags r:id="rId7"/>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74" name="PA-任意多边形 2149">
              <a:extLst>
                <a:ext uri="{FF2B5EF4-FFF2-40B4-BE49-F238E27FC236}">
                  <a16:creationId xmlns:a16="http://schemas.microsoft.com/office/drawing/2014/main" xmlns="" id="{509BF2CF-B367-470C-9EB7-E05F602870CF}"/>
                </a:ext>
              </a:extLst>
            </p:cNvPr>
            <p:cNvSpPr>
              <a:spLocks noEditPoints="1"/>
            </p:cNvSpPr>
            <p:nvPr>
              <p:custDataLst>
                <p:tags r:id="rId4"/>
              </p:custDataLst>
            </p:nvPr>
          </p:nvSpPr>
          <p:spPr bwMode="auto">
            <a:xfrm>
              <a:off x="8800973" y="3171960"/>
              <a:ext cx="545958" cy="495171"/>
            </a:xfrm>
            <a:custGeom>
              <a:avLst/>
              <a:gdLst>
                <a:gd name="T0" fmla="*/ 72 w 160"/>
                <a:gd name="T1" fmla="*/ 144 h 144"/>
                <a:gd name="T2" fmla="*/ 72 w 160"/>
                <a:gd name="T3" fmla="*/ 101 h 144"/>
                <a:gd name="T4" fmla="*/ 128 w 160"/>
                <a:gd name="T5" fmla="*/ 43 h 144"/>
                <a:gd name="T6" fmla="*/ 123 w 160"/>
                <a:gd name="T7" fmla="*/ 139 h 144"/>
                <a:gd name="T8" fmla="*/ 123 w 160"/>
                <a:gd name="T9" fmla="*/ 107 h 144"/>
                <a:gd name="T10" fmla="*/ 72 w 160"/>
                <a:gd name="T11" fmla="*/ 107 h 144"/>
                <a:gd name="T12" fmla="*/ 72 w 160"/>
                <a:gd name="T13" fmla="*/ 139 h 144"/>
                <a:gd name="T14" fmla="*/ 99 w 160"/>
                <a:gd name="T15" fmla="*/ 5 h 144"/>
                <a:gd name="T16" fmla="*/ 37 w 160"/>
                <a:gd name="T17" fmla="*/ 72 h 144"/>
                <a:gd name="T18" fmla="*/ 104 w 160"/>
                <a:gd name="T19" fmla="*/ 5 h 144"/>
                <a:gd name="T20" fmla="*/ 141 w 160"/>
                <a:gd name="T21" fmla="*/ 11 h 144"/>
                <a:gd name="T22" fmla="*/ 149 w 160"/>
                <a:gd name="T23" fmla="*/ 11 h 144"/>
                <a:gd name="T24" fmla="*/ 141 w 160"/>
                <a:gd name="T25" fmla="*/ 11 h 144"/>
                <a:gd name="T26" fmla="*/ 136 w 160"/>
                <a:gd name="T27" fmla="*/ 8 h 144"/>
                <a:gd name="T28" fmla="*/ 133 w 160"/>
                <a:gd name="T29" fmla="*/ 13 h 144"/>
                <a:gd name="T30" fmla="*/ 155 w 160"/>
                <a:gd name="T31" fmla="*/ 8 h 144"/>
                <a:gd name="T32" fmla="*/ 157 w 160"/>
                <a:gd name="T33" fmla="*/ 13 h 144"/>
                <a:gd name="T34" fmla="*/ 149 w 160"/>
                <a:gd name="T35" fmla="*/ 32 h 144"/>
                <a:gd name="T36" fmla="*/ 141 w 160"/>
                <a:gd name="T37" fmla="*/ 32 h 144"/>
                <a:gd name="T38" fmla="*/ 149 w 160"/>
                <a:gd name="T39" fmla="*/ 32 h 144"/>
                <a:gd name="T40" fmla="*/ 136 w 160"/>
                <a:gd name="T41" fmla="*/ 29 h 144"/>
                <a:gd name="T42" fmla="*/ 133 w 160"/>
                <a:gd name="T43" fmla="*/ 35 h 144"/>
                <a:gd name="T44" fmla="*/ 157 w 160"/>
                <a:gd name="T45" fmla="*/ 35 h 144"/>
                <a:gd name="T46" fmla="*/ 155 w 160"/>
                <a:gd name="T47" fmla="*/ 29 h 144"/>
                <a:gd name="T48" fmla="*/ 139 w 160"/>
                <a:gd name="T49" fmla="*/ 19 h 144"/>
                <a:gd name="T50" fmla="*/ 141 w 160"/>
                <a:gd name="T51" fmla="*/ 24 h 144"/>
                <a:gd name="T52" fmla="*/ 139 w 160"/>
                <a:gd name="T53" fmla="*/ 19 h 144"/>
                <a:gd name="T54" fmla="*/ 155 w 160"/>
                <a:gd name="T55" fmla="*/ 21 h 144"/>
                <a:gd name="T56" fmla="*/ 147 w 160"/>
                <a:gd name="T57" fmla="*/ 21 h 144"/>
                <a:gd name="T58" fmla="*/ 147 w 160"/>
                <a:gd name="T59" fmla="*/ 117 h 144"/>
                <a:gd name="T60" fmla="*/ 144 w 160"/>
                <a:gd name="T61" fmla="*/ 112 h 144"/>
                <a:gd name="T62" fmla="*/ 131 w 160"/>
                <a:gd name="T63" fmla="*/ 115 h 144"/>
                <a:gd name="T64" fmla="*/ 139 w 160"/>
                <a:gd name="T65" fmla="*/ 115 h 144"/>
                <a:gd name="T66" fmla="*/ 131 w 160"/>
                <a:gd name="T67" fmla="*/ 115 h 144"/>
                <a:gd name="T68" fmla="*/ 155 w 160"/>
                <a:gd name="T69" fmla="*/ 117 h 144"/>
                <a:gd name="T70" fmla="*/ 157 w 160"/>
                <a:gd name="T71" fmla="*/ 112 h 144"/>
                <a:gd name="T72" fmla="*/ 147 w 160"/>
                <a:gd name="T73" fmla="*/ 139 h 144"/>
                <a:gd name="T74" fmla="*/ 144 w 160"/>
                <a:gd name="T75" fmla="*/ 133 h 144"/>
                <a:gd name="T76" fmla="*/ 139 w 160"/>
                <a:gd name="T77" fmla="*/ 136 h 144"/>
                <a:gd name="T78" fmla="*/ 131 w 160"/>
                <a:gd name="T79" fmla="*/ 136 h 144"/>
                <a:gd name="T80" fmla="*/ 139 w 160"/>
                <a:gd name="T81" fmla="*/ 136 h 144"/>
                <a:gd name="T82" fmla="*/ 155 w 160"/>
                <a:gd name="T83" fmla="*/ 139 h 144"/>
                <a:gd name="T84" fmla="*/ 157 w 160"/>
                <a:gd name="T85" fmla="*/ 133 h 144"/>
                <a:gd name="T86" fmla="*/ 139 w 160"/>
                <a:gd name="T87" fmla="*/ 128 h 144"/>
                <a:gd name="T88" fmla="*/ 141 w 160"/>
                <a:gd name="T89" fmla="*/ 123 h 144"/>
                <a:gd name="T90" fmla="*/ 152 w 160"/>
                <a:gd name="T91" fmla="*/ 128 h 144"/>
                <a:gd name="T92" fmla="*/ 149 w 160"/>
                <a:gd name="T93" fmla="*/ 123 h 144"/>
                <a:gd name="T94" fmla="*/ 152 w 160"/>
                <a:gd name="T95" fmla="*/ 12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4">
                  <a:moveTo>
                    <a:pt x="72" y="0"/>
                  </a:moveTo>
                  <a:cubicBezTo>
                    <a:pt x="32" y="0"/>
                    <a:pt x="0" y="32"/>
                    <a:pt x="0" y="72"/>
                  </a:cubicBezTo>
                  <a:cubicBezTo>
                    <a:pt x="0" y="112"/>
                    <a:pt x="32" y="144"/>
                    <a:pt x="72" y="144"/>
                  </a:cubicBezTo>
                  <a:cubicBezTo>
                    <a:pt x="128" y="144"/>
                    <a:pt x="128" y="144"/>
                    <a:pt x="128" y="144"/>
                  </a:cubicBezTo>
                  <a:cubicBezTo>
                    <a:pt x="128" y="101"/>
                    <a:pt x="128" y="101"/>
                    <a:pt x="128" y="101"/>
                  </a:cubicBezTo>
                  <a:cubicBezTo>
                    <a:pt x="72" y="101"/>
                    <a:pt x="72" y="101"/>
                    <a:pt x="72" y="101"/>
                  </a:cubicBezTo>
                  <a:cubicBezTo>
                    <a:pt x="56" y="101"/>
                    <a:pt x="43" y="88"/>
                    <a:pt x="43" y="72"/>
                  </a:cubicBezTo>
                  <a:cubicBezTo>
                    <a:pt x="43" y="56"/>
                    <a:pt x="56" y="43"/>
                    <a:pt x="72" y="43"/>
                  </a:cubicBezTo>
                  <a:cubicBezTo>
                    <a:pt x="128" y="43"/>
                    <a:pt x="128" y="43"/>
                    <a:pt x="128" y="43"/>
                  </a:cubicBezTo>
                  <a:cubicBezTo>
                    <a:pt x="128" y="0"/>
                    <a:pt x="128" y="0"/>
                    <a:pt x="128" y="0"/>
                  </a:cubicBezTo>
                  <a:lnTo>
                    <a:pt x="72" y="0"/>
                  </a:lnTo>
                  <a:close/>
                  <a:moveTo>
                    <a:pt x="123" y="139"/>
                  </a:moveTo>
                  <a:cubicBezTo>
                    <a:pt x="104" y="139"/>
                    <a:pt x="104" y="139"/>
                    <a:pt x="104" y="139"/>
                  </a:cubicBezTo>
                  <a:cubicBezTo>
                    <a:pt x="104" y="107"/>
                    <a:pt x="104" y="107"/>
                    <a:pt x="104" y="107"/>
                  </a:cubicBezTo>
                  <a:cubicBezTo>
                    <a:pt x="123" y="107"/>
                    <a:pt x="123" y="107"/>
                    <a:pt x="123" y="107"/>
                  </a:cubicBezTo>
                  <a:lnTo>
                    <a:pt x="123" y="139"/>
                  </a:lnTo>
                  <a:close/>
                  <a:moveTo>
                    <a:pt x="37" y="72"/>
                  </a:moveTo>
                  <a:cubicBezTo>
                    <a:pt x="37" y="91"/>
                    <a:pt x="53" y="107"/>
                    <a:pt x="72" y="107"/>
                  </a:cubicBezTo>
                  <a:cubicBezTo>
                    <a:pt x="99" y="107"/>
                    <a:pt x="99" y="107"/>
                    <a:pt x="99" y="107"/>
                  </a:cubicBezTo>
                  <a:cubicBezTo>
                    <a:pt x="99" y="139"/>
                    <a:pt x="99" y="139"/>
                    <a:pt x="99" y="139"/>
                  </a:cubicBezTo>
                  <a:cubicBezTo>
                    <a:pt x="72" y="139"/>
                    <a:pt x="72" y="139"/>
                    <a:pt x="72" y="139"/>
                  </a:cubicBezTo>
                  <a:cubicBezTo>
                    <a:pt x="35" y="139"/>
                    <a:pt x="5" y="109"/>
                    <a:pt x="5" y="72"/>
                  </a:cubicBezTo>
                  <a:cubicBezTo>
                    <a:pt x="5" y="35"/>
                    <a:pt x="35" y="5"/>
                    <a:pt x="72" y="5"/>
                  </a:cubicBezTo>
                  <a:cubicBezTo>
                    <a:pt x="99" y="5"/>
                    <a:pt x="99" y="5"/>
                    <a:pt x="99" y="5"/>
                  </a:cubicBezTo>
                  <a:cubicBezTo>
                    <a:pt x="99" y="37"/>
                    <a:pt x="99" y="37"/>
                    <a:pt x="99" y="37"/>
                  </a:cubicBezTo>
                  <a:cubicBezTo>
                    <a:pt x="72" y="37"/>
                    <a:pt x="72" y="37"/>
                    <a:pt x="72" y="37"/>
                  </a:cubicBezTo>
                  <a:cubicBezTo>
                    <a:pt x="53" y="37"/>
                    <a:pt x="37" y="53"/>
                    <a:pt x="37" y="72"/>
                  </a:cubicBezTo>
                  <a:close/>
                  <a:moveTo>
                    <a:pt x="123" y="37"/>
                  </a:moveTo>
                  <a:cubicBezTo>
                    <a:pt x="104" y="37"/>
                    <a:pt x="104" y="37"/>
                    <a:pt x="104" y="37"/>
                  </a:cubicBezTo>
                  <a:cubicBezTo>
                    <a:pt x="104" y="5"/>
                    <a:pt x="104" y="5"/>
                    <a:pt x="104" y="5"/>
                  </a:cubicBezTo>
                  <a:cubicBezTo>
                    <a:pt x="123" y="5"/>
                    <a:pt x="123" y="5"/>
                    <a:pt x="123" y="5"/>
                  </a:cubicBezTo>
                  <a:lnTo>
                    <a:pt x="123" y="37"/>
                  </a:lnTo>
                  <a:close/>
                  <a:moveTo>
                    <a:pt x="141" y="11"/>
                  </a:moveTo>
                  <a:cubicBezTo>
                    <a:pt x="141" y="9"/>
                    <a:pt x="143" y="8"/>
                    <a:pt x="144" y="8"/>
                  </a:cubicBezTo>
                  <a:cubicBezTo>
                    <a:pt x="147" y="8"/>
                    <a:pt x="147" y="8"/>
                    <a:pt x="147" y="8"/>
                  </a:cubicBezTo>
                  <a:cubicBezTo>
                    <a:pt x="148" y="8"/>
                    <a:pt x="149" y="9"/>
                    <a:pt x="149" y="11"/>
                  </a:cubicBezTo>
                  <a:cubicBezTo>
                    <a:pt x="149" y="12"/>
                    <a:pt x="148" y="13"/>
                    <a:pt x="147" y="13"/>
                  </a:cubicBezTo>
                  <a:cubicBezTo>
                    <a:pt x="144" y="13"/>
                    <a:pt x="144" y="13"/>
                    <a:pt x="144" y="13"/>
                  </a:cubicBezTo>
                  <a:cubicBezTo>
                    <a:pt x="143" y="13"/>
                    <a:pt x="141" y="12"/>
                    <a:pt x="141" y="11"/>
                  </a:cubicBezTo>
                  <a:close/>
                  <a:moveTo>
                    <a:pt x="131" y="11"/>
                  </a:moveTo>
                  <a:cubicBezTo>
                    <a:pt x="131" y="9"/>
                    <a:pt x="132" y="8"/>
                    <a:pt x="133" y="8"/>
                  </a:cubicBezTo>
                  <a:cubicBezTo>
                    <a:pt x="136" y="8"/>
                    <a:pt x="136" y="8"/>
                    <a:pt x="136" y="8"/>
                  </a:cubicBezTo>
                  <a:cubicBezTo>
                    <a:pt x="137" y="8"/>
                    <a:pt x="139" y="9"/>
                    <a:pt x="139" y="11"/>
                  </a:cubicBezTo>
                  <a:cubicBezTo>
                    <a:pt x="139" y="12"/>
                    <a:pt x="137" y="13"/>
                    <a:pt x="136" y="13"/>
                  </a:cubicBezTo>
                  <a:cubicBezTo>
                    <a:pt x="133" y="13"/>
                    <a:pt x="133" y="13"/>
                    <a:pt x="133" y="13"/>
                  </a:cubicBezTo>
                  <a:cubicBezTo>
                    <a:pt x="132" y="13"/>
                    <a:pt x="131" y="12"/>
                    <a:pt x="131" y="11"/>
                  </a:cubicBezTo>
                  <a:close/>
                  <a:moveTo>
                    <a:pt x="152" y="11"/>
                  </a:moveTo>
                  <a:cubicBezTo>
                    <a:pt x="152" y="9"/>
                    <a:pt x="153" y="8"/>
                    <a:pt x="155" y="8"/>
                  </a:cubicBezTo>
                  <a:cubicBezTo>
                    <a:pt x="157" y="8"/>
                    <a:pt x="157" y="8"/>
                    <a:pt x="157" y="8"/>
                  </a:cubicBezTo>
                  <a:cubicBezTo>
                    <a:pt x="159" y="8"/>
                    <a:pt x="160" y="9"/>
                    <a:pt x="160" y="11"/>
                  </a:cubicBezTo>
                  <a:cubicBezTo>
                    <a:pt x="160" y="12"/>
                    <a:pt x="159" y="13"/>
                    <a:pt x="157" y="13"/>
                  </a:cubicBezTo>
                  <a:cubicBezTo>
                    <a:pt x="155" y="13"/>
                    <a:pt x="155" y="13"/>
                    <a:pt x="155" y="13"/>
                  </a:cubicBezTo>
                  <a:cubicBezTo>
                    <a:pt x="153" y="13"/>
                    <a:pt x="152" y="12"/>
                    <a:pt x="152" y="11"/>
                  </a:cubicBezTo>
                  <a:close/>
                  <a:moveTo>
                    <a:pt x="149" y="32"/>
                  </a:moveTo>
                  <a:cubicBezTo>
                    <a:pt x="149" y="33"/>
                    <a:pt x="148" y="35"/>
                    <a:pt x="147" y="35"/>
                  </a:cubicBezTo>
                  <a:cubicBezTo>
                    <a:pt x="144" y="35"/>
                    <a:pt x="144" y="35"/>
                    <a:pt x="144" y="35"/>
                  </a:cubicBezTo>
                  <a:cubicBezTo>
                    <a:pt x="143" y="35"/>
                    <a:pt x="141" y="33"/>
                    <a:pt x="141" y="32"/>
                  </a:cubicBezTo>
                  <a:cubicBezTo>
                    <a:pt x="141" y="31"/>
                    <a:pt x="143" y="29"/>
                    <a:pt x="144" y="29"/>
                  </a:cubicBezTo>
                  <a:cubicBezTo>
                    <a:pt x="147" y="29"/>
                    <a:pt x="147" y="29"/>
                    <a:pt x="147" y="29"/>
                  </a:cubicBezTo>
                  <a:cubicBezTo>
                    <a:pt x="148" y="29"/>
                    <a:pt x="149" y="31"/>
                    <a:pt x="149" y="32"/>
                  </a:cubicBezTo>
                  <a:close/>
                  <a:moveTo>
                    <a:pt x="131" y="32"/>
                  </a:moveTo>
                  <a:cubicBezTo>
                    <a:pt x="131" y="31"/>
                    <a:pt x="132" y="29"/>
                    <a:pt x="133" y="29"/>
                  </a:cubicBezTo>
                  <a:cubicBezTo>
                    <a:pt x="136" y="29"/>
                    <a:pt x="136" y="29"/>
                    <a:pt x="136" y="29"/>
                  </a:cubicBezTo>
                  <a:cubicBezTo>
                    <a:pt x="137" y="29"/>
                    <a:pt x="139" y="31"/>
                    <a:pt x="139" y="32"/>
                  </a:cubicBezTo>
                  <a:cubicBezTo>
                    <a:pt x="139" y="33"/>
                    <a:pt x="137" y="35"/>
                    <a:pt x="136" y="35"/>
                  </a:cubicBezTo>
                  <a:cubicBezTo>
                    <a:pt x="133" y="35"/>
                    <a:pt x="133" y="35"/>
                    <a:pt x="133" y="35"/>
                  </a:cubicBezTo>
                  <a:cubicBezTo>
                    <a:pt x="132" y="35"/>
                    <a:pt x="131" y="33"/>
                    <a:pt x="131" y="32"/>
                  </a:cubicBezTo>
                  <a:close/>
                  <a:moveTo>
                    <a:pt x="160" y="32"/>
                  </a:moveTo>
                  <a:cubicBezTo>
                    <a:pt x="160" y="33"/>
                    <a:pt x="159" y="35"/>
                    <a:pt x="157" y="35"/>
                  </a:cubicBezTo>
                  <a:cubicBezTo>
                    <a:pt x="155" y="35"/>
                    <a:pt x="155" y="35"/>
                    <a:pt x="155" y="35"/>
                  </a:cubicBezTo>
                  <a:cubicBezTo>
                    <a:pt x="153" y="35"/>
                    <a:pt x="152" y="33"/>
                    <a:pt x="152" y="32"/>
                  </a:cubicBezTo>
                  <a:cubicBezTo>
                    <a:pt x="152" y="31"/>
                    <a:pt x="153" y="29"/>
                    <a:pt x="155" y="29"/>
                  </a:cubicBezTo>
                  <a:cubicBezTo>
                    <a:pt x="157" y="29"/>
                    <a:pt x="157" y="29"/>
                    <a:pt x="157" y="29"/>
                  </a:cubicBezTo>
                  <a:cubicBezTo>
                    <a:pt x="159" y="29"/>
                    <a:pt x="160" y="31"/>
                    <a:pt x="160" y="32"/>
                  </a:cubicBezTo>
                  <a:close/>
                  <a:moveTo>
                    <a:pt x="139" y="19"/>
                  </a:moveTo>
                  <a:cubicBezTo>
                    <a:pt x="141" y="19"/>
                    <a:pt x="141" y="19"/>
                    <a:pt x="141" y="19"/>
                  </a:cubicBezTo>
                  <a:cubicBezTo>
                    <a:pt x="143" y="19"/>
                    <a:pt x="144" y="20"/>
                    <a:pt x="144" y="21"/>
                  </a:cubicBezTo>
                  <a:cubicBezTo>
                    <a:pt x="144" y="23"/>
                    <a:pt x="143" y="24"/>
                    <a:pt x="141" y="24"/>
                  </a:cubicBezTo>
                  <a:cubicBezTo>
                    <a:pt x="139" y="24"/>
                    <a:pt x="139" y="24"/>
                    <a:pt x="139" y="24"/>
                  </a:cubicBezTo>
                  <a:cubicBezTo>
                    <a:pt x="137" y="24"/>
                    <a:pt x="136" y="23"/>
                    <a:pt x="136" y="21"/>
                  </a:cubicBezTo>
                  <a:cubicBezTo>
                    <a:pt x="136" y="20"/>
                    <a:pt x="137" y="19"/>
                    <a:pt x="139" y="19"/>
                  </a:cubicBezTo>
                  <a:close/>
                  <a:moveTo>
                    <a:pt x="149" y="19"/>
                  </a:moveTo>
                  <a:cubicBezTo>
                    <a:pt x="152" y="19"/>
                    <a:pt x="152" y="19"/>
                    <a:pt x="152" y="19"/>
                  </a:cubicBezTo>
                  <a:cubicBezTo>
                    <a:pt x="153" y="19"/>
                    <a:pt x="155" y="20"/>
                    <a:pt x="155" y="21"/>
                  </a:cubicBezTo>
                  <a:cubicBezTo>
                    <a:pt x="155" y="23"/>
                    <a:pt x="153" y="24"/>
                    <a:pt x="152" y="24"/>
                  </a:cubicBezTo>
                  <a:cubicBezTo>
                    <a:pt x="149" y="24"/>
                    <a:pt x="149" y="24"/>
                    <a:pt x="149" y="24"/>
                  </a:cubicBezTo>
                  <a:cubicBezTo>
                    <a:pt x="148" y="24"/>
                    <a:pt x="147" y="23"/>
                    <a:pt x="147" y="21"/>
                  </a:cubicBezTo>
                  <a:cubicBezTo>
                    <a:pt x="147" y="20"/>
                    <a:pt x="148" y="19"/>
                    <a:pt x="149" y="19"/>
                  </a:cubicBezTo>
                  <a:close/>
                  <a:moveTo>
                    <a:pt x="149" y="115"/>
                  </a:moveTo>
                  <a:cubicBezTo>
                    <a:pt x="149" y="116"/>
                    <a:pt x="148" y="117"/>
                    <a:pt x="147" y="117"/>
                  </a:cubicBezTo>
                  <a:cubicBezTo>
                    <a:pt x="144" y="117"/>
                    <a:pt x="144" y="117"/>
                    <a:pt x="144" y="117"/>
                  </a:cubicBezTo>
                  <a:cubicBezTo>
                    <a:pt x="143" y="117"/>
                    <a:pt x="141" y="116"/>
                    <a:pt x="141" y="115"/>
                  </a:cubicBezTo>
                  <a:cubicBezTo>
                    <a:pt x="141" y="113"/>
                    <a:pt x="143" y="112"/>
                    <a:pt x="144" y="112"/>
                  </a:cubicBezTo>
                  <a:cubicBezTo>
                    <a:pt x="147" y="112"/>
                    <a:pt x="147" y="112"/>
                    <a:pt x="147" y="112"/>
                  </a:cubicBezTo>
                  <a:cubicBezTo>
                    <a:pt x="148" y="112"/>
                    <a:pt x="149" y="113"/>
                    <a:pt x="149" y="115"/>
                  </a:cubicBezTo>
                  <a:close/>
                  <a:moveTo>
                    <a:pt x="131" y="115"/>
                  </a:moveTo>
                  <a:cubicBezTo>
                    <a:pt x="131" y="113"/>
                    <a:pt x="132" y="112"/>
                    <a:pt x="133" y="112"/>
                  </a:cubicBezTo>
                  <a:cubicBezTo>
                    <a:pt x="136" y="112"/>
                    <a:pt x="136" y="112"/>
                    <a:pt x="136" y="112"/>
                  </a:cubicBezTo>
                  <a:cubicBezTo>
                    <a:pt x="137" y="112"/>
                    <a:pt x="139" y="113"/>
                    <a:pt x="139" y="115"/>
                  </a:cubicBezTo>
                  <a:cubicBezTo>
                    <a:pt x="139" y="116"/>
                    <a:pt x="137" y="117"/>
                    <a:pt x="136" y="117"/>
                  </a:cubicBezTo>
                  <a:cubicBezTo>
                    <a:pt x="133" y="117"/>
                    <a:pt x="133" y="117"/>
                    <a:pt x="133" y="117"/>
                  </a:cubicBezTo>
                  <a:cubicBezTo>
                    <a:pt x="132" y="117"/>
                    <a:pt x="131" y="116"/>
                    <a:pt x="131" y="115"/>
                  </a:cubicBezTo>
                  <a:close/>
                  <a:moveTo>
                    <a:pt x="160" y="115"/>
                  </a:moveTo>
                  <a:cubicBezTo>
                    <a:pt x="160" y="116"/>
                    <a:pt x="159" y="117"/>
                    <a:pt x="157" y="117"/>
                  </a:cubicBezTo>
                  <a:cubicBezTo>
                    <a:pt x="155" y="117"/>
                    <a:pt x="155" y="117"/>
                    <a:pt x="155" y="117"/>
                  </a:cubicBezTo>
                  <a:cubicBezTo>
                    <a:pt x="153" y="117"/>
                    <a:pt x="152" y="116"/>
                    <a:pt x="152" y="115"/>
                  </a:cubicBezTo>
                  <a:cubicBezTo>
                    <a:pt x="152" y="113"/>
                    <a:pt x="153" y="112"/>
                    <a:pt x="155" y="112"/>
                  </a:cubicBezTo>
                  <a:cubicBezTo>
                    <a:pt x="157" y="112"/>
                    <a:pt x="157" y="112"/>
                    <a:pt x="157" y="112"/>
                  </a:cubicBezTo>
                  <a:cubicBezTo>
                    <a:pt x="159" y="112"/>
                    <a:pt x="160" y="113"/>
                    <a:pt x="160" y="115"/>
                  </a:cubicBezTo>
                  <a:close/>
                  <a:moveTo>
                    <a:pt x="149" y="136"/>
                  </a:moveTo>
                  <a:cubicBezTo>
                    <a:pt x="149" y="137"/>
                    <a:pt x="148" y="139"/>
                    <a:pt x="147" y="139"/>
                  </a:cubicBezTo>
                  <a:cubicBezTo>
                    <a:pt x="144" y="139"/>
                    <a:pt x="144" y="139"/>
                    <a:pt x="144" y="139"/>
                  </a:cubicBezTo>
                  <a:cubicBezTo>
                    <a:pt x="143" y="139"/>
                    <a:pt x="141" y="137"/>
                    <a:pt x="141" y="136"/>
                  </a:cubicBezTo>
                  <a:cubicBezTo>
                    <a:pt x="141" y="135"/>
                    <a:pt x="143" y="133"/>
                    <a:pt x="144" y="133"/>
                  </a:cubicBezTo>
                  <a:cubicBezTo>
                    <a:pt x="147" y="133"/>
                    <a:pt x="147" y="133"/>
                    <a:pt x="147" y="133"/>
                  </a:cubicBezTo>
                  <a:cubicBezTo>
                    <a:pt x="148" y="133"/>
                    <a:pt x="149" y="135"/>
                    <a:pt x="149" y="136"/>
                  </a:cubicBezTo>
                  <a:close/>
                  <a:moveTo>
                    <a:pt x="139" y="136"/>
                  </a:moveTo>
                  <a:cubicBezTo>
                    <a:pt x="139" y="137"/>
                    <a:pt x="137" y="139"/>
                    <a:pt x="136" y="139"/>
                  </a:cubicBezTo>
                  <a:cubicBezTo>
                    <a:pt x="133" y="139"/>
                    <a:pt x="133" y="139"/>
                    <a:pt x="133" y="139"/>
                  </a:cubicBezTo>
                  <a:cubicBezTo>
                    <a:pt x="132" y="139"/>
                    <a:pt x="131" y="137"/>
                    <a:pt x="131" y="136"/>
                  </a:cubicBezTo>
                  <a:cubicBezTo>
                    <a:pt x="131" y="135"/>
                    <a:pt x="132" y="133"/>
                    <a:pt x="133" y="133"/>
                  </a:cubicBezTo>
                  <a:cubicBezTo>
                    <a:pt x="136" y="133"/>
                    <a:pt x="136" y="133"/>
                    <a:pt x="136" y="133"/>
                  </a:cubicBezTo>
                  <a:cubicBezTo>
                    <a:pt x="137" y="133"/>
                    <a:pt x="139" y="135"/>
                    <a:pt x="139" y="136"/>
                  </a:cubicBezTo>
                  <a:close/>
                  <a:moveTo>
                    <a:pt x="160" y="136"/>
                  </a:moveTo>
                  <a:cubicBezTo>
                    <a:pt x="160" y="137"/>
                    <a:pt x="159" y="139"/>
                    <a:pt x="157" y="139"/>
                  </a:cubicBezTo>
                  <a:cubicBezTo>
                    <a:pt x="155" y="139"/>
                    <a:pt x="155" y="139"/>
                    <a:pt x="155" y="139"/>
                  </a:cubicBezTo>
                  <a:cubicBezTo>
                    <a:pt x="153" y="139"/>
                    <a:pt x="152" y="137"/>
                    <a:pt x="152" y="136"/>
                  </a:cubicBezTo>
                  <a:cubicBezTo>
                    <a:pt x="152" y="135"/>
                    <a:pt x="153" y="133"/>
                    <a:pt x="155" y="133"/>
                  </a:cubicBezTo>
                  <a:cubicBezTo>
                    <a:pt x="157" y="133"/>
                    <a:pt x="157" y="133"/>
                    <a:pt x="157" y="133"/>
                  </a:cubicBezTo>
                  <a:cubicBezTo>
                    <a:pt x="159" y="133"/>
                    <a:pt x="160" y="135"/>
                    <a:pt x="160" y="136"/>
                  </a:cubicBezTo>
                  <a:close/>
                  <a:moveTo>
                    <a:pt x="141" y="128"/>
                  </a:moveTo>
                  <a:cubicBezTo>
                    <a:pt x="139" y="128"/>
                    <a:pt x="139" y="128"/>
                    <a:pt x="139" y="128"/>
                  </a:cubicBezTo>
                  <a:cubicBezTo>
                    <a:pt x="137" y="128"/>
                    <a:pt x="136" y="127"/>
                    <a:pt x="136" y="125"/>
                  </a:cubicBezTo>
                  <a:cubicBezTo>
                    <a:pt x="136" y="124"/>
                    <a:pt x="137" y="123"/>
                    <a:pt x="139" y="123"/>
                  </a:cubicBezTo>
                  <a:cubicBezTo>
                    <a:pt x="141" y="123"/>
                    <a:pt x="141" y="123"/>
                    <a:pt x="141" y="123"/>
                  </a:cubicBezTo>
                  <a:cubicBezTo>
                    <a:pt x="143" y="123"/>
                    <a:pt x="144" y="124"/>
                    <a:pt x="144" y="125"/>
                  </a:cubicBezTo>
                  <a:cubicBezTo>
                    <a:pt x="144" y="127"/>
                    <a:pt x="143" y="128"/>
                    <a:pt x="141" y="128"/>
                  </a:cubicBezTo>
                  <a:close/>
                  <a:moveTo>
                    <a:pt x="152" y="128"/>
                  </a:moveTo>
                  <a:cubicBezTo>
                    <a:pt x="149" y="128"/>
                    <a:pt x="149" y="128"/>
                    <a:pt x="149" y="128"/>
                  </a:cubicBezTo>
                  <a:cubicBezTo>
                    <a:pt x="148" y="128"/>
                    <a:pt x="147" y="127"/>
                    <a:pt x="147" y="125"/>
                  </a:cubicBezTo>
                  <a:cubicBezTo>
                    <a:pt x="147" y="124"/>
                    <a:pt x="148" y="123"/>
                    <a:pt x="149" y="123"/>
                  </a:cubicBezTo>
                  <a:cubicBezTo>
                    <a:pt x="152" y="123"/>
                    <a:pt x="152" y="123"/>
                    <a:pt x="152" y="123"/>
                  </a:cubicBezTo>
                  <a:cubicBezTo>
                    <a:pt x="153" y="123"/>
                    <a:pt x="155" y="124"/>
                    <a:pt x="155" y="125"/>
                  </a:cubicBezTo>
                  <a:cubicBezTo>
                    <a:pt x="155" y="127"/>
                    <a:pt x="153" y="128"/>
                    <a:pt x="152" y="128"/>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78" name="TextBox 43">
            <a:extLst>
              <a:ext uri="{FF2B5EF4-FFF2-40B4-BE49-F238E27FC236}">
                <a16:creationId xmlns:a16="http://schemas.microsoft.com/office/drawing/2014/main" xmlns="" id="{D7A07537-FC4E-493B-A750-DFE8C27A492F}"/>
              </a:ext>
            </a:extLst>
          </p:cNvPr>
          <p:cNvSpPr txBox="1"/>
          <p:nvPr/>
        </p:nvSpPr>
        <p:spPr>
          <a:xfrm>
            <a:off x="2458143" y="1782574"/>
            <a:ext cx="1261884" cy="285078"/>
          </a:xfrm>
          <a:prstGeom prst="rect">
            <a:avLst/>
          </a:prstGeom>
          <a:noFill/>
        </p:spPr>
        <p:txBody>
          <a:bodyPr wrap="none" tIns="0" bIns="0" rtlCol="0" anchor="t">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华文黑体" pitchFamily="2" charset="-122"/>
              </a:rPr>
              <a:t>填写段落标题</a:t>
            </a:r>
          </a:p>
        </p:txBody>
      </p:sp>
      <p:sp>
        <p:nvSpPr>
          <p:cNvPr id="79" name="TextBox 44">
            <a:extLst>
              <a:ext uri="{FF2B5EF4-FFF2-40B4-BE49-F238E27FC236}">
                <a16:creationId xmlns:a16="http://schemas.microsoft.com/office/drawing/2014/main" xmlns="" id="{17916979-6562-4DC2-A841-6955DA7A3D43}"/>
              </a:ext>
            </a:extLst>
          </p:cNvPr>
          <p:cNvSpPr txBox="1"/>
          <p:nvPr/>
        </p:nvSpPr>
        <p:spPr>
          <a:xfrm>
            <a:off x="2458143" y="2067652"/>
            <a:ext cx="3013887"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80" name="TextBox 43">
            <a:extLst>
              <a:ext uri="{FF2B5EF4-FFF2-40B4-BE49-F238E27FC236}">
                <a16:creationId xmlns:a16="http://schemas.microsoft.com/office/drawing/2014/main" xmlns="" id="{8D44AD28-07D4-413D-92A6-821887F08D34}"/>
              </a:ext>
            </a:extLst>
          </p:cNvPr>
          <p:cNvSpPr txBox="1"/>
          <p:nvPr/>
        </p:nvSpPr>
        <p:spPr>
          <a:xfrm>
            <a:off x="2458143" y="3368535"/>
            <a:ext cx="1261884" cy="285078"/>
          </a:xfrm>
          <a:prstGeom prst="rect">
            <a:avLst/>
          </a:prstGeom>
          <a:noFill/>
        </p:spPr>
        <p:txBody>
          <a:bodyPr wrap="none" tIns="0" bIns="0" rtlCol="0" anchor="t">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华文黑体" pitchFamily="2" charset="-122"/>
              </a:rPr>
              <a:t>填写段落标题</a:t>
            </a:r>
          </a:p>
        </p:txBody>
      </p:sp>
      <p:sp>
        <p:nvSpPr>
          <p:cNvPr id="81" name="TextBox 44">
            <a:extLst>
              <a:ext uri="{FF2B5EF4-FFF2-40B4-BE49-F238E27FC236}">
                <a16:creationId xmlns:a16="http://schemas.microsoft.com/office/drawing/2014/main" xmlns="" id="{A2076944-714E-4951-A7A3-3C0215677C45}"/>
              </a:ext>
            </a:extLst>
          </p:cNvPr>
          <p:cNvSpPr txBox="1"/>
          <p:nvPr/>
        </p:nvSpPr>
        <p:spPr>
          <a:xfrm>
            <a:off x="2458143" y="3653613"/>
            <a:ext cx="3013887"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82" name="TextBox 43">
            <a:extLst>
              <a:ext uri="{FF2B5EF4-FFF2-40B4-BE49-F238E27FC236}">
                <a16:creationId xmlns:a16="http://schemas.microsoft.com/office/drawing/2014/main" xmlns="" id="{96293C22-C3BB-4A18-AEE3-C2F4FB2DFE4B}"/>
              </a:ext>
            </a:extLst>
          </p:cNvPr>
          <p:cNvSpPr txBox="1"/>
          <p:nvPr/>
        </p:nvSpPr>
        <p:spPr>
          <a:xfrm>
            <a:off x="2458143" y="4954496"/>
            <a:ext cx="1261884" cy="285078"/>
          </a:xfrm>
          <a:prstGeom prst="rect">
            <a:avLst/>
          </a:prstGeom>
          <a:noFill/>
        </p:spPr>
        <p:txBody>
          <a:bodyPr wrap="none" tIns="0" bIns="0" rtlCol="0" anchor="t">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华文黑体" pitchFamily="2" charset="-122"/>
              </a:rPr>
              <a:t>填写段落标题</a:t>
            </a:r>
          </a:p>
        </p:txBody>
      </p:sp>
      <p:sp>
        <p:nvSpPr>
          <p:cNvPr id="83" name="TextBox 44">
            <a:extLst>
              <a:ext uri="{FF2B5EF4-FFF2-40B4-BE49-F238E27FC236}">
                <a16:creationId xmlns:a16="http://schemas.microsoft.com/office/drawing/2014/main" xmlns="" id="{AF8F01CC-2E33-4CE0-B3EA-F2A5425DE73A}"/>
              </a:ext>
            </a:extLst>
          </p:cNvPr>
          <p:cNvSpPr txBox="1"/>
          <p:nvPr/>
        </p:nvSpPr>
        <p:spPr>
          <a:xfrm>
            <a:off x="2458143" y="5239574"/>
            <a:ext cx="3013887" cy="67300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98111996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17" presetClass="entr" presetSubtype="4"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000" fill="hold"/>
                                        <p:tgtEl>
                                          <p:spTgt spid="51"/>
                                        </p:tgtEl>
                                        <p:attrNameLst>
                                          <p:attrName>ppt_x</p:attrName>
                                        </p:attrNameLst>
                                      </p:cBhvr>
                                      <p:tavLst>
                                        <p:tav tm="0">
                                          <p:val>
                                            <p:strVal val="#ppt_x"/>
                                          </p:val>
                                        </p:tav>
                                        <p:tav tm="100000">
                                          <p:val>
                                            <p:strVal val="#ppt_x"/>
                                          </p:val>
                                        </p:tav>
                                      </p:tavLst>
                                    </p:anim>
                                    <p:anim calcmode="lin" valueType="num">
                                      <p:cBhvr>
                                        <p:cTn id="20" dur="1000" fill="hold"/>
                                        <p:tgtEl>
                                          <p:spTgt spid="51"/>
                                        </p:tgtEl>
                                        <p:attrNameLst>
                                          <p:attrName>ppt_y</p:attrName>
                                        </p:attrNameLst>
                                      </p:cBhvr>
                                      <p:tavLst>
                                        <p:tav tm="0">
                                          <p:val>
                                            <p:strVal val="#ppt_y+#ppt_h/2"/>
                                          </p:val>
                                        </p:tav>
                                        <p:tav tm="100000">
                                          <p:val>
                                            <p:strVal val="#ppt_y"/>
                                          </p:val>
                                        </p:tav>
                                      </p:tavLst>
                                    </p:anim>
                                    <p:anim calcmode="lin" valueType="num">
                                      <p:cBhvr>
                                        <p:cTn id="21" dur="1000" fill="hold"/>
                                        <p:tgtEl>
                                          <p:spTgt spid="51"/>
                                        </p:tgtEl>
                                        <p:attrNameLst>
                                          <p:attrName>ppt_w</p:attrName>
                                        </p:attrNameLst>
                                      </p:cBhvr>
                                      <p:tavLst>
                                        <p:tav tm="0">
                                          <p:val>
                                            <p:strVal val="#ppt_w"/>
                                          </p:val>
                                        </p:tav>
                                        <p:tav tm="100000">
                                          <p:val>
                                            <p:strVal val="#ppt_w"/>
                                          </p:val>
                                        </p:tav>
                                      </p:tavLst>
                                    </p:anim>
                                    <p:anim calcmode="lin" valueType="num">
                                      <p:cBhvr>
                                        <p:cTn id="22" dur="1000" fill="hold"/>
                                        <p:tgtEl>
                                          <p:spTgt spid="51"/>
                                        </p:tgtEl>
                                        <p:attrNameLst>
                                          <p:attrName>ppt_h</p:attrName>
                                        </p:attrNameLst>
                                      </p:cBhvr>
                                      <p:tavLst>
                                        <p:tav tm="0">
                                          <p:val>
                                            <p:fltVal val="0"/>
                                          </p:val>
                                        </p:tav>
                                        <p:tav tm="100000">
                                          <p:val>
                                            <p:strVal val="#ppt_h"/>
                                          </p:val>
                                        </p:tav>
                                      </p:tavLst>
                                    </p:anim>
                                  </p:childTnLst>
                                </p:cTn>
                              </p:par>
                              <p:par>
                                <p:cTn id="23" presetID="17" presetClass="entr" presetSubtype="4" fill="hold" grpId="0" nodeType="withEffect">
                                  <p:stCondLst>
                                    <p:cond delay="200"/>
                                  </p:stCondLst>
                                  <p:childTnLst>
                                    <p:set>
                                      <p:cBhvr>
                                        <p:cTn id="24" dur="1" fill="hold">
                                          <p:stCondLst>
                                            <p:cond delay="0"/>
                                          </p:stCondLst>
                                        </p:cTn>
                                        <p:tgtEl>
                                          <p:spTgt spid="50"/>
                                        </p:tgtEl>
                                        <p:attrNameLst>
                                          <p:attrName>style.visibility</p:attrName>
                                        </p:attrNameLst>
                                      </p:cBhvr>
                                      <p:to>
                                        <p:strVal val="visible"/>
                                      </p:to>
                                    </p:set>
                                    <p:anim calcmode="lin" valueType="num">
                                      <p:cBhvr>
                                        <p:cTn id="25" dur="1000" fill="hold"/>
                                        <p:tgtEl>
                                          <p:spTgt spid="50"/>
                                        </p:tgtEl>
                                        <p:attrNameLst>
                                          <p:attrName>ppt_x</p:attrName>
                                        </p:attrNameLst>
                                      </p:cBhvr>
                                      <p:tavLst>
                                        <p:tav tm="0">
                                          <p:val>
                                            <p:strVal val="#ppt_x"/>
                                          </p:val>
                                        </p:tav>
                                        <p:tav tm="100000">
                                          <p:val>
                                            <p:strVal val="#ppt_x"/>
                                          </p:val>
                                        </p:tav>
                                      </p:tavLst>
                                    </p:anim>
                                    <p:anim calcmode="lin" valueType="num">
                                      <p:cBhvr>
                                        <p:cTn id="26" dur="1000" fill="hold"/>
                                        <p:tgtEl>
                                          <p:spTgt spid="50"/>
                                        </p:tgtEl>
                                        <p:attrNameLst>
                                          <p:attrName>ppt_y</p:attrName>
                                        </p:attrNameLst>
                                      </p:cBhvr>
                                      <p:tavLst>
                                        <p:tav tm="0">
                                          <p:val>
                                            <p:strVal val="#ppt_y+#ppt_h/2"/>
                                          </p:val>
                                        </p:tav>
                                        <p:tav tm="100000">
                                          <p:val>
                                            <p:strVal val="#ppt_y"/>
                                          </p:val>
                                        </p:tav>
                                      </p:tavLst>
                                    </p:anim>
                                    <p:anim calcmode="lin" valueType="num">
                                      <p:cBhvr>
                                        <p:cTn id="27" dur="1000" fill="hold"/>
                                        <p:tgtEl>
                                          <p:spTgt spid="50"/>
                                        </p:tgtEl>
                                        <p:attrNameLst>
                                          <p:attrName>ppt_w</p:attrName>
                                        </p:attrNameLst>
                                      </p:cBhvr>
                                      <p:tavLst>
                                        <p:tav tm="0">
                                          <p:val>
                                            <p:strVal val="#ppt_w"/>
                                          </p:val>
                                        </p:tav>
                                        <p:tav tm="100000">
                                          <p:val>
                                            <p:strVal val="#ppt_w"/>
                                          </p:val>
                                        </p:tav>
                                      </p:tavLst>
                                    </p:anim>
                                    <p:anim calcmode="lin" valueType="num">
                                      <p:cBhvr>
                                        <p:cTn id="28" dur="1000" fill="hold"/>
                                        <p:tgtEl>
                                          <p:spTgt spid="50"/>
                                        </p:tgtEl>
                                        <p:attrNameLst>
                                          <p:attrName>ppt_h</p:attrName>
                                        </p:attrNameLst>
                                      </p:cBhvr>
                                      <p:tavLst>
                                        <p:tav tm="0">
                                          <p:val>
                                            <p:fltVal val="0"/>
                                          </p:val>
                                        </p:tav>
                                        <p:tav tm="100000">
                                          <p:val>
                                            <p:strVal val="#ppt_h"/>
                                          </p:val>
                                        </p:tav>
                                      </p:tavLst>
                                    </p:anim>
                                  </p:childTnLst>
                                </p:cTn>
                              </p:par>
                              <p:par>
                                <p:cTn id="29" presetID="17" presetClass="entr" presetSubtype="4" fill="hold" grpId="0" nodeType="withEffect">
                                  <p:stCondLst>
                                    <p:cond delay="500"/>
                                  </p:stCondLst>
                                  <p:childTnLst>
                                    <p:set>
                                      <p:cBhvr>
                                        <p:cTn id="30" dur="1" fill="hold">
                                          <p:stCondLst>
                                            <p:cond delay="0"/>
                                          </p:stCondLst>
                                        </p:cTn>
                                        <p:tgtEl>
                                          <p:spTgt spid="49"/>
                                        </p:tgtEl>
                                        <p:attrNameLst>
                                          <p:attrName>style.visibility</p:attrName>
                                        </p:attrNameLst>
                                      </p:cBhvr>
                                      <p:to>
                                        <p:strVal val="visible"/>
                                      </p:to>
                                    </p:se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ppt_h/2"/>
                                          </p:val>
                                        </p:tav>
                                        <p:tav tm="100000">
                                          <p:val>
                                            <p:strVal val="#ppt_y"/>
                                          </p:val>
                                        </p:tav>
                                      </p:tavLst>
                                    </p:anim>
                                    <p:anim calcmode="lin" valueType="num">
                                      <p:cBhvr>
                                        <p:cTn id="33" dur="1000" fill="hold"/>
                                        <p:tgtEl>
                                          <p:spTgt spid="49"/>
                                        </p:tgtEl>
                                        <p:attrNameLst>
                                          <p:attrName>ppt_w</p:attrName>
                                        </p:attrNameLst>
                                      </p:cBhvr>
                                      <p:tavLst>
                                        <p:tav tm="0">
                                          <p:val>
                                            <p:strVal val="#ppt_w"/>
                                          </p:val>
                                        </p:tav>
                                        <p:tav tm="100000">
                                          <p:val>
                                            <p:strVal val="#ppt_w"/>
                                          </p:val>
                                        </p:tav>
                                      </p:tavLst>
                                    </p:anim>
                                    <p:anim calcmode="lin" valueType="num">
                                      <p:cBhvr>
                                        <p:cTn id="34" dur="1000" fill="hold"/>
                                        <p:tgtEl>
                                          <p:spTgt spid="49"/>
                                        </p:tgtEl>
                                        <p:attrNameLst>
                                          <p:attrName>ppt_h</p:attrName>
                                        </p:attrNameLst>
                                      </p:cBhvr>
                                      <p:tavLst>
                                        <p:tav tm="0">
                                          <p:val>
                                            <p:fltVal val="0"/>
                                          </p:val>
                                        </p:tav>
                                        <p:tav tm="100000">
                                          <p:val>
                                            <p:strVal val="#ppt_h"/>
                                          </p:val>
                                        </p:tav>
                                      </p:tavLst>
                                    </p:anim>
                                  </p:childTnLst>
                                </p:cTn>
                              </p:par>
                              <p:par>
                                <p:cTn id="35" presetID="17" presetClass="entr" presetSubtype="4" fill="hold" grpId="0" nodeType="withEffect">
                                  <p:stCondLst>
                                    <p:cond delay="700"/>
                                  </p:stCondLst>
                                  <p:childTnLst>
                                    <p:set>
                                      <p:cBhvr>
                                        <p:cTn id="36" dur="1" fill="hold">
                                          <p:stCondLst>
                                            <p:cond delay="0"/>
                                          </p:stCondLst>
                                        </p:cTn>
                                        <p:tgtEl>
                                          <p:spTgt spid="48"/>
                                        </p:tgtEl>
                                        <p:attrNameLst>
                                          <p:attrName>style.visibility</p:attrName>
                                        </p:attrNameLst>
                                      </p:cBhvr>
                                      <p:to>
                                        <p:strVal val="visible"/>
                                      </p:to>
                                    </p:se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ppt_h/2"/>
                                          </p:val>
                                        </p:tav>
                                        <p:tav tm="100000">
                                          <p:val>
                                            <p:strVal val="#ppt_y"/>
                                          </p:val>
                                        </p:tav>
                                      </p:tavLst>
                                    </p:anim>
                                    <p:anim calcmode="lin" valueType="num">
                                      <p:cBhvr>
                                        <p:cTn id="39" dur="1000" fill="hold"/>
                                        <p:tgtEl>
                                          <p:spTgt spid="48"/>
                                        </p:tgtEl>
                                        <p:attrNameLst>
                                          <p:attrName>ppt_w</p:attrName>
                                        </p:attrNameLst>
                                      </p:cBhvr>
                                      <p:tavLst>
                                        <p:tav tm="0">
                                          <p:val>
                                            <p:strVal val="#ppt_w"/>
                                          </p:val>
                                        </p:tav>
                                        <p:tav tm="100000">
                                          <p:val>
                                            <p:strVal val="#ppt_w"/>
                                          </p:val>
                                        </p:tav>
                                      </p:tavLst>
                                    </p:anim>
                                    <p:anim calcmode="lin" valueType="num">
                                      <p:cBhvr>
                                        <p:cTn id="40" dur="1000" fill="hold"/>
                                        <p:tgtEl>
                                          <p:spTgt spid="48"/>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randombar(horizontal)">
                                      <p:cBhvr>
                                        <p:cTn id="47" dur="500"/>
                                        <p:tgtEl>
                                          <p:spTgt spid="56"/>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randombar(horizontal)">
                                      <p:cBhvr>
                                        <p:cTn id="54" dur="500"/>
                                        <p:tgtEl>
                                          <p:spTgt spid="57"/>
                                        </p:tgtEl>
                                      </p:cBhvr>
                                    </p:animEffect>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randombar(horizontal)">
                                      <p:cBhvr>
                                        <p:cTn id="61" dur="500"/>
                                        <p:tgtEl>
                                          <p:spTgt spid="58"/>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left)">
                                      <p:cBhvr>
                                        <p:cTn id="65" dur="500"/>
                                        <p:tgtEl>
                                          <p:spTgt spid="54"/>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randombar(horizontal)">
                                      <p:cBhvr>
                                        <p:cTn id="68" dur="500"/>
                                        <p:tgtEl>
                                          <p:spTgt spid="59"/>
                                        </p:tgtEl>
                                      </p:cBhvr>
                                    </p:animEffect>
                                  </p:childTnLst>
                                </p:cTn>
                              </p:par>
                            </p:childTnLst>
                          </p:cTn>
                        </p:par>
                        <p:par>
                          <p:cTn id="69" fill="hold">
                            <p:stCondLst>
                              <p:cond delay="6000"/>
                            </p:stCondLst>
                            <p:childTnLst>
                              <p:par>
                                <p:cTn id="70" presetID="2" presetClass="entr" presetSubtype="8" decel="100000" fill="hold" nodeType="afterEffect">
                                  <p:stCondLst>
                                    <p:cond delay="0"/>
                                  </p:stCondLst>
                                  <p:childTnLst>
                                    <p:set>
                                      <p:cBhvr>
                                        <p:cTn id="71" dur="1" fill="hold">
                                          <p:stCondLst>
                                            <p:cond delay="0"/>
                                          </p:stCondLst>
                                        </p:cTn>
                                        <p:tgtEl>
                                          <p:spTgt spid="60"/>
                                        </p:tgtEl>
                                        <p:attrNameLst>
                                          <p:attrName>style.visibility</p:attrName>
                                        </p:attrNameLst>
                                      </p:cBhvr>
                                      <p:to>
                                        <p:strVal val="visible"/>
                                      </p:to>
                                    </p:set>
                                    <p:anim calcmode="lin" valueType="num">
                                      <p:cBhvr additive="base">
                                        <p:cTn id="72" dur="1000" fill="hold"/>
                                        <p:tgtEl>
                                          <p:spTgt spid="60"/>
                                        </p:tgtEl>
                                        <p:attrNameLst>
                                          <p:attrName>ppt_x</p:attrName>
                                        </p:attrNameLst>
                                      </p:cBhvr>
                                      <p:tavLst>
                                        <p:tav tm="0">
                                          <p:val>
                                            <p:strVal val="0-#ppt_w/2"/>
                                          </p:val>
                                        </p:tav>
                                        <p:tav tm="100000">
                                          <p:val>
                                            <p:strVal val="#ppt_x"/>
                                          </p:val>
                                        </p:tav>
                                      </p:tavLst>
                                    </p:anim>
                                    <p:anim calcmode="lin" valueType="num">
                                      <p:cBhvr additive="base">
                                        <p:cTn id="73" dur="1000" fill="hold"/>
                                        <p:tgtEl>
                                          <p:spTgt spid="60"/>
                                        </p:tgtEl>
                                        <p:attrNameLst>
                                          <p:attrName>ppt_y</p:attrName>
                                        </p:attrNameLst>
                                      </p:cBhvr>
                                      <p:tavLst>
                                        <p:tav tm="0">
                                          <p:val>
                                            <p:strVal val="#ppt_y"/>
                                          </p:val>
                                        </p:tav>
                                        <p:tav tm="100000">
                                          <p:val>
                                            <p:strVal val="#ppt_y"/>
                                          </p:val>
                                        </p:tav>
                                      </p:tavLst>
                                    </p:anim>
                                  </p:childTnLst>
                                </p:cTn>
                              </p:par>
                              <p:par>
                                <p:cTn id="74" presetID="2" presetClass="entr" presetSubtype="8" decel="100000" fill="hold" nodeType="withEffect">
                                  <p:stCondLst>
                                    <p:cond delay="50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1000" fill="hold"/>
                                        <p:tgtEl>
                                          <p:spTgt spid="66"/>
                                        </p:tgtEl>
                                        <p:attrNameLst>
                                          <p:attrName>ppt_x</p:attrName>
                                        </p:attrNameLst>
                                      </p:cBhvr>
                                      <p:tavLst>
                                        <p:tav tm="0">
                                          <p:val>
                                            <p:strVal val="0-#ppt_w/2"/>
                                          </p:val>
                                        </p:tav>
                                        <p:tav tm="100000">
                                          <p:val>
                                            <p:strVal val="#ppt_x"/>
                                          </p:val>
                                        </p:tav>
                                      </p:tavLst>
                                    </p:anim>
                                    <p:anim calcmode="lin" valueType="num">
                                      <p:cBhvr additive="base">
                                        <p:cTn id="77" dur="1000" fill="hold"/>
                                        <p:tgtEl>
                                          <p:spTgt spid="66"/>
                                        </p:tgtEl>
                                        <p:attrNameLst>
                                          <p:attrName>ppt_y</p:attrName>
                                        </p:attrNameLst>
                                      </p:cBhvr>
                                      <p:tavLst>
                                        <p:tav tm="0">
                                          <p:val>
                                            <p:strVal val="#ppt_y"/>
                                          </p:val>
                                        </p:tav>
                                        <p:tav tm="100000">
                                          <p:val>
                                            <p:strVal val="#ppt_y"/>
                                          </p:val>
                                        </p:tav>
                                      </p:tavLst>
                                    </p:anim>
                                  </p:childTnLst>
                                </p:cTn>
                              </p:par>
                              <p:par>
                                <p:cTn id="78" presetID="2" presetClass="entr" presetSubtype="8" decel="100000" fill="hold" nodeType="withEffect">
                                  <p:stCondLst>
                                    <p:cond delay="1000"/>
                                  </p:stCondLst>
                                  <p:childTnLst>
                                    <p:set>
                                      <p:cBhvr>
                                        <p:cTn id="79" dur="1" fill="hold">
                                          <p:stCondLst>
                                            <p:cond delay="0"/>
                                          </p:stCondLst>
                                        </p:cTn>
                                        <p:tgtEl>
                                          <p:spTgt spid="72"/>
                                        </p:tgtEl>
                                        <p:attrNameLst>
                                          <p:attrName>style.visibility</p:attrName>
                                        </p:attrNameLst>
                                      </p:cBhvr>
                                      <p:to>
                                        <p:strVal val="visible"/>
                                      </p:to>
                                    </p:set>
                                    <p:anim calcmode="lin" valueType="num">
                                      <p:cBhvr additive="base">
                                        <p:cTn id="80" dur="1000" fill="hold"/>
                                        <p:tgtEl>
                                          <p:spTgt spid="72"/>
                                        </p:tgtEl>
                                        <p:attrNameLst>
                                          <p:attrName>ppt_x</p:attrName>
                                        </p:attrNameLst>
                                      </p:cBhvr>
                                      <p:tavLst>
                                        <p:tav tm="0">
                                          <p:val>
                                            <p:strVal val="0-#ppt_w/2"/>
                                          </p:val>
                                        </p:tav>
                                        <p:tav tm="100000">
                                          <p:val>
                                            <p:strVal val="#ppt_x"/>
                                          </p:val>
                                        </p:tav>
                                      </p:tavLst>
                                    </p:anim>
                                    <p:anim calcmode="lin" valueType="num">
                                      <p:cBhvr additive="base">
                                        <p:cTn id="81" dur="1000" fill="hold"/>
                                        <p:tgtEl>
                                          <p:spTgt spid="72"/>
                                        </p:tgtEl>
                                        <p:attrNameLst>
                                          <p:attrName>ppt_y</p:attrName>
                                        </p:attrNameLst>
                                      </p:cBhvr>
                                      <p:tavLst>
                                        <p:tav tm="0">
                                          <p:val>
                                            <p:strVal val="#ppt_y"/>
                                          </p:val>
                                        </p:tav>
                                        <p:tav tm="100000">
                                          <p:val>
                                            <p:strVal val="#ppt_y"/>
                                          </p:val>
                                        </p:tav>
                                      </p:tavLst>
                                    </p:anim>
                                  </p:childTnLst>
                                </p:cTn>
                              </p:par>
                            </p:childTnLst>
                          </p:cTn>
                        </p:par>
                        <p:par>
                          <p:cTn id="82" fill="hold">
                            <p:stCondLst>
                              <p:cond delay="8000"/>
                            </p:stCondLst>
                            <p:childTnLst>
                              <p:par>
                                <p:cTn id="83" presetID="2" presetClass="entr" presetSubtype="12" fill="hold" grpId="0" nodeType="afterEffect">
                                  <p:stCondLst>
                                    <p:cond delay="0"/>
                                  </p:stCondLst>
                                  <p:iterate type="lt">
                                    <p:tmPct val="10000"/>
                                  </p:iterate>
                                  <p:childTnLst>
                                    <p:set>
                                      <p:cBhvr>
                                        <p:cTn id="84" dur="1" fill="hold">
                                          <p:stCondLst>
                                            <p:cond delay="0"/>
                                          </p:stCondLst>
                                        </p:cTn>
                                        <p:tgtEl>
                                          <p:spTgt spid="78"/>
                                        </p:tgtEl>
                                        <p:attrNameLst>
                                          <p:attrName>style.visibility</p:attrName>
                                        </p:attrNameLst>
                                      </p:cBhvr>
                                      <p:to>
                                        <p:strVal val="visible"/>
                                      </p:to>
                                    </p:set>
                                    <p:anim calcmode="lin" valueType="num">
                                      <p:cBhvr additive="base">
                                        <p:cTn id="85" dur="500" fill="hold"/>
                                        <p:tgtEl>
                                          <p:spTgt spid="78"/>
                                        </p:tgtEl>
                                        <p:attrNameLst>
                                          <p:attrName>ppt_x</p:attrName>
                                        </p:attrNameLst>
                                      </p:cBhvr>
                                      <p:tavLst>
                                        <p:tav tm="0">
                                          <p:val>
                                            <p:strVal val="0-#ppt_w/2"/>
                                          </p:val>
                                        </p:tav>
                                        <p:tav tm="100000">
                                          <p:val>
                                            <p:strVal val="#ppt_x"/>
                                          </p:val>
                                        </p:tav>
                                      </p:tavLst>
                                    </p:anim>
                                    <p:anim calcmode="lin" valueType="num">
                                      <p:cBhvr additive="base">
                                        <p:cTn id="86" dur="500" fill="hold"/>
                                        <p:tgtEl>
                                          <p:spTgt spid="78"/>
                                        </p:tgtEl>
                                        <p:attrNameLst>
                                          <p:attrName>ppt_y</p:attrName>
                                        </p:attrNameLst>
                                      </p:cBhvr>
                                      <p:tavLst>
                                        <p:tav tm="0">
                                          <p:val>
                                            <p:strVal val="1+#ppt_h/2"/>
                                          </p:val>
                                        </p:tav>
                                        <p:tav tm="100000">
                                          <p:val>
                                            <p:strVal val="#ppt_y"/>
                                          </p:val>
                                        </p:tav>
                                      </p:tavLst>
                                    </p:anim>
                                  </p:childTnLst>
                                </p:cTn>
                              </p:par>
                            </p:childTnLst>
                          </p:cTn>
                        </p:par>
                        <p:par>
                          <p:cTn id="87" fill="hold">
                            <p:stCondLst>
                              <p:cond delay="8750"/>
                            </p:stCondLst>
                            <p:childTnLst>
                              <p:par>
                                <p:cTn id="88" presetID="14" presetClass="entr" presetSubtype="10" fill="hold" grpId="0" nodeType="afterEffect">
                                  <p:stCondLst>
                                    <p:cond delay="0"/>
                                  </p:stCondLst>
                                  <p:childTnLst>
                                    <p:set>
                                      <p:cBhvr>
                                        <p:cTn id="89" dur="1" fill="hold">
                                          <p:stCondLst>
                                            <p:cond delay="0"/>
                                          </p:stCondLst>
                                        </p:cTn>
                                        <p:tgtEl>
                                          <p:spTgt spid="79"/>
                                        </p:tgtEl>
                                        <p:attrNameLst>
                                          <p:attrName>style.visibility</p:attrName>
                                        </p:attrNameLst>
                                      </p:cBhvr>
                                      <p:to>
                                        <p:strVal val="visible"/>
                                      </p:to>
                                    </p:set>
                                    <p:animEffect transition="in" filter="randombar(horizontal)">
                                      <p:cBhvr>
                                        <p:cTn id="90" dur="500"/>
                                        <p:tgtEl>
                                          <p:spTgt spid="79"/>
                                        </p:tgtEl>
                                      </p:cBhvr>
                                    </p:animEffect>
                                  </p:childTnLst>
                                </p:cTn>
                              </p:par>
                            </p:childTnLst>
                          </p:cTn>
                        </p:par>
                        <p:par>
                          <p:cTn id="91" fill="hold">
                            <p:stCondLst>
                              <p:cond delay="9250"/>
                            </p:stCondLst>
                            <p:childTnLst>
                              <p:par>
                                <p:cTn id="92" presetID="2" presetClass="entr" presetSubtype="12" fill="hold" grpId="0" nodeType="afterEffect">
                                  <p:stCondLst>
                                    <p:cond delay="0"/>
                                  </p:stCondLst>
                                  <p:iterate type="lt">
                                    <p:tmPct val="10000"/>
                                  </p:iterate>
                                  <p:childTnLst>
                                    <p:set>
                                      <p:cBhvr>
                                        <p:cTn id="93" dur="1" fill="hold">
                                          <p:stCondLst>
                                            <p:cond delay="0"/>
                                          </p:stCondLst>
                                        </p:cTn>
                                        <p:tgtEl>
                                          <p:spTgt spid="80"/>
                                        </p:tgtEl>
                                        <p:attrNameLst>
                                          <p:attrName>style.visibility</p:attrName>
                                        </p:attrNameLst>
                                      </p:cBhvr>
                                      <p:to>
                                        <p:strVal val="visible"/>
                                      </p:to>
                                    </p:set>
                                    <p:anim calcmode="lin" valueType="num">
                                      <p:cBhvr additive="base">
                                        <p:cTn id="94" dur="500" fill="hold"/>
                                        <p:tgtEl>
                                          <p:spTgt spid="80"/>
                                        </p:tgtEl>
                                        <p:attrNameLst>
                                          <p:attrName>ppt_x</p:attrName>
                                        </p:attrNameLst>
                                      </p:cBhvr>
                                      <p:tavLst>
                                        <p:tav tm="0">
                                          <p:val>
                                            <p:strVal val="0-#ppt_w/2"/>
                                          </p:val>
                                        </p:tav>
                                        <p:tav tm="100000">
                                          <p:val>
                                            <p:strVal val="#ppt_x"/>
                                          </p:val>
                                        </p:tav>
                                      </p:tavLst>
                                    </p:anim>
                                    <p:anim calcmode="lin" valueType="num">
                                      <p:cBhvr additive="base">
                                        <p:cTn id="95" dur="500" fill="hold"/>
                                        <p:tgtEl>
                                          <p:spTgt spid="80"/>
                                        </p:tgtEl>
                                        <p:attrNameLst>
                                          <p:attrName>ppt_y</p:attrName>
                                        </p:attrNameLst>
                                      </p:cBhvr>
                                      <p:tavLst>
                                        <p:tav tm="0">
                                          <p:val>
                                            <p:strVal val="1+#ppt_h/2"/>
                                          </p:val>
                                        </p:tav>
                                        <p:tav tm="100000">
                                          <p:val>
                                            <p:strVal val="#ppt_y"/>
                                          </p:val>
                                        </p:tav>
                                      </p:tavLst>
                                    </p:anim>
                                  </p:childTnLst>
                                </p:cTn>
                              </p:par>
                            </p:childTnLst>
                          </p:cTn>
                        </p:par>
                        <p:par>
                          <p:cTn id="96" fill="hold">
                            <p:stCondLst>
                              <p:cond delay="10000"/>
                            </p:stCondLst>
                            <p:childTnLst>
                              <p:par>
                                <p:cTn id="97" presetID="14" presetClass="entr" presetSubtype="10" fill="hold" grpId="0"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randombar(horizontal)">
                                      <p:cBhvr>
                                        <p:cTn id="99" dur="500"/>
                                        <p:tgtEl>
                                          <p:spTgt spid="81"/>
                                        </p:tgtEl>
                                      </p:cBhvr>
                                    </p:animEffect>
                                  </p:childTnLst>
                                </p:cTn>
                              </p:par>
                            </p:childTnLst>
                          </p:cTn>
                        </p:par>
                        <p:par>
                          <p:cTn id="100" fill="hold">
                            <p:stCondLst>
                              <p:cond delay="10500"/>
                            </p:stCondLst>
                            <p:childTnLst>
                              <p:par>
                                <p:cTn id="101" presetID="2" presetClass="entr" presetSubtype="12" fill="hold" grpId="0" nodeType="afterEffect">
                                  <p:stCondLst>
                                    <p:cond delay="0"/>
                                  </p:stCondLst>
                                  <p:iterate type="lt">
                                    <p:tmPct val="10000"/>
                                  </p:iterate>
                                  <p:childTnLst>
                                    <p:set>
                                      <p:cBhvr>
                                        <p:cTn id="102" dur="1" fill="hold">
                                          <p:stCondLst>
                                            <p:cond delay="0"/>
                                          </p:stCondLst>
                                        </p:cTn>
                                        <p:tgtEl>
                                          <p:spTgt spid="82"/>
                                        </p:tgtEl>
                                        <p:attrNameLst>
                                          <p:attrName>style.visibility</p:attrName>
                                        </p:attrNameLst>
                                      </p:cBhvr>
                                      <p:to>
                                        <p:strVal val="visible"/>
                                      </p:to>
                                    </p:set>
                                    <p:anim calcmode="lin" valueType="num">
                                      <p:cBhvr additive="base">
                                        <p:cTn id="103" dur="500" fill="hold"/>
                                        <p:tgtEl>
                                          <p:spTgt spid="82"/>
                                        </p:tgtEl>
                                        <p:attrNameLst>
                                          <p:attrName>ppt_x</p:attrName>
                                        </p:attrNameLst>
                                      </p:cBhvr>
                                      <p:tavLst>
                                        <p:tav tm="0">
                                          <p:val>
                                            <p:strVal val="0-#ppt_w/2"/>
                                          </p:val>
                                        </p:tav>
                                        <p:tav tm="100000">
                                          <p:val>
                                            <p:strVal val="#ppt_x"/>
                                          </p:val>
                                        </p:tav>
                                      </p:tavLst>
                                    </p:anim>
                                    <p:anim calcmode="lin" valueType="num">
                                      <p:cBhvr additive="base">
                                        <p:cTn id="104" dur="500" fill="hold"/>
                                        <p:tgtEl>
                                          <p:spTgt spid="82"/>
                                        </p:tgtEl>
                                        <p:attrNameLst>
                                          <p:attrName>ppt_y</p:attrName>
                                        </p:attrNameLst>
                                      </p:cBhvr>
                                      <p:tavLst>
                                        <p:tav tm="0">
                                          <p:val>
                                            <p:strVal val="1+#ppt_h/2"/>
                                          </p:val>
                                        </p:tav>
                                        <p:tav tm="100000">
                                          <p:val>
                                            <p:strVal val="#ppt_y"/>
                                          </p:val>
                                        </p:tav>
                                      </p:tavLst>
                                    </p:anim>
                                  </p:childTnLst>
                                </p:cTn>
                              </p:par>
                            </p:childTnLst>
                          </p:cTn>
                        </p:par>
                        <p:par>
                          <p:cTn id="105" fill="hold">
                            <p:stCondLst>
                              <p:cond delay="11250"/>
                            </p:stCondLst>
                            <p:childTnLst>
                              <p:par>
                                <p:cTn id="106" presetID="14" presetClass="entr" presetSubtype="10" fill="hold" grpId="0" nodeType="afterEffect">
                                  <p:stCondLst>
                                    <p:cond delay="0"/>
                                  </p:stCondLst>
                                  <p:childTnLst>
                                    <p:set>
                                      <p:cBhvr>
                                        <p:cTn id="107" dur="1" fill="hold">
                                          <p:stCondLst>
                                            <p:cond delay="0"/>
                                          </p:stCondLst>
                                        </p:cTn>
                                        <p:tgtEl>
                                          <p:spTgt spid="83"/>
                                        </p:tgtEl>
                                        <p:attrNameLst>
                                          <p:attrName>style.visibility</p:attrName>
                                        </p:attrNameLst>
                                      </p:cBhvr>
                                      <p:to>
                                        <p:strVal val="visible"/>
                                      </p:to>
                                    </p:set>
                                    <p:animEffect transition="in" filter="randombar(horizontal)">
                                      <p:cBhvr>
                                        <p:cTn id="108"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8" grpId="0" animBg="1"/>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78" grpId="0"/>
      <p:bldP spid="79" grpId="0"/>
      <p:bldP spid="80" grpId="0"/>
      <p:bldP spid="81" grpId="0"/>
      <p:bldP spid="82" grpId="0"/>
      <p:bldP spid="8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03</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产品及服务情况</a:t>
            </a:r>
          </a:p>
        </p:txBody>
      </p:sp>
      <p:sp>
        <p:nvSpPr>
          <p:cNvPr id="37" name="矩形 36">
            <a:extLst>
              <a:ext uri="{FF2B5EF4-FFF2-40B4-BE49-F238E27FC236}">
                <a16:creationId xmlns:a16="http://schemas.microsoft.com/office/drawing/2014/main" xmlns="" id="{59B75023-E09A-4817-A7C5-B0C4F49961BD}"/>
              </a:ext>
            </a:extLst>
          </p:cNvPr>
          <p:cNvSpPr/>
          <p:nvPr/>
        </p:nvSpPr>
        <p:spPr>
          <a:xfrm rot="5400000">
            <a:off x="4071151" y="-1954803"/>
            <a:ext cx="4173854" cy="11536680"/>
          </a:xfrm>
          <a:prstGeom prst="rect">
            <a:avLst/>
          </a:prstGeom>
          <a:solidFill>
            <a:srgbClr val="EEF2F9"/>
          </a:solidFill>
          <a:ln>
            <a:noFill/>
          </a:ln>
          <a:effectLst>
            <a:outerShdw blurRad="635000" dist="190500" dir="2700000" algn="tl" rotWithShape="0">
              <a:srgbClr val="8EB1C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xmlns="" id="{BB7C7B10-C465-4601-825C-CBFDE4F85097}"/>
              </a:ext>
            </a:extLst>
          </p:cNvPr>
          <p:cNvGrpSpPr/>
          <p:nvPr/>
        </p:nvGrpSpPr>
        <p:grpSpPr>
          <a:xfrm>
            <a:off x="603098" y="1953304"/>
            <a:ext cx="11079480" cy="3733800"/>
            <a:chOff x="716280" y="1463040"/>
            <a:chExt cx="11079480" cy="3733800"/>
          </a:xfrm>
        </p:grpSpPr>
        <p:sp>
          <p:nvSpPr>
            <p:cNvPr id="39" name="矩形 38">
              <a:extLst>
                <a:ext uri="{FF2B5EF4-FFF2-40B4-BE49-F238E27FC236}">
                  <a16:creationId xmlns:a16="http://schemas.microsoft.com/office/drawing/2014/main" xmlns="" id="{9C2B72DA-1AFE-4791-86B1-C91AD7748E47}"/>
                </a:ext>
              </a:extLst>
            </p:cNvPr>
            <p:cNvSpPr/>
            <p:nvPr/>
          </p:nvSpPr>
          <p:spPr>
            <a:xfrm>
              <a:off x="716280" y="1463040"/>
              <a:ext cx="11079480" cy="3733800"/>
            </a:xfrm>
            <a:prstGeom prst="rect">
              <a:avLst/>
            </a:prstGeom>
            <a:blipFill>
              <a:blip r:embed="rId7">
                <a:extLst>
                  <a:ext uri="{BEBA8EAE-BF5A-486C-A8C5-ECC9F3942E4B}">
                    <a14:imgProps xmlns:a14="http://schemas.microsoft.com/office/drawing/2010/main">
                      <a14:imgLayer>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2863E0CB-A6E4-4308-90DD-174ACF0C8861}"/>
                </a:ext>
              </a:extLst>
            </p:cNvPr>
            <p:cNvSpPr/>
            <p:nvPr/>
          </p:nvSpPr>
          <p:spPr>
            <a:xfrm>
              <a:off x="716280" y="1463040"/>
              <a:ext cx="11079480" cy="3733800"/>
            </a:xfrm>
            <a:prstGeom prst="rect">
              <a:avLst/>
            </a:prstGeom>
            <a:solidFill>
              <a:srgbClr val="7F91A9">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a16="http://schemas.microsoft.com/office/drawing/2014/main" xmlns="" id="{B5368068-9747-45C7-B2DF-BE4909BB31B5}"/>
              </a:ext>
            </a:extLst>
          </p:cNvPr>
          <p:cNvGrpSpPr/>
          <p:nvPr/>
        </p:nvGrpSpPr>
        <p:grpSpPr>
          <a:xfrm>
            <a:off x="2351253" y="2650534"/>
            <a:ext cx="838200" cy="838200"/>
            <a:chOff x="5527675" y="379413"/>
            <a:chExt cx="838200" cy="838200"/>
          </a:xfrm>
        </p:grpSpPr>
        <p:sp>
          <p:nvSpPr>
            <p:cNvPr id="46" name="Freeform 55">
              <a:extLst>
                <a:ext uri="{FF2B5EF4-FFF2-40B4-BE49-F238E27FC236}">
                  <a16:creationId xmlns:a16="http://schemas.microsoft.com/office/drawing/2014/main" xmlns="" id="{D479F6FE-F43C-4377-B28C-589C4FBE1DBF}"/>
                </a:ext>
              </a:extLst>
            </p:cNvPr>
            <p:cNvSpPr>
              <a:spLocks/>
            </p:cNvSpPr>
            <p:nvPr/>
          </p:nvSpPr>
          <p:spPr bwMode="auto">
            <a:xfrm>
              <a:off x="5527675" y="379413"/>
              <a:ext cx="652463" cy="838200"/>
            </a:xfrm>
            <a:custGeom>
              <a:avLst/>
              <a:gdLst>
                <a:gd name="T0" fmla="*/ 196 w 196"/>
                <a:gd name="T1" fmla="*/ 220 h 252"/>
                <a:gd name="T2" fmla="*/ 196 w 196"/>
                <a:gd name="T3" fmla="*/ 241 h 252"/>
                <a:gd name="T4" fmla="*/ 185 w 196"/>
                <a:gd name="T5" fmla="*/ 252 h 252"/>
                <a:gd name="T6" fmla="*/ 11 w 196"/>
                <a:gd name="T7" fmla="*/ 252 h 252"/>
                <a:gd name="T8" fmla="*/ 0 w 196"/>
                <a:gd name="T9" fmla="*/ 241 h 252"/>
                <a:gd name="T10" fmla="*/ 0 w 196"/>
                <a:gd name="T11" fmla="*/ 11 h 252"/>
                <a:gd name="T12" fmla="*/ 11 w 196"/>
                <a:gd name="T13" fmla="*/ 0 h 252"/>
                <a:gd name="T14" fmla="*/ 185 w 196"/>
                <a:gd name="T15" fmla="*/ 0 h 252"/>
                <a:gd name="T16" fmla="*/ 196 w 196"/>
                <a:gd name="T17" fmla="*/ 11 h 252"/>
                <a:gd name="T18" fmla="*/ 196 w 196"/>
                <a:gd name="T19" fmla="*/ 10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252">
                  <a:moveTo>
                    <a:pt x="196" y="220"/>
                  </a:moveTo>
                  <a:cubicBezTo>
                    <a:pt x="196" y="241"/>
                    <a:pt x="196" y="241"/>
                    <a:pt x="196" y="241"/>
                  </a:cubicBezTo>
                  <a:cubicBezTo>
                    <a:pt x="196" y="247"/>
                    <a:pt x="191" y="252"/>
                    <a:pt x="185" y="252"/>
                  </a:cubicBezTo>
                  <a:cubicBezTo>
                    <a:pt x="11" y="252"/>
                    <a:pt x="11" y="252"/>
                    <a:pt x="11" y="252"/>
                  </a:cubicBezTo>
                  <a:cubicBezTo>
                    <a:pt x="5" y="252"/>
                    <a:pt x="0" y="247"/>
                    <a:pt x="0" y="241"/>
                  </a:cubicBezTo>
                  <a:cubicBezTo>
                    <a:pt x="0" y="11"/>
                    <a:pt x="0" y="11"/>
                    <a:pt x="0" y="11"/>
                  </a:cubicBezTo>
                  <a:cubicBezTo>
                    <a:pt x="0" y="5"/>
                    <a:pt x="5" y="0"/>
                    <a:pt x="11" y="0"/>
                  </a:cubicBezTo>
                  <a:cubicBezTo>
                    <a:pt x="185" y="0"/>
                    <a:pt x="185" y="0"/>
                    <a:pt x="185" y="0"/>
                  </a:cubicBezTo>
                  <a:cubicBezTo>
                    <a:pt x="191" y="0"/>
                    <a:pt x="196" y="5"/>
                    <a:pt x="196" y="11"/>
                  </a:cubicBezTo>
                  <a:cubicBezTo>
                    <a:pt x="196" y="104"/>
                    <a:pt x="196" y="104"/>
                    <a:pt x="196" y="104"/>
                  </a:cubicBezTo>
                </a:path>
              </a:pathLst>
            </a:custGeom>
            <a:noFill/>
            <a:ln w="269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47" name="Freeform 56">
              <a:extLst>
                <a:ext uri="{FF2B5EF4-FFF2-40B4-BE49-F238E27FC236}">
                  <a16:creationId xmlns:a16="http://schemas.microsoft.com/office/drawing/2014/main" xmlns="" id="{C556C2F2-AD1C-49AB-8EA8-6A38AE7ADCBD}"/>
                </a:ext>
              </a:extLst>
            </p:cNvPr>
            <p:cNvSpPr>
              <a:spLocks/>
            </p:cNvSpPr>
            <p:nvPr/>
          </p:nvSpPr>
          <p:spPr bwMode="auto">
            <a:xfrm>
              <a:off x="5594350" y="446088"/>
              <a:ext cx="519113" cy="558800"/>
            </a:xfrm>
            <a:custGeom>
              <a:avLst/>
              <a:gdLst>
                <a:gd name="T0" fmla="*/ 100 w 156"/>
                <a:gd name="T1" fmla="*/ 168 h 168"/>
                <a:gd name="T2" fmla="*/ 11 w 156"/>
                <a:gd name="T3" fmla="*/ 168 h 168"/>
                <a:gd name="T4" fmla="*/ 0 w 156"/>
                <a:gd name="T5" fmla="*/ 157 h 168"/>
                <a:gd name="T6" fmla="*/ 0 w 156"/>
                <a:gd name="T7" fmla="*/ 11 h 168"/>
                <a:gd name="T8" fmla="*/ 11 w 156"/>
                <a:gd name="T9" fmla="*/ 0 h 168"/>
                <a:gd name="T10" fmla="*/ 145 w 156"/>
                <a:gd name="T11" fmla="*/ 0 h 168"/>
                <a:gd name="T12" fmla="*/ 156 w 156"/>
                <a:gd name="T13" fmla="*/ 11 h 168"/>
                <a:gd name="T14" fmla="*/ 156 w 156"/>
                <a:gd name="T15" fmla="*/ 96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68">
                  <a:moveTo>
                    <a:pt x="100" y="168"/>
                  </a:moveTo>
                  <a:cubicBezTo>
                    <a:pt x="11" y="168"/>
                    <a:pt x="11" y="168"/>
                    <a:pt x="11" y="168"/>
                  </a:cubicBezTo>
                  <a:cubicBezTo>
                    <a:pt x="5" y="168"/>
                    <a:pt x="0" y="163"/>
                    <a:pt x="0" y="157"/>
                  </a:cubicBezTo>
                  <a:cubicBezTo>
                    <a:pt x="0" y="11"/>
                    <a:pt x="0" y="11"/>
                    <a:pt x="0" y="11"/>
                  </a:cubicBezTo>
                  <a:cubicBezTo>
                    <a:pt x="0" y="5"/>
                    <a:pt x="5" y="0"/>
                    <a:pt x="11" y="0"/>
                  </a:cubicBezTo>
                  <a:cubicBezTo>
                    <a:pt x="145" y="0"/>
                    <a:pt x="145" y="0"/>
                    <a:pt x="145" y="0"/>
                  </a:cubicBezTo>
                  <a:cubicBezTo>
                    <a:pt x="151" y="0"/>
                    <a:pt x="156" y="5"/>
                    <a:pt x="156" y="11"/>
                  </a:cubicBezTo>
                  <a:cubicBezTo>
                    <a:pt x="156" y="96"/>
                    <a:pt x="156" y="96"/>
                    <a:pt x="156" y="96"/>
                  </a:cubicBezTo>
                </a:path>
              </a:pathLst>
            </a:custGeom>
            <a:noFill/>
            <a:ln w="269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48" name="Oval 57">
              <a:extLst>
                <a:ext uri="{FF2B5EF4-FFF2-40B4-BE49-F238E27FC236}">
                  <a16:creationId xmlns:a16="http://schemas.microsoft.com/office/drawing/2014/main" xmlns="" id="{5385B103-5C40-431E-8BFC-9F2692B9F3F3}"/>
                </a:ext>
              </a:extLst>
            </p:cNvPr>
            <p:cNvSpPr>
              <a:spLocks noChangeArrowheads="1"/>
            </p:cNvSpPr>
            <p:nvPr/>
          </p:nvSpPr>
          <p:spPr bwMode="auto">
            <a:xfrm>
              <a:off x="5821363" y="1071563"/>
              <a:ext cx="73025" cy="73025"/>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49" name="Freeform 58">
              <a:extLst>
                <a:ext uri="{FF2B5EF4-FFF2-40B4-BE49-F238E27FC236}">
                  <a16:creationId xmlns:a16="http://schemas.microsoft.com/office/drawing/2014/main" xmlns="" id="{A1A66994-2DB1-423B-B5F0-51C3E76FE7B3}"/>
                </a:ext>
              </a:extLst>
            </p:cNvPr>
            <p:cNvSpPr>
              <a:spLocks/>
            </p:cNvSpPr>
            <p:nvPr/>
          </p:nvSpPr>
          <p:spPr bwMode="auto">
            <a:xfrm>
              <a:off x="5861050" y="712788"/>
              <a:ext cx="504825" cy="431800"/>
            </a:xfrm>
            <a:custGeom>
              <a:avLst/>
              <a:gdLst>
                <a:gd name="T0" fmla="*/ 91 w 152"/>
                <a:gd name="T1" fmla="*/ 15 h 130"/>
                <a:gd name="T2" fmla="*/ 75 w 152"/>
                <a:gd name="T3" fmla="*/ 14 h 130"/>
                <a:gd name="T4" fmla="*/ 76 w 152"/>
                <a:gd name="T5" fmla="*/ 30 h 130"/>
                <a:gd name="T6" fmla="*/ 70 w 152"/>
                <a:gd name="T7" fmla="*/ 25 h 130"/>
                <a:gd name="T8" fmla="*/ 54 w 152"/>
                <a:gd name="T9" fmla="*/ 24 h 130"/>
                <a:gd name="T10" fmla="*/ 55 w 152"/>
                <a:gd name="T11" fmla="*/ 40 h 130"/>
                <a:gd name="T12" fmla="*/ 20 w 152"/>
                <a:gd name="T13" fmla="*/ 6 h 130"/>
                <a:gd name="T14" fmla="*/ 5 w 152"/>
                <a:gd name="T15" fmla="*/ 6 h 130"/>
                <a:gd name="T16" fmla="*/ 5 w 152"/>
                <a:gd name="T17" fmla="*/ 22 h 130"/>
                <a:gd name="T18" fmla="*/ 59 w 152"/>
                <a:gd name="T19" fmla="*/ 75 h 130"/>
                <a:gd name="T20" fmla="*/ 33 w 152"/>
                <a:gd name="T21" fmla="*/ 74 h 130"/>
                <a:gd name="T22" fmla="*/ 22 w 152"/>
                <a:gd name="T23" fmla="*/ 86 h 130"/>
                <a:gd name="T24" fmla="*/ 33 w 152"/>
                <a:gd name="T25" fmla="*/ 97 h 130"/>
                <a:gd name="T26" fmla="*/ 124 w 152"/>
                <a:gd name="T27" fmla="*/ 114 h 130"/>
                <a:gd name="T28" fmla="*/ 147 w 152"/>
                <a:gd name="T29" fmla="*/ 92 h 130"/>
                <a:gd name="T30" fmla="*/ 152 w 152"/>
                <a:gd name="T31" fmla="*/ 75 h 130"/>
                <a:gd name="T32" fmla="*/ 152 w 152"/>
                <a:gd name="T33" fmla="*/ 48 h 130"/>
                <a:gd name="T34" fmla="*/ 144 w 152"/>
                <a:gd name="T35" fmla="*/ 36 h 130"/>
                <a:gd name="T36" fmla="*/ 113 w 152"/>
                <a:gd name="T37" fmla="*/ 5 h 130"/>
                <a:gd name="T38" fmla="*/ 97 w 152"/>
                <a:gd name="T39" fmla="*/ 5 h 130"/>
                <a:gd name="T40" fmla="*/ 97 w 152"/>
                <a:gd name="T41" fmla="*/ 21 h 130"/>
                <a:gd name="T42" fmla="*/ 91 w 152"/>
                <a:gd name="T43" fmla="*/ 1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30">
                  <a:moveTo>
                    <a:pt x="91" y="15"/>
                  </a:moveTo>
                  <a:cubicBezTo>
                    <a:pt x="87" y="10"/>
                    <a:pt x="80" y="10"/>
                    <a:pt x="75" y="14"/>
                  </a:cubicBezTo>
                  <a:cubicBezTo>
                    <a:pt x="71" y="19"/>
                    <a:pt x="71" y="26"/>
                    <a:pt x="76" y="30"/>
                  </a:cubicBezTo>
                  <a:cubicBezTo>
                    <a:pt x="70" y="25"/>
                    <a:pt x="70" y="25"/>
                    <a:pt x="70" y="25"/>
                  </a:cubicBezTo>
                  <a:cubicBezTo>
                    <a:pt x="66" y="20"/>
                    <a:pt x="59" y="20"/>
                    <a:pt x="54" y="24"/>
                  </a:cubicBezTo>
                  <a:cubicBezTo>
                    <a:pt x="50" y="29"/>
                    <a:pt x="50" y="36"/>
                    <a:pt x="55" y="40"/>
                  </a:cubicBezTo>
                  <a:cubicBezTo>
                    <a:pt x="20" y="6"/>
                    <a:pt x="20" y="6"/>
                    <a:pt x="20" y="6"/>
                  </a:cubicBezTo>
                  <a:cubicBezTo>
                    <a:pt x="16" y="1"/>
                    <a:pt x="9" y="1"/>
                    <a:pt x="5" y="6"/>
                  </a:cubicBezTo>
                  <a:cubicBezTo>
                    <a:pt x="0" y="10"/>
                    <a:pt x="1" y="17"/>
                    <a:pt x="5" y="22"/>
                  </a:cubicBezTo>
                  <a:cubicBezTo>
                    <a:pt x="59" y="75"/>
                    <a:pt x="59" y="75"/>
                    <a:pt x="59" y="75"/>
                  </a:cubicBezTo>
                  <a:cubicBezTo>
                    <a:pt x="33" y="74"/>
                    <a:pt x="33" y="74"/>
                    <a:pt x="33" y="74"/>
                  </a:cubicBezTo>
                  <a:cubicBezTo>
                    <a:pt x="27" y="74"/>
                    <a:pt x="22" y="80"/>
                    <a:pt x="22" y="86"/>
                  </a:cubicBezTo>
                  <a:cubicBezTo>
                    <a:pt x="22" y="93"/>
                    <a:pt x="26" y="96"/>
                    <a:pt x="33" y="97"/>
                  </a:cubicBezTo>
                  <a:cubicBezTo>
                    <a:pt x="54" y="101"/>
                    <a:pt x="108" y="130"/>
                    <a:pt x="124" y="114"/>
                  </a:cubicBezTo>
                  <a:cubicBezTo>
                    <a:pt x="135" y="103"/>
                    <a:pt x="147" y="92"/>
                    <a:pt x="147" y="92"/>
                  </a:cubicBezTo>
                  <a:cubicBezTo>
                    <a:pt x="147" y="92"/>
                    <a:pt x="152" y="86"/>
                    <a:pt x="152" y="75"/>
                  </a:cubicBezTo>
                  <a:cubicBezTo>
                    <a:pt x="152" y="48"/>
                    <a:pt x="152" y="48"/>
                    <a:pt x="152" y="48"/>
                  </a:cubicBezTo>
                  <a:cubicBezTo>
                    <a:pt x="150" y="44"/>
                    <a:pt x="147" y="40"/>
                    <a:pt x="144" y="36"/>
                  </a:cubicBezTo>
                  <a:cubicBezTo>
                    <a:pt x="113" y="5"/>
                    <a:pt x="113" y="5"/>
                    <a:pt x="113" y="5"/>
                  </a:cubicBezTo>
                  <a:cubicBezTo>
                    <a:pt x="108" y="1"/>
                    <a:pt x="101" y="0"/>
                    <a:pt x="97" y="5"/>
                  </a:cubicBezTo>
                  <a:cubicBezTo>
                    <a:pt x="92" y="9"/>
                    <a:pt x="93" y="16"/>
                    <a:pt x="97" y="21"/>
                  </a:cubicBezTo>
                  <a:lnTo>
                    <a:pt x="91" y="15"/>
                  </a:lnTo>
                  <a:close/>
                </a:path>
              </a:pathLst>
            </a:custGeom>
            <a:noFill/>
            <a:ln w="2698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44" name="矩形 43">
            <a:extLst>
              <a:ext uri="{FF2B5EF4-FFF2-40B4-BE49-F238E27FC236}">
                <a16:creationId xmlns:a16="http://schemas.microsoft.com/office/drawing/2014/main" xmlns="" id="{AB372D4D-F438-425C-B438-65846767E3E1}"/>
              </a:ext>
            </a:extLst>
          </p:cNvPr>
          <p:cNvSpPr/>
          <p:nvPr/>
        </p:nvSpPr>
        <p:spPr>
          <a:xfrm>
            <a:off x="1989716" y="3771323"/>
            <a:ext cx="1415772" cy="338554"/>
          </a:xfrm>
          <a:prstGeom prst="rect">
            <a:avLst/>
          </a:prstGeom>
          <a:noFill/>
        </p:spPr>
        <p:txBody>
          <a:bodyPr wrap="non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在此添加标题</a:t>
            </a:r>
          </a:p>
        </p:txBody>
      </p:sp>
      <p:sp>
        <p:nvSpPr>
          <p:cNvPr id="45" name="矩形 44">
            <a:extLst>
              <a:ext uri="{FF2B5EF4-FFF2-40B4-BE49-F238E27FC236}">
                <a16:creationId xmlns:a16="http://schemas.microsoft.com/office/drawing/2014/main" xmlns="" id="{C9B82BAD-11BC-4921-B999-4DC06AECB801}"/>
              </a:ext>
            </a:extLst>
          </p:cNvPr>
          <p:cNvSpPr/>
          <p:nvPr/>
        </p:nvSpPr>
        <p:spPr>
          <a:xfrm>
            <a:off x="1394800" y="4266268"/>
            <a:ext cx="2622058" cy="815351"/>
          </a:xfrm>
          <a:prstGeom prst="rect">
            <a:avLst/>
          </a:prstGeom>
        </p:spPr>
        <p:txBody>
          <a:bodyPr wrap="square">
            <a:spAutoFit/>
          </a:body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a:t>
            </a:r>
          </a:p>
        </p:txBody>
      </p:sp>
      <p:grpSp>
        <p:nvGrpSpPr>
          <p:cNvPr id="51" name="组合 50">
            <a:extLst>
              <a:ext uri="{FF2B5EF4-FFF2-40B4-BE49-F238E27FC236}">
                <a16:creationId xmlns:a16="http://schemas.microsoft.com/office/drawing/2014/main" xmlns="" id="{518E4702-0D8D-474D-B0DD-129A5CA5EB00}"/>
              </a:ext>
            </a:extLst>
          </p:cNvPr>
          <p:cNvGrpSpPr/>
          <p:nvPr/>
        </p:nvGrpSpPr>
        <p:grpSpPr>
          <a:xfrm>
            <a:off x="5899633" y="2656884"/>
            <a:ext cx="625475" cy="825500"/>
            <a:chOff x="9121775" y="3786188"/>
            <a:chExt cx="625475" cy="825500"/>
          </a:xfrm>
        </p:grpSpPr>
        <p:sp>
          <p:nvSpPr>
            <p:cNvPr id="55" name="Freeform 15">
              <a:extLst>
                <a:ext uri="{FF2B5EF4-FFF2-40B4-BE49-F238E27FC236}">
                  <a16:creationId xmlns:a16="http://schemas.microsoft.com/office/drawing/2014/main" xmlns="" id="{F894A148-B021-4E8C-8768-E99F867E14A1}"/>
                </a:ext>
              </a:extLst>
            </p:cNvPr>
            <p:cNvSpPr>
              <a:spLocks/>
            </p:cNvSpPr>
            <p:nvPr/>
          </p:nvSpPr>
          <p:spPr bwMode="auto">
            <a:xfrm>
              <a:off x="9213850" y="3786188"/>
              <a:ext cx="533400" cy="719138"/>
            </a:xfrm>
            <a:custGeom>
              <a:avLst/>
              <a:gdLst>
                <a:gd name="T0" fmla="*/ 52 w 160"/>
                <a:gd name="T1" fmla="*/ 0 h 216"/>
                <a:gd name="T2" fmla="*/ 160 w 160"/>
                <a:gd name="T3" fmla="*/ 108 h 216"/>
                <a:gd name="T4" fmla="*/ 52 w 160"/>
                <a:gd name="T5" fmla="*/ 216 h 216"/>
                <a:gd name="T6" fmla="*/ 0 w 160"/>
                <a:gd name="T7" fmla="*/ 200 h 216"/>
              </a:gdLst>
              <a:ahLst/>
              <a:cxnLst>
                <a:cxn ang="0">
                  <a:pos x="T0" y="T1"/>
                </a:cxn>
                <a:cxn ang="0">
                  <a:pos x="T2" y="T3"/>
                </a:cxn>
                <a:cxn ang="0">
                  <a:pos x="T4" y="T5"/>
                </a:cxn>
                <a:cxn ang="0">
                  <a:pos x="T6" y="T7"/>
                </a:cxn>
              </a:cxnLst>
              <a:rect l="0" t="0" r="r" b="b"/>
              <a:pathLst>
                <a:path w="160" h="216">
                  <a:moveTo>
                    <a:pt x="52" y="0"/>
                  </a:moveTo>
                  <a:cubicBezTo>
                    <a:pt x="109" y="0"/>
                    <a:pt x="160" y="51"/>
                    <a:pt x="160" y="108"/>
                  </a:cubicBezTo>
                  <a:cubicBezTo>
                    <a:pt x="160" y="165"/>
                    <a:pt x="109" y="216"/>
                    <a:pt x="52" y="216"/>
                  </a:cubicBezTo>
                  <a:cubicBezTo>
                    <a:pt x="12" y="216"/>
                    <a:pt x="0" y="200"/>
                    <a:pt x="0" y="200"/>
                  </a:cubicBez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56" name="Oval 16">
              <a:extLst>
                <a:ext uri="{FF2B5EF4-FFF2-40B4-BE49-F238E27FC236}">
                  <a16:creationId xmlns:a16="http://schemas.microsoft.com/office/drawing/2014/main" xmlns="" id="{32A475EE-55C0-4055-8991-C00E3466216D}"/>
                </a:ext>
              </a:extLst>
            </p:cNvPr>
            <p:cNvSpPr>
              <a:spLocks noChangeArrowheads="1"/>
            </p:cNvSpPr>
            <p:nvPr/>
          </p:nvSpPr>
          <p:spPr bwMode="auto">
            <a:xfrm>
              <a:off x="9121775" y="3879850"/>
              <a:ext cx="531813" cy="531813"/>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57" name="Line 17">
              <a:extLst>
                <a:ext uri="{FF2B5EF4-FFF2-40B4-BE49-F238E27FC236}">
                  <a16:creationId xmlns:a16="http://schemas.microsoft.com/office/drawing/2014/main" xmlns="" id="{6E830748-86EC-4C57-B1ED-C8494F402CC6}"/>
                </a:ext>
              </a:extLst>
            </p:cNvPr>
            <p:cNvSpPr>
              <a:spLocks noChangeShapeType="1"/>
            </p:cNvSpPr>
            <p:nvPr/>
          </p:nvSpPr>
          <p:spPr bwMode="auto">
            <a:xfrm>
              <a:off x="9386888" y="4505325"/>
              <a:ext cx="0" cy="106363"/>
            </a:xfrm>
            <a:prstGeom prst="line">
              <a:avLst/>
            </a:prstGeom>
            <a:noFill/>
            <a:ln w="26988"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58" name="Line 18">
              <a:extLst>
                <a:ext uri="{FF2B5EF4-FFF2-40B4-BE49-F238E27FC236}">
                  <a16:creationId xmlns:a16="http://schemas.microsoft.com/office/drawing/2014/main" xmlns="" id="{E4D96D62-68F5-42A6-9D99-601BB72798B6}"/>
                </a:ext>
              </a:extLst>
            </p:cNvPr>
            <p:cNvSpPr>
              <a:spLocks noChangeShapeType="1"/>
            </p:cNvSpPr>
            <p:nvPr/>
          </p:nvSpPr>
          <p:spPr bwMode="auto">
            <a:xfrm>
              <a:off x="9255125" y="4611688"/>
              <a:ext cx="265113" cy="0"/>
            </a:xfrm>
            <a:prstGeom prst="line">
              <a:avLst/>
            </a:prstGeom>
            <a:noFill/>
            <a:ln w="26988"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53" name="矩形 52">
            <a:extLst>
              <a:ext uri="{FF2B5EF4-FFF2-40B4-BE49-F238E27FC236}">
                <a16:creationId xmlns:a16="http://schemas.microsoft.com/office/drawing/2014/main" xmlns="" id="{CB182D52-36BE-4920-A7DD-F84082B333BB}"/>
              </a:ext>
            </a:extLst>
          </p:cNvPr>
          <p:cNvSpPr/>
          <p:nvPr/>
        </p:nvSpPr>
        <p:spPr>
          <a:xfrm>
            <a:off x="5464436" y="3771323"/>
            <a:ext cx="1415772" cy="338554"/>
          </a:xfrm>
          <a:prstGeom prst="rect">
            <a:avLst/>
          </a:prstGeom>
          <a:noFill/>
        </p:spPr>
        <p:txBody>
          <a:bodyPr wrap="non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在此添加标题</a:t>
            </a:r>
          </a:p>
        </p:txBody>
      </p:sp>
      <p:sp>
        <p:nvSpPr>
          <p:cNvPr id="54" name="矩形 53">
            <a:extLst>
              <a:ext uri="{FF2B5EF4-FFF2-40B4-BE49-F238E27FC236}">
                <a16:creationId xmlns:a16="http://schemas.microsoft.com/office/drawing/2014/main" xmlns="" id="{7F4B5BD4-0A7F-4BCD-AA14-E94DBCC480B1}"/>
              </a:ext>
            </a:extLst>
          </p:cNvPr>
          <p:cNvSpPr/>
          <p:nvPr/>
        </p:nvSpPr>
        <p:spPr>
          <a:xfrm>
            <a:off x="4869520" y="4266268"/>
            <a:ext cx="2622058" cy="815351"/>
          </a:xfrm>
          <a:prstGeom prst="rect">
            <a:avLst/>
          </a:prstGeom>
        </p:spPr>
        <p:txBody>
          <a:bodyPr wrap="square">
            <a:spAutoFit/>
          </a:body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a:t>
            </a:r>
          </a:p>
        </p:txBody>
      </p:sp>
      <p:grpSp>
        <p:nvGrpSpPr>
          <p:cNvPr id="60" name="组合 59">
            <a:extLst>
              <a:ext uri="{FF2B5EF4-FFF2-40B4-BE49-F238E27FC236}">
                <a16:creationId xmlns:a16="http://schemas.microsoft.com/office/drawing/2014/main" xmlns="" id="{CAE53A68-CB17-48C5-94A9-E43E5B98D06C}"/>
              </a:ext>
            </a:extLst>
          </p:cNvPr>
          <p:cNvGrpSpPr/>
          <p:nvPr/>
        </p:nvGrpSpPr>
        <p:grpSpPr>
          <a:xfrm>
            <a:off x="9282913" y="2717209"/>
            <a:ext cx="825501" cy="704850"/>
            <a:chOff x="3863975" y="3825875"/>
            <a:chExt cx="825501" cy="704850"/>
          </a:xfrm>
        </p:grpSpPr>
        <p:sp>
          <p:nvSpPr>
            <p:cNvPr id="64" name="Freeform 19">
              <a:extLst>
                <a:ext uri="{FF2B5EF4-FFF2-40B4-BE49-F238E27FC236}">
                  <a16:creationId xmlns:a16="http://schemas.microsoft.com/office/drawing/2014/main" xmlns="" id="{8A1E9E05-1F59-455C-B7BC-61204857458C}"/>
                </a:ext>
              </a:extLst>
            </p:cNvPr>
            <p:cNvSpPr>
              <a:spLocks/>
            </p:cNvSpPr>
            <p:nvPr/>
          </p:nvSpPr>
          <p:spPr bwMode="auto">
            <a:xfrm>
              <a:off x="3863975" y="4119563"/>
              <a:ext cx="160338" cy="265113"/>
            </a:xfrm>
            <a:custGeom>
              <a:avLst/>
              <a:gdLst>
                <a:gd name="T0" fmla="*/ 40 w 48"/>
                <a:gd name="T1" fmla="*/ 80 h 80"/>
                <a:gd name="T2" fmla="*/ 0 w 48"/>
                <a:gd name="T3" fmla="*/ 40 h 80"/>
                <a:gd name="T4" fmla="*/ 40 w 48"/>
                <a:gd name="T5" fmla="*/ 0 h 80"/>
                <a:gd name="T6" fmla="*/ 48 w 48"/>
                <a:gd name="T7" fmla="*/ 0 h 80"/>
                <a:gd name="T8" fmla="*/ 48 w 48"/>
                <a:gd name="T9" fmla="*/ 80 h 80"/>
                <a:gd name="T10" fmla="*/ 40 w 48"/>
                <a:gd name="T11" fmla="*/ 80 h 80"/>
              </a:gdLst>
              <a:ahLst/>
              <a:cxnLst>
                <a:cxn ang="0">
                  <a:pos x="T0" y="T1"/>
                </a:cxn>
                <a:cxn ang="0">
                  <a:pos x="T2" y="T3"/>
                </a:cxn>
                <a:cxn ang="0">
                  <a:pos x="T4" y="T5"/>
                </a:cxn>
                <a:cxn ang="0">
                  <a:pos x="T6" y="T7"/>
                </a:cxn>
                <a:cxn ang="0">
                  <a:pos x="T8" y="T9"/>
                </a:cxn>
                <a:cxn ang="0">
                  <a:pos x="T10" y="T11"/>
                </a:cxn>
              </a:cxnLst>
              <a:rect l="0" t="0" r="r" b="b"/>
              <a:pathLst>
                <a:path w="48" h="80">
                  <a:moveTo>
                    <a:pt x="40" y="80"/>
                  </a:moveTo>
                  <a:cubicBezTo>
                    <a:pt x="18" y="80"/>
                    <a:pt x="0" y="62"/>
                    <a:pt x="0" y="40"/>
                  </a:cubicBezTo>
                  <a:cubicBezTo>
                    <a:pt x="0" y="18"/>
                    <a:pt x="18" y="0"/>
                    <a:pt x="40" y="0"/>
                  </a:cubicBezTo>
                  <a:cubicBezTo>
                    <a:pt x="48" y="0"/>
                    <a:pt x="48" y="0"/>
                    <a:pt x="48" y="0"/>
                  </a:cubicBezTo>
                  <a:cubicBezTo>
                    <a:pt x="48" y="80"/>
                    <a:pt x="48" y="80"/>
                    <a:pt x="48" y="80"/>
                  </a:cubicBezTo>
                  <a:lnTo>
                    <a:pt x="40" y="80"/>
                  </a:lnTo>
                  <a:close/>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65" name="Freeform 20">
              <a:extLst>
                <a:ext uri="{FF2B5EF4-FFF2-40B4-BE49-F238E27FC236}">
                  <a16:creationId xmlns:a16="http://schemas.microsoft.com/office/drawing/2014/main" xmlns="" id="{FE662799-C86E-45BE-833A-6528CADE1DDA}"/>
                </a:ext>
              </a:extLst>
            </p:cNvPr>
            <p:cNvSpPr>
              <a:spLocks/>
            </p:cNvSpPr>
            <p:nvPr/>
          </p:nvSpPr>
          <p:spPr bwMode="auto">
            <a:xfrm>
              <a:off x="4529138" y="4119563"/>
              <a:ext cx="160338" cy="265113"/>
            </a:xfrm>
            <a:custGeom>
              <a:avLst/>
              <a:gdLst>
                <a:gd name="T0" fmla="*/ 8 w 48"/>
                <a:gd name="T1" fmla="*/ 0 h 80"/>
                <a:gd name="T2" fmla="*/ 48 w 48"/>
                <a:gd name="T3" fmla="*/ 40 h 80"/>
                <a:gd name="T4" fmla="*/ 8 w 48"/>
                <a:gd name="T5" fmla="*/ 80 h 80"/>
                <a:gd name="T6" fmla="*/ 0 w 48"/>
                <a:gd name="T7" fmla="*/ 80 h 80"/>
                <a:gd name="T8" fmla="*/ 0 w 48"/>
                <a:gd name="T9" fmla="*/ 0 h 80"/>
                <a:gd name="T10" fmla="*/ 8 w 48"/>
                <a:gd name="T11" fmla="*/ 0 h 80"/>
              </a:gdLst>
              <a:ahLst/>
              <a:cxnLst>
                <a:cxn ang="0">
                  <a:pos x="T0" y="T1"/>
                </a:cxn>
                <a:cxn ang="0">
                  <a:pos x="T2" y="T3"/>
                </a:cxn>
                <a:cxn ang="0">
                  <a:pos x="T4" y="T5"/>
                </a:cxn>
                <a:cxn ang="0">
                  <a:pos x="T6" y="T7"/>
                </a:cxn>
                <a:cxn ang="0">
                  <a:pos x="T8" y="T9"/>
                </a:cxn>
                <a:cxn ang="0">
                  <a:pos x="T10" y="T11"/>
                </a:cxn>
              </a:cxnLst>
              <a:rect l="0" t="0" r="r" b="b"/>
              <a:pathLst>
                <a:path w="48" h="80">
                  <a:moveTo>
                    <a:pt x="8" y="0"/>
                  </a:moveTo>
                  <a:cubicBezTo>
                    <a:pt x="30" y="0"/>
                    <a:pt x="48" y="18"/>
                    <a:pt x="48" y="40"/>
                  </a:cubicBezTo>
                  <a:cubicBezTo>
                    <a:pt x="48" y="62"/>
                    <a:pt x="30" y="80"/>
                    <a:pt x="8" y="80"/>
                  </a:cubicBezTo>
                  <a:cubicBezTo>
                    <a:pt x="0" y="80"/>
                    <a:pt x="0" y="80"/>
                    <a:pt x="0" y="80"/>
                  </a:cubicBezTo>
                  <a:cubicBezTo>
                    <a:pt x="0" y="0"/>
                    <a:pt x="0" y="0"/>
                    <a:pt x="0" y="0"/>
                  </a:cubicBezTo>
                  <a:lnTo>
                    <a:pt x="8" y="0"/>
                  </a:lnTo>
                  <a:close/>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66" name="Freeform 21">
              <a:extLst>
                <a:ext uri="{FF2B5EF4-FFF2-40B4-BE49-F238E27FC236}">
                  <a16:creationId xmlns:a16="http://schemas.microsoft.com/office/drawing/2014/main" xmlns="" id="{2EF68016-2420-4A44-9980-B974E9348438}"/>
                </a:ext>
              </a:extLst>
            </p:cNvPr>
            <p:cNvSpPr>
              <a:spLocks/>
            </p:cNvSpPr>
            <p:nvPr/>
          </p:nvSpPr>
          <p:spPr bwMode="auto">
            <a:xfrm>
              <a:off x="4024313" y="3825875"/>
              <a:ext cx="504825" cy="333375"/>
            </a:xfrm>
            <a:custGeom>
              <a:avLst/>
              <a:gdLst>
                <a:gd name="T0" fmla="*/ 0 w 152"/>
                <a:gd name="T1" fmla="*/ 100 h 100"/>
                <a:gd name="T2" fmla="*/ 0 w 152"/>
                <a:gd name="T3" fmla="*/ 64 h 100"/>
                <a:gd name="T4" fmla="*/ 76 w 152"/>
                <a:gd name="T5" fmla="*/ 0 h 100"/>
                <a:gd name="T6" fmla="*/ 152 w 152"/>
                <a:gd name="T7" fmla="*/ 64 h 100"/>
                <a:gd name="T8" fmla="*/ 152 w 152"/>
                <a:gd name="T9" fmla="*/ 88 h 100"/>
              </a:gdLst>
              <a:ahLst/>
              <a:cxnLst>
                <a:cxn ang="0">
                  <a:pos x="T0" y="T1"/>
                </a:cxn>
                <a:cxn ang="0">
                  <a:pos x="T2" y="T3"/>
                </a:cxn>
                <a:cxn ang="0">
                  <a:pos x="T4" y="T5"/>
                </a:cxn>
                <a:cxn ang="0">
                  <a:pos x="T6" y="T7"/>
                </a:cxn>
                <a:cxn ang="0">
                  <a:pos x="T8" y="T9"/>
                </a:cxn>
              </a:cxnLst>
              <a:rect l="0" t="0" r="r" b="b"/>
              <a:pathLst>
                <a:path w="152" h="100">
                  <a:moveTo>
                    <a:pt x="0" y="100"/>
                  </a:moveTo>
                  <a:cubicBezTo>
                    <a:pt x="0" y="64"/>
                    <a:pt x="0" y="64"/>
                    <a:pt x="0" y="64"/>
                  </a:cubicBezTo>
                  <a:cubicBezTo>
                    <a:pt x="0" y="64"/>
                    <a:pt x="0" y="0"/>
                    <a:pt x="76" y="0"/>
                  </a:cubicBezTo>
                  <a:cubicBezTo>
                    <a:pt x="152" y="0"/>
                    <a:pt x="152" y="64"/>
                    <a:pt x="152" y="64"/>
                  </a:cubicBezTo>
                  <a:cubicBezTo>
                    <a:pt x="152" y="88"/>
                    <a:pt x="152" y="88"/>
                    <a:pt x="152" y="88"/>
                  </a:cubicBez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67" name="Freeform 22">
              <a:extLst>
                <a:ext uri="{FF2B5EF4-FFF2-40B4-BE49-F238E27FC236}">
                  <a16:creationId xmlns:a16="http://schemas.microsoft.com/office/drawing/2014/main" xmlns="" id="{C2A04D91-23A3-41C4-8908-AF8F868B090C}"/>
                </a:ext>
              </a:extLst>
            </p:cNvPr>
            <p:cNvSpPr>
              <a:spLocks/>
            </p:cNvSpPr>
            <p:nvPr/>
          </p:nvSpPr>
          <p:spPr bwMode="auto">
            <a:xfrm>
              <a:off x="4224338" y="4384675"/>
              <a:ext cx="304800" cy="146050"/>
            </a:xfrm>
            <a:custGeom>
              <a:avLst/>
              <a:gdLst>
                <a:gd name="T0" fmla="*/ 92 w 92"/>
                <a:gd name="T1" fmla="*/ 0 h 44"/>
                <a:gd name="T2" fmla="*/ 92 w 92"/>
                <a:gd name="T3" fmla="*/ 18 h 44"/>
                <a:gd name="T4" fmla="*/ 90 w 92"/>
                <a:gd name="T5" fmla="*/ 21 h 44"/>
                <a:gd name="T6" fmla="*/ 33 w 92"/>
                <a:gd name="T7" fmla="*/ 44 h 44"/>
                <a:gd name="T8" fmla="*/ 31 w 92"/>
                <a:gd name="T9" fmla="*/ 44 h 44"/>
                <a:gd name="T10" fmla="*/ 3 w 92"/>
                <a:gd name="T11" fmla="*/ 44 h 44"/>
                <a:gd name="T12" fmla="*/ 0 w 92"/>
                <a:gd name="T13" fmla="*/ 41 h 44"/>
                <a:gd name="T14" fmla="*/ 0 w 92"/>
                <a:gd name="T15" fmla="*/ 31 h 44"/>
                <a:gd name="T16" fmla="*/ 3 w 92"/>
                <a:gd name="T17" fmla="*/ 28 h 44"/>
                <a:gd name="T18" fmla="*/ 29 w 92"/>
                <a:gd name="T19" fmla="*/ 28 h 44"/>
                <a:gd name="T20" fmla="*/ 32 w 92"/>
                <a:gd name="T21" fmla="*/ 31 h 44"/>
                <a:gd name="T22" fmla="*/ 32 w 92"/>
                <a:gd name="T23"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44">
                  <a:moveTo>
                    <a:pt x="92" y="0"/>
                  </a:moveTo>
                  <a:cubicBezTo>
                    <a:pt x="92" y="18"/>
                    <a:pt x="92" y="18"/>
                    <a:pt x="92" y="18"/>
                  </a:cubicBezTo>
                  <a:cubicBezTo>
                    <a:pt x="92" y="19"/>
                    <a:pt x="91" y="20"/>
                    <a:pt x="90" y="21"/>
                  </a:cubicBezTo>
                  <a:cubicBezTo>
                    <a:pt x="33" y="44"/>
                    <a:pt x="33" y="44"/>
                    <a:pt x="33" y="44"/>
                  </a:cubicBezTo>
                  <a:cubicBezTo>
                    <a:pt x="32" y="44"/>
                    <a:pt x="32" y="44"/>
                    <a:pt x="31" y="44"/>
                  </a:cubicBezTo>
                  <a:cubicBezTo>
                    <a:pt x="3" y="44"/>
                    <a:pt x="3" y="44"/>
                    <a:pt x="3" y="44"/>
                  </a:cubicBezTo>
                  <a:cubicBezTo>
                    <a:pt x="1" y="44"/>
                    <a:pt x="0" y="43"/>
                    <a:pt x="0" y="41"/>
                  </a:cubicBezTo>
                  <a:cubicBezTo>
                    <a:pt x="0" y="31"/>
                    <a:pt x="0" y="31"/>
                    <a:pt x="0" y="31"/>
                  </a:cubicBezTo>
                  <a:cubicBezTo>
                    <a:pt x="0" y="29"/>
                    <a:pt x="1" y="28"/>
                    <a:pt x="3" y="28"/>
                  </a:cubicBezTo>
                  <a:cubicBezTo>
                    <a:pt x="29" y="28"/>
                    <a:pt x="29" y="28"/>
                    <a:pt x="29" y="28"/>
                  </a:cubicBezTo>
                  <a:cubicBezTo>
                    <a:pt x="31" y="28"/>
                    <a:pt x="32" y="29"/>
                    <a:pt x="32" y="31"/>
                  </a:cubicBezTo>
                  <a:cubicBezTo>
                    <a:pt x="32" y="40"/>
                    <a:pt x="32" y="40"/>
                    <a:pt x="32" y="40"/>
                  </a:cubicBez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grpSp>
      <p:sp>
        <p:nvSpPr>
          <p:cNvPr id="62" name="矩形 61">
            <a:extLst>
              <a:ext uri="{FF2B5EF4-FFF2-40B4-BE49-F238E27FC236}">
                <a16:creationId xmlns:a16="http://schemas.microsoft.com/office/drawing/2014/main" xmlns="" id="{7D1E20E8-0F36-4148-BDCF-AEB07901DB9D}"/>
              </a:ext>
            </a:extLst>
          </p:cNvPr>
          <p:cNvSpPr/>
          <p:nvPr/>
        </p:nvSpPr>
        <p:spPr>
          <a:xfrm>
            <a:off x="8939156" y="3771323"/>
            <a:ext cx="1415772" cy="338554"/>
          </a:xfrm>
          <a:prstGeom prst="rect">
            <a:avLst/>
          </a:prstGeom>
          <a:noFill/>
        </p:spPr>
        <p:txBody>
          <a:bodyPr wrap="non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在此添加标题</a:t>
            </a:r>
          </a:p>
        </p:txBody>
      </p:sp>
      <p:sp>
        <p:nvSpPr>
          <p:cNvPr id="63" name="矩形 62">
            <a:extLst>
              <a:ext uri="{FF2B5EF4-FFF2-40B4-BE49-F238E27FC236}">
                <a16:creationId xmlns:a16="http://schemas.microsoft.com/office/drawing/2014/main" xmlns="" id="{4E7C2CAD-6164-4EBE-A7FF-4BE3118CB3FB}"/>
              </a:ext>
            </a:extLst>
          </p:cNvPr>
          <p:cNvSpPr/>
          <p:nvPr/>
        </p:nvSpPr>
        <p:spPr>
          <a:xfrm>
            <a:off x="8344240" y="4266268"/>
            <a:ext cx="2622058" cy="815351"/>
          </a:xfrm>
          <a:prstGeom prst="rect">
            <a:avLst/>
          </a:prstGeom>
        </p:spPr>
        <p:txBody>
          <a:bodyPr wrap="square">
            <a:spAutoFit/>
          </a:body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a:t>
            </a:r>
          </a:p>
        </p:txBody>
      </p:sp>
    </p:spTree>
    <p:extLst>
      <p:ext uri="{BB962C8B-B14F-4D97-AF65-F5344CB8AC3E}">
        <p14:creationId xmlns:p14="http://schemas.microsoft.com/office/powerpoint/2010/main" val="164523458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 presetClass="entr" presetSubtype="4" decel="10000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500" fill="hold"/>
                                        <p:tgtEl>
                                          <p:spTgt spid="37"/>
                                        </p:tgtEl>
                                        <p:attrNameLst>
                                          <p:attrName>ppt_x</p:attrName>
                                        </p:attrNameLst>
                                      </p:cBhvr>
                                      <p:tavLst>
                                        <p:tav tm="0">
                                          <p:val>
                                            <p:strVal val="#ppt_x"/>
                                          </p:val>
                                        </p:tav>
                                        <p:tav tm="100000">
                                          <p:val>
                                            <p:strVal val="#ppt_x"/>
                                          </p:val>
                                        </p:tav>
                                      </p:tavLst>
                                    </p:anim>
                                    <p:anim calcmode="lin" valueType="num">
                                      <p:cBhvr additive="base">
                                        <p:cTn id="20" dur="1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500" fill="hold"/>
                                        <p:tgtEl>
                                          <p:spTgt spid="38"/>
                                        </p:tgtEl>
                                        <p:attrNameLst>
                                          <p:attrName>ppt_x</p:attrName>
                                        </p:attrNameLst>
                                      </p:cBhvr>
                                      <p:tavLst>
                                        <p:tav tm="0">
                                          <p:val>
                                            <p:strVal val="#ppt_x"/>
                                          </p:val>
                                        </p:tav>
                                        <p:tav tm="100000">
                                          <p:val>
                                            <p:strVal val="#ppt_x"/>
                                          </p:val>
                                        </p:tav>
                                      </p:tavLst>
                                    </p:anim>
                                    <p:anim calcmode="lin" valueType="num">
                                      <p:cBhvr additive="base">
                                        <p:cTn id="24" dur="1500" fill="hold"/>
                                        <p:tgtEl>
                                          <p:spTgt spid="38"/>
                                        </p:tgtEl>
                                        <p:attrNameLst>
                                          <p:attrName>ppt_y</p:attrName>
                                        </p:attrNameLst>
                                      </p:cBhvr>
                                      <p:tavLst>
                                        <p:tav tm="0">
                                          <p:val>
                                            <p:strVal val="1+#ppt_h/2"/>
                                          </p:val>
                                        </p:tav>
                                        <p:tav tm="100000">
                                          <p:val>
                                            <p:strVal val="#ppt_y"/>
                                          </p:val>
                                        </p:tav>
                                      </p:tavLst>
                                    </p:anim>
                                  </p:childTnLst>
                                </p:cTn>
                              </p:par>
                            </p:childTnLst>
                          </p:cTn>
                        </p:par>
                        <p:par>
                          <p:cTn id="25" fill="hold">
                            <p:stCondLst>
                              <p:cond delay="3800"/>
                            </p:stCondLst>
                            <p:childTnLst>
                              <p:par>
                                <p:cTn id="26" presetID="31" presetClass="entr" presetSubtype="0"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1000" fill="hold"/>
                                        <p:tgtEl>
                                          <p:spTgt spid="42"/>
                                        </p:tgtEl>
                                        <p:attrNameLst>
                                          <p:attrName>ppt_w</p:attrName>
                                        </p:attrNameLst>
                                      </p:cBhvr>
                                      <p:tavLst>
                                        <p:tav tm="0">
                                          <p:val>
                                            <p:fltVal val="0"/>
                                          </p:val>
                                        </p:tav>
                                        <p:tav tm="100000">
                                          <p:val>
                                            <p:strVal val="#ppt_w"/>
                                          </p:val>
                                        </p:tav>
                                      </p:tavLst>
                                    </p:anim>
                                    <p:anim calcmode="lin" valueType="num">
                                      <p:cBhvr>
                                        <p:cTn id="29" dur="1000" fill="hold"/>
                                        <p:tgtEl>
                                          <p:spTgt spid="42"/>
                                        </p:tgtEl>
                                        <p:attrNameLst>
                                          <p:attrName>ppt_h</p:attrName>
                                        </p:attrNameLst>
                                      </p:cBhvr>
                                      <p:tavLst>
                                        <p:tav tm="0">
                                          <p:val>
                                            <p:fltVal val="0"/>
                                          </p:val>
                                        </p:tav>
                                        <p:tav tm="100000">
                                          <p:val>
                                            <p:strVal val="#ppt_h"/>
                                          </p:val>
                                        </p:tav>
                                      </p:tavLst>
                                    </p:anim>
                                    <p:anim calcmode="lin" valueType="num">
                                      <p:cBhvr>
                                        <p:cTn id="30" dur="1000" fill="hold"/>
                                        <p:tgtEl>
                                          <p:spTgt spid="42"/>
                                        </p:tgtEl>
                                        <p:attrNameLst>
                                          <p:attrName>style.rotation</p:attrName>
                                        </p:attrNameLst>
                                      </p:cBhvr>
                                      <p:tavLst>
                                        <p:tav tm="0">
                                          <p:val>
                                            <p:fltVal val="90"/>
                                          </p:val>
                                        </p:tav>
                                        <p:tav tm="100000">
                                          <p:val>
                                            <p:fltVal val="0"/>
                                          </p:val>
                                        </p:tav>
                                      </p:tavLst>
                                    </p:anim>
                                    <p:animEffect transition="in" filter="fade">
                                      <p:cBhvr>
                                        <p:cTn id="31" dur="1000"/>
                                        <p:tgtEl>
                                          <p:spTgt spid="42"/>
                                        </p:tgtEl>
                                      </p:cBhvr>
                                    </p:animEffect>
                                  </p:childTnLst>
                                </p:cTn>
                              </p:par>
                              <p:par>
                                <p:cTn id="32" presetID="31" presetClass="entr" presetSubtype="0"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1000" fill="hold"/>
                                        <p:tgtEl>
                                          <p:spTgt spid="51"/>
                                        </p:tgtEl>
                                        <p:attrNameLst>
                                          <p:attrName>ppt_w</p:attrName>
                                        </p:attrNameLst>
                                      </p:cBhvr>
                                      <p:tavLst>
                                        <p:tav tm="0">
                                          <p:val>
                                            <p:fltVal val="0"/>
                                          </p:val>
                                        </p:tav>
                                        <p:tav tm="100000">
                                          <p:val>
                                            <p:strVal val="#ppt_w"/>
                                          </p:val>
                                        </p:tav>
                                      </p:tavLst>
                                    </p:anim>
                                    <p:anim calcmode="lin" valueType="num">
                                      <p:cBhvr>
                                        <p:cTn id="35" dur="1000" fill="hold"/>
                                        <p:tgtEl>
                                          <p:spTgt spid="51"/>
                                        </p:tgtEl>
                                        <p:attrNameLst>
                                          <p:attrName>ppt_h</p:attrName>
                                        </p:attrNameLst>
                                      </p:cBhvr>
                                      <p:tavLst>
                                        <p:tav tm="0">
                                          <p:val>
                                            <p:fltVal val="0"/>
                                          </p:val>
                                        </p:tav>
                                        <p:tav tm="100000">
                                          <p:val>
                                            <p:strVal val="#ppt_h"/>
                                          </p:val>
                                        </p:tav>
                                      </p:tavLst>
                                    </p:anim>
                                    <p:anim calcmode="lin" valueType="num">
                                      <p:cBhvr>
                                        <p:cTn id="36" dur="1000" fill="hold"/>
                                        <p:tgtEl>
                                          <p:spTgt spid="51"/>
                                        </p:tgtEl>
                                        <p:attrNameLst>
                                          <p:attrName>style.rotation</p:attrName>
                                        </p:attrNameLst>
                                      </p:cBhvr>
                                      <p:tavLst>
                                        <p:tav tm="0">
                                          <p:val>
                                            <p:fltVal val="90"/>
                                          </p:val>
                                        </p:tav>
                                        <p:tav tm="100000">
                                          <p:val>
                                            <p:fltVal val="0"/>
                                          </p:val>
                                        </p:tav>
                                      </p:tavLst>
                                    </p:anim>
                                    <p:animEffect transition="in" filter="fade">
                                      <p:cBhvr>
                                        <p:cTn id="37" dur="1000"/>
                                        <p:tgtEl>
                                          <p:spTgt spid="51"/>
                                        </p:tgtEl>
                                      </p:cBhvr>
                                    </p:animEffect>
                                  </p:childTnLst>
                                </p:cTn>
                              </p:par>
                              <p:par>
                                <p:cTn id="38" presetID="31"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1000" fill="hold"/>
                                        <p:tgtEl>
                                          <p:spTgt spid="60"/>
                                        </p:tgtEl>
                                        <p:attrNameLst>
                                          <p:attrName>ppt_w</p:attrName>
                                        </p:attrNameLst>
                                      </p:cBhvr>
                                      <p:tavLst>
                                        <p:tav tm="0">
                                          <p:val>
                                            <p:fltVal val="0"/>
                                          </p:val>
                                        </p:tav>
                                        <p:tav tm="100000">
                                          <p:val>
                                            <p:strVal val="#ppt_w"/>
                                          </p:val>
                                        </p:tav>
                                      </p:tavLst>
                                    </p:anim>
                                    <p:anim calcmode="lin" valueType="num">
                                      <p:cBhvr>
                                        <p:cTn id="41" dur="1000" fill="hold"/>
                                        <p:tgtEl>
                                          <p:spTgt spid="60"/>
                                        </p:tgtEl>
                                        <p:attrNameLst>
                                          <p:attrName>ppt_h</p:attrName>
                                        </p:attrNameLst>
                                      </p:cBhvr>
                                      <p:tavLst>
                                        <p:tav tm="0">
                                          <p:val>
                                            <p:fltVal val="0"/>
                                          </p:val>
                                        </p:tav>
                                        <p:tav tm="100000">
                                          <p:val>
                                            <p:strVal val="#ppt_h"/>
                                          </p:val>
                                        </p:tav>
                                      </p:tavLst>
                                    </p:anim>
                                    <p:anim calcmode="lin" valueType="num">
                                      <p:cBhvr>
                                        <p:cTn id="42" dur="1000" fill="hold"/>
                                        <p:tgtEl>
                                          <p:spTgt spid="60"/>
                                        </p:tgtEl>
                                        <p:attrNameLst>
                                          <p:attrName>style.rotation</p:attrName>
                                        </p:attrNameLst>
                                      </p:cBhvr>
                                      <p:tavLst>
                                        <p:tav tm="0">
                                          <p:val>
                                            <p:fltVal val="90"/>
                                          </p:val>
                                        </p:tav>
                                        <p:tav tm="100000">
                                          <p:val>
                                            <p:fltVal val="0"/>
                                          </p:val>
                                        </p:tav>
                                      </p:tavLst>
                                    </p:anim>
                                    <p:animEffect transition="in" filter="fade">
                                      <p:cBhvr>
                                        <p:cTn id="43" dur="1000"/>
                                        <p:tgtEl>
                                          <p:spTgt spid="60"/>
                                        </p:tgtEl>
                                      </p:cBhvr>
                                    </p:animEffect>
                                  </p:childTnLst>
                                </p:cTn>
                              </p:par>
                            </p:childTnLst>
                          </p:cTn>
                        </p:par>
                        <p:par>
                          <p:cTn id="44" fill="hold">
                            <p:stCondLst>
                              <p:cond delay="4800"/>
                            </p:stCondLst>
                            <p:childTnLst>
                              <p:par>
                                <p:cTn id="45" presetID="23" presetClass="entr" presetSubtype="528" fill="hold" grpId="0" nodeType="afterEffect">
                                  <p:stCondLst>
                                    <p:cond delay="0"/>
                                  </p:stCondLst>
                                  <p:iterate type="lt">
                                    <p:tmPct val="5000"/>
                                  </p:iterate>
                                  <p:childTnLst>
                                    <p:set>
                                      <p:cBhvr>
                                        <p:cTn id="46" dur="1" fill="hold">
                                          <p:stCondLst>
                                            <p:cond delay="0"/>
                                          </p:stCondLst>
                                        </p:cTn>
                                        <p:tgtEl>
                                          <p:spTgt spid="44"/>
                                        </p:tgtEl>
                                        <p:attrNameLst>
                                          <p:attrName>style.visibility</p:attrName>
                                        </p:attrNameLst>
                                      </p:cBhvr>
                                      <p:to>
                                        <p:strVal val="visible"/>
                                      </p:to>
                                    </p:set>
                                    <p:anim to="" calcmode="lin" valueType="num">
                                      <p:cBhvr>
                                        <p:cTn id="47" dur="1000" fill="hold">
                                          <p:stCondLst>
                                            <p:cond delay="0"/>
                                          </p:stCondLst>
                                        </p:cTn>
                                        <p:tgtEl>
                                          <p:spTgt spid="44"/>
                                        </p:tgtEl>
                                        <p:attrNameLst>
                                          <p:attrName>ppt_x</p:attrName>
                                        </p:attrNameLst>
                                      </p:cBhvr>
                                      <p:tavLst>
                                        <p:tav tm="0" fmla="#ppt_x+(8/9)*(#ppt_x-(#ppt_x-#ppt_w/2))*((1.5-1.5*$)^2-(1.5-1.5*$)^3)">
                                          <p:val>
                                            <p:strVal val="0"/>
                                          </p:val>
                                        </p:tav>
                                        <p:tav tm="100000">
                                          <p:val>
                                            <p:strVal val="1"/>
                                          </p:val>
                                        </p:tav>
                                      </p:tavLst>
                                    </p:anim>
                                    <p:anim to="" calcmode="lin" valueType="num">
                                      <p:cBhvr>
                                        <p:cTn id="48" dur="1000" fill="hold">
                                          <p:stCondLst>
                                            <p:cond delay="0"/>
                                          </p:stCondLst>
                                        </p:cTn>
                                        <p:tgtEl>
                                          <p:spTgt spid="44"/>
                                        </p:tgtEl>
                                        <p:attrNameLst>
                                          <p:attrName>ppt_y</p:attrName>
                                        </p:attrNameLst>
                                      </p:cBhvr>
                                      <p:tavLst>
                                        <p:tav tm="0" fmla="#ppt_y+(8/9)*(#ppt_y-(#ppt_y+#ppt_h/2))*((1.5-1.5*$)^2-(1.5-1.5*$)^3)">
                                          <p:val>
                                            <p:strVal val="0"/>
                                          </p:val>
                                        </p:tav>
                                        <p:tav tm="100000">
                                          <p:val>
                                            <p:strVal val="1"/>
                                          </p:val>
                                        </p:tav>
                                      </p:tavLst>
                                    </p:anim>
                                    <p:anim to="" calcmode="lin" valueType="num">
                                      <p:cBhvr>
                                        <p:cTn id="49" dur="1000" fill="hold">
                                          <p:stCondLst>
                                            <p:cond delay="0"/>
                                          </p:stCondLst>
                                        </p:cTn>
                                        <p:tgtEl>
                                          <p:spTgt spid="44"/>
                                        </p:tgtEl>
                                        <p:attrNameLst>
                                          <p:attrName>ppt_w</p:attrName>
                                        </p:attrNameLst>
                                      </p:cBhvr>
                                      <p:tavLst>
                                        <p:tav tm="0" fmla="#ppt_w+(8/9)*(#ppt_w-0)*((1.5-1.5*$)^2-(1.5-1.5*$)^3)">
                                          <p:val>
                                            <p:strVal val="0"/>
                                          </p:val>
                                        </p:tav>
                                        <p:tav tm="100000">
                                          <p:val>
                                            <p:strVal val="1"/>
                                          </p:val>
                                        </p:tav>
                                      </p:tavLst>
                                    </p:anim>
                                    <p:anim to="" calcmode="lin" valueType="num">
                                      <p:cBhvr>
                                        <p:cTn id="50" dur="1000" fill="hold">
                                          <p:stCondLst>
                                            <p:cond delay="0"/>
                                          </p:stCondLst>
                                        </p:cTn>
                                        <p:tgtEl>
                                          <p:spTgt spid="44"/>
                                        </p:tgtEl>
                                        <p:attrNameLst>
                                          <p:attrName>ppt_h</p:attrName>
                                        </p:attrNameLst>
                                      </p:cBhvr>
                                      <p:tavLst>
                                        <p:tav tm="0" fmla="#ppt_h+(8/9)*(#ppt_h-0)*((1.5-1.5*$)^2-(1.5-1.5*$)^3)">
                                          <p:val>
                                            <p:strVal val="0"/>
                                          </p:val>
                                        </p:tav>
                                        <p:tav tm="100000">
                                          <p:val>
                                            <p:strVal val="1"/>
                                          </p:val>
                                        </p:tav>
                                      </p:tavLst>
                                    </p:anim>
                                  </p:childTnLst>
                                </p:cTn>
                              </p:par>
                            </p:childTnLst>
                          </p:cTn>
                        </p:par>
                        <p:par>
                          <p:cTn id="51" fill="hold">
                            <p:stCondLst>
                              <p:cond delay="6050"/>
                            </p:stCondLst>
                            <p:childTnLst>
                              <p:par>
                                <p:cTn id="52" presetID="14" presetClass="entr" presetSubtype="1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randombar(horizontal)">
                                      <p:cBhvr>
                                        <p:cTn id="54" dur="500"/>
                                        <p:tgtEl>
                                          <p:spTgt spid="45"/>
                                        </p:tgtEl>
                                      </p:cBhvr>
                                    </p:animEffect>
                                  </p:childTnLst>
                                </p:cTn>
                              </p:par>
                            </p:childTnLst>
                          </p:cTn>
                        </p:par>
                        <p:par>
                          <p:cTn id="55" fill="hold">
                            <p:stCondLst>
                              <p:cond delay="6550"/>
                            </p:stCondLst>
                            <p:childTnLst>
                              <p:par>
                                <p:cTn id="56" presetID="23" presetClass="entr" presetSubtype="528" fill="hold" grpId="0" nodeType="afterEffect">
                                  <p:stCondLst>
                                    <p:cond delay="0"/>
                                  </p:stCondLst>
                                  <p:iterate type="lt">
                                    <p:tmPct val="5000"/>
                                  </p:iterate>
                                  <p:childTnLst>
                                    <p:set>
                                      <p:cBhvr>
                                        <p:cTn id="57" dur="1" fill="hold">
                                          <p:stCondLst>
                                            <p:cond delay="0"/>
                                          </p:stCondLst>
                                        </p:cTn>
                                        <p:tgtEl>
                                          <p:spTgt spid="53"/>
                                        </p:tgtEl>
                                        <p:attrNameLst>
                                          <p:attrName>style.visibility</p:attrName>
                                        </p:attrNameLst>
                                      </p:cBhvr>
                                      <p:to>
                                        <p:strVal val="visible"/>
                                      </p:to>
                                    </p:set>
                                    <p:anim to="" calcmode="lin" valueType="num">
                                      <p:cBhvr>
                                        <p:cTn id="58" dur="1000" fill="hold">
                                          <p:stCondLst>
                                            <p:cond delay="0"/>
                                          </p:stCondLst>
                                        </p:cTn>
                                        <p:tgtEl>
                                          <p:spTgt spid="53"/>
                                        </p:tgtEl>
                                        <p:attrNameLst>
                                          <p:attrName>ppt_x</p:attrName>
                                        </p:attrNameLst>
                                      </p:cBhvr>
                                      <p:tavLst>
                                        <p:tav tm="0" fmla="#ppt_x+(8/9)*(#ppt_x-(#ppt_x-#ppt_w/2))*((1.5-1.5*$)^2-(1.5-1.5*$)^3)">
                                          <p:val>
                                            <p:strVal val="0"/>
                                          </p:val>
                                        </p:tav>
                                        <p:tav tm="100000">
                                          <p:val>
                                            <p:strVal val="1"/>
                                          </p:val>
                                        </p:tav>
                                      </p:tavLst>
                                    </p:anim>
                                    <p:anim to="" calcmode="lin" valueType="num">
                                      <p:cBhvr>
                                        <p:cTn id="59" dur="1000" fill="hold">
                                          <p:stCondLst>
                                            <p:cond delay="0"/>
                                          </p:stCondLst>
                                        </p:cTn>
                                        <p:tgtEl>
                                          <p:spTgt spid="53"/>
                                        </p:tgtEl>
                                        <p:attrNameLst>
                                          <p:attrName>ppt_y</p:attrName>
                                        </p:attrNameLst>
                                      </p:cBhvr>
                                      <p:tavLst>
                                        <p:tav tm="0" fmla="#ppt_y+(8/9)*(#ppt_y-(#ppt_y+#ppt_h/2))*((1.5-1.5*$)^2-(1.5-1.5*$)^3)">
                                          <p:val>
                                            <p:strVal val="0"/>
                                          </p:val>
                                        </p:tav>
                                        <p:tav tm="100000">
                                          <p:val>
                                            <p:strVal val="1"/>
                                          </p:val>
                                        </p:tav>
                                      </p:tavLst>
                                    </p:anim>
                                    <p:anim to="" calcmode="lin" valueType="num">
                                      <p:cBhvr>
                                        <p:cTn id="60" dur="1000" fill="hold">
                                          <p:stCondLst>
                                            <p:cond delay="0"/>
                                          </p:stCondLst>
                                        </p:cTn>
                                        <p:tgtEl>
                                          <p:spTgt spid="53"/>
                                        </p:tgtEl>
                                        <p:attrNameLst>
                                          <p:attrName>ppt_w</p:attrName>
                                        </p:attrNameLst>
                                      </p:cBhvr>
                                      <p:tavLst>
                                        <p:tav tm="0" fmla="#ppt_w+(8/9)*(#ppt_w-0)*((1.5-1.5*$)^2-(1.5-1.5*$)^3)">
                                          <p:val>
                                            <p:strVal val="0"/>
                                          </p:val>
                                        </p:tav>
                                        <p:tav tm="100000">
                                          <p:val>
                                            <p:strVal val="1"/>
                                          </p:val>
                                        </p:tav>
                                      </p:tavLst>
                                    </p:anim>
                                    <p:anim to="" calcmode="lin" valueType="num">
                                      <p:cBhvr>
                                        <p:cTn id="61" dur="1000" fill="hold">
                                          <p:stCondLst>
                                            <p:cond delay="0"/>
                                          </p:stCondLst>
                                        </p:cTn>
                                        <p:tgtEl>
                                          <p:spTgt spid="53"/>
                                        </p:tgtEl>
                                        <p:attrNameLst>
                                          <p:attrName>ppt_h</p:attrName>
                                        </p:attrNameLst>
                                      </p:cBhvr>
                                      <p:tavLst>
                                        <p:tav tm="0" fmla="#ppt_h+(8/9)*(#ppt_h-0)*((1.5-1.5*$)^2-(1.5-1.5*$)^3)">
                                          <p:val>
                                            <p:strVal val="0"/>
                                          </p:val>
                                        </p:tav>
                                        <p:tav tm="100000">
                                          <p:val>
                                            <p:strVal val="1"/>
                                          </p:val>
                                        </p:tav>
                                      </p:tavLst>
                                    </p:anim>
                                  </p:childTnLst>
                                </p:cTn>
                              </p:par>
                            </p:childTnLst>
                          </p:cTn>
                        </p:par>
                        <p:par>
                          <p:cTn id="62" fill="hold">
                            <p:stCondLst>
                              <p:cond delay="7800"/>
                            </p:stCondLst>
                            <p:childTnLst>
                              <p:par>
                                <p:cTn id="63" presetID="14" presetClass="entr" presetSubtype="1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randombar(horizontal)">
                                      <p:cBhvr>
                                        <p:cTn id="65" dur="500"/>
                                        <p:tgtEl>
                                          <p:spTgt spid="54"/>
                                        </p:tgtEl>
                                      </p:cBhvr>
                                    </p:animEffect>
                                  </p:childTnLst>
                                </p:cTn>
                              </p:par>
                            </p:childTnLst>
                          </p:cTn>
                        </p:par>
                        <p:par>
                          <p:cTn id="66" fill="hold">
                            <p:stCondLst>
                              <p:cond delay="8300"/>
                            </p:stCondLst>
                            <p:childTnLst>
                              <p:par>
                                <p:cTn id="67" presetID="23" presetClass="entr" presetSubtype="528" fill="hold" grpId="0" nodeType="afterEffect">
                                  <p:stCondLst>
                                    <p:cond delay="0"/>
                                  </p:stCondLst>
                                  <p:iterate type="lt">
                                    <p:tmPct val="5000"/>
                                  </p:iterate>
                                  <p:childTnLst>
                                    <p:set>
                                      <p:cBhvr>
                                        <p:cTn id="68" dur="1" fill="hold">
                                          <p:stCondLst>
                                            <p:cond delay="0"/>
                                          </p:stCondLst>
                                        </p:cTn>
                                        <p:tgtEl>
                                          <p:spTgt spid="62"/>
                                        </p:tgtEl>
                                        <p:attrNameLst>
                                          <p:attrName>style.visibility</p:attrName>
                                        </p:attrNameLst>
                                      </p:cBhvr>
                                      <p:to>
                                        <p:strVal val="visible"/>
                                      </p:to>
                                    </p:set>
                                    <p:anim to="" calcmode="lin" valueType="num">
                                      <p:cBhvr>
                                        <p:cTn id="69" dur="1000" fill="hold">
                                          <p:stCondLst>
                                            <p:cond delay="0"/>
                                          </p:stCondLst>
                                        </p:cTn>
                                        <p:tgtEl>
                                          <p:spTgt spid="62"/>
                                        </p:tgtEl>
                                        <p:attrNameLst>
                                          <p:attrName>ppt_x</p:attrName>
                                        </p:attrNameLst>
                                      </p:cBhvr>
                                      <p:tavLst>
                                        <p:tav tm="0" fmla="#ppt_x+(8/9)*(#ppt_x-(#ppt_x-#ppt_w/2))*((1.5-1.5*$)^2-(1.5-1.5*$)^3)">
                                          <p:val>
                                            <p:strVal val="0"/>
                                          </p:val>
                                        </p:tav>
                                        <p:tav tm="100000">
                                          <p:val>
                                            <p:strVal val="1"/>
                                          </p:val>
                                        </p:tav>
                                      </p:tavLst>
                                    </p:anim>
                                    <p:anim to="" calcmode="lin" valueType="num">
                                      <p:cBhvr>
                                        <p:cTn id="70" dur="1000" fill="hold">
                                          <p:stCondLst>
                                            <p:cond delay="0"/>
                                          </p:stCondLst>
                                        </p:cTn>
                                        <p:tgtEl>
                                          <p:spTgt spid="62"/>
                                        </p:tgtEl>
                                        <p:attrNameLst>
                                          <p:attrName>ppt_y</p:attrName>
                                        </p:attrNameLst>
                                      </p:cBhvr>
                                      <p:tavLst>
                                        <p:tav tm="0" fmla="#ppt_y+(8/9)*(#ppt_y-(#ppt_y+#ppt_h/2))*((1.5-1.5*$)^2-(1.5-1.5*$)^3)">
                                          <p:val>
                                            <p:strVal val="0"/>
                                          </p:val>
                                        </p:tav>
                                        <p:tav tm="100000">
                                          <p:val>
                                            <p:strVal val="1"/>
                                          </p:val>
                                        </p:tav>
                                      </p:tavLst>
                                    </p:anim>
                                    <p:anim to="" calcmode="lin" valueType="num">
                                      <p:cBhvr>
                                        <p:cTn id="71" dur="1000" fill="hold">
                                          <p:stCondLst>
                                            <p:cond delay="0"/>
                                          </p:stCondLst>
                                        </p:cTn>
                                        <p:tgtEl>
                                          <p:spTgt spid="62"/>
                                        </p:tgtEl>
                                        <p:attrNameLst>
                                          <p:attrName>ppt_w</p:attrName>
                                        </p:attrNameLst>
                                      </p:cBhvr>
                                      <p:tavLst>
                                        <p:tav tm="0" fmla="#ppt_w+(8/9)*(#ppt_w-0)*((1.5-1.5*$)^2-(1.5-1.5*$)^3)">
                                          <p:val>
                                            <p:strVal val="0"/>
                                          </p:val>
                                        </p:tav>
                                        <p:tav tm="100000">
                                          <p:val>
                                            <p:strVal val="1"/>
                                          </p:val>
                                        </p:tav>
                                      </p:tavLst>
                                    </p:anim>
                                    <p:anim to="" calcmode="lin" valueType="num">
                                      <p:cBhvr>
                                        <p:cTn id="72" dur="1000" fill="hold">
                                          <p:stCondLst>
                                            <p:cond delay="0"/>
                                          </p:stCondLst>
                                        </p:cTn>
                                        <p:tgtEl>
                                          <p:spTgt spid="62"/>
                                        </p:tgtEl>
                                        <p:attrNameLst>
                                          <p:attrName>ppt_h</p:attrName>
                                        </p:attrNameLst>
                                      </p:cBhvr>
                                      <p:tavLst>
                                        <p:tav tm="0" fmla="#ppt_h+(8/9)*(#ppt_h-0)*((1.5-1.5*$)^2-(1.5-1.5*$)^3)">
                                          <p:val>
                                            <p:strVal val="0"/>
                                          </p:val>
                                        </p:tav>
                                        <p:tav tm="100000">
                                          <p:val>
                                            <p:strVal val="1"/>
                                          </p:val>
                                        </p:tav>
                                      </p:tavLst>
                                    </p:anim>
                                  </p:childTnLst>
                                </p:cTn>
                              </p:par>
                            </p:childTnLst>
                          </p:cTn>
                        </p:par>
                        <p:par>
                          <p:cTn id="73" fill="hold">
                            <p:stCondLst>
                              <p:cond delay="9550"/>
                            </p:stCondLst>
                            <p:childTnLst>
                              <p:par>
                                <p:cTn id="74" presetID="14" presetClass="entr" presetSubtype="10" fill="hold" grpId="0"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randombar(horizontal)">
                                      <p:cBhvr>
                                        <p:cTn id="7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7" grpId="0" animBg="1"/>
      <p:bldP spid="44" grpId="0"/>
      <p:bldP spid="45" grpId="0"/>
      <p:bldP spid="53" grpId="0"/>
      <p:bldP spid="54"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A-1">
            <a:extLst>
              <a:ext uri="{FF2B5EF4-FFF2-40B4-BE49-F238E27FC236}">
                <a16:creationId xmlns:a16="http://schemas.microsoft.com/office/drawing/2014/main" xmlns="" id="{E2881DE4-7583-4BA2-936A-A2F9809CCFB6}"/>
              </a:ext>
            </a:extLst>
          </p:cNvPr>
          <p:cNvSpPr>
            <a:spLocks/>
          </p:cNvSpPr>
          <p:nvPr>
            <p:custDataLst>
              <p:tags r:id="rId1"/>
            </p:custDataLst>
          </p:nvPr>
        </p:nvSpPr>
        <p:spPr>
          <a:xfrm flipH="1" flipV="1">
            <a:off x="7055874" y="930142"/>
            <a:ext cx="3426763" cy="641598"/>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37" name="PA-任意多边形 849">
            <a:extLst>
              <a:ext uri="{FF2B5EF4-FFF2-40B4-BE49-F238E27FC236}">
                <a16:creationId xmlns:a16="http://schemas.microsoft.com/office/drawing/2014/main" xmlns="" id="{0B630C09-75B2-4973-BED1-D1D7AAF92EEF}"/>
              </a:ext>
            </a:extLst>
          </p:cNvPr>
          <p:cNvSpPr>
            <a:spLocks noEditPoints="1"/>
          </p:cNvSpPr>
          <p:nvPr>
            <p:custDataLst>
              <p:tags r:id="rId2"/>
            </p:custDataLst>
          </p:nvPr>
        </p:nvSpPr>
        <p:spPr bwMode="auto">
          <a:xfrm>
            <a:off x="7255443" y="1056006"/>
            <a:ext cx="420208" cy="418375"/>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8" name="TextBox 19">
            <a:extLst>
              <a:ext uri="{FF2B5EF4-FFF2-40B4-BE49-F238E27FC236}">
                <a16:creationId xmlns:a16="http://schemas.microsoft.com/office/drawing/2014/main" xmlns="" id="{E84644CA-0BBB-40A6-97B2-6F07EC8AC5BA}"/>
              </a:ext>
            </a:extLst>
          </p:cNvPr>
          <p:cNvSpPr txBox="1"/>
          <p:nvPr/>
        </p:nvSpPr>
        <p:spPr>
          <a:xfrm>
            <a:off x="7850235" y="986268"/>
            <a:ext cx="2480003" cy="474277"/>
          </a:xfrm>
          <a:prstGeom prst="rect">
            <a:avLst/>
          </a:prstGeom>
          <a:noFill/>
        </p:spPr>
        <p:txBody>
          <a:bodyPr wrap="square" lIns="42970" tIns="21485" rIns="42970" bIns="21485" rtlCol="0">
            <a:spAutoFit/>
          </a:bodyPr>
          <a:lstStyle/>
          <a:p>
            <a:r>
              <a:rPr lang="en-US" altLang="zh-CN" sz="2800" spc="600" dirty="0">
                <a:solidFill>
                  <a:schemeClr val="accent1">
                    <a:lumMod val="50000"/>
                  </a:schemeClr>
                </a:solidFill>
                <a:latin typeface="+mj-lt"/>
                <a:ea typeface="微软雅黑" panose="020B0503020204020204" pitchFamily="34" charset="-122"/>
              </a:rPr>
              <a:t>CONTENTS</a:t>
            </a:r>
          </a:p>
        </p:txBody>
      </p:sp>
      <p:pic>
        <p:nvPicPr>
          <p:cNvPr id="39" name="图片 38">
            <a:extLst>
              <a:ext uri="{FF2B5EF4-FFF2-40B4-BE49-F238E27FC236}">
                <a16:creationId xmlns:a16="http://schemas.microsoft.com/office/drawing/2014/main" xmlns="" id="{D59AD55A-E8BF-4906-AF49-159BF58F8738}"/>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12340" y="348882"/>
            <a:ext cx="1145566" cy="457568"/>
          </a:xfrm>
          <a:prstGeom prst="rect">
            <a:avLst/>
          </a:prstGeom>
        </p:spPr>
      </p:pic>
      <p:grpSp>
        <p:nvGrpSpPr>
          <p:cNvPr id="40" name="组合 39">
            <a:extLst>
              <a:ext uri="{FF2B5EF4-FFF2-40B4-BE49-F238E27FC236}">
                <a16:creationId xmlns:a16="http://schemas.microsoft.com/office/drawing/2014/main" xmlns="" id="{EB16FD07-B84C-405B-912F-2564FDED3306}"/>
              </a:ext>
            </a:extLst>
          </p:cNvPr>
          <p:cNvGrpSpPr/>
          <p:nvPr/>
        </p:nvGrpSpPr>
        <p:grpSpPr>
          <a:xfrm>
            <a:off x="7371405" y="2197285"/>
            <a:ext cx="691563" cy="691563"/>
            <a:chOff x="2367572" y="4118895"/>
            <a:chExt cx="921196" cy="921196"/>
          </a:xfrm>
        </p:grpSpPr>
        <p:grpSp>
          <p:nvGrpSpPr>
            <p:cNvPr id="41" name="组合 40">
              <a:extLst>
                <a:ext uri="{FF2B5EF4-FFF2-40B4-BE49-F238E27FC236}">
                  <a16:creationId xmlns:a16="http://schemas.microsoft.com/office/drawing/2014/main" xmlns="" id="{E8B8EEB2-8C19-44FD-B2A5-5A3A225FA5FF}"/>
                </a:ext>
              </a:extLst>
            </p:cNvPr>
            <p:cNvGrpSpPr/>
            <p:nvPr/>
          </p:nvGrpSpPr>
          <p:grpSpPr>
            <a:xfrm>
              <a:off x="2367572" y="4118895"/>
              <a:ext cx="921196" cy="921196"/>
              <a:chOff x="1333481" y="1593118"/>
              <a:chExt cx="1418785" cy="1418785"/>
            </a:xfrm>
          </p:grpSpPr>
          <p:sp>
            <p:nvSpPr>
              <p:cNvPr id="73" name="PA-↖">
                <a:extLst>
                  <a:ext uri="{FF2B5EF4-FFF2-40B4-BE49-F238E27FC236}">
                    <a16:creationId xmlns:a16="http://schemas.microsoft.com/office/drawing/2014/main" xmlns="" id="{744CCA0B-1F26-40C7-8413-6437974EE4F2}"/>
                  </a:ext>
                </a:extLst>
              </p:cNvPr>
              <p:cNvSpPr/>
              <p:nvPr>
                <p:custDataLst>
                  <p:tags r:id="rId1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4" name="PA-↘">
                <a:extLst>
                  <a:ext uri="{FF2B5EF4-FFF2-40B4-BE49-F238E27FC236}">
                    <a16:creationId xmlns:a16="http://schemas.microsoft.com/office/drawing/2014/main" xmlns="" id="{8D57995A-525F-4A36-8D5B-42B32B4DA909}"/>
                  </a:ext>
                </a:extLst>
              </p:cNvPr>
              <p:cNvSpPr/>
              <p:nvPr>
                <p:custDataLst>
                  <p:tags r:id="rId17"/>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5" name="PA-1">
                <a:extLst>
                  <a:ext uri="{FF2B5EF4-FFF2-40B4-BE49-F238E27FC236}">
                    <a16:creationId xmlns:a16="http://schemas.microsoft.com/office/drawing/2014/main" xmlns="" id="{7276F9BE-D3D4-4AE8-B0C8-120F98855CA8}"/>
                  </a:ext>
                </a:extLst>
              </p:cNvPr>
              <p:cNvSpPr/>
              <p:nvPr>
                <p:custDataLst>
                  <p:tags r:id="rId18"/>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2" name="PA-文本框 24">
              <a:extLst>
                <a:ext uri="{FF2B5EF4-FFF2-40B4-BE49-F238E27FC236}">
                  <a16:creationId xmlns:a16="http://schemas.microsoft.com/office/drawing/2014/main" xmlns="" id="{30680CF2-BDDB-4EBF-8EAD-6E51C0EA44F1}"/>
                </a:ext>
              </a:extLst>
            </p:cNvPr>
            <p:cNvSpPr txBox="1"/>
            <p:nvPr>
              <p:custDataLst>
                <p:tags r:id="rId15"/>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01</a:t>
              </a:r>
            </a:p>
          </p:txBody>
        </p:sp>
      </p:grpSp>
      <p:grpSp>
        <p:nvGrpSpPr>
          <p:cNvPr id="76" name="组合 75">
            <a:extLst>
              <a:ext uri="{FF2B5EF4-FFF2-40B4-BE49-F238E27FC236}">
                <a16:creationId xmlns:a16="http://schemas.microsoft.com/office/drawing/2014/main" xmlns="" id="{35606270-E0A4-4FA5-981E-942E3F4648D0}"/>
              </a:ext>
            </a:extLst>
          </p:cNvPr>
          <p:cNvGrpSpPr/>
          <p:nvPr/>
        </p:nvGrpSpPr>
        <p:grpSpPr>
          <a:xfrm>
            <a:off x="7371405" y="3222648"/>
            <a:ext cx="691563" cy="691563"/>
            <a:chOff x="2367572" y="4118895"/>
            <a:chExt cx="921196" cy="921196"/>
          </a:xfrm>
        </p:grpSpPr>
        <p:grpSp>
          <p:nvGrpSpPr>
            <p:cNvPr id="77" name="组合 76">
              <a:extLst>
                <a:ext uri="{FF2B5EF4-FFF2-40B4-BE49-F238E27FC236}">
                  <a16:creationId xmlns:a16="http://schemas.microsoft.com/office/drawing/2014/main" xmlns="" id="{038C472A-B0BD-4BA0-9E30-884987719F6D}"/>
                </a:ext>
              </a:extLst>
            </p:cNvPr>
            <p:cNvGrpSpPr/>
            <p:nvPr/>
          </p:nvGrpSpPr>
          <p:grpSpPr>
            <a:xfrm>
              <a:off x="2367572" y="4118895"/>
              <a:ext cx="921196" cy="921196"/>
              <a:chOff x="1333481" y="1593118"/>
              <a:chExt cx="1418785" cy="1418785"/>
            </a:xfrm>
          </p:grpSpPr>
          <p:sp>
            <p:nvSpPr>
              <p:cNvPr id="79" name="PA-↖">
                <a:extLst>
                  <a:ext uri="{FF2B5EF4-FFF2-40B4-BE49-F238E27FC236}">
                    <a16:creationId xmlns:a16="http://schemas.microsoft.com/office/drawing/2014/main" xmlns="" id="{48DDCC10-4AB2-4AD6-A51A-691BAB9A446D}"/>
                  </a:ext>
                </a:extLst>
              </p:cNvPr>
              <p:cNvSpPr/>
              <p:nvPr>
                <p:custDataLst>
                  <p:tags r:id="rId1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80" name="PA-↘">
                <a:extLst>
                  <a:ext uri="{FF2B5EF4-FFF2-40B4-BE49-F238E27FC236}">
                    <a16:creationId xmlns:a16="http://schemas.microsoft.com/office/drawing/2014/main" xmlns="" id="{8669520E-FA17-4429-9A1C-368D611FA755}"/>
                  </a:ext>
                </a:extLst>
              </p:cNvPr>
              <p:cNvSpPr/>
              <p:nvPr>
                <p:custDataLst>
                  <p:tags r:id="rId1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81" name="PA-1">
                <a:extLst>
                  <a:ext uri="{FF2B5EF4-FFF2-40B4-BE49-F238E27FC236}">
                    <a16:creationId xmlns:a16="http://schemas.microsoft.com/office/drawing/2014/main" xmlns="" id="{26ECF355-2D96-4F54-9D2E-EAF978C3610D}"/>
                  </a:ext>
                </a:extLst>
              </p:cNvPr>
              <p:cNvSpPr/>
              <p:nvPr>
                <p:custDataLst>
                  <p:tags r:id="rId1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78" name="PA-文本框 24">
              <a:extLst>
                <a:ext uri="{FF2B5EF4-FFF2-40B4-BE49-F238E27FC236}">
                  <a16:creationId xmlns:a16="http://schemas.microsoft.com/office/drawing/2014/main" xmlns="" id="{7A8508C2-0C35-49DA-8C17-573863F49396}"/>
                </a:ext>
              </a:extLst>
            </p:cNvPr>
            <p:cNvSpPr txBox="1"/>
            <p:nvPr>
              <p:custDataLst>
                <p:tags r:id="rId1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02</a:t>
              </a:r>
            </a:p>
          </p:txBody>
        </p:sp>
      </p:grpSp>
      <p:grpSp>
        <p:nvGrpSpPr>
          <p:cNvPr id="82" name="组合 81">
            <a:extLst>
              <a:ext uri="{FF2B5EF4-FFF2-40B4-BE49-F238E27FC236}">
                <a16:creationId xmlns:a16="http://schemas.microsoft.com/office/drawing/2014/main" xmlns="" id="{06C65D50-583C-4030-89CC-30A9CF310787}"/>
              </a:ext>
            </a:extLst>
          </p:cNvPr>
          <p:cNvGrpSpPr/>
          <p:nvPr/>
        </p:nvGrpSpPr>
        <p:grpSpPr>
          <a:xfrm>
            <a:off x="7371405" y="4248011"/>
            <a:ext cx="691563" cy="691563"/>
            <a:chOff x="2367572" y="4118895"/>
            <a:chExt cx="921196" cy="921196"/>
          </a:xfrm>
        </p:grpSpPr>
        <p:grpSp>
          <p:nvGrpSpPr>
            <p:cNvPr id="83" name="组合 82">
              <a:extLst>
                <a:ext uri="{FF2B5EF4-FFF2-40B4-BE49-F238E27FC236}">
                  <a16:creationId xmlns:a16="http://schemas.microsoft.com/office/drawing/2014/main" xmlns="" id="{39BC0C14-49A2-4B1D-9DB7-E9D5E7EAA480}"/>
                </a:ext>
              </a:extLst>
            </p:cNvPr>
            <p:cNvGrpSpPr/>
            <p:nvPr/>
          </p:nvGrpSpPr>
          <p:grpSpPr>
            <a:xfrm>
              <a:off x="2367572" y="4118895"/>
              <a:ext cx="921196" cy="921196"/>
              <a:chOff x="1333481" y="1593118"/>
              <a:chExt cx="1418785" cy="1418785"/>
            </a:xfrm>
          </p:grpSpPr>
          <p:sp>
            <p:nvSpPr>
              <p:cNvPr id="85" name="PA-↖">
                <a:extLst>
                  <a:ext uri="{FF2B5EF4-FFF2-40B4-BE49-F238E27FC236}">
                    <a16:creationId xmlns:a16="http://schemas.microsoft.com/office/drawing/2014/main" xmlns="" id="{9BE4559D-5602-409E-8704-6B5139CAD72F}"/>
                  </a:ext>
                </a:extLst>
              </p:cNvPr>
              <p:cNvSpPr/>
              <p:nvPr>
                <p:custDataLst>
                  <p:tags r:id="rId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86" name="PA-↘">
                <a:extLst>
                  <a:ext uri="{FF2B5EF4-FFF2-40B4-BE49-F238E27FC236}">
                    <a16:creationId xmlns:a16="http://schemas.microsoft.com/office/drawing/2014/main" xmlns="" id="{EA4F9D9F-9151-49D1-95F6-6E0387B9792B}"/>
                  </a:ext>
                </a:extLst>
              </p:cNvPr>
              <p:cNvSpPr/>
              <p:nvPr>
                <p:custDataLst>
                  <p:tags r:id="rId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87" name="PA-1">
                <a:extLst>
                  <a:ext uri="{FF2B5EF4-FFF2-40B4-BE49-F238E27FC236}">
                    <a16:creationId xmlns:a16="http://schemas.microsoft.com/office/drawing/2014/main" xmlns="" id="{EABE6105-6315-4D40-92B5-C9BA136FC45E}"/>
                  </a:ext>
                </a:extLst>
              </p:cNvPr>
              <p:cNvSpPr/>
              <p:nvPr>
                <p:custDataLst>
                  <p:tags r:id="rId10"/>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84" name="PA-文本框 24">
              <a:extLst>
                <a:ext uri="{FF2B5EF4-FFF2-40B4-BE49-F238E27FC236}">
                  <a16:creationId xmlns:a16="http://schemas.microsoft.com/office/drawing/2014/main" xmlns="" id="{AA7A87CD-3420-45C4-9074-235BEE0AF896}"/>
                </a:ext>
              </a:extLst>
            </p:cNvPr>
            <p:cNvSpPr txBox="1"/>
            <p:nvPr>
              <p:custDataLst>
                <p:tags r:id="rId7"/>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03</a:t>
              </a:r>
            </a:p>
          </p:txBody>
        </p:sp>
      </p:grpSp>
      <p:grpSp>
        <p:nvGrpSpPr>
          <p:cNvPr id="88" name="组合 87">
            <a:extLst>
              <a:ext uri="{FF2B5EF4-FFF2-40B4-BE49-F238E27FC236}">
                <a16:creationId xmlns:a16="http://schemas.microsoft.com/office/drawing/2014/main" xmlns="" id="{6819BBC9-66E9-4FCC-A70C-70E522988A65}"/>
              </a:ext>
            </a:extLst>
          </p:cNvPr>
          <p:cNvGrpSpPr/>
          <p:nvPr/>
        </p:nvGrpSpPr>
        <p:grpSpPr>
          <a:xfrm>
            <a:off x="7371405" y="5273373"/>
            <a:ext cx="691563" cy="691563"/>
            <a:chOff x="2367572" y="4118895"/>
            <a:chExt cx="921196" cy="921196"/>
          </a:xfrm>
        </p:grpSpPr>
        <p:grpSp>
          <p:nvGrpSpPr>
            <p:cNvPr id="89" name="组合 88">
              <a:extLst>
                <a:ext uri="{FF2B5EF4-FFF2-40B4-BE49-F238E27FC236}">
                  <a16:creationId xmlns:a16="http://schemas.microsoft.com/office/drawing/2014/main" xmlns="" id="{F5B1F8B3-2FFE-403E-8E70-E540F8F337FD}"/>
                </a:ext>
              </a:extLst>
            </p:cNvPr>
            <p:cNvGrpSpPr/>
            <p:nvPr/>
          </p:nvGrpSpPr>
          <p:grpSpPr>
            <a:xfrm>
              <a:off x="2367572" y="4118895"/>
              <a:ext cx="921196" cy="921196"/>
              <a:chOff x="1333481" y="1593118"/>
              <a:chExt cx="1418785" cy="1418785"/>
            </a:xfrm>
          </p:grpSpPr>
          <p:sp>
            <p:nvSpPr>
              <p:cNvPr id="91" name="PA-↖">
                <a:extLst>
                  <a:ext uri="{FF2B5EF4-FFF2-40B4-BE49-F238E27FC236}">
                    <a16:creationId xmlns:a16="http://schemas.microsoft.com/office/drawing/2014/main" xmlns="" id="{83A27781-1D54-44B3-A76D-AF8EB05ABC44}"/>
                  </a:ext>
                </a:extLst>
              </p:cNvPr>
              <p:cNvSpPr/>
              <p:nvPr>
                <p:custDataLst>
                  <p:tags r:id="rId4"/>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92" name="PA-↘">
                <a:extLst>
                  <a:ext uri="{FF2B5EF4-FFF2-40B4-BE49-F238E27FC236}">
                    <a16:creationId xmlns:a16="http://schemas.microsoft.com/office/drawing/2014/main" xmlns="" id="{020EE011-019E-4F0A-914A-473F0F869223}"/>
                  </a:ext>
                </a:extLst>
              </p:cNvPr>
              <p:cNvSpPr/>
              <p:nvPr>
                <p:custDataLst>
                  <p:tags r:id="rId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93" name="PA-1">
                <a:extLst>
                  <a:ext uri="{FF2B5EF4-FFF2-40B4-BE49-F238E27FC236}">
                    <a16:creationId xmlns:a16="http://schemas.microsoft.com/office/drawing/2014/main" xmlns="" id="{DE751D9A-D6B5-4965-80FF-057006D261CB}"/>
                  </a:ext>
                </a:extLst>
              </p:cNvPr>
              <p:cNvSpPr/>
              <p:nvPr>
                <p:custDataLst>
                  <p:tags r:id="rId6"/>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90" name="PA-文本框 24">
              <a:extLst>
                <a:ext uri="{FF2B5EF4-FFF2-40B4-BE49-F238E27FC236}">
                  <a16:creationId xmlns:a16="http://schemas.microsoft.com/office/drawing/2014/main" xmlns="" id="{6AEBC042-45A6-4551-9436-A592A5CB4CA6}"/>
                </a:ext>
              </a:extLst>
            </p:cNvPr>
            <p:cNvSpPr txBox="1"/>
            <p:nvPr>
              <p:custDataLst>
                <p:tags r:id="rId3"/>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04</a:t>
              </a:r>
            </a:p>
          </p:txBody>
        </p:sp>
      </p:grpSp>
      <p:sp>
        <p:nvSpPr>
          <p:cNvPr id="94" name="Rectangle 70">
            <a:extLst>
              <a:ext uri="{FF2B5EF4-FFF2-40B4-BE49-F238E27FC236}">
                <a16:creationId xmlns:a16="http://schemas.microsoft.com/office/drawing/2014/main" xmlns="" id="{7187CDDE-2A1E-483E-B07B-880CB141E756}"/>
              </a:ext>
            </a:extLst>
          </p:cNvPr>
          <p:cNvSpPr>
            <a:spLocks noChangeArrowheads="1"/>
          </p:cNvSpPr>
          <p:nvPr/>
        </p:nvSpPr>
        <p:spPr bwMode="auto">
          <a:xfrm>
            <a:off x="8314997" y="2257906"/>
            <a:ext cx="19656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nSpc>
                <a:spcPct val="100000"/>
              </a:lnSpc>
              <a:spcBef>
                <a:spcPct val="0"/>
              </a:spcBef>
              <a:buNone/>
            </a:pPr>
            <a:r>
              <a:rPr lang="zh-CN" altLang="en-US" sz="2000" noProof="1">
                <a:solidFill>
                  <a:schemeClr val="accent1">
                    <a:lumMod val="50000"/>
                  </a:schemeClr>
                </a:solidFill>
                <a:latin typeface="微软雅黑" panose="020B0503020204020204" pitchFamily="34" charset="-122"/>
                <a:ea typeface="微软雅黑" panose="020B0503020204020204" pitchFamily="34" charset="-122"/>
                <a:cs typeface="Open Sans" panose="020B0606030504020204" pitchFamily="34" charset="0"/>
              </a:rPr>
              <a:t>企业及团队介绍</a:t>
            </a:r>
          </a:p>
        </p:txBody>
      </p:sp>
      <p:sp>
        <p:nvSpPr>
          <p:cNvPr id="95" name="Rectangle 23">
            <a:extLst>
              <a:ext uri="{FF2B5EF4-FFF2-40B4-BE49-F238E27FC236}">
                <a16:creationId xmlns:a16="http://schemas.microsoft.com/office/drawing/2014/main" xmlns="" id="{487E0C95-3CA5-4CBA-BF53-193C02DCC29C}"/>
              </a:ext>
            </a:extLst>
          </p:cNvPr>
          <p:cNvSpPr/>
          <p:nvPr/>
        </p:nvSpPr>
        <p:spPr>
          <a:xfrm>
            <a:off x="8314997" y="2568293"/>
            <a:ext cx="1356853" cy="230832"/>
          </a:xfrm>
          <a:prstGeom prst="rect">
            <a:avLst/>
          </a:prstGeom>
        </p:spPr>
        <p:txBody>
          <a:bodyPr wrap="square">
            <a:spAutoFit/>
          </a:bodyPr>
          <a:lstStyle/>
          <a:p>
            <a:pPr eaLnBrk="1" fontAlgn="auto" hangingPunct="1">
              <a:spcBef>
                <a:spcPts val="0"/>
              </a:spcBef>
              <a:spcAft>
                <a:spcPts val="0"/>
              </a:spcAft>
              <a:defRPr/>
            </a:pPr>
            <a:r>
              <a:rPr lang="en-US" sz="900" spc="300" noProof="1">
                <a:solidFill>
                  <a:schemeClr val="bg1">
                    <a:lumMod val="75000"/>
                  </a:schemeClr>
                </a:solidFill>
                <a:latin typeface="+mn-ea"/>
              </a:rPr>
              <a:t>PART  ONE</a:t>
            </a:r>
          </a:p>
        </p:txBody>
      </p:sp>
      <p:sp>
        <p:nvSpPr>
          <p:cNvPr id="96" name="Rectangle 70">
            <a:extLst>
              <a:ext uri="{FF2B5EF4-FFF2-40B4-BE49-F238E27FC236}">
                <a16:creationId xmlns:a16="http://schemas.microsoft.com/office/drawing/2014/main" xmlns="" id="{0E475137-6606-4B1F-8BC7-A215FA1F3BB1}"/>
              </a:ext>
            </a:extLst>
          </p:cNvPr>
          <p:cNvSpPr>
            <a:spLocks noChangeArrowheads="1"/>
          </p:cNvSpPr>
          <p:nvPr/>
        </p:nvSpPr>
        <p:spPr bwMode="auto">
          <a:xfrm>
            <a:off x="8314997" y="3304292"/>
            <a:ext cx="20152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nSpc>
                <a:spcPct val="100000"/>
              </a:lnSpc>
              <a:spcBef>
                <a:spcPct val="0"/>
              </a:spcBef>
              <a:buNone/>
            </a:pPr>
            <a:r>
              <a:rPr lang="zh-CN" altLang="en-US" sz="2000" noProof="1">
                <a:solidFill>
                  <a:schemeClr val="accent1">
                    <a:lumMod val="50000"/>
                  </a:schemeClr>
                </a:solidFill>
                <a:latin typeface="微软雅黑" panose="020B0503020204020204" pitchFamily="34" charset="-122"/>
                <a:ea typeface="微软雅黑" panose="020B0503020204020204" pitchFamily="34" charset="-122"/>
                <a:cs typeface="Open Sans" panose="020B0606030504020204" pitchFamily="34" charset="0"/>
              </a:rPr>
              <a:t>业务及市场分析</a:t>
            </a:r>
          </a:p>
        </p:txBody>
      </p:sp>
      <p:sp>
        <p:nvSpPr>
          <p:cNvPr id="97" name="Rectangle 23">
            <a:extLst>
              <a:ext uri="{FF2B5EF4-FFF2-40B4-BE49-F238E27FC236}">
                <a16:creationId xmlns:a16="http://schemas.microsoft.com/office/drawing/2014/main" xmlns="" id="{0112A9E9-9614-45BE-A13C-5B5EB997E325}"/>
              </a:ext>
            </a:extLst>
          </p:cNvPr>
          <p:cNvSpPr/>
          <p:nvPr/>
        </p:nvSpPr>
        <p:spPr>
          <a:xfrm>
            <a:off x="8314997" y="3614679"/>
            <a:ext cx="1488890" cy="230832"/>
          </a:xfrm>
          <a:prstGeom prst="rect">
            <a:avLst/>
          </a:prstGeom>
        </p:spPr>
        <p:txBody>
          <a:bodyPr wrap="square">
            <a:spAutoFit/>
          </a:bodyPr>
          <a:lstStyle/>
          <a:p>
            <a:pPr eaLnBrk="1" fontAlgn="auto" hangingPunct="1">
              <a:spcBef>
                <a:spcPts val="0"/>
              </a:spcBef>
              <a:spcAft>
                <a:spcPts val="0"/>
              </a:spcAft>
              <a:defRPr/>
            </a:pPr>
            <a:r>
              <a:rPr lang="en-US" sz="900" spc="300" noProof="1">
                <a:solidFill>
                  <a:schemeClr val="bg1">
                    <a:lumMod val="75000"/>
                  </a:schemeClr>
                </a:solidFill>
                <a:latin typeface="+mn-ea"/>
              </a:rPr>
              <a:t>PART  TWO</a:t>
            </a:r>
          </a:p>
        </p:txBody>
      </p:sp>
      <p:sp>
        <p:nvSpPr>
          <p:cNvPr id="98" name="Rectangle 70">
            <a:extLst>
              <a:ext uri="{FF2B5EF4-FFF2-40B4-BE49-F238E27FC236}">
                <a16:creationId xmlns:a16="http://schemas.microsoft.com/office/drawing/2014/main" xmlns="" id="{0EF9C35B-58E3-4844-9263-3B8CA41157EB}"/>
              </a:ext>
            </a:extLst>
          </p:cNvPr>
          <p:cNvSpPr>
            <a:spLocks noChangeArrowheads="1"/>
          </p:cNvSpPr>
          <p:nvPr/>
        </p:nvSpPr>
        <p:spPr bwMode="auto">
          <a:xfrm>
            <a:off x="8314997" y="4350678"/>
            <a:ext cx="2129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nSpc>
                <a:spcPct val="100000"/>
              </a:lnSpc>
              <a:spcBef>
                <a:spcPct val="0"/>
              </a:spcBef>
              <a:buNone/>
            </a:pPr>
            <a:r>
              <a:rPr lang="zh-CN" altLang="en-US" sz="2000" noProof="1">
                <a:solidFill>
                  <a:schemeClr val="accent1">
                    <a:lumMod val="50000"/>
                  </a:schemeClr>
                </a:solidFill>
                <a:latin typeface="微软雅黑" panose="020B0503020204020204" pitchFamily="34" charset="-122"/>
                <a:ea typeface="微软雅黑" panose="020B0503020204020204" pitchFamily="34" charset="-122"/>
                <a:cs typeface="Open Sans" panose="020B0606030504020204" pitchFamily="34" charset="0"/>
              </a:rPr>
              <a:t>产品及服务情况</a:t>
            </a:r>
          </a:p>
        </p:txBody>
      </p:sp>
      <p:sp>
        <p:nvSpPr>
          <p:cNvPr id="99" name="Rectangle 23">
            <a:extLst>
              <a:ext uri="{FF2B5EF4-FFF2-40B4-BE49-F238E27FC236}">
                <a16:creationId xmlns:a16="http://schemas.microsoft.com/office/drawing/2014/main" xmlns="" id="{695B5B46-98C2-4E71-9934-D7FD75E947CB}"/>
              </a:ext>
            </a:extLst>
          </p:cNvPr>
          <p:cNvSpPr/>
          <p:nvPr/>
        </p:nvSpPr>
        <p:spPr>
          <a:xfrm>
            <a:off x="8314997" y="4661065"/>
            <a:ext cx="1488890" cy="230832"/>
          </a:xfrm>
          <a:prstGeom prst="rect">
            <a:avLst/>
          </a:prstGeom>
        </p:spPr>
        <p:txBody>
          <a:bodyPr wrap="square">
            <a:spAutoFit/>
          </a:bodyPr>
          <a:lstStyle/>
          <a:p>
            <a:pPr eaLnBrk="1" fontAlgn="auto" hangingPunct="1">
              <a:spcBef>
                <a:spcPts val="0"/>
              </a:spcBef>
              <a:spcAft>
                <a:spcPts val="0"/>
              </a:spcAft>
              <a:defRPr/>
            </a:pPr>
            <a:r>
              <a:rPr lang="en-US" sz="900" spc="300" noProof="1">
                <a:solidFill>
                  <a:schemeClr val="bg1">
                    <a:lumMod val="75000"/>
                  </a:schemeClr>
                </a:solidFill>
                <a:latin typeface="+mn-ea"/>
              </a:rPr>
              <a:t>PART  THREE</a:t>
            </a:r>
          </a:p>
        </p:txBody>
      </p:sp>
      <p:sp>
        <p:nvSpPr>
          <p:cNvPr id="100" name="Rectangle 70">
            <a:extLst>
              <a:ext uri="{FF2B5EF4-FFF2-40B4-BE49-F238E27FC236}">
                <a16:creationId xmlns:a16="http://schemas.microsoft.com/office/drawing/2014/main" xmlns="" id="{8FC8C1D6-3B08-40CE-A115-CEC7995EAE3D}"/>
              </a:ext>
            </a:extLst>
          </p:cNvPr>
          <p:cNvSpPr>
            <a:spLocks noChangeArrowheads="1"/>
          </p:cNvSpPr>
          <p:nvPr/>
        </p:nvSpPr>
        <p:spPr bwMode="auto">
          <a:xfrm>
            <a:off x="8314997" y="5397065"/>
            <a:ext cx="20609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nSpc>
                <a:spcPct val="100000"/>
              </a:lnSpc>
              <a:spcBef>
                <a:spcPct val="0"/>
              </a:spcBef>
              <a:buNone/>
            </a:pPr>
            <a:r>
              <a:rPr lang="zh-CN" altLang="en-US" sz="2000" noProof="1">
                <a:solidFill>
                  <a:schemeClr val="accent1">
                    <a:lumMod val="50000"/>
                  </a:schemeClr>
                </a:solidFill>
                <a:latin typeface="微软雅黑" panose="020B0503020204020204" pitchFamily="34" charset="-122"/>
                <a:ea typeface="微软雅黑" panose="020B0503020204020204" pitchFamily="34" charset="-122"/>
                <a:cs typeface="Open Sans" panose="020B0606030504020204" pitchFamily="34" charset="0"/>
              </a:rPr>
              <a:t>规划及未来发展</a:t>
            </a:r>
          </a:p>
        </p:txBody>
      </p:sp>
      <p:sp>
        <p:nvSpPr>
          <p:cNvPr id="101" name="Rectangle 23">
            <a:extLst>
              <a:ext uri="{FF2B5EF4-FFF2-40B4-BE49-F238E27FC236}">
                <a16:creationId xmlns:a16="http://schemas.microsoft.com/office/drawing/2014/main" xmlns="" id="{1977E58B-4C2B-41BE-B838-D3D805BF964E}"/>
              </a:ext>
            </a:extLst>
          </p:cNvPr>
          <p:cNvSpPr/>
          <p:nvPr/>
        </p:nvSpPr>
        <p:spPr>
          <a:xfrm>
            <a:off x="8314997" y="5707452"/>
            <a:ext cx="1488890" cy="230832"/>
          </a:xfrm>
          <a:prstGeom prst="rect">
            <a:avLst/>
          </a:prstGeom>
        </p:spPr>
        <p:txBody>
          <a:bodyPr wrap="square">
            <a:spAutoFit/>
          </a:bodyPr>
          <a:lstStyle/>
          <a:p>
            <a:pPr eaLnBrk="1" fontAlgn="auto" hangingPunct="1">
              <a:spcBef>
                <a:spcPts val="0"/>
              </a:spcBef>
              <a:spcAft>
                <a:spcPts val="0"/>
              </a:spcAft>
              <a:defRPr/>
            </a:pPr>
            <a:r>
              <a:rPr lang="en-US" sz="900" spc="300" noProof="1">
                <a:solidFill>
                  <a:schemeClr val="bg1">
                    <a:lumMod val="75000"/>
                  </a:schemeClr>
                </a:solidFill>
                <a:latin typeface="+mn-ea"/>
              </a:rPr>
              <a:t>PART  FOUR</a:t>
            </a:r>
          </a:p>
        </p:txBody>
      </p:sp>
      <p:pic>
        <p:nvPicPr>
          <p:cNvPr id="102" name="图片 101">
            <a:extLst>
              <a:ext uri="{FF2B5EF4-FFF2-40B4-BE49-F238E27FC236}">
                <a16:creationId xmlns:a16="http://schemas.microsoft.com/office/drawing/2014/main" xmlns="" id="{DE0FAFD9-6891-4A34-8962-6067507E08D9}"/>
              </a:ext>
            </a:extLst>
          </p:cNvPr>
          <p:cNvPicPr>
            <a:picLocks noChangeAspect="1"/>
          </p:cNvPicPr>
          <p:nvPr/>
        </p:nvPicPr>
        <p:blipFill rotWithShape="1">
          <a:blip r:embed="rId22">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10682206" y="194856"/>
            <a:ext cx="1387106" cy="1428667"/>
          </a:xfrm>
          <a:prstGeom prst="rect">
            <a:avLst/>
          </a:prstGeom>
        </p:spPr>
      </p:pic>
      <p:pic>
        <p:nvPicPr>
          <p:cNvPr id="103" name="图片 102">
            <a:extLst>
              <a:ext uri="{FF2B5EF4-FFF2-40B4-BE49-F238E27FC236}">
                <a16:creationId xmlns:a16="http://schemas.microsoft.com/office/drawing/2014/main" xmlns="" id="{E6EBC470-B1A8-4C10-9ECF-2BBD3A5F04EE}"/>
              </a:ext>
            </a:extLst>
          </p:cNvPr>
          <p:cNvPicPr>
            <a:picLocks noChangeAspect="1"/>
          </p:cNvPicPr>
          <p:nvPr/>
        </p:nvPicPr>
        <p:blipFill rotWithShape="1">
          <a:blip r:embed="rId22">
            <a:duotone>
              <a:schemeClr val="accent5">
                <a:shade val="45000"/>
                <a:satMod val="135000"/>
              </a:schemeClr>
              <a:prstClr val="white"/>
            </a:duotone>
            <a:extLst>
              <a:ext uri="{28A0092B-C50C-407E-A947-70E740481C1C}">
                <a14:useLocalDpi xmlns:a14="http://schemas.microsoft.com/office/drawing/2010/main" val="0"/>
              </a:ext>
            </a:extLst>
          </a:blip>
          <a:srcRect l="10123" t="37609" r="68912" b="42535"/>
          <a:stretch/>
        </p:blipFill>
        <p:spPr>
          <a:xfrm>
            <a:off x="5770623" y="5220290"/>
            <a:ext cx="1028769" cy="974324"/>
          </a:xfrm>
          <a:prstGeom prst="rect">
            <a:avLst/>
          </a:prstGeom>
        </p:spPr>
      </p:pic>
      <p:pic>
        <p:nvPicPr>
          <p:cNvPr id="104" name="图片 103">
            <a:extLst>
              <a:ext uri="{FF2B5EF4-FFF2-40B4-BE49-F238E27FC236}">
                <a16:creationId xmlns:a16="http://schemas.microsoft.com/office/drawing/2014/main" xmlns="" id="{6D4B8BC3-B772-4111-8F30-EF6091EDAC30}"/>
              </a:ext>
            </a:extLst>
          </p:cNvPr>
          <p:cNvPicPr>
            <a:picLocks noChangeAspect="1"/>
          </p:cNvPicPr>
          <p:nvPr/>
        </p:nvPicPr>
        <p:blipFill rotWithShape="1">
          <a:blip r:embed="rId22">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1994181" y="1716178"/>
            <a:ext cx="1051937" cy="1083455"/>
          </a:xfrm>
          <a:prstGeom prst="rect">
            <a:avLst/>
          </a:prstGeom>
        </p:spPr>
      </p:pic>
    </p:spTree>
    <p:extLst>
      <p:ext uri="{BB962C8B-B14F-4D97-AF65-F5344CB8AC3E}">
        <p14:creationId xmlns:p14="http://schemas.microsoft.com/office/powerpoint/2010/main" val="271042807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ppt_x"/>
                                              </p:val>
                                            </p:tav>
                                            <p:tav tm="100000">
                                              <p:val>
                                                <p:strVal val="#ppt_x"/>
                                              </p:val>
                                            </p:tav>
                                          </p:tavLst>
                                        </p:anim>
                                        <p:anim calcmode="lin" valueType="num">
                                          <p:cBhvr additive="base">
                                            <p:cTn id="8" dur="1000" fill="hold"/>
                                            <p:tgtEl>
                                              <p:spTgt spid="3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decel="10000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1000" fill="hold"/>
                                            <p:tgtEl>
                                              <p:spTgt spid="36"/>
                                            </p:tgtEl>
                                            <p:attrNameLst>
                                              <p:attrName>ppt_x</p:attrName>
                                            </p:attrNameLst>
                                          </p:cBhvr>
                                          <p:tavLst>
                                            <p:tav tm="0">
                                              <p:val>
                                                <p:strVal val="1+#ppt_w/2"/>
                                              </p:val>
                                            </p:tav>
                                            <p:tav tm="100000">
                                              <p:val>
                                                <p:strVal val="#ppt_x"/>
                                              </p:val>
                                            </p:tav>
                                          </p:tavLst>
                                        </p:anim>
                                        <p:anim calcmode="lin" valueType="num">
                                          <p:cBhvr additive="base">
                                            <p:cTn id="13" dur="100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50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1000" fill="hold"/>
                                            <p:tgtEl>
                                              <p:spTgt spid="37"/>
                                            </p:tgtEl>
                                            <p:attrNameLst>
                                              <p:attrName>ppt_x</p:attrName>
                                            </p:attrNameLst>
                                          </p:cBhvr>
                                          <p:tavLst>
                                            <p:tav tm="0">
                                              <p:val>
                                                <p:strVal val="1+#ppt_w/2"/>
                                              </p:val>
                                            </p:tav>
                                            <p:tav tm="100000">
                                              <p:val>
                                                <p:strVal val="#ppt_x"/>
                                              </p:val>
                                            </p:tav>
                                          </p:tavLst>
                                        </p:anim>
                                        <p:anim calcmode="lin" valueType="num">
                                          <p:cBhvr additive="base">
                                            <p:cTn id="17" dur="10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38"/>
                                            </p:tgtEl>
                                            <p:attrNameLst>
                                              <p:attrName>style.visibility</p:attrName>
                                            </p:attrNameLst>
                                          </p:cBhvr>
                                          <p:to>
                                            <p:strVal val="visible"/>
                                          </p:to>
                                        </p:set>
                                        <p:animEffect transition="in" filter="randombar(horizontal)">
                                          <p:cBhvr>
                                            <p:cTn id="21" dur="500"/>
                                            <p:tgtEl>
                                              <p:spTgt spid="38"/>
                                            </p:tgtEl>
                                          </p:cBhvr>
                                        </p:animEffect>
                                      </p:childTnLst>
                                    </p:cTn>
                                  </p:par>
                                </p:childTnLst>
                              </p:cTn>
                            </p:par>
                            <p:par>
                              <p:cTn id="22" fill="hold">
                                <p:stCondLst>
                                  <p:cond delay="335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3850"/>
                                </p:stCondLst>
                                <p:childTnLst>
                                  <p:par>
                                    <p:cTn id="29" presetID="53" presetClass="entr" presetSubtype="16"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4350"/>
                                </p:stCondLst>
                                <p:childTnLst>
                                  <p:par>
                                    <p:cTn id="35" presetID="53" presetClass="entr" presetSubtype="16"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childTnLst>
                              </p:cTn>
                            </p:par>
                            <p:par>
                              <p:cTn id="40" fill="hold">
                                <p:stCondLst>
                                  <p:cond delay="4850"/>
                                </p:stCondLst>
                                <p:childTnLst>
                                  <p:par>
                                    <p:cTn id="41" presetID="53" presetClass="entr" presetSubtype="16" fill="hold" nodeType="after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p:cTn id="43" dur="500" fill="hold"/>
                                            <p:tgtEl>
                                              <p:spTgt spid="88"/>
                                            </p:tgtEl>
                                            <p:attrNameLst>
                                              <p:attrName>ppt_w</p:attrName>
                                            </p:attrNameLst>
                                          </p:cBhvr>
                                          <p:tavLst>
                                            <p:tav tm="0">
                                              <p:val>
                                                <p:fltVal val="0"/>
                                              </p:val>
                                            </p:tav>
                                            <p:tav tm="100000">
                                              <p:val>
                                                <p:strVal val="#ppt_w"/>
                                              </p:val>
                                            </p:tav>
                                          </p:tavLst>
                                        </p:anim>
                                        <p:anim calcmode="lin" valueType="num">
                                          <p:cBhvr>
                                            <p:cTn id="44" dur="500" fill="hold"/>
                                            <p:tgtEl>
                                              <p:spTgt spid="88"/>
                                            </p:tgtEl>
                                            <p:attrNameLst>
                                              <p:attrName>ppt_h</p:attrName>
                                            </p:attrNameLst>
                                          </p:cBhvr>
                                          <p:tavLst>
                                            <p:tav tm="0">
                                              <p:val>
                                                <p:fltVal val="0"/>
                                              </p:val>
                                            </p:tav>
                                            <p:tav tm="100000">
                                              <p:val>
                                                <p:strVal val="#ppt_h"/>
                                              </p:val>
                                            </p:tav>
                                          </p:tavLst>
                                        </p:anim>
                                        <p:animEffect transition="in" filter="fade">
                                          <p:cBhvr>
                                            <p:cTn id="45" dur="500"/>
                                            <p:tgtEl>
                                              <p:spTgt spid="88"/>
                                            </p:tgtEl>
                                          </p:cBhvr>
                                        </p:animEffect>
                                      </p:childTnLst>
                                    </p:cTn>
                                  </p:par>
                                </p:childTnLst>
                              </p:cTn>
                            </p:par>
                            <p:par>
                              <p:cTn id="46" fill="hold">
                                <p:stCondLst>
                                  <p:cond delay="5350"/>
                                </p:stCondLst>
                                <p:childTnLst>
                                  <p:par>
                                    <p:cTn id="47" presetID="23" presetClass="entr" presetSubtype="528" fill="hold" grpId="0" nodeType="afterEffect">
                                      <p:stCondLst>
                                        <p:cond delay="0"/>
                                      </p:stCondLst>
                                      <p:iterate type="lt">
                                        <p:tmPct val="5000"/>
                                      </p:iterate>
                                      <p:childTnLst>
                                        <p:set>
                                          <p:cBhvr>
                                            <p:cTn id="48" dur="1" fill="hold">
                                              <p:stCondLst>
                                                <p:cond delay="0"/>
                                              </p:stCondLst>
                                            </p:cTn>
                                            <p:tgtEl>
                                              <p:spTgt spid="94"/>
                                            </p:tgtEl>
                                            <p:attrNameLst>
                                              <p:attrName>style.visibility</p:attrName>
                                            </p:attrNameLst>
                                          </p:cBhvr>
                                          <p:to>
                                            <p:strVal val="visible"/>
                                          </p:to>
                                        </p:set>
                                        <p:anim to="" calcmode="lin" valueType="num">
                                          <p:cBhvr>
                                            <p:cTn id="49" dur="1000" fill="hold">
                                              <p:stCondLst>
                                                <p:cond delay="0"/>
                                              </p:stCondLst>
                                            </p:cTn>
                                            <p:tgtEl>
                                              <p:spTgt spid="94"/>
                                            </p:tgtEl>
                                            <p:attrNameLst>
                                              <p:attrName>ppt_x</p:attrName>
                                            </p:attrNameLst>
                                          </p:cBhvr>
                                          <p:tavLst>
                                            <p:tav tm="0" fmla="#ppt_x+(8/9)*(#ppt_x-(#ppt_x-#ppt_w/2))*((1.5-1.5*$)^2-(1.5-1.5*$)^3)">
                                              <p:val>
                                                <p:strVal val="0"/>
                                              </p:val>
                                            </p:tav>
                                            <p:tav tm="100000">
                                              <p:val>
                                                <p:strVal val="1"/>
                                              </p:val>
                                            </p:tav>
                                          </p:tavLst>
                                        </p:anim>
                                        <p:anim to="" calcmode="lin" valueType="num">
                                          <p:cBhvr>
                                            <p:cTn id="50" dur="1000" fill="hold">
                                              <p:stCondLst>
                                                <p:cond delay="0"/>
                                              </p:stCondLst>
                                            </p:cTn>
                                            <p:tgtEl>
                                              <p:spTgt spid="94"/>
                                            </p:tgtEl>
                                            <p:attrNameLst>
                                              <p:attrName>ppt_y</p:attrName>
                                            </p:attrNameLst>
                                          </p:cBhvr>
                                          <p:tavLst>
                                            <p:tav tm="0" fmla="#ppt_y+(8/9)*(#ppt_y-(#ppt_y+#ppt_h/2))*((1.5-1.5*$)^2-(1.5-1.5*$)^3)">
                                              <p:val>
                                                <p:strVal val="0"/>
                                              </p:val>
                                            </p:tav>
                                            <p:tav tm="100000">
                                              <p:val>
                                                <p:strVal val="1"/>
                                              </p:val>
                                            </p:tav>
                                          </p:tavLst>
                                        </p:anim>
                                        <p:anim to="" calcmode="lin" valueType="num">
                                          <p:cBhvr>
                                            <p:cTn id="51" dur="1000" fill="hold">
                                              <p:stCondLst>
                                                <p:cond delay="0"/>
                                              </p:stCondLst>
                                            </p:cTn>
                                            <p:tgtEl>
                                              <p:spTgt spid="94"/>
                                            </p:tgtEl>
                                            <p:attrNameLst>
                                              <p:attrName>ppt_w</p:attrName>
                                            </p:attrNameLst>
                                          </p:cBhvr>
                                          <p:tavLst>
                                            <p:tav tm="0" fmla="#ppt_w+(8/9)*(#ppt_w-0)*((1.5-1.5*$)^2-(1.5-1.5*$)^3)">
                                              <p:val>
                                                <p:strVal val="0"/>
                                              </p:val>
                                            </p:tav>
                                            <p:tav tm="100000">
                                              <p:val>
                                                <p:strVal val="1"/>
                                              </p:val>
                                            </p:tav>
                                          </p:tavLst>
                                        </p:anim>
                                        <p:anim to="" calcmode="lin" valueType="num">
                                          <p:cBhvr>
                                            <p:cTn id="52" dur="1000" fill="hold">
                                              <p:stCondLst>
                                                <p:cond delay="0"/>
                                              </p:stCondLst>
                                            </p:cTn>
                                            <p:tgtEl>
                                              <p:spTgt spid="94"/>
                                            </p:tgtEl>
                                            <p:attrNameLst>
                                              <p:attrName>ppt_h</p:attrName>
                                            </p:attrNameLst>
                                          </p:cBhvr>
                                          <p:tavLst>
                                            <p:tav tm="0" fmla="#ppt_h+(8/9)*(#ppt_h-0)*((1.5-1.5*$)^2-(1.5-1.5*$)^3)">
                                              <p:val>
                                                <p:strVal val="0"/>
                                              </p:val>
                                            </p:tav>
                                            <p:tav tm="100000">
                                              <p:val>
                                                <p:strVal val="1"/>
                                              </p:val>
                                            </p:tav>
                                          </p:tavLst>
                                        </p:anim>
                                      </p:childTnLst>
                                    </p:cTn>
                                  </p:par>
                                  <p:par>
                                    <p:cTn id="53" presetID="14" presetClass="entr" presetSubtype="10"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Effect transition="in" filter="randombar(horizontal)">
                                          <p:cBhvr>
                                            <p:cTn id="55" dur="500"/>
                                            <p:tgtEl>
                                              <p:spTgt spid="95"/>
                                            </p:tgtEl>
                                          </p:cBhvr>
                                        </p:animEffect>
                                      </p:childTnLst>
                                    </p:cTn>
                                  </p:par>
                                </p:childTnLst>
                              </p:cTn>
                            </p:par>
                            <p:par>
                              <p:cTn id="56" fill="hold">
                                <p:stCondLst>
                                  <p:cond delay="6650"/>
                                </p:stCondLst>
                                <p:childTnLst>
                                  <p:par>
                                    <p:cTn id="57" presetID="23" presetClass="entr" presetSubtype="528" fill="hold" grpId="0" nodeType="afterEffect">
                                      <p:stCondLst>
                                        <p:cond delay="0"/>
                                      </p:stCondLst>
                                      <p:iterate type="lt">
                                        <p:tmPct val="5000"/>
                                      </p:iterate>
                                      <p:childTnLst>
                                        <p:set>
                                          <p:cBhvr>
                                            <p:cTn id="58" dur="1" fill="hold">
                                              <p:stCondLst>
                                                <p:cond delay="0"/>
                                              </p:stCondLst>
                                            </p:cTn>
                                            <p:tgtEl>
                                              <p:spTgt spid="96"/>
                                            </p:tgtEl>
                                            <p:attrNameLst>
                                              <p:attrName>style.visibility</p:attrName>
                                            </p:attrNameLst>
                                          </p:cBhvr>
                                          <p:to>
                                            <p:strVal val="visible"/>
                                          </p:to>
                                        </p:set>
                                        <p:anim to="" calcmode="lin" valueType="num">
                                          <p:cBhvr>
                                            <p:cTn id="59" dur="1000" fill="hold">
                                              <p:stCondLst>
                                                <p:cond delay="0"/>
                                              </p:stCondLst>
                                            </p:cTn>
                                            <p:tgtEl>
                                              <p:spTgt spid="96"/>
                                            </p:tgtEl>
                                            <p:attrNameLst>
                                              <p:attrName>ppt_x</p:attrName>
                                            </p:attrNameLst>
                                          </p:cBhvr>
                                          <p:tavLst>
                                            <p:tav tm="0" fmla="#ppt_x+(8/9)*(#ppt_x-(#ppt_x-#ppt_w/2))*((1.5-1.5*$)^2-(1.5-1.5*$)^3)">
                                              <p:val>
                                                <p:strVal val="0"/>
                                              </p:val>
                                            </p:tav>
                                            <p:tav tm="100000">
                                              <p:val>
                                                <p:strVal val="1"/>
                                              </p:val>
                                            </p:tav>
                                          </p:tavLst>
                                        </p:anim>
                                        <p:anim to="" calcmode="lin" valueType="num">
                                          <p:cBhvr>
                                            <p:cTn id="60" dur="1000" fill="hold">
                                              <p:stCondLst>
                                                <p:cond delay="0"/>
                                              </p:stCondLst>
                                            </p:cTn>
                                            <p:tgtEl>
                                              <p:spTgt spid="96"/>
                                            </p:tgtEl>
                                            <p:attrNameLst>
                                              <p:attrName>ppt_y</p:attrName>
                                            </p:attrNameLst>
                                          </p:cBhvr>
                                          <p:tavLst>
                                            <p:tav tm="0" fmla="#ppt_y+(8/9)*(#ppt_y-(#ppt_y+#ppt_h/2))*((1.5-1.5*$)^2-(1.5-1.5*$)^3)">
                                              <p:val>
                                                <p:strVal val="0"/>
                                              </p:val>
                                            </p:tav>
                                            <p:tav tm="100000">
                                              <p:val>
                                                <p:strVal val="1"/>
                                              </p:val>
                                            </p:tav>
                                          </p:tavLst>
                                        </p:anim>
                                        <p:anim to="" calcmode="lin" valueType="num">
                                          <p:cBhvr>
                                            <p:cTn id="61" dur="1000" fill="hold">
                                              <p:stCondLst>
                                                <p:cond delay="0"/>
                                              </p:stCondLst>
                                            </p:cTn>
                                            <p:tgtEl>
                                              <p:spTgt spid="96"/>
                                            </p:tgtEl>
                                            <p:attrNameLst>
                                              <p:attrName>ppt_w</p:attrName>
                                            </p:attrNameLst>
                                          </p:cBhvr>
                                          <p:tavLst>
                                            <p:tav tm="0" fmla="#ppt_w+(8/9)*(#ppt_w-0)*((1.5-1.5*$)^2-(1.5-1.5*$)^3)">
                                              <p:val>
                                                <p:strVal val="0"/>
                                              </p:val>
                                            </p:tav>
                                            <p:tav tm="100000">
                                              <p:val>
                                                <p:strVal val="1"/>
                                              </p:val>
                                            </p:tav>
                                          </p:tavLst>
                                        </p:anim>
                                        <p:anim to="" calcmode="lin" valueType="num">
                                          <p:cBhvr>
                                            <p:cTn id="62" dur="1000" fill="hold">
                                              <p:stCondLst>
                                                <p:cond delay="0"/>
                                              </p:stCondLst>
                                            </p:cTn>
                                            <p:tgtEl>
                                              <p:spTgt spid="96"/>
                                            </p:tgtEl>
                                            <p:attrNameLst>
                                              <p:attrName>ppt_h</p:attrName>
                                            </p:attrNameLst>
                                          </p:cBhvr>
                                          <p:tavLst>
                                            <p:tav tm="0" fmla="#ppt_h+(8/9)*(#ppt_h-0)*((1.5-1.5*$)^2-(1.5-1.5*$)^3)">
                                              <p:val>
                                                <p:strVal val="0"/>
                                              </p:val>
                                            </p:tav>
                                            <p:tav tm="100000">
                                              <p:val>
                                                <p:strVal val="1"/>
                                              </p:val>
                                            </p:tav>
                                          </p:tavLst>
                                        </p:anim>
                                      </p:childTnLst>
                                    </p:cTn>
                                  </p:par>
                                  <p:par>
                                    <p:cTn id="63" presetID="14" presetClass="entr" presetSubtype="10" fill="hold" grpId="0" nodeType="with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randombar(horizontal)">
                                          <p:cBhvr>
                                            <p:cTn id="65" dur="500"/>
                                            <p:tgtEl>
                                              <p:spTgt spid="97"/>
                                            </p:tgtEl>
                                          </p:cBhvr>
                                        </p:animEffect>
                                      </p:childTnLst>
                                    </p:cTn>
                                  </p:par>
                                </p:childTnLst>
                              </p:cTn>
                            </p:par>
                            <p:par>
                              <p:cTn id="66" fill="hold">
                                <p:stCondLst>
                                  <p:cond delay="7950"/>
                                </p:stCondLst>
                                <p:childTnLst>
                                  <p:par>
                                    <p:cTn id="67" presetID="23" presetClass="entr" presetSubtype="528" fill="hold" grpId="0" nodeType="afterEffect">
                                      <p:stCondLst>
                                        <p:cond delay="0"/>
                                      </p:stCondLst>
                                      <p:iterate type="lt">
                                        <p:tmPct val="5000"/>
                                      </p:iterate>
                                      <p:childTnLst>
                                        <p:set>
                                          <p:cBhvr>
                                            <p:cTn id="68" dur="1" fill="hold">
                                              <p:stCondLst>
                                                <p:cond delay="0"/>
                                              </p:stCondLst>
                                            </p:cTn>
                                            <p:tgtEl>
                                              <p:spTgt spid="98"/>
                                            </p:tgtEl>
                                            <p:attrNameLst>
                                              <p:attrName>style.visibility</p:attrName>
                                            </p:attrNameLst>
                                          </p:cBhvr>
                                          <p:to>
                                            <p:strVal val="visible"/>
                                          </p:to>
                                        </p:set>
                                        <p:anim to="" calcmode="lin" valueType="num">
                                          <p:cBhvr>
                                            <p:cTn id="69" dur="1000" fill="hold">
                                              <p:stCondLst>
                                                <p:cond delay="0"/>
                                              </p:stCondLst>
                                            </p:cTn>
                                            <p:tgtEl>
                                              <p:spTgt spid="98"/>
                                            </p:tgtEl>
                                            <p:attrNameLst>
                                              <p:attrName>ppt_x</p:attrName>
                                            </p:attrNameLst>
                                          </p:cBhvr>
                                          <p:tavLst>
                                            <p:tav tm="0" fmla="#ppt_x+(8/9)*(#ppt_x-(#ppt_x-#ppt_w/2))*((1.5-1.5*$)^2-(1.5-1.5*$)^3)">
                                              <p:val>
                                                <p:strVal val="0"/>
                                              </p:val>
                                            </p:tav>
                                            <p:tav tm="100000">
                                              <p:val>
                                                <p:strVal val="1"/>
                                              </p:val>
                                            </p:tav>
                                          </p:tavLst>
                                        </p:anim>
                                        <p:anim to="" calcmode="lin" valueType="num">
                                          <p:cBhvr>
                                            <p:cTn id="70" dur="1000" fill="hold">
                                              <p:stCondLst>
                                                <p:cond delay="0"/>
                                              </p:stCondLst>
                                            </p:cTn>
                                            <p:tgtEl>
                                              <p:spTgt spid="98"/>
                                            </p:tgtEl>
                                            <p:attrNameLst>
                                              <p:attrName>ppt_y</p:attrName>
                                            </p:attrNameLst>
                                          </p:cBhvr>
                                          <p:tavLst>
                                            <p:tav tm="0" fmla="#ppt_y+(8/9)*(#ppt_y-(#ppt_y+#ppt_h/2))*((1.5-1.5*$)^2-(1.5-1.5*$)^3)">
                                              <p:val>
                                                <p:strVal val="0"/>
                                              </p:val>
                                            </p:tav>
                                            <p:tav tm="100000">
                                              <p:val>
                                                <p:strVal val="1"/>
                                              </p:val>
                                            </p:tav>
                                          </p:tavLst>
                                        </p:anim>
                                        <p:anim to="" calcmode="lin" valueType="num">
                                          <p:cBhvr>
                                            <p:cTn id="71" dur="1000" fill="hold">
                                              <p:stCondLst>
                                                <p:cond delay="0"/>
                                              </p:stCondLst>
                                            </p:cTn>
                                            <p:tgtEl>
                                              <p:spTgt spid="98"/>
                                            </p:tgtEl>
                                            <p:attrNameLst>
                                              <p:attrName>ppt_w</p:attrName>
                                            </p:attrNameLst>
                                          </p:cBhvr>
                                          <p:tavLst>
                                            <p:tav tm="0" fmla="#ppt_w+(8/9)*(#ppt_w-0)*((1.5-1.5*$)^2-(1.5-1.5*$)^3)">
                                              <p:val>
                                                <p:strVal val="0"/>
                                              </p:val>
                                            </p:tav>
                                            <p:tav tm="100000">
                                              <p:val>
                                                <p:strVal val="1"/>
                                              </p:val>
                                            </p:tav>
                                          </p:tavLst>
                                        </p:anim>
                                        <p:anim to="" calcmode="lin" valueType="num">
                                          <p:cBhvr>
                                            <p:cTn id="72" dur="1000" fill="hold">
                                              <p:stCondLst>
                                                <p:cond delay="0"/>
                                              </p:stCondLst>
                                            </p:cTn>
                                            <p:tgtEl>
                                              <p:spTgt spid="98"/>
                                            </p:tgtEl>
                                            <p:attrNameLst>
                                              <p:attrName>ppt_h</p:attrName>
                                            </p:attrNameLst>
                                          </p:cBhvr>
                                          <p:tavLst>
                                            <p:tav tm="0" fmla="#ppt_h+(8/9)*(#ppt_h-0)*((1.5-1.5*$)^2-(1.5-1.5*$)^3)">
                                              <p:val>
                                                <p:strVal val="0"/>
                                              </p:val>
                                            </p:tav>
                                            <p:tav tm="100000">
                                              <p:val>
                                                <p:strVal val="1"/>
                                              </p:val>
                                            </p:tav>
                                          </p:tavLst>
                                        </p:anim>
                                      </p:childTnLst>
                                    </p:cTn>
                                  </p:par>
                                  <p:par>
                                    <p:cTn id="73" presetID="14" presetClass="entr" presetSubtype="10" fill="hold" grpId="0" nodeType="withEffect">
                                      <p:stCondLst>
                                        <p:cond delay="0"/>
                                      </p:stCondLst>
                                      <p:childTnLst>
                                        <p:set>
                                          <p:cBhvr>
                                            <p:cTn id="74" dur="1" fill="hold">
                                              <p:stCondLst>
                                                <p:cond delay="0"/>
                                              </p:stCondLst>
                                            </p:cTn>
                                            <p:tgtEl>
                                              <p:spTgt spid="99"/>
                                            </p:tgtEl>
                                            <p:attrNameLst>
                                              <p:attrName>style.visibility</p:attrName>
                                            </p:attrNameLst>
                                          </p:cBhvr>
                                          <p:to>
                                            <p:strVal val="visible"/>
                                          </p:to>
                                        </p:set>
                                        <p:animEffect transition="in" filter="randombar(horizontal)">
                                          <p:cBhvr>
                                            <p:cTn id="75" dur="500"/>
                                            <p:tgtEl>
                                              <p:spTgt spid="99"/>
                                            </p:tgtEl>
                                          </p:cBhvr>
                                        </p:animEffect>
                                      </p:childTnLst>
                                    </p:cTn>
                                  </p:par>
                                </p:childTnLst>
                              </p:cTn>
                            </p:par>
                            <p:par>
                              <p:cTn id="76" fill="hold">
                                <p:stCondLst>
                                  <p:cond delay="9250"/>
                                </p:stCondLst>
                                <p:childTnLst>
                                  <p:par>
                                    <p:cTn id="77" presetID="23" presetClass="entr" presetSubtype="528" fill="hold" grpId="0" nodeType="afterEffect">
                                      <p:stCondLst>
                                        <p:cond delay="0"/>
                                      </p:stCondLst>
                                      <p:iterate type="lt">
                                        <p:tmPct val="5000"/>
                                      </p:iterate>
                                      <p:childTnLst>
                                        <p:set>
                                          <p:cBhvr>
                                            <p:cTn id="78" dur="1" fill="hold">
                                              <p:stCondLst>
                                                <p:cond delay="0"/>
                                              </p:stCondLst>
                                            </p:cTn>
                                            <p:tgtEl>
                                              <p:spTgt spid="100"/>
                                            </p:tgtEl>
                                            <p:attrNameLst>
                                              <p:attrName>style.visibility</p:attrName>
                                            </p:attrNameLst>
                                          </p:cBhvr>
                                          <p:to>
                                            <p:strVal val="visible"/>
                                          </p:to>
                                        </p:set>
                                        <p:anim to="" calcmode="lin" valueType="num">
                                          <p:cBhvr>
                                            <p:cTn id="79" dur="1000" fill="hold">
                                              <p:stCondLst>
                                                <p:cond delay="0"/>
                                              </p:stCondLst>
                                            </p:cTn>
                                            <p:tgtEl>
                                              <p:spTgt spid="100"/>
                                            </p:tgtEl>
                                            <p:attrNameLst>
                                              <p:attrName>ppt_x</p:attrName>
                                            </p:attrNameLst>
                                          </p:cBhvr>
                                          <p:tavLst>
                                            <p:tav tm="0" fmla="#ppt_x+(8/9)*(#ppt_x-(#ppt_x-#ppt_w/2))*((1.5-1.5*$)^2-(1.5-1.5*$)^3)">
                                              <p:val>
                                                <p:strVal val="0"/>
                                              </p:val>
                                            </p:tav>
                                            <p:tav tm="100000">
                                              <p:val>
                                                <p:strVal val="1"/>
                                              </p:val>
                                            </p:tav>
                                          </p:tavLst>
                                        </p:anim>
                                        <p:anim to="" calcmode="lin" valueType="num">
                                          <p:cBhvr>
                                            <p:cTn id="80" dur="1000" fill="hold">
                                              <p:stCondLst>
                                                <p:cond delay="0"/>
                                              </p:stCondLst>
                                            </p:cTn>
                                            <p:tgtEl>
                                              <p:spTgt spid="100"/>
                                            </p:tgtEl>
                                            <p:attrNameLst>
                                              <p:attrName>ppt_y</p:attrName>
                                            </p:attrNameLst>
                                          </p:cBhvr>
                                          <p:tavLst>
                                            <p:tav tm="0" fmla="#ppt_y+(8/9)*(#ppt_y-(#ppt_y+#ppt_h/2))*((1.5-1.5*$)^2-(1.5-1.5*$)^3)">
                                              <p:val>
                                                <p:strVal val="0"/>
                                              </p:val>
                                            </p:tav>
                                            <p:tav tm="100000">
                                              <p:val>
                                                <p:strVal val="1"/>
                                              </p:val>
                                            </p:tav>
                                          </p:tavLst>
                                        </p:anim>
                                        <p:anim to="" calcmode="lin" valueType="num">
                                          <p:cBhvr>
                                            <p:cTn id="81" dur="1000" fill="hold">
                                              <p:stCondLst>
                                                <p:cond delay="0"/>
                                              </p:stCondLst>
                                            </p:cTn>
                                            <p:tgtEl>
                                              <p:spTgt spid="100"/>
                                            </p:tgtEl>
                                            <p:attrNameLst>
                                              <p:attrName>ppt_w</p:attrName>
                                            </p:attrNameLst>
                                          </p:cBhvr>
                                          <p:tavLst>
                                            <p:tav tm="0" fmla="#ppt_w+(8/9)*(#ppt_w-0)*((1.5-1.5*$)^2-(1.5-1.5*$)^3)">
                                              <p:val>
                                                <p:strVal val="0"/>
                                              </p:val>
                                            </p:tav>
                                            <p:tav tm="100000">
                                              <p:val>
                                                <p:strVal val="1"/>
                                              </p:val>
                                            </p:tav>
                                          </p:tavLst>
                                        </p:anim>
                                        <p:anim to="" calcmode="lin" valueType="num">
                                          <p:cBhvr>
                                            <p:cTn id="82" dur="1000" fill="hold">
                                              <p:stCondLst>
                                                <p:cond delay="0"/>
                                              </p:stCondLst>
                                            </p:cTn>
                                            <p:tgtEl>
                                              <p:spTgt spid="100"/>
                                            </p:tgtEl>
                                            <p:attrNameLst>
                                              <p:attrName>ppt_h</p:attrName>
                                            </p:attrNameLst>
                                          </p:cBhvr>
                                          <p:tavLst>
                                            <p:tav tm="0" fmla="#ppt_h+(8/9)*(#ppt_h-0)*((1.5-1.5*$)^2-(1.5-1.5*$)^3)">
                                              <p:val>
                                                <p:strVal val="0"/>
                                              </p:val>
                                            </p:tav>
                                            <p:tav tm="100000">
                                              <p:val>
                                                <p:strVal val="1"/>
                                              </p:val>
                                            </p:tav>
                                          </p:tavLst>
                                        </p:anim>
                                      </p:childTnLst>
                                    </p:cTn>
                                  </p:par>
                                  <p:par>
                                    <p:cTn id="83" presetID="14" presetClass="entr" presetSubtype="10" fill="hold" grpId="0" nodeType="with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randombar(horizontal)">
                                          <p:cBhvr>
                                            <p:cTn id="85" dur="500"/>
                                            <p:tgtEl>
                                              <p:spTgt spid="101"/>
                                            </p:tgtEl>
                                          </p:cBhvr>
                                        </p:animEffect>
                                      </p:childTnLst>
                                    </p:cTn>
                                  </p:par>
                                </p:childTnLst>
                              </p:cTn>
                            </p:par>
                            <p:par>
                              <p:cTn id="86" fill="hold">
                                <p:stCondLst>
                                  <p:cond delay="10550"/>
                                </p:stCondLst>
                                <p:childTnLst>
                                  <p:par>
                                    <p:cTn id="87" presetID="2" presetClass="entr" presetSubtype="4" fill="hold" nodeType="afterEffect" p14:presetBounceEnd="67000">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14:bounceEnd="67000">
                                          <p:cBhvr additive="base">
                                            <p:cTn id="89" dur="2000" fill="hold"/>
                                            <p:tgtEl>
                                              <p:spTgt spid="102"/>
                                            </p:tgtEl>
                                            <p:attrNameLst>
                                              <p:attrName>ppt_x</p:attrName>
                                            </p:attrNameLst>
                                          </p:cBhvr>
                                          <p:tavLst>
                                            <p:tav tm="0">
                                              <p:val>
                                                <p:strVal val="#ppt_x"/>
                                              </p:val>
                                            </p:tav>
                                            <p:tav tm="100000">
                                              <p:val>
                                                <p:strVal val="#ppt_x"/>
                                              </p:val>
                                            </p:tav>
                                          </p:tavLst>
                                        </p:anim>
                                        <p:anim calcmode="lin" valueType="num" p14:bounceEnd="67000">
                                          <p:cBhvr additive="base">
                                            <p:cTn id="90" dur="2000" fill="hold"/>
                                            <p:tgtEl>
                                              <p:spTgt spid="102"/>
                                            </p:tgtEl>
                                            <p:attrNameLst>
                                              <p:attrName>ppt_y</p:attrName>
                                            </p:attrNameLst>
                                          </p:cBhvr>
                                          <p:tavLst>
                                            <p:tav tm="0">
                                              <p:val>
                                                <p:strVal val="1+#ppt_h/2"/>
                                              </p:val>
                                            </p:tav>
                                            <p:tav tm="100000">
                                              <p:val>
                                                <p:strVal val="#ppt_y"/>
                                              </p:val>
                                            </p:tav>
                                          </p:tavLst>
                                        </p:anim>
                                      </p:childTnLst>
                                    </p:cTn>
                                  </p:par>
                                  <p:par>
                                    <p:cTn id="91" presetID="8" presetClass="emph" presetSubtype="0" repeatCount="indefinite" fill="hold" nodeType="withEffect">
                                      <p:stCondLst>
                                        <p:cond delay="0"/>
                                      </p:stCondLst>
                                      <p:childTnLst>
                                        <p:animRot by="21600000">
                                          <p:cBhvr>
                                            <p:cTn id="92" dur="2000" fill="hold"/>
                                            <p:tgtEl>
                                              <p:spTgt spid="102"/>
                                            </p:tgtEl>
                                            <p:attrNameLst>
                                              <p:attrName>r</p:attrName>
                                            </p:attrNameLst>
                                          </p:cBhvr>
                                        </p:animRot>
                                      </p:childTnLst>
                                    </p:cTn>
                                  </p:par>
                                  <p:par>
                                    <p:cTn id="93" presetID="2" presetClass="entr" presetSubtype="4" fill="hold" nodeType="withEffect" p14:presetBounceEnd="67000">
                                      <p:stCondLst>
                                        <p:cond delay="200"/>
                                      </p:stCondLst>
                                      <p:childTnLst>
                                        <p:set>
                                          <p:cBhvr>
                                            <p:cTn id="94" dur="1" fill="hold">
                                              <p:stCondLst>
                                                <p:cond delay="0"/>
                                              </p:stCondLst>
                                            </p:cTn>
                                            <p:tgtEl>
                                              <p:spTgt spid="103"/>
                                            </p:tgtEl>
                                            <p:attrNameLst>
                                              <p:attrName>style.visibility</p:attrName>
                                            </p:attrNameLst>
                                          </p:cBhvr>
                                          <p:to>
                                            <p:strVal val="visible"/>
                                          </p:to>
                                        </p:set>
                                        <p:anim calcmode="lin" valueType="num" p14:bounceEnd="67000">
                                          <p:cBhvr additive="base">
                                            <p:cTn id="95" dur="2000" fill="hold"/>
                                            <p:tgtEl>
                                              <p:spTgt spid="103"/>
                                            </p:tgtEl>
                                            <p:attrNameLst>
                                              <p:attrName>ppt_x</p:attrName>
                                            </p:attrNameLst>
                                          </p:cBhvr>
                                          <p:tavLst>
                                            <p:tav tm="0">
                                              <p:val>
                                                <p:strVal val="#ppt_x"/>
                                              </p:val>
                                            </p:tav>
                                            <p:tav tm="100000">
                                              <p:val>
                                                <p:strVal val="#ppt_x"/>
                                              </p:val>
                                            </p:tav>
                                          </p:tavLst>
                                        </p:anim>
                                        <p:anim calcmode="lin" valueType="num" p14:bounceEnd="67000">
                                          <p:cBhvr additive="base">
                                            <p:cTn id="96" dur="2000" fill="hold"/>
                                            <p:tgtEl>
                                              <p:spTgt spid="103"/>
                                            </p:tgtEl>
                                            <p:attrNameLst>
                                              <p:attrName>ppt_y</p:attrName>
                                            </p:attrNameLst>
                                          </p:cBhvr>
                                          <p:tavLst>
                                            <p:tav tm="0">
                                              <p:val>
                                                <p:strVal val="1+#ppt_h/2"/>
                                              </p:val>
                                            </p:tav>
                                            <p:tav tm="100000">
                                              <p:val>
                                                <p:strVal val="#ppt_y"/>
                                              </p:val>
                                            </p:tav>
                                          </p:tavLst>
                                        </p:anim>
                                      </p:childTnLst>
                                    </p:cTn>
                                  </p:par>
                                  <p:par>
                                    <p:cTn id="97" presetID="8" presetClass="emph" presetSubtype="0" repeatCount="indefinite" fill="hold" nodeType="withEffect">
                                      <p:stCondLst>
                                        <p:cond delay="200"/>
                                      </p:stCondLst>
                                      <p:childTnLst>
                                        <p:animRot by="21600000">
                                          <p:cBhvr>
                                            <p:cTn id="98" dur="2000" fill="hold"/>
                                            <p:tgtEl>
                                              <p:spTgt spid="103"/>
                                            </p:tgtEl>
                                            <p:attrNameLst>
                                              <p:attrName>r</p:attrName>
                                            </p:attrNameLst>
                                          </p:cBhvr>
                                        </p:animRot>
                                      </p:childTnLst>
                                    </p:cTn>
                                  </p:par>
                                  <p:par>
                                    <p:cTn id="99" presetID="2" presetClass="entr" presetSubtype="4" fill="hold" nodeType="withEffect" p14:presetBounceEnd="67000">
                                      <p:stCondLst>
                                        <p:cond delay="500"/>
                                      </p:stCondLst>
                                      <p:childTnLst>
                                        <p:set>
                                          <p:cBhvr>
                                            <p:cTn id="100" dur="1" fill="hold">
                                              <p:stCondLst>
                                                <p:cond delay="0"/>
                                              </p:stCondLst>
                                            </p:cTn>
                                            <p:tgtEl>
                                              <p:spTgt spid="104"/>
                                            </p:tgtEl>
                                            <p:attrNameLst>
                                              <p:attrName>style.visibility</p:attrName>
                                            </p:attrNameLst>
                                          </p:cBhvr>
                                          <p:to>
                                            <p:strVal val="visible"/>
                                          </p:to>
                                        </p:set>
                                        <p:anim calcmode="lin" valueType="num" p14:bounceEnd="67000">
                                          <p:cBhvr additive="base">
                                            <p:cTn id="101" dur="2000" fill="hold"/>
                                            <p:tgtEl>
                                              <p:spTgt spid="104"/>
                                            </p:tgtEl>
                                            <p:attrNameLst>
                                              <p:attrName>ppt_x</p:attrName>
                                            </p:attrNameLst>
                                          </p:cBhvr>
                                          <p:tavLst>
                                            <p:tav tm="0">
                                              <p:val>
                                                <p:strVal val="#ppt_x"/>
                                              </p:val>
                                            </p:tav>
                                            <p:tav tm="100000">
                                              <p:val>
                                                <p:strVal val="#ppt_x"/>
                                              </p:val>
                                            </p:tav>
                                          </p:tavLst>
                                        </p:anim>
                                        <p:anim calcmode="lin" valueType="num" p14:bounceEnd="67000">
                                          <p:cBhvr additive="base">
                                            <p:cTn id="102" dur="2000" fill="hold"/>
                                            <p:tgtEl>
                                              <p:spTgt spid="104"/>
                                            </p:tgtEl>
                                            <p:attrNameLst>
                                              <p:attrName>ppt_y</p:attrName>
                                            </p:attrNameLst>
                                          </p:cBhvr>
                                          <p:tavLst>
                                            <p:tav tm="0">
                                              <p:val>
                                                <p:strVal val="1+#ppt_h/2"/>
                                              </p:val>
                                            </p:tav>
                                            <p:tav tm="100000">
                                              <p:val>
                                                <p:strVal val="#ppt_y"/>
                                              </p:val>
                                            </p:tav>
                                          </p:tavLst>
                                        </p:anim>
                                      </p:childTnLst>
                                    </p:cTn>
                                  </p:par>
                                  <p:par>
                                    <p:cTn id="103" presetID="8" presetClass="emph" presetSubtype="0" repeatCount="indefinite" fill="hold" nodeType="withEffect">
                                      <p:stCondLst>
                                        <p:cond delay="500"/>
                                      </p:stCondLst>
                                      <p:childTnLst>
                                        <p:animRot by="21600000">
                                          <p:cBhvr>
                                            <p:cTn id="104" dur="2000" fill="hold"/>
                                            <p:tgtEl>
                                              <p:spTgt spid="10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94" grpId="0"/>
          <p:bldP spid="95" grpId="0"/>
          <p:bldP spid="96" grpId="0"/>
          <p:bldP spid="97" grpId="0"/>
          <p:bldP spid="98" grpId="0"/>
          <p:bldP spid="99"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ppt_x"/>
                                              </p:val>
                                            </p:tav>
                                            <p:tav tm="100000">
                                              <p:val>
                                                <p:strVal val="#ppt_x"/>
                                              </p:val>
                                            </p:tav>
                                          </p:tavLst>
                                        </p:anim>
                                        <p:anim calcmode="lin" valueType="num">
                                          <p:cBhvr additive="base">
                                            <p:cTn id="8" dur="1000" fill="hold"/>
                                            <p:tgtEl>
                                              <p:spTgt spid="3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decel="10000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1000" fill="hold"/>
                                            <p:tgtEl>
                                              <p:spTgt spid="36"/>
                                            </p:tgtEl>
                                            <p:attrNameLst>
                                              <p:attrName>ppt_x</p:attrName>
                                            </p:attrNameLst>
                                          </p:cBhvr>
                                          <p:tavLst>
                                            <p:tav tm="0">
                                              <p:val>
                                                <p:strVal val="1+#ppt_w/2"/>
                                              </p:val>
                                            </p:tav>
                                            <p:tav tm="100000">
                                              <p:val>
                                                <p:strVal val="#ppt_x"/>
                                              </p:val>
                                            </p:tav>
                                          </p:tavLst>
                                        </p:anim>
                                        <p:anim calcmode="lin" valueType="num">
                                          <p:cBhvr additive="base">
                                            <p:cTn id="13" dur="1000" fill="hold"/>
                                            <p:tgtEl>
                                              <p:spTgt spid="3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50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1000" fill="hold"/>
                                            <p:tgtEl>
                                              <p:spTgt spid="37"/>
                                            </p:tgtEl>
                                            <p:attrNameLst>
                                              <p:attrName>ppt_x</p:attrName>
                                            </p:attrNameLst>
                                          </p:cBhvr>
                                          <p:tavLst>
                                            <p:tav tm="0">
                                              <p:val>
                                                <p:strVal val="1+#ppt_w/2"/>
                                              </p:val>
                                            </p:tav>
                                            <p:tav tm="100000">
                                              <p:val>
                                                <p:strVal val="#ppt_x"/>
                                              </p:val>
                                            </p:tav>
                                          </p:tavLst>
                                        </p:anim>
                                        <p:anim calcmode="lin" valueType="num">
                                          <p:cBhvr additive="base">
                                            <p:cTn id="17" dur="10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38"/>
                                            </p:tgtEl>
                                            <p:attrNameLst>
                                              <p:attrName>style.visibility</p:attrName>
                                            </p:attrNameLst>
                                          </p:cBhvr>
                                          <p:to>
                                            <p:strVal val="visible"/>
                                          </p:to>
                                        </p:set>
                                        <p:animEffect transition="in" filter="randombar(horizontal)">
                                          <p:cBhvr>
                                            <p:cTn id="21" dur="500"/>
                                            <p:tgtEl>
                                              <p:spTgt spid="38"/>
                                            </p:tgtEl>
                                          </p:cBhvr>
                                        </p:animEffect>
                                      </p:childTnLst>
                                    </p:cTn>
                                  </p:par>
                                </p:childTnLst>
                              </p:cTn>
                            </p:par>
                            <p:par>
                              <p:cTn id="22" fill="hold">
                                <p:stCondLst>
                                  <p:cond delay="335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3850"/>
                                </p:stCondLst>
                                <p:childTnLst>
                                  <p:par>
                                    <p:cTn id="29" presetID="53" presetClass="entr" presetSubtype="16"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4350"/>
                                </p:stCondLst>
                                <p:childTnLst>
                                  <p:par>
                                    <p:cTn id="35" presetID="53" presetClass="entr" presetSubtype="16"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childTnLst>
                              </p:cTn>
                            </p:par>
                            <p:par>
                              <p:cTn id="40" fill="hold">
                                <p:stCondLst>
                                  <p:cond delay="4850"/>
                                </p:stCondLst>
                                <p:childTnLst>
                                  <p:par>
                                    <p:cTn id="41" presetID="53" presetClass="entr" presetSubtype="16" fill="hold" nodeType="after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p:cTn id="43" dur="500" fill="hold"/>
                                            <p:tgtEl>
                                              <p:spTgt spid="88"/>
                                            </p:tgtEl>
                                            <p:attrNameLst>
                                              <p:attrName>ppt_w</p:attrName>
                                            </p:attrNameLst>
                                          </p:cBhvr>
                                          <p:tavLst>
                                            <p:tav tm="0">
                                              <p:val>
                                                <p:fltVal val="0"/>
                                              </p:val>
                                            </p:tav>
                                            <p:tav tm="100000">
                                              <p:val>
                                                <p:strVal val="#ppt_w"/>
                                              </p:val>
                                            </p:tav>
                                          </p:tavLst>
                                        </p:anim>
                                        <p:anim calcmode="lin" valueType="num">
                                          <p:cBhvr>
                                            <p:cTn id="44" dur="500" fill="hold"/>
                                            <p:tgtEl>
                                              <p:spTgt spid="88"/>
                                            </p:tgtEl>
                                            <p:attrNameLst>
                                              <p:attrName>ppt_h</p:attrName>
                                            </p:attrNameLst>
                                          </p:cBhvr>
                                          <p:tavLst>
                                            <p:tav tm="0">
                                              <p:val>
                                                <p:fltVal val="0"/>
                                              </p:val>
                                            </p:tav>
                                            <p:tav tm="100000">
                                              <p:val>
                                                <p:strVal val="#ppt_h"/>
                                              </p:val>
                                            </p:tav>
                                          </p:tavLst>
                                        </p:anim>
                                        <p:animEffect transition="in" filter="fade">
                                          <p:cBhvr>
                                            <p:cTn id="45" dur="500"/>
                                            <p:tgtEl>
                                              <p:spTgt spid="88"/>
                                            </p:tgtEl>
                                          </p:cBhvr>
                                        </p:animEffect>
                                      </p:childTnLst>
                                    </p:cTn>
                                  </p:par>
                                </p:childTnLst>
                              </p:cTn>
                            </p:par>
                            <p:par>
                              <p:cTn id="46" fill="hold">
                                <p:stCondLst>
                                  <p:cond delay="5350"/>
                                </p:stCondLst>
                                <p:childTnLst>
                                  <p:par>
                                    <p:cTn id="47" presetID="23" presetClass="entr" presetSubtype="528" fill="hold" grpId="0" nodeType="afterEffect">
                                      <p:stCondLst>
                                        <p:cond delay="0"/>
                                      </p:stCondLst>
                                      <p:iterate type="lt">
                                        <p:tmPct val="5000"/>
                                      </p:iterate>
                                      <p:childTnLst>
                                        <p:set>
                                          <p:cBhvr>
                                            <p:cTn id="48" dur="1" fill="hold">
                                              <p:stCondLst>
                                                <p:cond delay="0"/>
                                              </p:stCondLst>
                                            </p:cTn>
                                            <p:tgtEl>
                                              <p:spTgt spid="94"/>
                                            </p:tgtEl>
                                            <p:attrNameLst>
                                              <p:attrName>style.visibility</p:attrName>
                                            </p:attrNameLst>
                                          </p:cBhvr>
                                          <p:to>
                                            <p:strVal val="visible"/>
                                          </p:to>
                                        </p:set>
                                        <p:anim to="" calcmode="lin" valueType="num">
                                          <p:cBhvr>
                                            <p:cTn id="49" dur="1000" fill="hold">
                                              <p:stCondLst>
                                                <p:cond delay="0"/>
                                              </p:stCondLst>
                                            </p:cTn>
                                            <p:tgtEl>
                                              <p:spTgt spid="94"/>
                                            </p:tgtEl>
                                            <p:attrNameLst>
                                              <p:attrName>ppt_x</p:attrName>
                                            </p:attrNameLst>
                                          </p:cBhvr>
                                          <p:tavLst>
                                            <p:tav tm="0" fmla="#ppt_x+(8/9)*(#ppt_x-(#ppt_x-#ppt_w/2))*((1.5-1.5*$)^2-(1.5-1.5*$)^3)">
                                              <p:val>
                                                <p:strVal val="0"/>
                                              </p:val>
                                            </p:tav>
                                            <p:tav tm="100000">
                                              <p:val>
                                                <p:strVal val="1"/>
                                              </p:val>
                                            </p:tav>
                                          </p:tavLst>
                                        </p:anim>
                                        <p:anim to="" calcmode="lin" valueType="num">
                                          <p:cBhvr>
                                            <p:cTn id="50" dur="1000" fill="hold">
                                              <p:stCondLst>
                                                <p:cond delay="0"/>
                                              </p:stCondLst>
                                            </p:cTn>
                                            <p:tgtEl>
                                              <p:spTgt spid="94"/>
                                            </p:tgtEl>
                                            <p:attrNameLst>
                                              <p:attrName>ppt_y</p:attrName>
                                            </p:attrNameLst>
                                          </p:cBhvr>
                                          <p:tavLst>
                                            <p:tav tm="0" fmla="#ppt_y+(8/9)*(#ppt_y-(#ppt_y+#ppt_h/2))*((1.5-1.5*$)^2-(1.5-1.5*$)^3)">
                                              <p:val>
                                                <p:strVal val="0"/>
                                              </p:val>
                                            </p:tav>
                                            <p:tav tm="100000">
                                              <p:val>
                                                <p:strVal val="1"/>
                                              </p:val>
                                            </p:tav>
                                          </p:tavLst>
                                        </p:anim>
                                        <p:anim to="" calcmode="lin" valueType="num">
                                          <p:cBhvr>
                                            <p:cTn id="51" dur="1000" fill="hold">
                                              <p:stCondLst>
                                                <p:cond delay="0"/>
                                              </p:stCondLst>
                                            </p:cTn>
                                            <p:tgtEl>
                                              <p:spTgt spid="94"/>
                                            </p:tgtEl>
                                            <p:attrNameLst>
                                              <p:attrName>ppt_w</p:attrName>
                                            </p:attrNameLst>
                                          </p:cBhvr>
                                          <p:tavLst>
                                            <p:tav tm="0" fmla="#ppt_w+(8/9)*(#ppt_w-0)*((1.5-1.5*$)^2-(1.5-1.5*$)^3)">
                                              <p:val>
                                                <p:strVal val="0"/>
                                              </p:val>
                                            </p:tav>
                                            <p:tav tm="100000">
                                              <p:val>
                                                <p:strVal val="1"/>
                                              </p:val>
                                            </p:tav>
                                          </p:tavLst>
                                        </p:anim>
                                        <p:anim to="" calcmode="lin" valueType="num">
                                          <p:cBhvr>
                                            <p:cTn id="52" dur="1000" fill="hold">
                                              <p:stCondLst>
                                                <p:cond delay="0"/>
                                              </p:stCondLst>
                                            </p:cTn>
                                            <p:tgtEl>
                                              <p:spTgt spid="94"/>
                                            </p:tgtEl>
                                            <p:attrNameLst>
                                              <p:attrName>ppt_h</p:attrName>
                                            </p:attrNameLst>
                                          </p:cBhvr>
                                          <p:tavLst>
                                            <p:tav tm="0" fmla="#ppt_h+(8/9)*(#ppt_h-0)*((1.5-1.5*$)^2-(1.5-1.5*$)^3)">
                                              <p:val>
                                                <p:strVal val="0"/>
                                              </p:val>
                                            </p:tav>
                                            <p:tav tm="100000">
                                              <p:val>
                                                <p:strVal val="1"/>
                                              </p:val>
                                            </p:tav>
                                          </p:tavLst>
                                        </p:anim>
                                      </p:childTnLst>
                                    </p:cTn>
                                  </p:par>
                                  <p:par>
                                    <p:cTn id="53" presetID="14" presetClass="entr" presetSubtype="10"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Effect transition="in" filter="randombar(horizontal)">
                                          <p:cBhvr>
                                            <p:cTn id="55" dur="500"/>
                                            <p:tgtEl>
                                              <p:spTgt spid="95"/>
                                            </p:tgtEl>
                                          </p:cBhvr>
                                        </p:animEffect>
                                      </p:childTnLst>
                                    </p:cTn>
                                  </p:par>
                                </p:childTnLst>
                              </p:cTn>
                            </p:par>
                            <p:par>
                              <p:cTn id="56" fill="hold">
                                <p:stCondLst>
                                  <p:cond delay="6650"/>
                                </p:stCondLst>
                                <p:childTnLst>
                                  <p:par>
                                    <p:cTn id="57" presetID="23" presetClass="entr" presetSubtype="528" fill="hold" grpId="0" nodeType="afterEffect">
                                      <p:stCondLst>
                                        <p:cond delay="0"/>
                                      </p:stCondLst>
                                      <p:iterate type="lt">
                                        <p:tmPct val="5000"/>
                                      </p:iterate>
                                      <p:childTnLst>
                                        <p:set>
                                          <p:cBhvr>
                                            <p:cTn id="58" dur="1" fill="hold">
                                              <p:stCondLst>
                                                <p:cond delay="0"/>
                                              </p:stCondLst>
                                            </p:cTn>
                                            <p:tgtEl>
                                              <p:spTgt spid="96"/>
                                            </p:tgtEl>
                                            <p:attrNameLst>
                                              <p:attrName>style.visibility</p:attrName>
                                            </p:attrNameLst>
                                          </p:cBhvr>
                                          <p:to>
                                            <p:strVal val="visible"/>
                                          </p:to>
                                        </p:set>
                                        <p:anim to="" calcmode="lin" valueType="num">
                                          <p:cBhvr>
                                            <p:cTn id="59" dur="1000" fill="hold">
                                              <p:stCondLst>
                                                <p:cond delay="0"/>
                                              </p:stCondLst>
                                            </p:cTn>
                                            <p:tgtEl>
                                              <p:spTgt spid="96"/>
                                            </p:tgtEl>
                                            <p:attrNameLst>
                                              <p:attrName>ppt_x</p:attrName>
                                            </p:attrNameLst>
                                          </p:cBhvr>
                                          <p:tavLst>
                                            <p:tav tm="0" fmla="#ppt_x+(8/9)*(#ppt_x-(#ppt_x-#ppt_w/2))*((1.5-1.5*$)^2-(1.5-1.5*$)^3)">
                                              <p:val>
                                                <p:strVal val="0"/>
                                              </p:val>
                                            </p:tav>
                                            <p:tav tm="100000">
                                              <p:val>
                                                <p:strVal val="1"/>
                                              </p:val>
                                            </p:tav>
                                          </p:tavLst>
                                        </p:anim>
                                        <p:anim to="" calcmode="lin" valueType="num">
                                          <p:cBhvr>
                                            <p:cTn id="60" dur="1000" fill="hold">
                                              <p:stCondLst>
                                                <p:cond delay="0"/>
                                              </p:stCondLst>
                                            </p:cTn>
                                            <p:tgtEl>
                                              <p:spTgt spid="96"/>
                                            </p:tgtEl>
                                            <p:attrNameLst>
                                              <p:attrName>ppt_y</p:attrName>
                                            </p:attrNameLst>
                                          </p:cBhvr>
                                          <p:tavLst>
                                            <p:tav tm="0" fmla="#ppt_y+(8/9)*(#ppt_y-(#ppt_y+#ppt_h/2))*((1.5-1.5*$)^2-(1.5-1.5*$)^3)">
                                              <p:val>
                                                <p:strVal val="0"/>
                                              </p:val>
                                            </p:tav>
                                            <p:tav tm="100000">
                                              <p:val>
                                                <p:strVal val="1"/>
                                              </p:val>
                                            </p:tav>
                                          </p:tavLst>
                                        </p:anim>
                                        <p:anim to="" calcmode="lin" valueType="num">
                                          <p:cBhvr>
                                            <p:cTn id="61" dur="1000" fill="hold">
                                              <p:stCondLst>
                                                <p:cond delay="0"/>
                                              </p:stCondLst>
                                            </p:cTn>
                                            <p:tgtEl>
                                              <p:spTgt spid="96"/>
                                            </p:tgtEl>
                                            <p:attrNameLst>
                                              <p:attrName>ppt_w</p:attrName>
                                            </p:attrNameLst>
                                          </p:cBhvr>
                                          <p:tavLst>
                                            <p:tav tm="0" fmla="#ppt_w+(8/9)*(#ppt_w-0)*((1.5-1.5*$)^2-(1.5-1.5*$)^3)">
                                              <p:val>
                                                <p:strVal val="0"/>
                                              </p:val>
                                            </p:tav>
                                            <p:tav tm="100000">
                                              <p:val>
                                                <p:strVal val="1"/>
                                              </p:val>
                                            </p:tav>
                                          </p:tavLst>
                                        </p:anim>
                                        <p:anim to="" calcmode="lin" valueType="num">
                                          <p:cBhvr>
                                            <p:cTn id="62" dur="1000" fill="hold">
                                              <p:stCondLst>
                                                <p:cond delay="0"/>
                                              </p:stCondLst>
                                            </p:cTn>
                                            <p:tgtEl>
                                              <p:spTgt spid="96"/>
                                            </p:tgtEl>
                                            <p:attrNameLst>
                                              <p:attrName>ppt_h</p:attrName>
                                            </p:attrNameLst>
                                          </p:cBhvr>
                                          <p:tavLst>
                                            <p:tav tm="0" fmla="#ppt_h+(8/9)*(#ppt_h-0)*((1.5-1.5*$)^2-(1.5-1.5*$)^3)">
                                              <p:val>
                                                <p:strVal val="0"/>
                                              </p:val>
                                            </p:tav>
                                            <p:tav tm="100000">
                                              <p:val>
                                                <p:strVal val="1"/>
                                              </p:val>
                                            </p:tav>
                                          </p:tavLst>
                                        </p:anim>
                                      </p:childTnLst>
                                    </p:cTn>
                                  </p:par>
                                  <p:par>
                                    <p:cTn id="63" presetID="14" presetClass="entr" presetSubtype="10" fill="hold" grpId="0" nodeType="with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randombar(horizontal)">
                                          <p:cBhvr>
                                            <p:cTn id="65" dur="500"/>
                                            <p:tgtEl>
                                              <p:spTgt spid="97"/>
                                            </p:tgtEl>
                                          </p:cBhvr>
                                        </p:animEffect>
                                      </p:childTnLst>
                                    </p:cTn>
                                  </p:par>
                                </p:childTnLst>
                              </p:cTn>
                            </p:par>
                            <p:par>
                              <p:cTn id="66" fill="hold">
                                <p:stCondLst>
                                  <p:cond delay="7950"/>
                                </p:stCondLst>
                                <p:childTnLst>
                                  <p:par>
                                    <p:cTn id="67" presetID="23" presetClass="entr" presetSubtype="528" fill="hold" grpId="0" nodeType="afterEffect">
                                      <p:stCondLst>
                                        <p:cond delay="0"/>
                                      </p:stCondLst>
                                      <p:iterate type="lt">
                                        <p:tmPct val="5000"/>
                                      </p:iterate>
                                      <p:childTnLst>
                                        <p:set>
                                          <p:cBhvr>
                                            <p:cTn id="68" dur="1" fill="hold">
                                              <p:stCondLst>
                                                <p:cond delay="0"/>
                                              </p:stCondLst>
                                            </p:cTn>
                                            <p:tgtEl>
                                              <p:spTgt spid="98"/>
                                            </p:tgtEl>
                                            <p:attrNameLst>
                                              <p:attrName>style.visibility</p:attrName>
                                            </p:attrNameLst>
                                          </p:cBhvr>
                                          <p:to>
                                            <p:strVal val="visible"/>
                                          </p:to>
                                        </p:set>
                                        <p:anim to="" calcmode="lin" valueType="num">
                                          <p:cBhvr>
                                            <p:cTn id="69" dur="1000" fill="hold">
                                              <p:stCondLst>
                                                <p:cond delay="0"/>
                                              </p:stCondLst>
                                            </p:cTn>
                                            <p:tgtEl>
                                              <p:spTgt spid="98"/>
                                            </p:tgtEl>
                                            <p:attrNameLst>
                                              <p:attrName>ppt_x</p:attrName>
                                            </p:attrNameLst>
                                          </p:cBhvr>
                                          <p:tavLst>
                                            <p:tav tm="0" fmla="#ppt_x+(8/9)*(#ppt_x-(#ppt_x-#ppt_w/2))*((1.5-1.5*$)^2-(1.5-1.5*$)^3)">
                                              <p:val>
                                                <p:strVal val="0"/>
                                              </p:val>
                                            </p:tav>
                                            <p:tav tm="100000">
                                              <p:val>
                                                <p:strVal val="1"/>
                                              </p:val>
                                            </p:tav>
                                          </p:tavLst>
                                        </p:anim>
                                        <p:anim to="" calcmode="lin" valueType="num">
                                          <p:cBhvr>
                                            <p:cTn id="70" dur="1000" fill="hold">
                                              <p:stCondLst>
                                                <p:cond delay="0"/>
                                              </p:stCondLst>
                                            </p:cTn>
                                            <p:tgtEl>
                                              <p:spTgt spid="98"/>
                                            </p:tgtEl>
                                            <p:attrNameLst>
                                              <p:attrName>ppt_y</p:attrName>
                                            </p:attrNameLst>
                                          </p:cBhvr>
                                          <p:tavLst>
                                            <p:tav tm="0" fmla="#ppt_y+(8/9)*(#ppt_y-(#ppt_y+#ppt_h/2))*((1.5-1.5*$)^2-(1.5-1.5*$)^3)">
                                              <p:val>
                                                <p:strVal val="0"/>
                                              </p:val>
                                            </p:tav>
                                            <p:tav tm="100000">
                                              <p:val>
                                                <p:strVal val="1"/>
                                              </p:val>
                                            </p:tav>
                                          </p:tavLst>
                                        </p:anim>
                                        <p:anim to="" calcmode="lin" valueType="num">
                                          <p:cBhvr>
                                            <p:cTn id="71" dur="1000" fill="hold">
                                              <p:stCondLst>
                                                <p:cond delay="0"/>
                                              </p:stCondLst>
                                            </p:cTn>
                                            <p:tgtEl>
                                              <p:spTgt spid="98"/>
                                            </p:tgtEl>
                                            <p:attrNameLst>
                                              <p:attrName>ppt_w</p:attrName>
                                            </p:attrNameLst>
                                          </p:cBhvr>
                                          <p:tavLst>
                                            <p:tav tm="0" fmla="#ppt_w+(8/9)*(#ppt_w-0)*((1.5-1.5*$)^2-(1.5-1.5*$)^3)">
                                              <p:val>
                                                <p:strVal val="0"/>
                                              </p:val>
                                            </p:tav>
                                            <p:tav tm="100000">
                                              <p:val>
                                                <p:strVal val="1"/>
                                              </p:val>
                                            </p:tav>
                                          </p:tavLst>
                                        </p:anim>
                                        <p:anim to="" calcmode="lin" valueType="num">
                                          <p:cBhvr>
                                            <p:cTn id="72" dur="1000" fill="hold">
                                              <p:stCondLst>
                                                <p:cond delay="0"/>
                                              </p:stCondLst>
                                            </p:cTn>
                                            <p:tgtEl>
                                              <p:spTgt spid="98"/>
                                            </p:tgtEl>
                                            <p:attrNameLst>
                                              <p:attrName>ppt_h</p:attrName>
                                            </p:attrNameLst>
                                          </p:cBhvr>
                                          <p:tavLst>
                                            <p:tav tm="0" fmla="#ppt_h+(8/9)*(#ppt_h-0)*((1.5-1.5*$)^2-(1.5-1.5*$)^3)">
                                              <p:val>
                                                <p:strVal val="0"/>
                                              </p:val>
                                            </p:tav>
                                            <p:tav tm="100000">
                                              <p:val>
                                                <p:strVal val="1"/>
                                              </p:val>
                                            </p:tav>
                                          </p:tavLst>
                                        </p:anim>
                                      </p:childTnLst>
                                    </p:cTn>
                                  </p:par>
                                  <p:par>
                                    <p:cTn id="73" presetID="14" presetClass="entr" presetSubtype="10" fill="hold" grpId="0" nodeType="withEffect">
                                      <p:stCondLst>
                                        <p:cond delay="0"/>
                                      </p:stCondLst>
                                      <p:childTnLst>
                                        <p:set>
                                          <p:cBhvr>
                                            <p:cTn id="74" dur="1" fill="hold">
                                              <p:stCondLst>
                                                <p:cond delay="0"/>
                                              </p:stCondLst>
                                            </p:cTn>
                                            <p:tgtEl>
                                              <p:spTgt spid="99"/>
                                            </p:tgtEl>
                                            <p:attrNameLst>
                                              <p:attrName>style.visibility</p:attrName>
                                            </p:attrNameLst>
                                          </p:cBhvr>
                                          <p:to>
                                            <p:strVal val="visible"/>
                                          </p:to>
                                        </p:set>
                                        <p:animEffect transition="in" filter="randombar(horizontal)">
                                          <p:cBhvr>
                                            <p:cTn id="75" dur="500"/>
                                            <p:tgtEl>
                                              <p:spTgt spid="99"/>
                                            </p:tgtEl>
                                          </p:cBhvr>
                                        </p:animEffect>
                                      </p:childTnLst>
                                    </p:cTn>
                                  </p:par>
                                </p:childTnLst>
                              </p:cTn>
                            </p:par>
                            <p:par>
                              <p:cTn id="76" fill="hold">
                                <p:stCondLst>
                                  <p:cond delay="9250"/>
                                </p:stCondLst>
                                <p:childTnLst>
                                  <p:par>
                                    <p:cTn id="77" presetID="23" presetClass="entr" presetSubtype="528" fill="hold" grpId="0" nodeType="afterEffect">
                                      <p:stCondLst>
                                        <p:cond delay="0"/>
                                      </p:stCondLst>
                                      <p:iterate type="lt">
                                        <p:tmPct val="5000"/>
                                      </p:iterate>
                                      <p:childTnLst>
                                        <p:set>
                                          <p:cBhvr>
                                            <p:cTn id="78" dur="1" fill="hold">
                                              <p:stCondLst>
                                                <p:cond delay="0"/>
                                              </p:stCondLst>
                                            </p:cTn>
                                            <p:tgtEl>
                                              <p:spTgt spid="100"/>
                                            </p:tgtEl>
                                            <p:attrNameLst>
                                              <p:attrName>style.visibility</p:attrName>
                                            </p:attrNameLst>
                                          </p:cBhvr>
                                          <p:to>
                                            <p:strVal val="visible"/>
                                          </p:to>
                                        </p:set>
                                        <p:anim to="" calcmode="lin" valueType="num">
                                          <p:cBhvr>
                                            <p:cTn id="79" dur="1000" fill="hold">
                                              <p:stCondLst>
                                                <p:cond delay="0"/>
                                              </p:stCondLst>
                                            </p:cTn>
                                            <p:tgtEl>
                                              <p:spTgt spid="100"/>
                                            </p:tgtEl>
                                            <p:attrNameLst>
                                              <p:attrName>ppt_x</p:attrName>
                                            </p:attrNameLst>
                                          </p:cBhvr>
                                          <p:tavLst>
                                            <p:tav tm="0" fmla="#ppt_x+(8/9)*(#ppt_x-(#ppt_x-#ppt_w/2))*((1.5-1.5*$)^2-(1.5-1.5*$)^3)">
                                              <p:val>
                                                <p:strVal val="0"/>
                                              </p:val>
                                            </p:tav>
                                            <p:tav tm="100000">
                                              <p:val>
                                                <p:strVal val="1"/>
                                              </p:val>
                                            </p:tav>
                                          </p:tavLst>
                                        </p:anim>
                                        <p:anim to="" calcmode="lin" valueType="num">
                                          <p:cBhvr>
                                            <p:cTn id="80" dur="1000" fill="hold">
                                              <p:stCondLst>
                                                <p:cond delay="0"/>
                                              </p:stCondLst>
                                            </p:cTn>
                                            <p:tgtEl>
                                              <p:spTgt spid="100"/>
                                            </p:tgtEl>
                                            <p:attrNameLst>
                                              <p:attrName>ppt_y</p:attrName>
                                            </p:attrNameLst>
                                          </p:cBhvr>
                                          <p:tavLst>
                                            <p:tav tm="0" fmla="#ppt_y+(8/9)*(#ppt_y-(#ppt_y+#ppt_h/2))*((1.5-1.5*$)^2-(1.5-1.5*$)^3)">
                                              <p:val>
                                                <p:strVal val="0"/>
                                              </p:val>
                                            </p:tav>
                                            <p:tav tm="100000">
                                              <p:val>
                                                <p:strVal val="1"/>
                                              </p:val>
                                            </p:tav>
                                          </p:tavLst>
                                        </p:anim>
                                        <p:anim to="" calcmode="lin" valueType="num">
                                          <p:cBhvr>
                                            <p:cTn id="81" dur="1000" fill="hold">
                                              <p:stCondLst>
                                                <p:cond delay="0"/>
                                              </p:stCondLst>
                                            </p:cTn>
                                            <p:tgtEl>
                                              <p:spTgt spid="100"/>
                                            </p:tgtEl>
                                            <p:attrNameLst>
                                              <p:attrName>ppt_w</p:attrName>
                                            </p:attrNameLst>
                                          </p:cBhvr>
                                          <p:tavLst>
                                            <p:tav tm="0" fmla="#ppt_w+(8/9)*(#ppt_w-0)*((1.5-1.5*$)^2-(1.5-1.5*$)^3)">
                                              <p:val>
                                                <p:strVal val="0"/>
                                              </p:val>
                                            </p:tav>
                                            <p:tav tm="100000">
                                              <p:val>
                                                <p:strVal val="1"/>
                                              </p:val>
                                            </p:tav>
                                          </p:tavLst>
                                        </p:anim>
                                        <p:anim to="" calcmode="lin" valueType="num">
                                          <p:cBhvr>
                                            <p:cTn id="82" dur="1000" fill="hold">
                                              <p:stCondLst>
                                                <p:cond delay="0"/>
                                              </p:stCondLst>
                                            </p:cTn>
                                            <p:tgtEl>
                                              <p:spTgt spid="100"/>
                                            </p:tgtEl>
                                            <p:attrNameLst>
                                              <p:attrName>ppt_h</p:attrName>
                                            </p:attrNameLst>
                                          </p:cBhvr>
                                          <p:tavLst>
                                            <p:tav tm="0" fmla="#ppt_h+(8/9)*(#ppt_h-0)*((1.5-1.5*$)^2-(1.5-1.5*$)^3)">
                                              <p:val>
                                                <p:strVal val="0"/>
                                              </p:val>
                                            </p:tav>
                                            <p:tav tm="100000">
                                              <p:val>
                                                <p:strVal val="1"/>
                                              </p:val>
                                            </p:tav>
                                          </p:tavLst>
                                        </p:anim>
                                      </p:childTnLst>
                                    </p:cTn>
                                  </p:par>
                                  <p:par>
                                    <p:cTn id="83" presetID="14" presetClass="entr" presetSubtype="10" fill="hold" grpId="0" nodeType="with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randombar(horizontal)">
                                          <p:cBhvr>
                                            <p:cTn id="85" dur="500"/>
                                            <p:tgtEl>
                                              <p:spTgt spid="101"/>
                                            </p:tgtEl>
                                          </p:cBhvr>
                                        </p:animEffect>
                                      </p:childTnLst>
                                    </p:cTn>
                                  </p:par>
                                </p:childTnLst>
                              </p:cTn>
                            </p:par>
                            <p:par>
                              <p:cTn id="86" fill="hold">
                                <p:stCondLst>
                                  <p:cond delay="10550"/>
                                </p:stCondLst>
                                <p:childTnLst>
                                  <p:par>
                                    <p:cTn id="87" presetID="2" presetClass="entr" presetSubtype="4" fill="hold" nodeType="afterEffect">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cBhvr additive="base">
                                            <p:cTn id="89" dur="2000" fill="hold"/>
                                            <p:tgtEl>
                                              <p:spTgt spid="102"/>
                                            </p:tgtEl>
                                            <p:attrNameLst>
                                              <p:attrName>ppt_x</p:attrName>
                                            </p:attrNameLst>
                                          </p:cBhvr>
                                          <p:tavLst>
                                            <p:tav tm="0">
                                              <p:val>
                                                <p:strVal val="#ppt_x"/>
                                              </p:val>
                                            </p:tav>
                                            <p:tav tm="100000">
                                              <p:val>
                                                <p:strVal val="#ppt_x"/>
                                              </p:val>
                                            </p:tav>
                                          </p:tavLst>
                                        </p:anim>
                                        <p:anim calcmode="lin" valueType="num">
                                          <p:cBhvr additive="base">
                                            <p:cTn id="90" dur="2000" fill="hold"/>
                                            <p:tgtEl>
                                              <p:spTgt spid="102"/>
                                            </p:tgtEl>
                                            <p:attrNameLst>
                                              <p:attrName>ppt_y</p:attrName>
                                            </p:attrNameLst>
                                          </p:cBhvr>
                                          <p:tavLst>
                                            <p:tav tm="0">
                                              <p:val>
                                                <p:strVal val="1+#ppt_h/2"/>
                                              </p:val>
                                            </p:tav>
                                            <p:tav tm="100000">
                                              <p:val>
                                                <p:strVal val="#ppt_y"/>
                                              </p:val>
                                            </p:tav>
                                          </p:tavLst>
                                        </p:anim>
                                      </p:childTnLst>
                                    </p:cTn>
                                  </p:par>
                                  <p:par>
                                    <p:cTn id="91" presetID="8" presetClass="emph" presetSubtype="0" repeatCount="indefinite" fill="hold" nodeType="withEffect">
                                      <p:stCondLst>
                                        <p:cond delay="0"/>
                                      </p:stCondLst>
                                      <p:childTnLst>
                                        <p:animRot by="21600000">
                                          <p:cBhvr>
                                            <p:cTn id="92" dur="2000" fill="hold"/>
                                            <p:tgtEl>
                                              <p:spTgt spid="102"/>
                                            </p:tgtEl>
                                            <p:attrNameLst>
                                              <p:attrName>r</p:attrName>
                                            </p:attrNameLst>
                                          </p:cBhvr>
                                        </p:animRot>
                                      </p:childTnLst>
                                    </p:cTn>
                                  </p:par>
                                  <p:par>
                                    <p:cTn id="93" presetID="2" presetClass="entr" presetSubtype="4" fill="hold" nodeType="withEffect">
                                      <p:stCondLst>
                                        <p:cond delay="200"/>
                                      </p:stCondLst>
                                      <p:childTnLst>
                                        <p:set>
                                          <p:cBhvr>
                                            <p:cTn id="94" dur="1" fill="hold">
                                              <p:stCondLst>
                                                <p:cond delay="0"/>
                                              </p:stCondLst>
                                            </p:cTn>
                                            <p:tgtEl>
                                              <p:spTgt spid="103"/>
                                            </p:tgtEl>
                                            <p:attrNameLst>
                                              <p:attrName>style.visibility</p:attrName>
                                            </p:attrNameLst>
                                          </p:cBhvr>
                                          <p:to>
                                            <p:strVal val="visible"/>
                                          </p:to>
                                        </p:set>
                                        <p:anim calcmode="lin" valueType="num">
                                          <p:cBhvr additive="base">
                                            <p:cTn id="95" dur="2000" fill="hold"/>
                                            <p:tgtEl>
                                              <p:spTgt spid="103"/>
                                            </p:tgtEl>
                                            <p:attrNameLst>
                                              <p:attrName>ppt_x</p:attrName>
                                            </p:attrNameLst>
                                          </p:cBhvr>
                                          <p:tavLst>
                                            <p:tav tm="0">
                                              <p:val>
                                                <p:strVal val="#ppt_x"/>
                                              </p:val>
                                            </p:tav>
                                            <p:tav tm="100000">
                                              <p:val>
                                                <p:strVal val="#ppt_x"/>
                                              </p:val>
                                            </p:tav>
                                          </p:tavLst>
                                        </p:anim>
                                        <p:anim calcmode="lin" valueType="num">
                                          <p:cBhvr additive="base">
                                            <p:cTn id="96" dur="2000" fill="hold"/>
                                            <p:tgtEl>
                                              <p:spTgt spid="103"/>
                                            </p:tgtEl>
                                            <p:attrNameLst>
                                              <p:attrName>ppt_y</p:attrName>
                                            </p:attrNameLst>
                                          </p:cBhvr>
                                          <p:tavLst>
                                            <p:tav tm="0">
                                              <p:val>
                                                <p:strVal val="1+#ppt_h/2"/>
                                              </p:val>
                                            </p:tav>
                                            <p:tav tm="100000">
                                              <p:val>
                                                <p:strVal val="#ppt_y"/>
                                              </p:val>
                                            </p:tav>
                                          </p:tavLst>
                                        </p:anim>
                                      </p:childTnLst>
                                    </p:cTn>
                                  </p:par>
                                  <p:par>
                                    <p:cTn id="97" presetID="8" presetClass="emph" presetSubtype="0" repeatCount="indefinite" fill="hold" nodeType="withEffect">
                                      <p:stCondLst>
                                        <p:cond delay="200"/>
                                      </p:stCondLst>
                                      <p:childTnLst>
                                        <p:animRot by="21600000">
                                          <p:cBhvr>
                                            <p:cTn id="98" dur="2000" fill="hold"/>
                                            <p:tgtEl>
                                              <p:spTgt spid="103"/>
                                            </p:tgtEl>
                                            <p:attrNameLst>
                                              <p:attrName>r</p:attrName>
                                            </p:attrNameLst>
                                          </p:cBhvr>
                                        </p:animRot>
                                      </p:childTnLst>
                                    </p:cTn>
                                  </p:par>
                                  <p:par>
                                    <p:cTn id="99" presetID="2" presetClass="entr" presetSubtype="4" fill="hold" nodeType="withEffect">
                                      <p:stCondLst>
                                        <p:cond delay="500"/>
                                      </p:stCondLst>
                                      <p:childTnLst>
                                        <p:set>
                                          <p:cBhvr>
                                            <p:cTn id="100" dur="1" fill="hold">
                                              <p:stCondLst>
                                                <p:cond delay="0"/>
                                              </p:stCondLst>
                                            </p:cTn>
                                            <p:tgtEl>
                                              <p:spTgt spid="104"/>
                                            </p:tgtEl>
                                            <p:attrNameLst>
                                              <p:attrName>style.visibility</p:attrName>
                                            </p:attrNameLst>
                                          </p:cBhvr>
                                          <p:to>
                                            <p:strVal val="visible"/>
                                          </p:to>
                                        </p:set>
                                        <p:anim calcmode="lin" valueType="num">
                                          <p:cBhvr additive="base">
                                            <p:cTn id="101" dur="2000" fill="hold"/>
                                            <p:tgtEl>
                                              <p:spTgt spid="104"/>
                                            </p:tgtEl>
                                            <p:attrNameLst>
                                              <p:attrName>ppt_x</p:attrName>
                                            </p:attrNameLst>
                                          </p:cBhvr>
                                          <p:tavLst>
                                            <p:tav tm="0">
                                              <p:val>
                                                <p:strVal val="#ppt_x"/>
                                              </p:val>
                                            </p:tav>
                                            <p:tav tm="100000">
                                              <p:val>
                                                <p:strVal val="#ppt_x"/>
                                              </p:val>
                                            </p:tav>
                                          </p:tavLst>
                                        </p:anim>
                                        <p:anim calcmode="lin" valueType="num">
                                          <p:cBhvr additive="base">
                                            <p:cTn id="102" dur="2000" fill="hold"/>
                                            <p:tgtEl>
                                              <p:spTgt spid="104"/>
                                            </p:tgtEl>
                                            <p:attrNameLst>
                                              <p:attrName>ppt_y</p:attrName>
                                            </p:attrNameLst>
                                          </p:cBhvr>
                                          <p:tavLst>
                                            <p:tav tm="0">
                                              <p:val>
                                                <p:strVal val="1+#ppt_h/2"/>
                                              </p:val>
                                            </p:tav>
                                            <p:tav tm="100000">
                                              <p:val>
                                                <p:strVal val="#ppt_y"/>
                                              </p:val>
                                            </p:tav>
                                          </p:tavLst>
                                        </p:anim>
                                      </p:childTnLst>
                                    </p:cTn>
                                  </p:par>
                                  <p:par>
                                    <p:cTn id="103" presetID="8" presetClass="emph" presetSubtype="0" repeatCount="indefinite" fill="hold" nodeType="withEffect">
                                      <p:stCondLst>
                                        <p:cond delay="500"/>
                                      </p:stCondLst>
                                      <p:childTnLst>
                                        <p:animRot by="21600000">
                                          <p:cBhvr>
                                            <p:cTn id="104" dur="2000" fill="hold"/>
                                            <p:tgtEl>
                                              <p:spTgt spid="10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94" grpId="0"/>
          <p:bldP spid="95" grpId="0"/>
          <p:bldP spid="96" grpId="0"/>
          <p:bldP spid="97" grpId="0"/>
          <p:bldP spid="98" grpId="0"/>
          <p:bldP spid="99" grpId="0"/>
          <p:bldP spid="100" grpId="0"/>
          <p:bldP spid="10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PA-组合 5">
            <a:extLst>
              <a:ext uri="{FF2B5EF4-FFF2-40B4-BE49-F238E27FC236}">
                <a16:creationId xmlns:a16="http://schemas.microsoft.com/office/drawing/2014/main" xmlns="" id="{B2C7AC80-1654-4BF2-8600-7D92032D72B8}"/>
              </a:ext>
            </a:extLst>
          </p:cNvPr>
          <p:cNvGrpSpPr/>
          <p:nvPr>
            <p:custDataLst>
              <p:tags r:id="rId1"/>
            </p:custDataLst>
          </p:nvPr>
        </p:nvGrpSpPr>
        <p:grpSpPr>
          <a:xfrm>
            <a:off x="8697624" y="4095164"/>
            <a:ext cx="2271160" cy="1798678"/>
            <a:chOff x="4997641" y="2723647"/>
            <a:chExt cx="2271160" cy="1798678"/>
          </a:xfrm>
        </p:grpSpPr>
        <p:sp>
          <p:nvSpPr>
            <p:cNvPr id="87" name="PA-文本框 7">
              <a:extLst>
                <a:ext uri="{FF2B5EF4-FFF2-40B4-BE49-F238E27FC236}">
                  <a16:creationId xmlns:a16="http://schemas.microsoft.com/office/drawing/2014/main" xmlns="" id="{86CCB4CB-E5B9-499D-9F07-A792F91B855E}"/>
                </a:ext>
              </a:extLst>
            </p:cNvPr>
            <p:cNvSpPr txBox="1"/>
            <p:nvPr>
              <p:custDataLst>
                <p:tags r:id="rId24"/>
              </p:custDataLst>
            </p:nvPr>
          </p:nvSpPr>
          <p:spPr>
            <a:xfrm>
              <a:off x="4997641" y="3649265"/>
              <a:ext cx="2271160" cy="873060"/>
            </a:xfrm>
            <a:prstGeom prst="rect">
              <a:avLst/>
            </a:prstGeom>
            <a:noFill/>
          </p:spPr>
          <p:txBody>
            <a:bodyPr wrap="square" lIns="0" rIns="0" rtlCol="0">
              <a:spAutoFit/>
            </a:bodyPr>
            <a:lstStyle/>
            <a:p>
              <a:pPr lvl="0" algn="ctr" defTabSz="914102">
                <a:lnSpc>
                  <a:spcPct val="130000"/>
                </a:lnSpc>
              </a:pPr>
              <a:r>
                <a:rPr lang="zh-CN" altLang="en-US" sz="1000" kern="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a:t>
              </a:r>
            </a:p>
          </p:txBody>
        </p:sp>
        <p:sp>
          <p:nvSpPr>
            <p:cNvPr id="88" name="PA-文本框 8">
              <a:extLst>
                <a:ext uri="{FF2B5EF4-FFF2-40B4-BE49-F238E27FC236}">
                  <a16:creationId xmlns:a16="http://schemas.microsoft.com/office/drawing/2014/main" xmlns="" id="{29CC42FF-0838-4324-9D8E-103B2F0F1391}"/>
                </a:ext>
              </a:extLst>
            </p:cNvPr>
            <p:cNvSpPr txBox="1"/>
            <p:nvPr>
              <p:custDataLst>
                <p:tags r:id="rId25"/>
              </p:custDataLst>
            </p:nvPr>
          </p:nvSpPr>
          <p:spPr>
            <a:xfrm>
              <a:off x="5594612" y="3258439"/>
              <a:ext cx="1077218" cy="307777"/>
            </a:xfrm>
            <a:prstGeom prst="rect">
              <a:avLst/>
            </a:prstGeom>
            <a:noFill/>
          </p:spPr>
          <p:txBody>
            <a:bodyPr wrap="none" lIns="0" rIns="0" rtlCol="0">
              <a:spAutoFit/>
            </a:bodyPr>
            <a:lstStyle/>
            <a:p>
              <a:pPr lvl="0" algn="ctr" defTabSz="914102"/>
              <a:r>
                <a:rPr lang="zh-CN" altLang="en-US" sz="1400" b="1" kern="0"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cxnSp>
          <p:nvCxnSpPr>
            <p:cNvPr id="89" name="PA-直接连接符 9">
              <a:extLst>
                <a:ext uri="{FF2B5EF4-FFF2-40B4-BE49-F238E27FC236}">
                  <a16:creationId xmlns:a16="http://schemas.microsoft.com/office/drawing/2014/main" xmlns="" id="{45E6F6E3-3D08-437B-B92B-A58BCD366F0C}"/>
                </a:ext>
              </a:extLst>
            </p:cNvPr>
            <p:cNvCxnSpPr/>
            <p:nvPr>
              <p:custDataLst>
                <p:tags r:id="rId26"/>
              </p:custDataLst>
            </p:nvPr>
          </p:nvCxnSpPr>
          <p:spPr>
            <a:xfrm>
              <a:off x="6133221" y="2723647"/>
              <a:ext cx="0" cy="476954"/>
            </a:xfrm>
            <a:prstGeom prst="line">
              <a:avLst/>
            </a:prstGeom>
            <a:noFill/>
            <a:ln w="6350" cap="flat" cmpd="sng" algn="ctr">
              <a:solidFill>
                <a:srgbClr val="526175"/>
              </a:solidFill>
              <a:prstDash val="solid"/>
              <a:miter lim="800000"/>
            </a:ln>
            <a:effectLst/>
          </p:spPr>
        </p:cxnSp>
      </p:grpSp>
      <p:grpSp>
        <p:nvGrpSpPr>
          <p:cNvPr id="90" name="组 5">
            <a:extLst>
              <a:ext uri="{FF2B5EF4-FFF2-40B4-BE49-F238E27FC236}">
                <a16:creationId xmlns:a16="http://schemas.microsoft.com/office/drawing/2014/main" xmlns="" id="{4A9F949A-24ED-4CF8-BD66-6F2BB400D21E}"/>
              </a:ext>
            </a:extLst>
          </p:cNvPr>
          <p:cNvGrpSpPr/>
          <p:nvPr/>
        </p:nvGrpSpPr>
        <p:grpSpPr>
          <a:xfrm>
            <a:off x="8794890" y="6098816"/>
            <a:ext cx="2076628" cy="304402"/>
            <a:chOff x="1506361" y="5550641"/>
            <a:chExt cx="2076628" cy="304402"/>
          </a:xfrm>
          <a:solidFill>
            <a:srgbClr val="677180"/>
          </a:solidFill>
        </p:grpSpPr>
        <p:sp>
          <p:nvSpPr>
            <p:cNvPr id="91" name="Shape 2637">
              <a:extLst>
                <a:ext uri="{FF2B5EF4-FFF2-40B4-BE49-F238E27FC236}">
                  <a16:creationId xmlns:a16="http://schemas.microsoft.com/office/drawing/2014/main" xmlns="" id="{0D638B41-169F-43AB-87F8-7A246F0E3B00}"/>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92" name="Shape 2639">
              <a:extLst>
                <a:ext uri="{FF2B5EF4-FFF2-40B4-BE49-F238E27FC236}">
                  <a16:creationId xmlns:a16="http://schemas.microsoft.com/office/drawing/2014/main" xmlns="" id="{4649E84A-2DE2-41E8-B37B-6F74B38CEF59}"/>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93" name="Shape 2645">
              <a:extLst>
                <a:ext uri="{FF2B5EF4-FFF2-40B4-BE49-F238E27FC236}">
                  <a16:creationId xmlns:a16="http://schemas.microsoft.com/office/drawing/2014/main" xmlns="" id="{237AAA96-9751-40AE-87C5-0DCCCC7E96EF}"/>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78" name="PA-组合 5">
            <a:extLst>
              <a:ext uri="{FF2B5EF4-FFF2-40B4-BE49-F238E27FC236}">
                <a16:creationId xmlns:a16="http://schemas.microsoft.com/office/drawing/2014/main" xmlns="" id="{32E8799B-4AAD-4A4C-9536-320657D8835A}"/>
              </a:ext>
            </a:extLst>
          </p:cNvPr>
          <p:cNvGrpSpPr/>
          <p:nvPr>
            <p:custDataLst>
              <p:tags r:id="rId2"/>
            </p:custDataLst>
          </p:nvPr>
        </p:nvGrpSpPr>
        <p:grpSpPr>
          <a:xfrm>
            <a:off x="5090824" y="4050210"/>
            <a:ext cx="2271160" cy="1798678"/>
            <a:chOff x="4997641" y="2723647"/>
            <a:chExt cx="2271160" cy="1798678"/>
          </a:xfrm>
        </p:grpSpPr>
        <p:sp>
          <p:nvSpPr>
            <p:cNvPr id="79" name="PA-文本框 7">
              <a:extLst>
                <a:ext uri="{FF2B5EF4-FFF2-40B4-BE49-F238E27FC236}">
                  <a16:creationId xmlns:a16="http://schemas.microsoft.com/office/drawing/2014/main" xmlns="" id="{BC675727-CA5E-40F4-89D0-ABA5B5CE988A}"/>
                </a:ext>
              </a:extLst>
            </p:cNvPr>
            <p:cNvSpPr txBox="1"/>
            <p:nvPr>
              <p:custDataLst>
                <p:tags r:id="rId21"/>
              </p:custDataLst>
            </p:nvPr>
          </p:nvSpPr>
          <p:spPr>
            <a:xfrm>
              <a:off x="4997641" y="3649265"/>
              <a:ext cx="2271160" cy="873060"/>
            </a:xfrm>
            <a:prstGeom prst="rect">
              <a:avLst/>
            </a:prstGeom>
            <a:noFill/>
          </p:spPr>
          <p:txBody>
            <a:bodyPr wrap="square" lIns="0" rIns="0" rtlCol="0">
              <a:spAutoFit/>
            </a:bodyPr>
            <a:lstStyle/>
            <a:p>
              <a:pPr lvl="0" algn="ctr" defTabSz="914102">
                <a:lnSpc>
                  <a:spcPct val="130000"/>
                </a:lnSpc>
              </a:pPr>
              <a:r>
                <a:rPr lang="zh-CN" altLang="en-US" sz="1000" kern="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a:t>
              </a:r>
            </a:p>
          </p:txBody>
        </p:sp>
        <p:sp>
          <p:nvSpPr>
            <p:cNvPr id="80" name="PA-文本框 8">
              <a:extLst>
                <a:ext uri="{FF2B5EF4-FFF2-40B4-BE49-F238E27FC236}">
                  <a16:creationId xmlns:a16="http://schemas.microsoft.com/office/drawing/2014/main" xmlns="" id="{240E42E9-B5E1-4E1B-ABD6-2DB69E9562DE}"/>
                </a:ext>
              </a:extLst>
            </p:cNvPr>
            <p:cNvSpPr txBox="1"/>
            <p:nvPr>
              <p:custDataLst>
                <p:tags r:id="rId22"/>
              </p:custDataLst>
            </p:nvPr>
          </p:nvSpPr>
          <p:spPr>
            <a:xfrm>
              <a:off x="5594612" y="3258439"/>
              <a:ext cx="1077218" cy="307777"/>
            </a:xfrm>
            <a:prstGeom prst="rect">
              <a:avLst/>
            </a:prstGeom>
            <a:noFill/>
          </p:spPr>
          <p:txBody>
            <a:bodyPr wrap="none" lIns="0" rIns="0" rtlCol="0">
              <a:spAutoFit/>
            </a:bodyPr>
            <a:lstStyle/>
            <a:p>
              <a:pPr lvl="0" algn="ctr" defTabSz="914102"/>
              <a:r>
                <a:rPr lang="zh-CN" altLang="en-US" sz="1400" b="1" kern="0"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cxnSp>
          <p:nvCxnSpPr>
            <p:cNvPr id="81" name="PA-直接连接符 9">
              <a:extLst>
                <a:ext uri="{FF2B5EF4-FFF2-40B4-BE49-F238E27FC236}">
                  <a16:creationId xmlns:a16="http://schemas.microsoft.com/office/drawing/2014/main" xmlns="" id="{AA0CA9C6-2A8B-4F17-826F-E4DBA055F915}"/>
                </a:ext>
              </a:extLst>
            </p:cNvPr>
            <p:cNvCxnSpPr/>
            <p:nvPr>
              <p:custDataLst>
                <p:tags r:id="rId23"/>
              </p:custDataLst>
            </p:nvPr>
          </p:nvCxnSpPr>
          <p:spPr>
            <a:xfrm>
              <a:off x="6133221" y="2723647"/>
              <a:ext cx="0" cy="476954"/>
            </a:xfrm>
            <a:prstGeom prst="line">
              <a:avLst/>
            </a:prstGeom>
            <a:noFill/>
            <a:ln w="6350" cap="flat" cmpd="sng" algn="ctr">
              <a:solidFill>
                <a:srgbClr val="526175"/>
              </a:solidFill>
              <a:prstDash val="solid"/>
              <a:miter lim="800000"/>
            </a:ln>
            <a:effectLst/>
          </p:spPr>
        </p:cxnSp>
      </p:grpSp>
      <p:grpSp>
        <p:nvGrpSpPr>
          <p:cNvPr id="82" name="组 5">
            <a:extLst>
              <a:ext uri="{FF2B5EF4-FFF2-40B4-BE49-F238E27FC236}">
                <a16:creationId xmlns:a16="http://schemas.microsoft.com/office/drawing/2014/main" xmlns="" id="{108E0952-A4B7-4F35-9C4E-EB5318F61794}"/>
              </a:ext>
            </a:extLst>
          </p:cNvPr>
          <p:cNvGrpSpPr/>
          <p:nvPr/>
        </p:nvGrpSpPr>
        <p:grpSpPr>
          <a:xfrm>
            <a:off x="5188090" y="6053862"/>
            <a:ext cx="2076628" cy="304402"/>
            <a:chOff x="1506361" y="5550641"/>
            <a:chExt cx="2076628" cy="304402"/>
          </a:xfrm>
          <a:solidFill>
            <a:srgbClr val="677180"/>
          </a:solidFill>
        </p:grpSpPr>
        <p:sp>
          <p:nvSpPr>
            <p:cNvPr id="83" name="Shape 2637">
              <a:extLst>
                <a:ext uri="{FF2B5EF4-FFF2-40B4-BE49-F238E27FC236}">
                  <a16:creationId xmlns:a16="http://schemas.microsoft.com/office/drawing/2014/main" xmlns="" id="{00F39829-9CC5-437A-B077-3F120E91FF6C}"/>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4" name="Shape 2639">
              <a:extLst>
                <a:ext uri="{FF2B5EF4-FFF2-40B4-BE49-F238E27FC236}">
                  <a16:creationId xmlns:a16="http://schemas.microsoft.com/office/drawing/2014/main" xmlns="" id="{20BB39FD-6174-49AF-8936-EAEB16CA6B2C}"/>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5" name="Shape 2645">
              <a:extLst>
                <a:ext uri="{FF2B5EF4-FFF2-40B4-BE49-F238E27FC236}">
                  <a16:creationId xmlns:a16="http://schemas.microsoft.com/office/drawing/2014/main" xmlns="" id="{21949148-6226-4E7D-9CAD-68C5FFB2437A}"/>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70" name="PA-组合 5">
            <a:extLst>
              <a:ext uri="{FF2B5EF4-FFF2-40B4-BE49-F238E27FC236}">
                <a16:creationId xmlns:a16="http://schemas.microsoft.com/office/drawing/2014/main" xmlns="" id="{5ABDA5E9-9723-426D-BC3C-4CC8A63D2133}"/>
              </a:ext>
            </a:extLst>
          </p:cNvPr>
          <p:cNvGrpSpPr/>
          <p:nvPr>
            <p:custDataLst>
              <p:tags r:id="rId3"/>
            </p:custDataLst>
          </p:nvPr>
        </p:nvGrpSpPr>
        <p:grpSpPr>
          <a:xfrm>
            <a:off x="1484024" y="4068885"/>
            <a:ext cx="2271160" cy="1798678"/>
            <a:chOff x="4997641" y="2723647"/>
            <a:chExt cx="2271160" cy="1798678"/>
          </a:xfrm>
        </p:grpSpPr>
        <p:sp>
          <p:nvSpPr>
            <p:cNvPr id="71" name="PA-文本框 7">
              <a:extLst>
                <a:ext uri="{FF2B5EF4-FFF2-40B4-BE49-F238E27FC236}">
                  <a16:creationId xmlns:a16="http://schemas.microsoft.com/office/drawing/2014/main" xmlns="" id="{1EAD260B-A42F-4EA9-BFD3-13F3C1A0811E}"/>
                </a:ext>
              </a:extLst>
            </p:cNvPr>
            <p:cNvSpPr txBox="1"/>
            <p:nvPr>
              <p:custDataLst>
                <p:tags r:id="rId18"/>
              </p:custDataLst>
            </p:nvPr>
          </p:nvSpPr>
          <p:spPr>
            <a:xfrm>
              <a:off x="4997641" y="3649265"/>
              <a:ext cx="2271160" cy="873060"/>
            </a:xfrm>
            <a:prstGeom prst="rect">
              <a:avLst/>
            </a:prstGeom>
            <a:noFill/>
          </p:spPr>
          <p:txBody>
            <a:bodyPr wrap="square" lIns="0" rIns="0" rtlCol="0">
              <a:spAutoFit/>
            </a:bodyPr>
            <a:lstStyle/>
            <a:p>
              <a:pPr lvl="0" algn="ctr" defTabSz="914102">
                <a:lnSpc>
                  <a:spcPct val="130000"/>
                </a:lnSpc>
              </a:pPr>
              <a:r>
                <a:rPr lang="zh-CN" altLang="en-US" sz="1000" kern="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a:t>
              </a:r>
            </a:p>
          </p:txBody>
        </p:sp>
        <p:sp>
          <p:nvSpPr>
            <p:cNvPr id="72" name="PA-文本框 8">
              <a:extLst>
                <a:ext uri="{FF2B5EF4-FFF2-40B4-BE49-F238E27FC236}">
                  <a16:creationId xmlns:a16="http://schemas.microsoft.com/office/drawing/2014/main" xmlns="" id="{3AB92CEB-38E9-4243-9307-FAB6EF48CA0C}"/>
                </a:ext>
              </a:extLst>
            </p:cNvPr>
            <p:cNvSpPr txBox="1"/>
            <p:nvPr>
              <p:custDataLst>
                <p:tags r:id="rId19"/>
              </p:custDataLst>
            </p:nvPr>
          </p:nvSpPr>
          <p:spPr>
            <a:xfrm>
              <a:off x="5594612" y="3258439"/>
              <a:ext cx="1077218" cy="307777"/>
            </a:xfrm>
            <a:prstGeom prst="rect">
              <a:avLst/>
            </a:prstGeom>
            <a:noFill/>
          </p:spPr>
          <p:txBody>
            <a:bodyPr wrap="none" lIns="0" rIns="0" rtlCol="0">
              <a:spAutoFit/>
            </a:bodyPr>
            <a:lstStyle/>
            <a:p>
              <a:pPr lvl="0" algn="ctr" defTabSz="914102"/>
              <a:r>
                <a:rPr lang="zh-CN" altLang="en-US" sz="1400" b="1" kern="0"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cxnSp>
          <p:nvCxnSpPr>
            <p:cNvPr id="73" name="PA-直接连接符 9">
              <a:extLst>
                <a:ext uri="{FF2B5EF4-FFF2-40B4-BE49-F238E27FC236}">
                  <a16:creationId xmlns:a16="http://schemas.microsoft.com/office/drawing/2014/main" xmlns="" id="{EB02A441-838C-4375-A097-9D17F398B7A6}"/>
                </a:ext>
              </a:extLst>
            </p:cNvPr>
            <p:cNvCxnSpPr/>
            <p:nvPr>
              <p:custDataLst>
                <p:tags r:id="rId20"/>
              </p:custDataLst>
            </p:nvPr>
          </p:nvCxnSpPr>
          <p:spPr>
            <a:xfrm>
              <a:off x="6133221" y="2723647"/>
              <a:ext cx="0" cy="476954"/>
            </a:xfrm>
            <a:prstGeom prst="line">
              <a:avLst/>
            </a:prstGeom>
            <a:noFill/>
            <a:ln w="6350" cap="flat" cmpd="sng" algn="ctr">
              <a:solidFill>
                <a:srgbClr val="526175"/>
              </a:solidFill>
              <a:prstDash val="solid"/>
              <a:miter lim="800000"/>
            </a:ln>
            <a:effectLst/>
          </p:spPr>
        </p:cxnSp>
      </p:grpSp>
      <p:grpSp>
        <p:nvGrpSpPr>
          <p:cNvPr id="74" name="组 5">
            <a:extLst>
              <a:ext uri="{FF2B5EF4-FFF2-40B4-BE49-F238E27FC236}">
                <a16:creationId xmlns:a16="http://schemas.microsoft.com/office/drawing/2014/main" xmlns="" id="{E4184E97-CCE7-4F7E-AE1A-000EAAE028C5}"/>
              </a:ext>
            </a:extLst>
          </p:cNvPr>
          <p:cNvGrpSpPr/>
          <p:nvPr/>
        </p:nvGrpSpPr>
        <p:grpSpPr>
          <a:xfrm>
            <a:off x="1581290" y="6072537"/>
            <a:ext cx="2076628" cy="304402"/>
            <a:chOff x="1506361" y="5550641"/>
            <a:chExt cx="2076628" cy="304402"/>
          </a:xfrm>
          <a:solidFill>
            <a:srgbClr val="677180"/>
          </a:solidFill>
        </p:grpSpPr>
        <p:sp>
          <p:nvSpPr>
            <p:cNvPr id="75" name="Shape 2637">
              <a:extLst>
                <a:ext uri="{FF2B5EF4-FFF2-40B4-BE49-F238E27FC236}">
                  <a16:creationId xmlns:a16="http://schemas.microsoft.com/office/drawing/2014/main" xmlns="" id="{7C96462D-8235-418B-835B-14368FB92051}"/>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6" name="Shape 2639">
              <a:extLst>
                <a:ext uri="{FF2B5EF4-FFF2-40B4-BE49-F238E27FC236}">
                  <a16:creationId xmlns:a16="http://schemas.microsoft.com/office/drawing/2014/main" xmlns="" id="{9D3799A8-150F-476C-96E4-FCAE6470D37D}"/>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7" name="Shape 2645">
              <a:extLst>
                <a:ext uri="{FF2B5EF4-FFF2-40B4-BE49-F238E27FC236}">
                  <a16:creationId xmlns:a16="http://schemas.microsoft.com/office/drawing/2014/main" xmlns="" id="{EAF2ADEA-2315-4216-AA44-A54DA5BB57E3}"/>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grp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1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1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7"/>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14"/>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03</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产品及服务情况</a:t>
            </a:r>
          </a:p>
        </p:txBody>
      </p:sp>
      <p:grpSp>
        <p:nvGrpSpPr>
          <p:cNvPr id="62" name="组合 61">
            <a:extLst>
              <a:ext uri="{FF2B5EF4-FFF2-40B4-BE49-F238E27FC236}">
                <a16:creationId xmlns:a16="http://schemas.microsoft.com/office/drawing/2014/main" xmlns="" id="{881458A0-CA94-43D2-9FC8-89FC9F9E8C51}"/>
              </a:ext>
            </a:extLst>
          </p:cNvPr>
          <p:cNvGrpSpPr/>
          <p:nvPr/>
        </p:nvGrpSpPr>
        <p:grpSpPr>
          <a:xfrm>
            <a:off x="1369561" y="1568799"/>
            <a:ext cx="2500086" cy="2500086"/>
            <a:chOff x="1369561" y="1568799"/>
            <a:chExt cx="2500086" cy="2500086"/>
          </a:xfrm>
        </p:grpSpPr>
        <p:grpSp>
          <p:nvGrpSpPr>
            <p:cNvPr id="38" name="组合 37">
              <a:extLst>
                <a:ext uri="{FF2B5EF4-FFF2-40B4-BE49-F238E27FC236}">
                  <a16:creationId xmlns:a16="http://schemas.microsoft.com/office/drawing/2014/main" xmlns="" id="{EDF54245-052C-48F1-A6E9-D1F8AD919CBD}"/>
                </a:ext>
              </a:extLst>
            </p:cNvPr>
            <p:cNvGrpSpPr/>
            <p:nvPr/>
          </p:nvGrpSpPr>
          <p:grpSpPr>
            <a:xfrm>
              <a:off x="1369561" y="1568799"/>
              <a:ext cx="2500086" cy="2500086"/>
              <a:chOff x="1333481" y="1593118"/>
              <a:chExt cx="1418785" cy="1418785"/>
            </a:xfrm>
          </p:grpSpPr>
          <p:sp>
            <p:nvSpPr>
              <p:cNvPr id="40" name="PA-↖">
                <a:extLst>
                  <a:ext uri="{FF2B5EF4-FFF2-40B4-BE49-F238E27FC236}">
                    <a16:creationId xmlns:a16="http://schemas.microsoft.com/office/drawing/2014/main" xmlns="" id="{87DE9A19-8E54-4A35-83EC-0643E1DA2EB5}"/>
                  </a:ext>
                </a:extLst>
              </p:cNvPr>
              <p:cNvSpPr/>
              <p:nvPr>
                <p:custDataLst>
                  <p:tags r:id="rId11"/>
                </p:custDataLst>
              </p:nvPr>
            </p:nvSpPr>
            <p:spPr>
              <a:xfrm>
                <a:off x="1333481" y="1593118"/>
                <a:ext cx="1418785" cy="1418785"/>
              </a:xfrm>
              <a:prstGeom prst="upArrow">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41" name="PA-↘">
                <a:extLst>
                  <a:ext uri="{FF2B5EF4-FFF2-40B4-BE49-F238E27FC236}">
                    <a16:creationId xmlns:a16="http://schemas.microsoft.com/office/drawing/2014/main" xmlns="" id="{B93C2E56-DFF9-450C-98EE-809873188AA3}"/>
                  </a:ext>
                </a:extLst>
              </p:cNvPr>
              <p:cNvSpPr/>
              <p:nvPr>
                <p:custDataLst>
                  <p:tags r:id="rId12"/>
                </p:custDataLst>
              </p:nvPr>
            </p:nvSpPr>
            <p:spPr>
              <a:xfrm>
                <a:off x="1333481" y="1593118"/>
                <a:ext cx="1418785" cy="1418785"/>
              </a:xfrm>
              <a:prstGeom prst="upArrow">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42" name="PA-1">
                <a:extLst>
                  <a:ext uri="{FF2B5EF4-FFF2-40B4-BE49-F238E27FC236}">
                    <a16:creationId xmlns:a16="http://schemas.microsoft.com/office/drawing/2014/main" xmlns="" id="{D863A3A6-6CE6-4A6E-B490-9809392E5216}"/>
                  </a:ext>
                </a:extLst>
              </p:cNvPr>
              <p:cNvSpPr/>
              <p:nvPr>
                <p:custDataLst>
                  <p:tags r:id="rId13"/>
                </p:custDataLst>
              </p:nvPr>
            </p:nvSpPr>
            <p:spPr>
              <a:xfrm>
                <a:off x="1333481" y="1593118"/>
                <a:ext cx="1418785" cy="1418785"/>
              </a:xfrm>
              <a:prstGeom prst="upArrow">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39" name="PA-形状 2937">
              <a:extLst>
                <a:ext uri="{FF2B5EF4-FFF2-40B4-BE49-F238E27FC236}">
                  <a16:creationId xmlns:a16="http://schemas.microsoft.com/office/drawing/2014/main" xmlns="" id="{B6328ED5-2F81-4DDA-8F6A-FCA10E8C808C}"/>
                </a:ext>
              </a:extLst>
            </p:cNvPr>
            <p:cNvSpPr/>
            <p:nvPr>
              <p:custDataLst>
                <p:tags r:id="rId10"/>
              </p:custDataLst>
            </p:nvPr>
          </p:nvSpPr>
          <p:spPr>
            <a:xfrm>
              <a:off x="2218351" y="2417589"/>
              <a:ext cx="802506" cy="802506"/>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677180"/>
            </a:solidFill>
            <a:ln w="12700">
              <a:miter lim="400000"/>
            </a:ln>
          </p:spPr>
          <p:txBody>
            <a:bodyPr lIns="38090" tIns="38090" rIns="38090" bIns="38090" anchor="ctr"/>
            <a:lstStyle/>
            <a:p>
              <a:pPr marL="0" marR="0" lvl="0" indent="0" defTabSz="457063"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2999"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Gill Sans"/>
                <a:sym typeface="Gill Sans"/>
              </a:endParaRPr>
            </a:p>
          </p:txBody>
        </p:sp>
      </p:grpSp>
      <p:grpSp>
        <p:nvGrpSpPr>
          <p:cNvPr id="63" name="组合 62">
            <a:extLst>
              <a:ext uri="{FF2B5EF4-FFF2-40B4-BE49-F238E27FC236}">
                <a16:creationId xmlns:a16="http://schemas.microsoft.com/office/drawing/2014/main" xmlns="" id="{A4ED045C-A0A4-4262-8CF3-3ED357A795AA}"/>
              </a:ext>
            </a:extLst>
          </p:cNvPr>
          <p:cNvGrpSpPr/>
          <p:nvPr/>
        </p:nvGrpSpPr>
        <p:grpSpPr>
          <a:xfrm>
            <a:off x="4976361" y="1568799"/>
            <a:ext cx="2500086" cy="2500086"/>
            <a:chOff x="4976361" y="1568799"/>
            <a:chExt cx="2500086" cy="2500086"/>
          </a:xfrm>
        </p:grpSpPr>
        <p:grpSp>
          <p:nvGrpSpPr>
            <p:cNvPr id="44" name="组合 43">
              <a:extLst>
                <a:ext uri="{FF2B5EF4-FFF2-40B4-BE49-F238E27FC236}">
                  <a16:creationId xmlns:a16="http://schemas.microsoft.com/office/drawing/2014/main" xmlns="" id="{4AD7CE15-02AE-45D3-9466-B4603CB4D095}"/>
                </a:ext>
              </a:extLst>
            </p:cNvPr>
            <p:cNvGrpSpPr/>
            <p:nvPr/>
          </p:nvGrpSpPr>
          <p:grpSpPr>
            <a:xfrm>
              <a:off x="4976361" y="1568799"/>
              <a:ext cx="2500086" cy="2500086"/>
              <a:chOff x="1333481" y="1593118"/>
              <a:chExt cx="1418785" cy="1418785"/>
            </a:xfrm>
          </p:grpSpPr>
          <p:sp>
            <p:nvSpPr>
              <p:cNvPr id="46" name="PA-↖">
                <a:extLst>
                  <a:ext uri="{FF2B5EF4-FFF2-40B4-BE49-F238E27FC236}">
                    <a16:creationId xmlns:a16="http://schemas.microsoft.com/office/drawing/2014/main" xmlns="" id="{5EFD986B-3C75-4824-8522-7F7707046EF6}"/>
                  </a:ext>
                </a:extLst>
              </p:cNvPr>
              <p:cNvSpPr/>
              <p:nvPr>
                <p:custDataLst>
                  <p:tags r:id="rId7"/>
                </p:custDataLst>
              </p:nvPr>
            </p:nvSpPr>
            <p:spPr>
              <a:xfrm>
                <a:off x="1333481" y="1593118"/>
                <a:ext cx="1418785" cy="1418785"/>
              </a:xfrm>
              <a:prstGeom prst="downArrow">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47" name="PA-↘">
                <a:extLst>
                  <a:ext uri="{FF2B5EF4-FFF2-40B4-BE49-F238E27FC236}">
                    <a16:creationId xmlns:a16="http://schemas.microsoft.com/office/drawing/2014/main" xmlns="" id="{65FFC416-B35E-4D69-9352-92A7DF31675B}"/>
                  </a:ext>
                </a:extLst>
              </p:cNvPr>
              <p:cNvSpPr/>
              <p:nvPr>
                <p:custDataLst>
                  <p:tags r:id="rId8"/>
                </p:custDataLst>
              </p:nvPr>
            </p:nvSpPr>
            <p:spPr>
              <a:xfrm>
                <a:off x="1333481" y="1593118"/>
                <a:ext cx="1418785" cy="1418785"/>
              </a:xfrm>
              <a:prstGeom prst="downArrow">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48" name="PA-1">
                <a:extLst>
                  <a:ext uri="{FF2B5EF4-FFF2-40B4-BE49-F238E27FC236}">
                    <a16:creationId xmlns:a16="http://schemas.microsoft.com/office/drawing/2014/main" xmlns="" id="{DCA20728-75C3-435E-B30E-573859408A35}"/>
                  </a:ext>
                </a:extLst>
              </p:cNvPr>
              <p:cNvSpPr/>
              <p:nvPr>
                <p:custDataLst>
                  <p:tags r:id="rId9"/>
                </p:custDataLst>
              </p:nvPr>
            </p:nvSpPr>
            <p:spPr>
              <a:xfrm>
                <a:off x="1333481" y="1593118"/>
                <a:ext cx="1418785" cy="1418785"/>
              </a:xfrm>
              <a:prstGeom prst="downArrow">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49" name="组合 48">
              <a:extLst>
                <a:ext uri="{FF2B5EF4-FFF2-40B4-BE49-F238E27FC236}">
                  <a16:creationId xmlns:a16="http://schemas.microsoft.com/office/drawing/2014/main" xmlns="" id="{76E83FC7-CCDF-40D7-A21C-880990DD63DB}"/>
                </a:ext>
              </a:extLst>
            </p:cNvPr>
            <p:cNvGrpSpPr/>
            <p:nvPr/>
          </p:nvGrpSpPr>
          <p:grpSpPr>
            <a:xfrm>
              <a:off x="5876138" y="2417589"/>
              <a:ext cx="807329" cy="680625"/>
              <a:chOff x="1998779" y="3649051"/>
              <a:chExt cx="788988" cy="665163"/>
            </a:xfrm>
          </p:grpSpPr>
          <p:sp>
            <p:nvSpPr>
              <p:cNvPr id="50" name="Oval 7">
                <a:extLst>
                  <a:ext uri="{FF2B5EF4-FFF2-40B4-BE49-F238E27FC236}">
                    <a16:creationId xmlns:a16="http://schemas.microsoft.com/office/drawing/2014/main" xmlns="" id="{102A521A-8AA5-4118-9BC9-989BBA472AAD}"/>
                  </a:ext>
                </a:extLst>
              </p:cNvPr>
              <p:cNvSpPr>
                <a:spLocks noChangeArrowheads="1"/>
              </p:cNvSpPr>
              <p:nvPr/>
            </p:nvSpPr>
            <p:spPr bwMode="auto">
              <a:xfrm>
                <a:off x="2341679" y="3755414"/>
                <a:ext cx="106363" cy="106363"/>
              </a:xfrm>
              <a:prstGeom prst="ellipse">
                <a:avLst/>
              </a:prstGeom>
              <a:noFill/>
              <a:ln w="26988" cap="rnd">
                <a:solidFill>
                  <a:srgbClr val="6771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8">
                <a:extLst>
                  <a:ext uri="{FF2B5EF4-FFF2-40B4-BE49-F238E27FC236}">
                    <a16:creationId xmlns:a16="http://schemas.microsoft.com/office/drawing/2014/main" xmlns="" id="{C0E7BD23-7BC9-4AA6-ACD4-120010B761B9}"/>
                  </a:ext>
                </a:extLst>
              </p:cNvPr>
              <p:cNvSpPr>
                <a:spLocks/>
              </p:cNvSpPr>
              <p:nvPr/>
            </p:nvSpPr>
            <p:spPr bwMode="auto">
              <a:xfrm>
                <a:off x="2222617" y="3649051"/>
                <a:ext cx="346075" cy="531813"/>
              </a:xfrm>
              <a:custGeom>
                <a:avLst/>
                <a:gdLst>
                  <a:gd name="T0" fmla="*/ 104 w 104"/>
                  <a:gd name="T1" fmla="*/ 56 h 160"/>
                  <a:gd name="T2" fmla="*/ 52 w 104"/>
                  <a:gd name="T3" fmla="*/ 0 h 160"/>
                  <a:gd name="T4" fmla="*/ 0 w 104"/>
                  <a:gd name="T5" fmla="*/ 56 h 160"/>
                  <a:gd name="T6" fmla="*/ 52 w 104"/>
                  <a:gd name="T7" fmla="*/ 160 h 160"/>
                  <a:gd name="T8" fmla="*/ 104 w 104"/>
                  <a:gd name="T9" fmla="*/ 56 h 160"/>
                </a:gdLst>
                <a:ahLst/>
                <a:cxnLst>
                  <a:cxn ang="0">
                    <a:pos x="T0" y="T1"/>
                  </a:cxn>
                  <a:cxn ang="0">
                    <a:pos x="T2" y="T3"/>
                  </a:cxn>
                  <a:cxn ang="0">
                    <a:pos x="T4" y="T5"/>
                  </a:cxn>
                  <a:cxn ang="0">
                    <a:pos x="T6" y="T7"/>
                  </a:cxn>
                  <a:cxn ang="0">
                    <a:pos x="T8" y="T9"/>
                  </a:cxn>
                </a:cxnLst>
                <a:rect l="0" t="0" r="r" b="b"/>
                <a:pathLst>
                  <a:path w="104" h="160">
                    <a:moveTo>
                      <a:pt x="104" y="56"/>
                    </a:moveTo>
                    <a:cubicBezTo>
                      <a:pt x="104" y="25"/>
                      <a:pt x="81" y="0"/>
                      <a:pt x="52" y="0"/>
                    </a:cubicBezTo>
                    <a:cubicBezTo>
                      <a:pt x="23" y="0"/>
                      <a:pt x="0" y="25"/>
                      <a:pt x="0" y="56"/>
                    </a:cubicBezTo>
                    <a:cubicBezTo>
                      <a:pt x="0" y="96"/>
                      <a:pt x="52" y="160"/>
                      <a:pt x="52" y="160"/>
                    </a:cubicBezTo>
                    <a:cubicBezTo>
                      <a:pt x="52" y="160"/>
                      <a:pt x="104" y="96"/>
                      <a:pt x="104" y="56"/>
                    </a:cubicBezTo>
                    <a:close/>
                  </a:path>
                </a:pathLst>
              </a:custGeom>
              <a:noFill/>
              <a:ln w="26988" cap="rnd">
                <a:solidFill>
                  <a:srgbClr val="6771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
                <a:extLst>
                  <a:ext uri="{FF2B5EF4-FFF2-40B4-BE49-F238E27FC236}">
                    <a16:creationId xmlns:a16="http://schemas.microsoft.com/office/drawing/2014/main" xmlns="" id="{2ABF0757-4B9C-4408-B93E-EED5998C785F}"/>
                  </a:ext>
                </a:extLst>
              </p:cNvPr>
              <p:cNvSpPr>
                <a:spLocks/>
              </p:cNvSpPr>
              <p:nvPr/>
            </p:nvSpPr>
            <p:spPr bwMode="auto">
              <a:xfrm>
                <a:off x="1998779" y="4047514"/>
                <a:ext cx="788988" cy="266700"/>
              </a:xfrm>
              <a:custGeom>
                <a:avLst/>
                <a:gdLst>
                  <a:gd name="T0" fmla="*/ 75 w 237"/>
                  <a:gd name="T1" fmla="*/ 0 h 80"/>
                  <a:gd name="T2" fmla="*/ 46 w 237"/>
                  <a:gd name="T3" fmla="*/ 0 h 80"/>
                  <a:gd name="T4" fmla="*/ 35 w 237"/>
                  <a:gd name="T5" fmla="*/ 6 h 80"/>
                  <a:gd name="T6" fmla="*/ 4 w 237"/>
                  <a:gd name="T7" fmla="*/ 62 h 80"/>
                  <a:gd name="T8" fmla="*/ 15 w 237"/>
                  <a:gd name="T9" fmla="*/ 80 h 80"/>
                  <a:gd name="T10" fmla="*/ 119 w 237"/>
                  <a:gd name="T11" fmla="*/ 80 h 80"/>
                  <a:gd name="T12" fmla="*/ 223 w 237"/>
                  <a:gd name="T13" fmla="*/ 80 h 80"/>
                  <a:gd name="T14" fmla="*/ 233 w 237"/>
                  <a:gd name="T15" fmla="*/ 62 h 80"/>
                  <a:gd name="T16" fmla="*/ 202 w 237"/>
                  <a:gd name="T17" fmla="*/ 6 h 80"/>
                  <a:gd name="T18" fmla="*/ 192 w 237"/>
                  <a:gd name="T19" fmla="*/ 0 h 80"/>
                  <a:gd name="T20" fmla="*/ 163 w 237"/>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80">
                    <a:moveTo>
                      <a:pt x="75" y="0"/>
                    </a:moveTo>
                    <a:cubicBezTo>
                      <a:pt x="46" y="0"/>
                      <a:pt x="46" y="0"/>
                      <a:pt x="46" y="0"/>
                    </a:cubicBezTo>
                    <a:cubicBezTo>
                      <a:pt x="41" y="0"/>
                      <a:pt x="37" y="2"/>
                      <a:pt x="35" y="6"/>
                    </a:cubicBezTo>
                    <a:cubicBezTo>
                      <a:pt x="4" y="62"/>
                      <a:pt x="4" y="62"/>
                      <a:pt x="4" y="62"/>
                    </a:cubicBezTo>
                    <a:cubicBezTo>
                      <a:pt x="0" y="70"/>
                      <a:pt x="6" y="80"/>
                      <a:pt x="15" y="80"/>
                    </a:cubicBezTo>
                    <a:cubicBezTo>
                      <a:pt x="119" y="80"/>
                      <a:pt x="119" y="80"/>
                      <a:pt x="119" y="80"/>
                    </a:cubicBezTo>
                    <a:cubicBezTo>
                      <a:pt x="223" y="80"/>
                      <a:pt x="223" y="80"/>
                      <a:pt x="223" y="80"/>
                    </a:cubicBezTo>
                    <a:cubicBezTo>
                      <a:pt x="232" y="80"/>
                      <a:pt x="237" y="70"/>
                      <a:pt x="233" y="62"/>
                    </a:cubicBezTo>
                    <a:cubicBezTo>
                      <a:pt x="202" y="6"/>
                      <a:pt x="202" y="6"/>
                      <a:pt x="202" y="6"/>
                    </a:cubicBezTo>
                    <a:cubicBezTo>
                      <a:pt x="200" y="2"/>
                      <a:pt x="196" y="0"/>
                      <a:pt x="192" y="0"/>
                    </a:cubicBezTo>
                    <a:cubicBezTo>
                      <a:pt x="163" y="0"/>
                      <a:pt x="163" y="0"/>
                      <a:pt x="163" y="0"/>
                    </a:cubicBezTo>
                  </a:path>
                </a:pathLst>
              </a:custGeom>
              <a:noFill/>
              <a:ln w="26988" cap="rnd">
                <a:solidFill>
                  <a:srgbClr val="6771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4" name="组合 63">
            <a:extLst>
              <a:ext uri="{FF2B5EF4-FFF2-40B4-BE49-F238E27FC236}">
                <a16:creationId xmlns:a16="http://schemas.microsoft.com/office/drawing/2014/main" xmlns="" id="{763D695F-933A-42DB-A48C-B43DAE3DDBFE}"/>
              </a:ext>
            </a:extLst>
          </p:cNvPr>
          <p:cNvGrpSpPr/>
          <p:nvPr/>
        </p:nvGrpSpPr>
        <p:grpSpPr>
          <a:xfrm>
            <a:off x="8583161" y="1568799"/>
            <a:ext cx="2500086" cy="2500086"/>
            <a:chOff x="8583161" y="1568799"/>
            <a:chExt cx="2500086" cy="2500086"/>
          </a:xfrm>
        </p:grpSpPr>
        <p:grpSp>
          <p:nvGrpSpPr>
            <p:cNvPr id="53" name="组合 52">
              <a:extLst>
                <a:ext uri="{FF2B5EF4-FFF2-40B4-BE49-F238E27FC236}">
                  <a16:creationId xmlns:a16="http://schemas.microsoft.com/office/drawing/2014/main" xmlns="" id="{CE4B9FC0-2ED9-4E27-B5BD-C3C7F514CB70}"/>
                </a:ext>
              </a:extLst>
            </p:cNvPr>
            <p:cNvGrpSpPr/>
            <p:nvPr/>
          </p:nvGrpSpPr>
          <p:grpSpPr>
            <a:xfrm>
              <a:off x="8583161" y="1568799"/>
              <a:ext cx="2500086" cy="2500086"/>
              <a:chOff x="1333481" y="1593118"/>
              <a:chExt cx="1418785" cy="1418785"/>
            </a:xfrm>
          </p:grpSpPr>
          <p:sp>
            <p:nvSpPr>
              <p:cNvPr id="54" name="PA-↖">
                <a:extLst>
                  <a:ext uri="{FF2B5EF4-FFF2-40B4-BE49-F238E27FC236}">
                    <a16:creationId xmlns:a16="http://schemas.microsoft.com/office/drawing/2014/main" xmlns="" id="{EB86C1F1-BD70-4CEE-9072-2A86948BA311}"/>
                  </a:ext>
                </a:extLst>
              </p:cNvPr>
              <p:cNvSpPr/>
              <p:nvPr>
                <p:custDataLst>
                  <p:tags r:id="rId4"/>
                </p:custDataLst>
              </p:nvPr>
            </p:nvSpPr>
            <p:spPr>
              <a:xfrm>
                <a:off x="1333481" y="1593118"/>
                <a:ext cx="1418785" cy="1418785"/>
              </a:xfrm>
              <a:prstGeom prst="upArrow">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5" name="PA-↘">
                <a:extLst>
                  <a:ext uri="{FF2B5EF4-FFF2-40B4-BE49-F238E27FC236}">
                    <a16:creationId xmlns:a16="http://schemas.microsoft.com/office/drawing/2014/main" xmlns="" id="{7B22578A-1B88-44EF-9880-DB04BA72AF49}"/>
                  </a:ext>
                </a:extLst>
              </p:cNvPr>
              <p:cNvSpPr/>
              <p:nvPr>
                <p:custDataLst>
                  <p:tags r:id="rId5"/>
                </p:custDataLst>
              </p:nvPr>
            </p:nvSpPr>
            <p:spPr>
              <a:xfrm>
                <a:off x="1333481" y="1593118"/>
                <a:ext cx="1418785" cy="1418785"/>
              </a:xfrm>
              <a:prstGeom prst="upArrow">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6" name="PA-1">
                <a:extLst>
                  <a:ext uri="{FF2B5EF4-FFF2-40B4-BE49-F238E27FC236}">
                    <a16:creationId xmlns:a16="http://schemas.microsoft.com/office/drawing/2014/main" xmlns="" id="{12B91075-B91A-47A7-B03A-7F65D6360001}"/>
                  </a:ext>
                </a:extLst>
              </p:cNvPr>
              <p:cNvSpPr/>
              <p:nvPr>
                <p:custDataLst>
                  <p:tags r:id="rId6"/>
                </p:custDataLst>
              </p:nvPr>
            </p:nvSpPr>
            <p:spPr>
              <a:xfrm>
                <a:off x="1333481" y="1593118"/>
                <a:ext cx="1418785" cy="1418785"/>
              </a:xfrm>
              <a:prstGeom prst="upArrow">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57" name="组合 56">
              <a:extLst>
                <a:ext uri="{FF2B5EF4-FFF2-40B4-BE49-F238E27FC236}">
                  <a16:creationId xmlns:a16="http://schemas.microsoft.com/office/drawing/2014/main" xmlns="" id="{D09614C6-2A0B-491F-A3ED-FD10CFA9C071}"/>
                </a:ext>
              </a:extLst>
            </p:cNvPr>
            <p:cNvGrpSpPr/>
            <p:nvPr/>
          </p:nvGrpSpPr>
          <p:grpSpPr>
            <a:xfrm>
              <a:off x="9538748" y="2417589"/>
              <a:ext cx="588911" cy="802506"/>
              <a:chOff x="7212129" y="177189"/>
              <a:chExt cx="612775" cy="835025"/>
            </a:xfrm>
          </p:grpSpPr>
          <p:sp>
            <p:nvSpPr>
              <p:cNvPr id="58" name="Freeform 64">
                <a:extLst>
                  <a:ext uri="{FF2B5EF4-FFF2-40B4-BE49-F238E27FC236}">
                    <a16:creationId xmlns:a16="http://schemas.microsoft.com/office/drawing/2014/main" xmlns="" id="{4B3F5749-8438-4BC4-B281-7216CA6128DB}"/>
                  </a:ext>
                </a:extLst>
              </p:cNvPr>
              <p:cNvSpPr>
                <a:spLocks/>
              </p:cNvSpPr>
              <p:nvPr/>
            </p:nvSpPr>
            <p:spPr bwMode="auto">
              <a:xfrm>
                <a:off x="7212129" y="440714"/>
                <a:ext cx="612775" cy="441325"/>
              </a:xfrm>
              <a:custGeom>
                <a:avLst/>
                <a:gdLst>
                  <a:gd name="T0" fmla="*/ 184 w 184"/>
                  <a:gd name="T1" fmla="*/ 0 h 133"/>
                  <a:gd name="T2" fmla="*/ 184 w 184"/>
                  <a:gd name="T3" fmla="*/ 43 h 133"/>
                  <a:gd name="T4" fmla="*/ 92 w 184"/>
                  <a:gd name="T5" fmla="*/ 133 h 133"/>
                  <a:gd name="T6" fmla="*/ 0 w 184"/>
                  <a:gd name="T7" fmla="*/ 43 h 133"/>
                  <a:gd name="T8" fmla="*/ 0 w 184"/>
                  <a:gd name="T9" fmla="*/ 0 h 133"/>
                </a:gdLst>
                <a:ahLst/>
                <a:cxnLst>
                  <a:cxn ang="0">
                    <a:pos x="T0" y="T1"/>
                  </a:cxn>
                  <a:cxn ang="0">
                    <a:pos x="T2" y="T3"/>
                  </a:cxn>
                  <a:cxn ang="0">
                    <a:pos x="T4" y="T5"/>
                  </a:cxn>
                  <a:cxn ang="0">
                    <a:pos x="T6" y="T7"/>
                  </a:cxn>
                  <a:cxn ang="0">
                    <a:pos x="T8" y="T9"/>
                  </a:cxn>
                </a:cxnLst>
                <a:rect l="0" t="0" r="r" b="b"/>
                <a:pathLst>
                  <a:path w="184" h="133">
                    <a:moveTo>
                      <a:pt x="184" y="0"/>
                    </a:moveTo>
                    <a:cubicBezTo>
                      <a:pt x="184" y="0"/>
                      <a:pt x="184" y="43"/>
                      <a:pt x="184" y="43"/>
                    </a:cubicBezTo>
                    <a:cubicBezTo>
                      <a:pt x="183" y="93"/>
                      <a:pt x="142" y="133"/>
                      <a:pt x="92" y="133"/>
                    </a:cubicBezTo>
                    <a:cubicBezTo>
                      <a:pt x="41" y="133"/>
                      <a:pt x="1" y="93"/>
                      <a:pt x="0" y="43"/>
                    </a:cubicBezTo>
                    <a:cubicBezTo>
                      <a:pt x="0" y="42"/>
                      <a:pt x="0" y="0"/>
                      <a:pt x="0" y="0"/>
                    </a:cubicBezTo>
                  </a:path>
                </a:pathLst>
              </a:custGeom>
              <a:noFill/>
              <a:ln w="26988" cap="rnd">
                <a:solidFill>
                  <a:srgbClr val="6771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65">
                <a:extLst>
                  <a:ext uri="{FF2B5EF4-FFF2-40B4-BE49-F238E27FC236}">
                    <a16:creationId xmlns:a16="http://schemas.microsoft.com/office/drawing/2014/main" xmlns="" id="{5FC8FFA1-8AD6-432B-8E06-06B48353BDCC}"/>
                  </a:ext>
                </a:extLst>
              </p:cNvPr>
              <p:cNvSpPr>
                <a:spLocks noChangeShapeType="1"/>
              </p:cNvSpPr>
              <p:nvPr/>
            </p:nvSpPr>
            <p:spPr bwMode="auto">
              <a:xfrm>
                <a:off x="7518517" y="888389"/>
                <a:ext cx="0" cy="123825"/>
              </a:xfrm>
              <a:prstGeom prst="line">
                <a:avLst/>
              </a:prstGeom>
              <a:noFill/>
              <a:ln w="26988" cap="rnd">
                <a:solidFill>
                  <a:srgbClr val="6771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66">
                <a:extLst>
                  <a:ext uri="{FF2B5EF4-FFF2-40B4-BE49-F238E27FC236}">
                    <a16:creationId xmlns:a16="http://schemas.microsoft.com/office/drawing/2014/main" xmlns="" id="{939C7E95-0303-423E-9B78-5B9401926370}"/>
                  </a:ext>
                </a:extLst>
              </p:cNvPr>
              <p:cNvSpPr>
                <a:spLocks noChangeShapeType="1"/>
              </p:cNvSpPr>
              <p:nvPr/>
            </p:nvSpPr>
            <p:spPr bwMode="auto">
              <a:xfrm>
                <a:off x="7366117" y="1012214"/>
                <a:ext cx="306388" cy="0"/>
              </a:xfrm>
              <a:prstGeom prst="line">
                <a:avLst/>
              </a:prstGeom>
              <a:noFill/>
              <a:ln w="26988" cap="rnd">
                <a:solidFill>
                  <a:srgbClr val="6771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7">
                <a:extLst>
                  <a:ext uri="{FF2B5EF4-FFF2-40B4-BE49-F238E27FC236}">
                    <a16:creationId xmlns:a16="http://schemas.microsoft.com/office/drawing/2014/main" xmlns="" id="{B16915F9-8FFB-4DC8-9457-A57A057C9268}"/>
                  </a:ext>
                </a:extLst>
              </p:cNvPr>
              <p:cNvSpPr>
                <a:spLocks/>
              </p:cNvSpPr>
              <p:nvPr/>
            </p:nvSpPr>
            <p:spPr bwMode="auto">
              <a:xfrm>
                <a:off x="7356592" y="177189"/>
                <a:ext cx="325438" cy="565150"/>
              </a:xfrm>
              <a:custGeom>
                <a:avLst/>
                <a:gdLst>
                  <a:gd name="T0" fmla="*/ 98 w 98"/>
                  <a:gd name="T1" fmla="*/ 121 h 170"/>
                  <a:gd name="T2" fmla="*/ 49 w 98"/>
                  <a:gd name="T3" fmla="*/ 170 h 170"/>
                  <a:gd name="T4" fmla="*/ 0 w 98"/>
                  <a:gd name="T5" fmla="*/ 121 h 170"/>
                  <a:gd name="T6" fmla="*/ 0 w 98"/>
                  <a:gd name="T7" fmla="*/ 49 h 170"/>
                  <a:gd name="T8" fmla="*/ 49 w 98"/>
                  <a:gd name="T9" fmla="*/ 0 h 170"/>
                  <a:gd name="T10" fmla="*/ 98 w 98"/>
                  <a:gd name="T11" fmla="*/ 49 h 170"/>
                  <a:gd name="T12" fmla="*/ 98 w 98"/>
                  <a:gd name="T13" fmla="*/ 121 h 170"/>
                </a:gdLst>
                <a:ahLst/>
                <a:cxnLst>
                  <a:cxn ang="0">
                    <a:pos x="T0" y="T1"/>
                  </a:cxn>
                  <a:cxn ang="0">
                    <a:pos x="T2" y="T3"/>
                  </a:cxn>
                  <a:cxn ang="0">
                    <a:pos x="T4" y="T5"/>
                  </a:cxn>
                  <a:cxn ang="0">
                    <a:pos x="T6" y="T7"/>
                  </a:cxn>
                  <a:cxn ang="0">
                    <a:pos x="T8" y="T9"/>
                  </a:cxn>
                  <a:cxn ang="0">
                    <a:pos x="T10" y="T11"/>
                  </a:cxn>
                  <a:cxn ang="0">
                    <a:pos x="T12" y="T13"/>
                  </a:cxn>
                </a:cxnLst>
                <a:rect l="0" t="0" r="r" b="b"/>
                <a:pathLst>
                  <a:path w="98" h="170">
                    <a:moveTo>
                      <a:pt x="98" y="121"/>
                    </a:moveTo>
                    <a:cubicBezTo>
                      <a:pt x="98" y="148"/>
                      <a:pt x="76" y="170"/>
                      <a:pt x="49" y="170"/>
                    </a:cubicBezTo>
                    <a:cubicBezTo>
                      <a:pt x="22" y="170"/>
                      <a:pt x="0" y="148"/>
                      <a:pt x="0" y="121"/>
                    </a:cubicBezTo>
                    <a:cubicBezTo>
                      <a:pt x="0" y="49"/>
                      <a:pt x="0" y="49"/>
                      <a:pt x="0" y="49"/>
                    </a:cubicBezTo>
                    <a:cubicBezTo>
                      <a:pt x="0" y="22"/>
                      <a:pt x="22" y="0"/>
                      <a:pt x="49" y="0"/>
                    </a:cubicBezTo>
                    <a:cubicBezTo>
                      <a:pt x="76" y="0"/>
                      <a:pt x="98" y="22"/>
                      <a:pt x="98" y="49"/>
                    </a:cubicBezTo>
                    <a:lnTo>
                      <a:pt x="98" y="121"/>
                    </a:lnTo>
                    <a:close/>
                  </a:path>
                </a:pathLst>
              </a:custGeom>
              <a:noFill/>
              <a:ln w="26988" cap="rnd">
                <a:solidFill>
                  <a:srgbClr val="6771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22636283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 presetClass="entr" presetSubtype="4" decel="10000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1000" fill="hold"/>
                                        <p:tgtEl>
                                          <p:spTgt spid="62"/>
                                        </p:tgtEl>
                                        <p:attrNameLst>
                                          <p:attrName>ppt_x</p:attrName>
                                        </p:attrNameLst>
                                      </p:cBhvr>
                                      <p:tavLst>
                                        <p:tav tm="0">
                                          <p:val>
                                            <p:strVal val="#ppt_x"/>
                                          </p:val>
                                        </p:tav>
                                        <p:tav tm="100000">
                                          <p:val>
                                            <p:strVal val="#ppt_x"/>
                                          </p:val>
                                        </p:tav>
                                      </p:tavLst>
                                    </p:anim>
                                    <p:anim calcmode="lin" valueType="num">
                                      <p:cBhvr additive="base">
                                        <p:cTn id="20" dur="1000" fill="hold"/>
                                        <p:tgtEl>
                                          <p:spTgt spid="62"/>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50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1000" fill="hold"/>
                                        <p:tgtEl>
                                          <p:spTgt spid="63"/>
                                        </p:tgtEl>
                                        <p:attrNameLst>
                                          <p:attrName>ppt_x</p:attrName>
                                        </p:attrNameLst>
                                      </p:cBhvr>
                                      <p:tavLst>
                                        <p:tav tm="0">
                                          <p:val>
                                            <p:strVal val="#ppt_x"/>
                                          </p:val>
                                        </p:tav>
                                        <p:tav tm="100000">
                                          <p:val>
                                            <p:strVal val="#ppt_x"/>
                                          </p:val>
                                        </p:tav>
                                      </p:tavLst>
                                    </p:anim>
                                    <p:anim calcmode="lin" valueType="num">
                                      <p:cBhvr additive="base">
                                        <p:cTn id="24" dur="1000" fill="hold"/>
                                        <p:tgtEl>
                                          <p:spTgt spid="63"/>
                                        </p:tgtEl>
                                        <p:attrNameLst>
                                          <p:attrName>ppt_y</p:attrName>
                                        </p:attrNameLst>
                                      </p:cBhvr>
                                      <p:tavLst>
                                        <p:tav tm="0">
                                          <p:val>
                                            <p:strVal val="0-#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1000" fill="hold"/>
                                        <p:tgtEl>
                                          <p:spTgt spid="64"/>
                                        </p:tgtEl>
                                        <p:attrNameLst>
                                          <p:attrName>ppt_x</p:attrName>
                                        </p:attrNameLst>
                                      </p:cBhvr>
                                      <p:tavLst>
                                        <p:tav tm="0">
                                          <p:val>
                                            <p:strVal val="#ppt_x"/>
                                          </p:val>
                                        </p:tav>
                                        <p:tav tm="100000">
                                          <p:val>
                                            <p:strVal val="#ppt_x"/>
                                          </p:val>
                                        </p:tav>
                                      </p:tavLst>
                                    </p:anim>
                                    <p:anim calcmode="lin" valueType="num">
                                      <p:cBhvr additive="base">
                                        <p:cTn id="28" dur="1000" fill="hold"/>
                                        <p:tgtEl>
                                          <p:spTgt spid="64"/>
                                        </p:tgtEl>
                                        <p:attrNameLst>
                                          <p:attrName>ppt_y</p:attrName>
                                        </p:attrNameLst>
                                      </p:cBhvr>
                                      <p:tavLst>
                                        <p:tav tm="0">
                                          <p:val>
                                            <p:strVal val="1+#ppt_h/2"/>
                                          </p:val>
                                        </p:tav>
                                        <p:tav tm="100000">
                                          <p:val>
                                            <p:strVal val="#ppt_y"/>
                                          </p:val>
                                        </p:tav>
                                      </p:tavLst>
                                    </p:anim>
                                  </p:childTnLst>
                                </p:cTn>
                              </p:par>
                            </p:childTnLst>
                          </p:cTn>
                        </p:par>
                        <p:par>
                          <p:cTn id="29" fill="hold">
                            <p:stCondLst>
                              <p:cond delay="4300"/>
                            </p:stCondLst>
                            <p:childTnLst>
                              <p:par>
                                <p:cTn id="30" presetID="10" presetClass="entr" presetSubtype="0" fill="hold"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par>
                                <p:cTn id="33" presetID="42" presetClass="path" presetSubtype="0" decel="100000" fill="hold" nodeType="withEffect">
                                  <p:stCondLst>
                                    <p:cond delay="100"/>
                                  </p:stCondLst>
                                  <p:childTnLst>
                                    <p:animMotion origin="layout" path="M -3.75E-6 -0.04051 L -3.75E-6 4.44444E-6 " pathEditMode="relative" rAng="0" ptsTypes="AA">
                                      <p:cBhvr>
                                        <p:cTn id="34" dur="500" fill="hold"/>
                                        <p:tgtEl>
                                          <p:spTgt spid="70"/>
                                        </p:tgtEl>
                                        <p:attrNameLst>
                                          <p:attrName>ppt_x</p:attrName>
                                          <p:attrName>ppt_y</p:attrName>
                                        </p:attrNameLst>
                                      </p:cBhvr>
                                      <p:rCtr x="0" y="2014"/>
                                    </p:animMotion>
                                  </p:childTnLst>
                                </p:cTn>
                              </p:par>
                            </p:childTnLst>
                          </p:cTn>
                        </p:par>
                        <p:par>
                          <p:cTn id="35" fill="hold">
                            <p:stCondLst>
                              <p:cond delay="4900"/>
                            </p:stCondLst>
                            <p:childTnLst>
                              <p:par>
                                <p:cTn id="36" presetID="55" presetClass="entr" presetSubtype="0" fill="hold" nodeType="afterEffect">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cBhvr>
                                        <p:cTn id="38" dur="1000" fill="hold"/>
                                        <p:tgtEl>
                                          <p:spTgt spid="74"/>
                                        </p:tgtEl>
                                        <p:attrNameLst>
                                          <p:attrName>ppt_w</p:attrName>
                                        </p:attrNameLst>
                                      </p:cBhvr>
                                      <p:tavLst>
                                        <p:tav tm="0">
                                          <p:val>
                                            <p:strVal val="#ppt_w*0.70"/>
                                          </p:val>
                                        </p:tav>
                                        <p:tav tm="100000">
                                          <p:val>
                                            <p:strVal val="#ppt_w"/>
                                          </p:val>
                                        </p:tav>
                                      </p:tavLst>
                                    </p:anim>
                                    <p:anim calcmode="lin" valueType="num">
                                      <p:cBhvr>
                                        <p:cTn id="39" dur="1000" fill="hold"/>
                                        <p:tgtEl>
                                          <p:spTgt spid="74"/>
                                        </p:tgtEl>
                                        <p:attrNameLst>
                                          <p:attrName>ppt_h</p:attrName>
                                        </p:attrNameLst>
                                      </p:cBhvr>
                                      <p:tavLst>
                                        <p:tav tm="0">
                                          <p:val>
                                            <p:strVal val="#ppt_h"/>
                                          </p:val>
                                        </p:tav>
                                        <p:tav tm="100000">
                                          <p:val>
                                            <p:strVal val="#ppt_h"/>
                                          </p:val>
                                        </p:tav>
                                      </p:tavLst>
                                    </p:anim>
                                    <p:animEffect transition="in" filter="fade">
                                      <p:cBhvr>
                                        <p:cTn id="40" dur="1000"/>
                                        <p:tgtEl>
                                          <p:spTgt spid="74"/>
                                        </p:tgtEl>
                                      </p:cBhvr>
                                    </p:animEffect>
                                  </p:childTnLst>
                                </p:cTn>
                              </p:par>
                            </p:childTnLst>
                          </p:cTn>
                        </p:par>
                        <p:par>
                          <p:cTn id="41" fill="hold">
                            <p:stCondLst>
                              <p:cond delay="5900"/>
                            </p:stCondLst>
                            <p:childTnLst>
                              <p:par>
                                <p:cTn id="42" presetID="10" presetClass="entr" presetSubtype="0"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42" presetClass="path" presetSubtype="0" decel="100000" fill="hold" nodeType="withEffect">
                                  <p:stCondLst>
                                    <p:cond delay="100"/>
                                  </p:stCondLst>
                                  <p:childTnLst>
                                    <p:animMotion origin="layout" path="M 2.91667E-6 -0.04051 L 2.91667E-6 2.22222E-6 " pathEditMode="relative" rAng="0" ptsTypes="AA">
                                      <p:cBhvr>
                                        <p:cTn id="46" dur="500" fill="hold"/>
                                        <p:tgtEl>
                                          <p:spTgt spid="78"/>
                                        </p:tgtEl>
                                        <p:attrNameLst>
                                          <p:attrName>ppt_x</p:attrName>
                                          <p:attrName>ppt_y</p:attrName>
                                        </p:attrNameLst>
                                      </p:cBhvr>
                                      <p:rCtr x="0" y="2014"/>
                                    </p:animMotion>
                                  </p:childTnLst>
                                </p:cTn>
                              </p:par>
                            </p:childTnLst>
                          </p:cTn>
                        </p:par>
                        <p:par>
                          <p:cTn id="47" fill="hold">
                            <p:stCondLst>
                              <p:cond delay="6500"/>
                            </p:stCondLst>
                            <p:childTnLst>
                              <p:par>
                                <p:cTn id="48" presetID="55" presetClass="entr" presetSubtype="0" fill="hold" nodeType="after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p:cTn id="50" dur="1000" fill="hold"/>
                                        <p:tgtEl>
                                          <p:spTgt spid="82"/>
                                        </p:tgtEl>
                                        <p:attrNameLst>
                                          <p:attrName>ppt_w</p:attrName>
                                        </p:attrNameLst>
                                      </p:cBhvr>
                                      <p:tavLst>
                                        <p:tav tm="0">
                                          <p:val>
                                            <p:strVal val="#ppt_w*0.70"/>
                                          </p:val>
                                        </p:tav>
                                        <p:tav tm="100000">
                                          <p:val>
                                            <p:strVal val="#ppt_w"/>
                                          </p:val>
                                        </p:tav>
                                      </p:tavLst>
                                    </p:anim>
                                    <p:anim calcmode="lin" valueType="num">
                                      <p:cBhvr>
                                        <p:cTn id="51" dur="1000" fill="hold"/>
                                        <p:tgtEl>
                                          <p:spTgt spid="82"/>
                                        </p:tgtEl>
                                        <p:attrNameLst>
                                          <p:attrName>ppt_h</p:attrName>
                                        </p:attrNameLst>
                                      </p:cBhvr>
                                      <p:tavLst>
                                        <p:tav tm="0">
                                          <p:val>
                                            <p:strVal val="#ppt_h"/>
                                          </p:val>
                                        </p:tav>
                                        <p:tav tm="100000">
                                          <p:val>
                                            <p:strVal val="#ppt_h"/>
                                          </p:val>
                                        </p:tav>
                                      </p:tavLst>
                                    </p:anim>
                                    <p:animEffect transition="in" filter="fade">
                                      <p:cBhvr>
                                        <p:cTn id="52" dur="1000"/>
                                        <p:tgtEl>
                                          <p:spTgt spid="82"/>
                                        </p:tgtEl>
                                      </p:cBhvr>
                                    </p:animEffect>
                                  </p:childTnLst>
                                </p:cTn>
                              </p:par>
                            </p:childTnLst>
                          </p:cTn>
                        </p:par>
                        <p:par>
                          <p:cTn id="53" fill="hold">
                            <p:stCondLst>
                              <p:cond delay="7500"/>
                            </p:stCondLst>
                            <p:childTnLst>
                              <p:par>
                                <p:cTn id="54" presetID="10" presetClass="entr" presetSubtype="0" fill="hold" nodeType="after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fade">
                                      <p:cBhvr>
                                        <p:cTn id="56" dur="500"/>
                                        <p:tgtEl>
                                          <p:spTgt spid="86"/>
                                        </p:tgtEl>
                                      </p:cBhvr>
                                    </p:animEffect>
                                  </p:childTnLst>
                                </p:cTn>
                              </p:par>
                              <p:par>
                                <p:cTn id="57" presetID="42" presetClass="path" presetSubtype="0" decel="100000" fill="hold" nodeType="withEffect">
                                  <p:stCondLst>
                                    <p:cond delay="100"/>
                                  </p:stCondLst>
                                  <p:childTnLst>
                                    <p:animMotion origin="layout" path="M -4.16667E-7 -0.04051 L -4.16667E-7 -7.40741E-7 " pathEditMode="relative" rAng="0" ptsTypes="AA">
                                      <p:cBhvr>
                                        <p:cTn id="58" dur="500" fill="hold"/>
                                        <p:tgtEl>
                                          <p:spTgt spid="86"/>
                                        </p:tgtEl>
                                        <p:attrNameLst>
                                          <p:attrName>ppt_x</p:attrName>
                                          <p:attrName>ppt_y</p:attrName>
                                        </p:attrNameLst>
                                      </p:cBhvr>
                                      <p:rCtr x="0" y="2014"/>
                                    </p:animMotion>
                                  </p:childTnLst>
                                </p:cTn>
                              </p:par>
                            </p:childTnLst>
                          </p:cTn>
                        </p:par>
                        <p:par>
                          <p:cTn id="59" fill="hold">
                            <p:stCondLst>
                              <p:cond delay="8100"/>
                            </p:stCondLst>
                            <p:childTnLst>
                              <p:par>
                                <p:cTn id="60" presetID="55" presetClass="entr" presetSubtype="0"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 calcmode="lin" valueType="num">
                                      <p:cBhvr>
                                        <p:cTn id="62" dur="1000" fill="hold"/>
                                        <p:tgtEl>
                                          <p:spTgt spid="90"/>
                                        </p:tgtEl>
                                        <p:attrNameLst>
                                          <p:attrName>ppt_w</p:attrName>
                                        </p:attrNameLst>
                                      </p:cBhvr>
                                      <p:tavLst>
                                        <p:tav tm="0">
                                          <p:val>
                                            <p:strVal val="#ppt_w*0.70"/>
                                          </p:val>
                                        </p:tav>
                                        <p:tav tm="100000">
                                          <p:val>
                                            <p:strVal val="#ppt_w"/>
                                          </p:val>
                                        </p:tav>
                                      </p:tavLst>
                                    </p:anim>
                                    <p:anim calcmode="lin" valueType="num">
                                      <p:cBhvr>
                                        <p:cTn id="63" dur="1000" fill="hold"/>
                                        <p:tgtEl>
                                          <p:spTgt spid="90"/>
                                        </p:tgtEl>
                                        <p:attrNameLst>
                                          <p:attrName>ppt_h</p:attrName>
                                        </p:attrNameLst>
                                      </p:cBhvr>
                                      <p:tavLst>
                                        <p:tav tm="0">
                                          <p:val>
                                            <p:strVal val="#ppt_h"/>
                                          </p:val>
                                        </p:tav>
                                        <p:tav tm="100000">
                                          <p:val>
                                            <p:strVal val="#ppt_h"/>
                                          </p:val>
                                        </p:tav>
                                      </p:tavLst>
                                    </p:anim>
                                    <p:animEffect transition="in" filter="fade">
                                      <p:cBhvr>
                                        <p:cTn id="64"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xmlns="" id="{62B183A5-CDEF-414F-AF57-9A4D078E37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340" y="348882"/>
            <a:ext cx="1145566" cy="457568"/>
          </a:xfrm>
          <a:prstGeom prst="rect">
            <a:avLst/>
          </a:prstGeom>
        </p:spPr>
      </p:pic>
      <p:sp>
        <p:nvSpPr>
          <p:cNvPr id="10" name="矩形 9">
            <a:extLst>
              <a:ext uri="{FF2B5EF4-FFF2-40B4-BE49-F238E27FC236}">
                <a16:creationId xmlns:a16="http://schemas.microsoft.com/office/drawing/2014/main" xmlns="" id="{EBC4D592-BB98-41CF-AA4D-1D9B838DB41B}"/>
              </a:ext>
            </a:extLst>
          </p:cNvPr>
          <p:cNvSpPr/>
          <p:nvPr/>
        </p:nvSpPr>
        <p:spPr>
          <a:xfrm>
            <a:off x="3809603" y="4555500"/>
            <a:ext cx="4572794" cy="507839"/>
          </a:xfrm>
          <a:prstGeom prst="rect">
            <a:avLst/>
          </a:prstGeom>
        </p:spPr>
        <p:txBody>
          <a:bodyPr lIns="91448" tIns="45724" rIns="91448" bIns="45724">
            <a:spAutoFit/>
          </a:bodyPr>
          <a:lstStyle/>
          <a:p>
            <a:pPr algn="ctr"/>
            <a:r>
              <a:rPr lang="en-US" altLang="zh-CN" sz="900" dirty="0">
                <a:solidFill>
                  <a:schemeClr val="bg1">
                    <a:lumMod val="65000"/>
                  </a:schemeClr>
                </a:solidFill>
              </a:rPr>
              <a:t>Chinese  companies  will no longer remain in the hard stage and they are also promoting a culture Chinese  companies  will no longer remain </a:t>
            </a:r>
          </a:p>
          <a:p>
            <a:pPr algn="ctr"/>
            <a:r>
              <a:rPr lang="en-US" altLang="zh-CN" sz="900" dirty="0">
                <a:solidFill>
                  <a:schemeClr val="bg1">
                    <a:lumMod val="65000"/>
                  </a:schemeClr>
                </a:solidFill>
              </a:rPr>
              <a:t>in the hard stage and they are also wang ling </a:t>
            </a:r>
            <a:r>
              <a:rPr lang="en-US" altLang="zh-CN" sz="900" dirty="0" err="1">
                <a:solidFill>
                  <a:schemeClr val="bg1">
                    <a:lumMod val="65000"/>
                  </a:schemeClr>
                </a:solidFill>
              </a:rPr>
              <a:t>yan</a:t>
            </a:r>
            <a:r>
              <a:rPr lang="en-US" altLang="zh-CN" sz="900" dirty="0">
                <a:solidFill>
                  <a:schemeClr val="bg1">
                    <a:lumMod val="65000"/>
                  </a:schemeClr>
                </a:solidFill>
              </a:rPr>
              <a:t> a culture</a:t>
            </a:r>
          </a:p>
        </p:txBody>
      </p:sp>
      <p:sp>
        <p:nvSpPr>
          <p:cNvPr id="11" name="TextBox 14">
            <a:extLst>
              <a:ext uri="{FF2B5EF4-FFF2-40B4-BE49-F238E27FC236}">
                <a16:creationId xmlns:a16="http://schemas.microsoft.com/office/drawing/2014/main" xmlns="" id="{D6B4462B-9BE8-4F27-B865-C83FB157EC8B}"/>
              </a:ext>
            </a:extLst>
          </p:cNvPr>
          <p:cNvSpPr txBox="1"/>
          <p:nvPr/>
        </p:nvSpPr>
        <p:spPr>
          <a:xfrm>
            <a:off x="1951606" y="3182871"/>
            <a:ext cx="8288789" cy="1200329"/>
          </a:xfrm>
          <a:prstGeom prst="rect">
            <a:avLst/>
          </a:prstGeom>
          <a:noFill/>
          <a:effectLst/>
        </p:spPr>
        <p:txBody>
          <a:bodyPr wrap="square" rtlCol="0">
            <a:spAutoFit/>
          </a:bodyPr>
          <a:lstStyle/>
          <a:p>
            <a:pPr algn="ctr" defTabSz="285750"/>
            <a:r>
              <a:rPr lang="zh-CN" altLang="en-US" sz="7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Liberation Sans" panose="020B0604020202020204" pitchFamily="34" charset="0"/>
              </a:rPr>
              <a:t>规划及未来发展</a:t>
            </a:r>
          </a:p>
        </p:txBody>
      </p:sp>
      <p:sp>
        <p:nvSpPr>
          <p:cNvPr id="12" name="矩形 11">
            <a:extLst>
              <a:ext uri="{FF2B5EF4-FFF2-40B4-BE49-F238E27FC236}">
                <a16:creationId xmlns:a16="http://schemas.microsoft.com/office/drawing/2014/main" xmlns="" id="{B8D5B184-918A-477B-8DEC-4A6350567F00}"/>
              </a:ext>
            </a:extLst>
          </p:cNvPr>
          <p:cNvSpPr/>
          <p:nvPr/>
        </p:nvSpPr>
        <p:spPr>
          <a:xfrm>
            <a:off x="4654550" y="1320823"/>
            <a:ext cx="2882900" cy="1862048"/>
          </a:xfrm>
          <a:prstGeom prst="rect">
            <a:avLst/>
          </a:prstGeom>
        </p:spPr>
        <p:txBody>
          <a:bodyPr wrap="square">
            <a:spAutoFit/>
          </a:bodyPr>
          <a:lstStyle/>
          <a:p>
            <a:pPr lvl="1" algn="ctr">
              <a:spcBef>
                <a:spcPct val="0"/>
              </a:spcBef>
            </a:pPr>
            <a:r>
              <a:rPr lang="en-US" altLang="zh-CN" sz="11500" spc="1500" dirty="0">
                <a:solidFill>
                  <a:schemeClr val="accent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04</a:t>
            </a:r>
          </a:p>
        </p:txBody>
      </p:sp>
      <p:sp>
        <p:nvSpPr>
          <p:cNvPr id="13" name="PA-1">
            <a:extLst>
              <a:ext uri="{FF2B5EF4-FFF2-40B4-BE49-F238E27FC236}">
                <a16:creationId xmlns:a16="http://schemas.microsoft.com/office/drawing/2014/main" xmlns="" id="{596CB061-B0ED-415F-B7DF-029975F4037B}"/>
              </a:ext>
            </a:extLst>
          </p:cNvPr>
          <p:cNvSpPr>
            <a:spLocks/>
          </p:cNvSpPr>
          <p:nvPr>
            <p:custDataLst>
              <p:tags r:id="rId1"/>
            </p:custDataLst>
          </p:nvPr>
        </p:nvSpPr>
        <p:spPr>
          <a:xfrm flipH="1" flipV="1">
            <a:off x="4637246" y="5467280"/>
            <a:ext cx="2917508" cy="507839"/>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4" name="PA-任意多边形 849">
            <a:extLst>
              <a:ext uri="{FF2B5EF4-FFF2-40B4-BE49-F238E27FC236}">
                <a16:creationId xmlns:a16="http://schemas.microsoft.com/office/drawing/2014/main" xmlns="" id="{B04DDC33-0BDB-40A8-A80D-D3D86D4F7072}"/>
              </a:ext>
            </a:extLst>
          </p:cNvPr>
          <p:cNvSpPr>
            <a:spLocks noEditPoints="1"/>
          </p:cNvSpPr>
          <p:nvPr>
            <p:custDataLst>
              <p:tags r:id="rId2"/>
            </p:custDataLst>
          </p:nvPr>
        </p:nvSpPr>
        <p:spPr bwMode="auto">
          <a:xfrm>
            <a:off x="4773314" y="5567585"/>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TextBox 19">
            <a:extLst>
              <a:ext uri="{FF2B5EF4-FFF2-40B4-BE49-F238E27FC236}">
                <a16:creationId xmlns:a16="http://schemas.microsoft.com/office/drawing/2014/main" xmlns="" id="{A19A90C4-F6AD-45F8-BA5F-E0B92E875ACC}"/>
              </a:ext>
            </a:extLst>
          </p:cNvPr>
          <p:cNvSpPr txBox="1"/>
          <p:nvPr/>
        </p:nvSpPr>
        <p:spPr>
          <a:xfrm>
            <a:off x="5217955" y="5585201"/>
            <a:ext cx="2159078" cy="289611"/>
          </a:xfrm>
          <a:prstGeom prst="rect">
            <a:avLst/>
          </a:prstGeom>
          <a:noFill/>
        </p:spPr>
        <p:txBody>
          <a:bodyPr wrap="none" lIns="42970" tIns="21485" rIns="42970" bIns="21485" rtlCol="0">
            <a:spAutoFit/>
          </a:bodyPr>
          <a:lstStyle/>
          <a:p>
            <a:r>
              <a:rPr lang="en-US" altLang="zh-CN" sz="1600" spc="300" dirty="0">
                <a:solidFill>
                  <a:schemeClr val="accent1">
                    <a:lumMod val="50000"/>
                  </a:schemeClr>
                </a:solidFill>
                <a:latin typeface="微软雅黑" panose="020B0503020204020204" pitchFamily="34" charset="-122"/>
                <a:ea typeface="微软雅黑" panose="020B0503020204020204" pitchFamily="34" charset="-122"/>
              </a:rPr>
              <a:t>THE PART FOUR</a:t>
            </a:r>
          </a:p>
        </p:txBody>
      </p:sp>
      <p:pic>
        <p:nvPicPr>
          <p:cNvPr id="24" name="图片 23">
            <a:extLst>
              <a:ext uri="{FF2B5EF4-FFF2-40B4-BE49-F238E27FC236}">
                <a16:creationId xmlns:a16="http://schemas.microsoft.com/office/drawing/2014/main" xmlns="" id="{6D25B814-C2FF-4299-BE38-CC46D6D8AD1D}"/>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8985758" y="862396"/>
            <a:ext cx="1980253" cy="2039586"/>
          </a:xfrm>
          <a:prstGeom prst="rect">
            <a:avLst/>
          </a:prstGeom>
        </p:spPr>
      </p:pic>
      <p:pic>
        <p:nvPicPr>
          <p:cNvPr id="25" name="图片 24">
            <a:extLst>
              <a:ext uri="{FF2B5EF4-FFF2-40B4-BE49-F238E27FC236}">
                <a16:creationId xmlns:a16="http://schemas.microsoft.com/office/drawing/2014/main" xmlns="" id="{350DACF7-20D7-40D4-89EB-5581705D934E}"/>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10123" t="37609" r="68912" b="42535"/>
          <a:stretch/>
        </p:blipFill>
        <p:spPr>
          <a:xfrm>
            <a:off x="8033224" y="5431098"/>
            <a:ext cx="1028769" cy="974324"/>
          </a:xfrm>
          <a:prstGeom prst="rect">
            <a:avLst/>
          </a:prstGeom>
        </p:spPr>
      </p:pic>
      <p:pic>
        <p:nvPicPr>
          <p:cNvPr id="26" name="图片 25">
            <a:extLst>
              <a:ext uri="{FF2B5EF4-FFF2-40B4-BE49-F238E27FC236}">
                <a16:creationId xmlns:a16="http://schemas.microsoft.com/office/drawing/2014/main" xmlns="" id="{C1048B4E-52B8-44F5-822F-2E867581B282}"/>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2107599" y="577666"/>
            <a:ext cx="1051937" cy="1083455"/>
          </a:xfrm>
          <a:prstGeom prst="rect">
            <a:avLst/>
          </a:prstGeom>
        </p:spPr>
      </p:pic>
    </p:spTree>
    <p:extLst>
      <p:ext uri="{BB962C8B-B14F-4D97-AF65-F5344CB8AC3E}">
        <p14:creationId xmlns:p14="http://schemas.microsoft.com/office/powerpoint/2010/main" val="4013667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00"/>
                                </p:stCondLst>
                                <p:childTnLst>
                                  <p:par>
                                    <p:cTn id="40" presetID="2" presetClass="entr" presetSubtype="4" fill="hold" nodeType="afterEffect" p14:presetBounceEnd="67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67000">
                                          <p:cBhvr additive="base">
                                            <p:cTn id="42" dur="2000" fill="hold"/>
                                            <p:tgtEl>
                                              <p:spTgt spid="24"/>
                                            </p:tgtEl>
                                            <p:attrNameLst>
                                              <p:attrName>ppt_x</p:attrName>
                                            </p:attrNameLst>
                                          </p:cBhvr>
                                          <p:tavLst>
                                            <p:tav tm="0">
                                              <p:val>
                                                <p:strVal val="#ppt_x"/>
                                              </p:val>
                                            </p:tav>
                                            <p:tav tm="100000">
                                              <p:val>
                                                <p:strVal val="#ppt_x"/>
                                              </p:val>
                                            </p:tav>
                                          </p:tavLst>
                                        </p:anim>
                                        <p:anim calcmode="lin" valueType="num" p14:bounceEnd="67000">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14:presetBounceEnd="67000">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14:bounceEnd="67000">
                                          <p:cBhvr additive="base">
                                            <p:cTn id="48" dur="2000" fill="hold"/>
                                            <p:tgtEl>
                                              <p:spTgt spid="25"/>
                                            </p:tgtEl>
                                            <p:attrNameLst>
                                              <p:attrName>ppt_x</p:attrName>
                                            </p:attrNameLst>
                                          </p:cBhvr>
                                          <p:tavLst>
                                            <p:tav tm="0">
                                              <p:val>
                                                <p:strVal val="#ppt_x"/>
                                              </p:val>
                                            </p:tav>
                                            <p:tav tm="100000">
                                              <p:val>
                                                <p:strVal val="#ppt_x"/>
                                              </p:val>
                                            </p:tav>
                                          </p:tavLst>
                                        </p:anim>
                                        <p:anim calcmode="lin" valueType="num" p14:bounceEnd="67000">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14:presetBounceEnd="67000">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14:bounceEnd="67000">
                                          <p:cBhvr additive="base">
                                            <p:cTn id="54" dur="2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00"/>
                                </p:stCondLst>
                                <p:childTnLst>
                                  <p:par>
                                    <p:cTn id="40" presetID="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000" fill="hold"/>
                                            <p:tgtEl>
                                              <p:spTgt spid="24"/>
                                            </p:tgtEl>
                                            <p:attrNameLst>
                                              <p:attrName>ppt_x</p:attrName>
                                            </p:attrNameLst>
                                          </p:cBhvr>
                                          <p:tavLst>
                                            <p:tav tm="0">
                                              <p:val>
                                                <p:strVal val="#ppt_x"/>
                                              </p:val>
                                            </p:tav>
                                            <p:tav tm="100000">
                                              <p:val>
                                                <p:strVal val="#ppt_x"/>
                                              </p:val>
                                            </p:tav>
                                          </p:tavLst>
                                        </p:anim>
                                        <p:anim calcmode="lin" valueType="num">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2000" fill="hold"/>
                                            <p:tgtEl>
                                              <p:spTgt spid="25"/>
                                            </p:tgtEl>
                                            <p:attrNameLst>
                                              <p:attrName>ppt_x</p:attrName>
                                            </p:attrNameLst>
                                          </p:cBhvr>
                                          <p:tavLst>
                                            <p:tav tm="0">
                                              <p:val>
                                                <p:strVal val="#ppt_x"/>
                                              </p:val>
                                            </p:tav>
                                            <p:tav tm="100000">
                                              <p:val>
                                                <p:strVal val="#ppt_x"/>
                                              </p:val>
                                            </p:tav>
                                          </p:tavLst>
                                        </p:anim>
                                        <p:anim calcmode="lin" valueType="num">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2000" fill="hold"/>
                                            <p:tgtEl>
                                              <p:spTgt spid="26"/>
                                            </p:tgtEl>
                                            <p:attrNameLst>
                                              <p:attrName>ppt_x</p:attrName>
                                            </p:attrNameLst>
                                          </p:cBhvr>
                                          <p:tavLst>
                                            <p:tav tm="0">
                                              <p:val>
                                                <p:strVal val="#ppt_x"/>
                                              </p:val>
                                            </p:tav>
                                            <p:tav tm="100000">
                                              <p:val>
                                                <p:strVal val="#ppt_x"/>
                                              </p:val>
                                            </p:tav>
                                          </p:tavLst>
                                        </p:anim>
                                        <p:anim calcmode="lin" valueType="num">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2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2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2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2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04</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规划及未来发展</a:t>
            </a:r>
          </a:p>
        </p:txBody>
      </p:sp>
      <p:sp>
        <p:nvSpPr>
          <p:cNvPr id="47" name="矩形: 圆角 46">
            <a:extLst>
              <a:ext uri="{FF2B5EF4-FFF2-40B4-BE49-F238E27FC236}">
                <a16:creationId xmlns:a16="http://schemas.microsoft.com/office/drawing/2014/main" xmlns="" id="{D57C4F33-877D-4DCB-B6CD-2066FB5F3253}"/>
              </a:ext>
            </a:extLst>
          </p:cNvPr>
          <p:cNvSpPr/>
          <p:nvPr/>
        </p:nvSpPr>
        <p:spPr>
          <a:xfrm rot="13500000">
            <a:off x="1360933" y="2089570"/>
            <a:ext cx="1445087" cy="1445087"/>
          </a:xfrm>
          <a:prstGeom prst="roundRect">
            <a:avLst/>
          </a:prstGeom>
          <a:blipFill dpi="0" rotWithShape="0">
            <a:blip r:embed="rId27">
              <a:extLst>
                <a:ext uri="{BEBA8EAE-BF5A-486C-A8C5-ECC9F3942E4B}">
                  <a14:imgProps xmlns:a14="http://schemas.microsoft.com/office/drawing/2010/main">
                    <a14:imgLayer>
                      <a14:imgEffect>
                        <a14:saturation sat="0"/>
                      </a14:imgEffect>
                    </a14:imgLayer>
                  </a14:imgProps>
                </a:ext>
              </a:extLst>
            </a:blip>
            <a:srcRect/>
            <a:stretch>
              <a:fillRect r="-25000"/>
            </a:stretch>
          </a:blipFill>
          <a:ln>
            <a:noFill/>
          </a:ln>
          <a:effectLst>
            <a:outerShdw blurRad="635000" sx="102000" sy="102000" algn="ctr" rotWithShape="0">
              <a:srgbClr val="7F91A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xmlns="" id="{2B554C8D-B0A4-4601-8509-3EFDC539CB00}"/>
              </a:ext>
            </a:extLst>
          </p:cNvPr>
          <p:cNvSpPr/>
          <p:nvPr/>
        </p:nvSpPr>
        <p:spPr>
          <a:xfrm rot="13500000">
            <a:off x="4047440" y="2089570"/>
            <a:ext cx="1445087" cy="1445087"/>
          </a:xfrm>
          <a:prstGeom prst="roundRect">
            <a:avLst/>
          </a:prstGeom>
          <a:blipFill dpi="0" rotWithShape="0">
            <a:blip r:embed="rId28">
              <a:extLst>
                <a:ext uri="{BEBA8EAE-BF5A-486C-A8C5-ECC9F3942E4B}">
                  <a14:imgProps xmlns:a14="http://schemas.microsoft.com/office/drawing/2010/main">
                    <a14:imgLayer>
                      <a14:imgEffect>
                        <a14:saturation sat="0"/>
                      </a14:imgEffect>
                    </a14:imgLayer>
                  </a14:imgProps>
                </a:ext>
              </a:extLst>
            </a:blip>
            <a:srcRect/>
            <a:stretch>
              <a:fillRect r="-25000"/>
            </a:stretch>
          </a:blipFill>
          <a:ln>
            <a:noFill/>
          </a:ln>
          <a:effectLst>
            <a:outerShdw blurRad="635000" sx="102000" sy="102000" algn="ctr" rotWithShape="0">
              <a:srgbClr val="7F91A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xmlns="" id="{31230213-E746-4C17-AF74-4055BE5C6EAD}"/>
              </a:ext>
            </a:extLst>
          </p:cNvPr>
          <p:cNvSpPr/>
          <p:nvPr/>
        </p:nvSpPr>
        <p:spPr>
          <a:xfrm rot="13500000">
            <a:off x="6733947" y="2089570"/>
            <a:ext cx="1445087" cy="1445087"/>
          </a:xfrm>
          <a:prstGeom prst="roundRect">
            <a:avLst/>
          </a:prstGeom>
          <a:blipFill dpi="0" rotWithShape="0">
            <a:blip r:embed="rId29">
              <a:extLst>
                <a:ext uri="{BEBA8EAE-BF5A-486C-A8C5-ECC9F3942E4B}">
                  <a14:imgProps xmlns:a14="http://schemas.microsoft.com/office/drawing/2010/main">
                    <a14:imgLayer>
                      <a14:imgEffect>
                        <a14:saturation sat="0"/>
                      </a14:imgEffect>
                    </a14:imgLayer>
                  </a14:imgProps>
                </a:ext>
              </a:extLst>
            </a:blip>
            <a:srcRect/>
            <a:stretch>
              <a:fillRect r="-25000"/>
            </a:stretch>
          </a:blipFill>
          <a:ln>
            <a:noFill/>
          </a:ln>
          <a:effectLst>
            <a:outerShdw blurRad="635000" sx="102000" sy="102000" algn="ctr" rotWithShape="0">
              <a:srgbClr val="7F91A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xmlns="" id="{71347FDC-20E0-476B-A263-E9FFFF6E033D}"/>
              </a:ext>
            </a:extLst>
          </p:cNvPr>
          <p:cNvSpPr/>
          <p:nvPr/>
        </p:nvSpPr>
        <p:spPr>
          <a:xfrm rot="13500000">
            <a:off x="9420455" y="2089570"/>
            <a:ext cx="1445087" cy="1445087"/>
          </a:xfrm>
          <a:prstGeom prst="roundRect">
            <a:avLst/>
          </a:prstGeom>
          <a:blipFill dpi="0" rotWithShape="0">
            <a:blip r:embed="rId30">
              <a:extLst>
                <a:ext uri="{BEBA8EAE-BF5A-486C-A8C5-ECC9F3942E4B}">
                  <a14:imgProps xmlns:a14="http://schemas.microsoft.com/office/drawing/2010/main">
                    <a14:imgLayer>
                      <a14:imgEffect>
                        <a14:saturation sat="0"/>
                      </a14:imgEffect>
                    </a14:imgLayer>
                  </a14:imgProps>
                </a:ext>
              </a:extLst>
            </a:blip>
            <a:srcRect/>
            <a:stretch>
              <a:fillRect r="-25000"/>
            </a:stretch>
          </a:blipFill>
          <a:ln>
            <a:noFill/>
          </a:ln>
          <a:effectLst>
            <a:outerShdw blurRad="635000" sx="102000" sy="102000" algn="ctr" rotWithShape="0">
              <a:srgbClr val="7F91A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文本框 11">
            <a:extLst>
              <a:ext uri="{FF2B5EF4-FFF2-40B4-BE49-F238E27FC236}">
                <a16:creationId xmlns:a16="http://schemas.microsoft.com/office/drawing/2014/main" xmlns="" id="{BC1929D0-92BF-4C8C-A04F-2243FBFFC3C3}"/>
              </a:ext>
            </a:extLst>
          </p:cNvPr>
          <p:cNvSpPr txBox="1"/>
          <p:nvPr>
            <p:custDataLst>
              <p:tags r:id="rId1"/>
            </p:custDataLst>
          </p:nvPr>
        </p:nvSpPr>
        <p:spPr>
          <a:xfrm>
            <a:off x="947896" y="5301407"/>
            <a:ext cx="2271160"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52" name="PA-文本框 12">
            <a:extLst>
              <a:ext uri="{FF2B5EF4-FFF2-40B4-BE49-F238E27FC236}">
                <a16:creationId xmlns:a16="http://schemas.microsoft.com/office/drawing/2014/main" xmlns="" id="{FA13F948-6269-4F03-A2BE-3BB5B709D7F1}"/>
              </a:ext>
            </a:extLst>
          </p:cNvPr>
          <p:cNvSpPr txBox="1"/>
          <p:nvPr>
            <p:custDataLst>
              <p:tags r:id="rId2"/>
            </p:custDataLst>
          </p:nvPr>
        </p:nvSpPr>
        <p:spPr>
          <a:xfrm>
            <a:off x="1544867" y="4910581"/>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grpSp>
        <p:nvGrpSpPr>
          <p:cNvPr id="53" name="PA-组合 4">
            <a:extLst>
              <a:ext uri="{FF2B5EF4-FFF2-40B4-BE49-F238E27FC236}">
                <a16:creationId xmlns:a16="http://schemas.microsoft.com/office/drawing/2014/main" xmlns="" id="{9646A8B9-12EE-4B83-8200-599D1EF8474F}"/>
              </a:ext>
            </a:extLst>
          </p:cNvPr>
          <p:cNvGrpSpPr/>
          <p:nvPr>
            <p:custDataLst>
              <p:tags r:id="rId3"/>
            </p:custDataLst>
          </p:nvPr>
        </p:nvGrpSpPr>
        <p:grpSpPr>
          <a:xfrm>
            <a:off x="1549868" y="4311542"/>
            <a:ext cx="1067216" cy="394140"/>
            <a:chOff x="5076548" y="2986241"/>
            <a:chExt cx="1067216" cy="394140"/>
          </a:xfrm>
        </p:grpSpPr>
        <p:sp>
          <p:nvSpPr>
            <p:cNvPr id="54" name="PA-1">
              <a:extLst>
                <a:ext uri="{FF2B5EF4-FFF2-40B4-BE49-F238E27FC236}">
                  <a16:creationId xmlns:a16="http://schemas.microsoft.com/office/drawing/2014/main" xmlns="" id="{66D56F94-FF4D-46A2-B13E-F415DA97A981}"/>
                </a:ext>
              </a:extLst>
            </p:cNvPr>
            <p:cNvSpPr/>
            <p:nvPr>
              <p:custDataLst>
                <p:tags r:id="rId19"/>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5" name="PA-文本框 16">
              <a:extLst>
                <a:ext uri="{FF2B5EF4-FFF2-40B4-BE49-F238E27FC236}">
                  <a16:creationId xmlns:a16="http://schemas.microsoft.com/office/drawing/2014/main" xmlns="" id="{EDD30130-B82D-4828-969C-D687FC3BC921}"/>
                </a:ext>
              </a:extLst>
            </p:cNvPr>
            <p:cNvSpPr txBox="1"/>
            <p:nvPr>
              <p:custDataLst>
                <p:tags r:id="rId20"/>
              </p:custDataLst>
            </p:nvPr>
          </p:nvSpPr>
          <p:spPr>
            <a:xfrm>
              <a:off x="5483522" y="3014034"/>
              <a:ext cx="253275"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01</a:t>
              </a:r>
            </a:p>
          </p:txBody>
        </p:sp>
      </p:grpSp>
      <p:sp>
        <p:nvSpPr>
          <p:cNvPr id="56" name="PA-文本框 11">
            <a:extLst>
              <a:ext uri="{FF2B5EF4-FFF2-40B4-BE49-F238E27FC236}">
                <a16:creationId xmlns:a16="http://schemas.microsoft.com/office/drawing/2014/main" xmlns="" id="{E6DD5074-883A-4F9A-9593-DD531E7428D9}"/>
              </a:ext>
            </a:extLst>
          </p:cNvPr>
          <p:cNvSpPr txBox="1"/>
          <p:nvPr>
            <p:custDataLst>
              <p:tags r:id="rId4"/>
            </p:custDataLst>
          </p:nvPr>
        </p:nvSpPr>
        <p:spPr>
          <a:xfrm>
            <a:off x="3634403" y="5301407"/>
            <a:ext cx="2271160"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57" name="PA-文本框 12">
            <a:extLst>
              <a:ext uri="{FF2B5EF4-FFF2-40B4-BE49-F238E27FC236}">
                <a16:creationId xmlns:a16="http://schemas.microsoft.com/office/drawing/2014/main" xmlns="" id="{1C41EE5E-B572-469A-B44D-8A482F334373}"/>
              </a:ext>
            </a:extLst>
          </p:cNvPr>
          <p:cNvSpPr txBox="1"/>
          <p:nvPr>
            <p:custDataLst>
              <p:tags r:id="rId5"/>
            </p:custDataLst>
          </p:nvPr>
        </p:nvSpPr>
        <p:spPr>
          <a:xfrm>
            <a:off x="4231374" y="4910581"/>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grpSp>
        <p:nvGrpSpPr>
          <p:cNvPr id="58" name="PA-组合 4">
            <a:extLst>
              <a:ext uri="{FF2B5EF4-FFF2-40B4-BE49-F238E27FC236}">
                <a16:creationId xmlns:a16="http://schemas.microsoft.com/office/drawing/2014/main" xmlns="" id="{7872F661-6431-4436-93B1-B9DC1E9AD428}"/>
              </a:ext>
            </a:extLst>
          </p:cNvPr>
          <p:cNvGrpSpPr/>
          <p:nvPr>
            <p:custDataLst>
              <p:tags r:id="rId6"/>
            </p:custDataLst>
          </p:nvPr>
        </p:nvGrpSpPr>
        <p:grpSpPr>
          <a:xfrm>
            <a:off x="4236375" y="4311542"/>
            <a:ext cx="1067216" cy="394140"/>
            <a:chOff x="5076548" y="2986241"/>
            <a:chExt cx="1067216" cy="394140"/>
          </a:xfrm>
        </p:grpSpPr>
        <p:sp>
          <p:nvSpPr>
            <p:cNvPr id="59" name="PA-1">
              <a:extLst>
                <a:ext uri="{FF2B5EF4-FFF2-40B4-BE49-F238E27FC236}">
                  <a16:creationId xmlns:a16="http://schemas.microsoft.com/office/drawing/2014/main" xmlns="" id="{65FFC2AB-AD21-47FC-907E-791AD3B3AE5B}"/>
                </a:ext>
              </a:extLst>
            </p:cNvPr>
            <p:cNvSpPr/>
            <p:nvPr>
              <p:custDataLst>
                <p:tags r:id="rId17"/>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0" name="PA-文本框 16">
              <a:extLst>
                <a:ext uri="{FF2B5EF4-FFF2-40B4-BE49-F238E27FC236}">
                  <a16:creationId xmlns:a16="http://schemas.microsoft.com/office/drawing/2014/main" xmlns="" id="{8A1852DB-3D6B-40F8-95BF-82EF30056F93}"/>
                </a:ext>
              </a:extLst>
            </p:cNvPr>
            <p:cNvSpPr txBox="1"/>
            <p:nvPr>
              <p:custDataLst>
                <p:tags r:id="rId18"/>
              </p:custDataLst>
            </p:nvPr>
          </p:nvSpPr>
          <p:spPr>
            <a:xfrm>
              <a:off x="5483522" y="3014034"/>
              <a:ext cx="253275"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02</a:t>
              </a:r>
            </a:p>
          </p:txBody>
        </p:sp>
      </p:grpSp>
      <p:sp>
        <p:nvSpPr>
          <p:cNvPr id="61" name="PA-文本框 11">
            <a:extLst>
              <a:ext uri="{FF2B5EF4-FFF2-40B4-BE49-F238E27FC236}">
                <a16:creationId xmlns:a16="http://schemas.microsoft.com/office/drawing/2014/main" xmlns="" id="{B8616A74-C06F-494C-86C5-7BC25FF27D47}"/>
              </a:ext>
            </a:extLst>
          </p:cNvPr>
          <p:cNvSpPr txBox="1"/>
          <p:nvPr>
            <p:custDataLst>
              <p:tags r:id="rId7"/>
            </p:custDataLst>
          </p:nvPr>
        </p:nvSpPr>
        <p:spPr>
          <a:xfrm>
            <a:off x="6320910" y="5301407"/>
            <a:ext cx="2271160"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62" name="PA-文本框 12">
            <a:extLst>
              <a:ext uri="{FF2B5EF4-FFF2-40B4-BE49-F238E27FC236}">
                <a16:creationId xmlns:a16="http://schemas.microsoft.com/office/drawing/2014/main" xmlns="" id="{5028188F-FC81-4FA9-90A7-2C27E256E19E}"/>
              </a:ext>
            </a:extLst>
          </p:cNvPr>
          <p:cNvSpPr txBox="1"/>
          <p:nvPr>
            <p:custDataLst>
              <p:tags r:id="rId8"/>
            </p:custDataLst>
          </p:nvPr>
        </p:nvSpPr>
        <p:spPr>
          <a:xfrm>
            <a:off x="6917881" y="4910581"/>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grpSp>
        <p:nvGrpSpPr>
          <p:cNvPr id="63" name="PA-组合 4">
            <a:extLst>
              <a:ext uri="{FF2B5EF4-FFF2-40B4-BE49-F238E27FC236}">
                <a16:creationId xmlns:a16="http://schemas.microsoft.com/office/drawing/2014/main" xmlns="" id="{97E897AF-CF72-48BE-A786-D49DED357E48}"/>
              </a:ext>
            </a:extLst>
          </p:cNvPr>
          <p:cNvGrpSpPr/>
          <p:nvPr>
            <p:custDataLst>
              <p:tags r:id="rId9"/>
            </p:custDataLst>
          </p:nvPr>
        </p:nvGrpSpPr>
        <p:grpSpPr>
          <a:xfrm>
            <a:off x="6922882" y="4311542"/>
            <a:ext cx="1067216" cy="394140"/>
            <a:chOff x="5076548" y="2986241"/>
            <a:chExt cx="1067216" cy="394140"/>
          </a:xfrm>
        </p:grpSpPr>
        <p:sp>
          <p:nvSpPr>
            <p:cNvPr id="64" name="PA-1">
              <a:extLst>
                <a:ext uri="{FF2B5EF4-FFF2-40B4-BE49-F238E27FC236}">
                  <a16:creationId xmlns:a16="http://schemas.microsoft.com/office/drawing/2014/main" xmlns="" id="{550FC6D3-F78A-40BA-B548-1DA7B9859366}"/>
                </a:ext>
              </a:extLst>
            </p:cNvPr>
            <p:cNvSpPr/>
            <p:nvPr>
              <p:custDataLst>
                <p:tags r:id="rId15"/>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5" name="PA-文本框 16">
              <a:extLst>
                <a:ext uri="{FF2B5EF4-FFF2-40B4-BE49-F238E27FC236}">
                  <a16:creationId xmlns:a16="http://schemas.microsoft.com/office/drawing/2014/main" xmlns="" id="{C13E5F17-C030-4D96-8F7A-B8F28B1326D8}"/>
                </a:ext>
              </a:extLst>
            </p:cNvPr>
            <p:cNvSpPr txBox="1"/>
            <p:nvPr>
              <p:custDataLst>
                <p:tags r:id="rId16"/>
              </p:custDataLst>
            </p:nvPr>
          </p:nvSpPr>
          <p:spPr>
            <a:xfrm>
              <a:off x="5483522" y="3014034"/>
              <a:ext cx="253275"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03</a:t>
              </a:r>
            </a:p>
          </p:txBody>
        </p:sp>
      </p:grpSp>
      <p:sp>
        <p:nvSpPr>
          <p:cNvPr id="66" name="PA-文本框 11">
            <a:extLst>
              <a:ext uri="{FF2B5EF4-FFF2-40B4-BE49-F238E27FC236}">
                <a16:creationId xmlns:a16="http://schemas.microsoft.com/office/drawing/2014/main" xmlns="" id="{0B192132-B916-4D3C-A93C-EFF850625772}"/>
              </a:ext>
            </a:extLst>
          </p:cNvPr>
          <p:cNvSpPr txBox="1"/>
          <p:nvPr>
            <p:custDataLst>
              <p:tags r:id="rId10"/>
            </p:custDataLst>
          </p:nvPr>
        </p:nvSpPr>
        <p:spPr>
          <a:xfrm>
            <a:off x="9007418" y="5301407"/>
            <a:ext cx="2271160"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67" name="PA-文本框 12">
            <a:extLst>
              <a:ext uri="{FF2B5EF4-FFF2-40B4-BE49-F238E27FC236}">
                <a16:creationId xmlns:a16="http://schemas.microsoft.com/office/drawing/2014/main" xmlns="" id="{086043D5-1084-4D11-923F-19B4574AF2E9}"/>
              </a:ext>
            </a:extLst>
          </p:cNvPr>
          <p:cNvSpPr txBox="1"/>
          <p:nvPr>
            <p:custDataLst>
              <p:tags r:id="rId11"/>
            </p:custDataLst>
          </p:nvPr>
        </p:nvSpPr>
        <p:spPr>
          <a:xfrm>
            <a:off x="9604389" y="4910581"/>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grpSp>
        <p:nvGrpSpPr>
          <p:cNvPr id="68" name="PA-组合 4">
            <a:extLst>
              <a:ext uri="{FF2B5EF4-FFF2-40B4-BE49-F238E27FC236}">
                <a16:creationId xmlns:a16="http://schemas.microsoft.com/office/drawing/2014/main" xmlns="" id="{A9E23D05-73DB-406B-A0FD-72269805ABFB}"/>
              </a:ext>
            </a:extLst>
          </p:cNvPr>
          <p:cNvGrpSpPr/>
          <p:nvPr>
            <p:custDataLst>
              <p:tags r:id="rId12"/>
            </p:custDataLst>
          </p:nvPr>
        </p:nvGrpSpPr>
        <p:grpSpPr>
          <a:xfrm>
            <a:off x="9609390" y="4311542"/>
            <a:ext cx="1067216" cy="394140"/>
            <a:chOff x="5076548" y="2986241"/>
            <a:chExt cx="1067216" cy="394140"/>
          </a:xfrm>
        </p:grpSpPr>
        <p:sp>
          <p:nvSpPr>
            <p:cNvPr id="69" name="PA-1">
              <a:extLst>
                <a:ext uri="{FF2B5EF4-FFF2-40B4-BE49-F238E27FC236}">
                  <a16:creationId xmlns:a16="http://schemas.microsoft.com/office/drawing/2014/main" xmlns="" id="{F68D8158-A9A4-459C-B465-1BF14A774123}"/>
                </a:ext>
              </a:extLst>
            </p:cNvPr>
            <p:cNvSpPr/>
            <p:nvPr>
              <p:custDataLst>
                <p:tags r:id="rId13"/>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0" name="PA-文本框 16">
              <a:extLst>
                <a:ext uri="{FF2B5EF4-FFF2-40B4-BE49-F238E27FC236}">
                  <a16:creationId xmlns:a16="http://schemas.microsoft.com/office/drawing/2014/main" xmlns="" id="{384A0158-FF07-4717-BFDF-D07BEFA79D25}"/>
                </a:ext>
              </a:extLst>
            </p:cNvPr>
            <p:cNvSpPr txBox="1"/>
            <p:nvPr>
              <p:custDataLst>
                <p:tags r:id="rId14"/>
              </p:custDataLst>
            </p:nvPr>
          </p:nvSpPr>
          <p:spPr>
            <a:xfrm>
              <a:off x="5483522" y="3014034"/>
              <a:ext cx="253275"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04</a:t>
              </a:r>
            </a:p>
          </p:txBody>
        </p:sp>
      </p:grpSp>
    </p:spTree>
    <p:extLst>
      <p:ext uri="{BB962C8B-B14F-4D97-AF65-F5344CB8AC3E}">
        <p14:creationId xmlns:p14="http://schemas.microsoft.com/office/powerpoint/2010/main" val="120206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 presetClass="entr" presetSubtype="2"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1+#ppt_w/2"/>
                                          </p:val>
                                        </p:tav>
                                        <p:tav tm="100000">
                                          <p:val>
                                            <p:strVal val="#ppt_x"/>
                                          </p:val>
                                        </p:tav>
                                      </p:tavLst>
                                    </p:anim>
                                    <p:anim calcmode="lin" valueType="num">
                                      <p:cBhvr additive="base">
                                        <p:cTn id="20" dur="50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1+#ppt_w/2"/>
                                          </p:val>
                                        </p:tav>
                                        <p:tav tm="100000">
                                          <p:val>
                                            <p:strVal val="#ppt_x"/>
                                          </p:val>
                                        </p:tav>
                                      </p:tavLst>
                                    </p:anim>
                                    <p:anim calcmode="lin" valueType="num">
                                      <p:cBhvr additive="base">
                                        <p:cTn id="24" dur="500" fill="hold"/>
                                        <p:tgtEl>
                                          <p:spTgt spid="4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0-#ppt_w/2"/>
                                          </p:val>
                                        </p:tav>
                                        <p:tav tm="100000">
                                          <p:val>
                                            <p:strVal val="#ppt_x"/>
                                          </p:val>
                                        </p:tav>
                                      </p:tavLst>
                                    </p:anim>
                                    <p:anim calcmode="lin" valueType="num">
                                      <p:cBhvr additive="base">
                                        <p:cTn id="28" dur="500" fill="hold"/>
                                        <p:tgtEl>
                                          <p:spTgt spid="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0-#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childTnLst>
                          </p:cTn>
                        </p:par>
                        <p:par>
                          <p:cTn id="33" fill="hold">
                            <p:stCondLst>
                              <p:cond delay="2800"/>
                            </p:stCondLst>
                            <p:childTnLst>
                              <p:par>
                                <p:cTn id="34" presetID="14" presetClass="entr" presetSubtype="1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randombar(horizontal)">
                                      <p:cBhvr>
                                        <p:cTn id="36" dur="500"/>
                                        <p:tgtEl>
                                          <p:spTgt spid="51"/>
                                        </p:tgtEl>
                                      </p:cBhvr>
                                    </p:animEffect>
                                  </p:childTnLst>
                                </p:cTn>
                              </p:par>
                            </p:childTnLst>
                          </p:cTn>
                        </p:par>
                        <p:par>
                          <p:cTn id="37" fill="hold">
                            <p:stCondLst>
                              <p:cond delay="3300"/>
                            </p:stCondLst>
                            <p:childTnLst>
                              <p:par>
                                <p:cTn id="38" presetID="53" presetClass="entr" presetSubtype="16"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Effect transition="in" filter="fade">
                                      <p:cBhvr>
                                        <p:cTn id="42" dur="500"/>
                                        <p:tgtEl>
                                          <p:spTgt spid="53"/>
                                        </p:tgtEl>
                                      </p:cBhvr>
                                    </p:animEffect>
                                  </p:childTnLst>
                                </p:cTn>
                              </p:par>
                            </p:childTnLst>
                          </p:cTn>
                        </p:par>
                        <p:par>
                          <p:cTn id="43" fill="hold">
                            <p:stCondLst>
                              <p:cond delay="3800"/>
                            </p:stCondLst>
                            <p:childTnLst>
                              <p:par>
                                <p:cTn id="44" presetID="23" presetClass="entr" presetSubtype="528" fill="hold" grpId="0" nodeType="afterEffect">
                                  <p:stCondLst>
                                    <p:cond delay="0"/>
                                  </p:stCondLst>
                                  <p:iterate type="lt">
                                    <p:tmPct val="5000"/>
                                  </p:iterate>
                                  <p:childTnLst>
                                    <p:set>
                                      <p:cBhvr>
                                        <p:cTn id="45" dur="1" fill="hold">
                                          <p:stCondLst>
                                            <p:cond delay="0"/>
                                          </p:stCondLst>
                                        </p:cTn>
                                        <p:tgtEl>
                                          <p:spTgt spid="52"/>
                                        </p:tgtEl>
                                        <p:attrNameLst>
                                          <p:attrName>style.visibility</p:attrName>
                                        </p:attrNameLst>
                                      </p:cBhvr>
                                      <p:to>
                                        <p:strVal val="visible"/>
                                      </p:to>
                                    </p:set>
                                    <p:anim to="" calcmode="lin" valueType="num">
                                      <p:cBhvr>
                                        <p:cTn id="46" dur="1000" fill="hold">
                                          <p:stCondLst>
                                            <p:cond delay="0"/>
                                          </p:stCondLst>
                                        </p:cTn>
                                        <p:tgtEl>
                                          <p:spTgt spid="52"/>
                                        </p:tgtEl>
                                        <p:attrNameLst>
                                          <p:attrName>ppt_x</p:attrName>
                                        </p:attrNameLst>
                                      </p:cBhvr>
                                      <p:tavLst>
                                        <p:tav tm="0" fmla="#ppt_x+(8/9)*(#ppt_x-(#ppt_x-#ppt_w/2))*((1.5-1.5*$)^2-(1.5-1.5*$)^3)">
                                          <p:val>
                                            <p:strVal val="0"/>
                                          </p:val>
                                        </p:tav>
                                        <p:tav tm="100000">
                                          <p:val>
                                            <p:strVal val="1"/>
                                          </p:val>
                                        </p:tav>
                                      </p:tavLst>
                                    </p:anim>
                                    <p:anim to="" calcmode="lin" valueType="num">
                                      <p:cBhvr>
                                        <p:cTn id="47" dur="1000" fill="hold">
                                          <p:stCondLst>
                                            <p:cond delay="0"/>
                                          </p:stCondLst>
                                        </p:cTn>
                                        <p:tgtEl>
                                          <p:spTgt spid="52"/>
                                        </p:tgtEl>
                                        <p:attrNameLst>
                                          <p:attrName>ppt_y</p:attrName>
                                        </p:attrNameLst>
                                      </p:cBhvr>
                                      <p:tavLst>
                                        <p:tav tm="0" fmla="#ppt_y+(8/9)*(#ppt_y-(#ppt_y+#ppt_h/2))*((1.5-1.5*$)^2-(1.5-1.5*$)^3)">
                                          <p:val>
                                            <p:strVal val="0"/>
                                          </p:val>
                                        </p:tav>
                                        <p:tav tm="100000">
                                          <p:val>
                                            <p:strVal val="1"/>
                                          </p:val>
                                        </p:tav>
                                      </p:tavLst>
                                    </p:anim>
                                    <p:anim to="" calcmode="lin" valueType="num">
                                      <p:cBhvr>
                                        <p:cTn id="48" dur="1000" fill="hold">
                                          <p:stCondLst>
                                            <p:cond delay="0"/>
                                          </p:stCondLst>
                                        </p:cTn>
                                        <p:tgtEl>
                                          <p:spTgt spid="52"/>
                                        </p:tgtEl>
                                        <p:attrNameLst>
                                          <p:attrName>ppt_w</p:attrName>
                                        </p:attrNameLst>
                                      </p:cBhvr>
                                      <p:tavLst>
                                        <p:tav tm="0" fmla="#ppt_w+(8/9)*(#ppt_w-0)*((1.5-1.5*$)^2-(1.5-1.5*$)^3)">
                                          <p:val>
                                            <p:strVal val="0"/>
                                          </p:val>
                                        </p:tav>
                                        <p:tav tm="100000">
                                          <p:val>
                                            <p:strVal val="1"/>
                                          </p:val>
                                        </p:tav>
                                      </p:tavLst>
                                    </p:anim>
                                    <p:anim to="" calcmode="lin" valueType="num">
                                      <p:cBhvr>
                                        <p:cTn id="49" dur="1000" fill="hold">
                                          <p:stCondLst>
                                            <p:cond delay="0"/>
                                          </p:stCondLst>
                                        </p:cTn>
                                        <p:tgtEl>
                                          <p:spTgt spid="52"/>
                                        </p:tgtEl>
                                        <p:attrNameLst>
                                          <p:attrName>ppt_h</p:attrName>
                                        </p:attrNameLst>
                                      </p:cBhvr>
                                      <p:tavLst>
                                        <p:tav tm="0" fmla="#ppt_h+(8/9)*(#ppt_h-0)*((1.5-1.5*$)^2-(1.5-1.5*$)^3)">
                                          <p:val>
                                            <p:strVal val="0"/>
                                          </p:val>
                                        </p:tav>
                                        <p:tav tm="100000">
                                          <p:val>
                                            <p:strVal val="1"/>
                                          </p:val>
                                        </p:tav>
                                      </p:tavLst>
                                    </p:anim>
                                  </p:childTnLst>
                                </p:cTn>
                              </p:par>
                            </p:childTnLst>
                          </p:cTn>
                        </p:par>
                        <p:par>
                          <p:cTn id="50" fill="hold">
                            <p:stCondLst>
                              <p:cond delay="5050"/>
                            </p:stCondLst>
                            <p:childTnLst>
                              <p:par>
                                <p:cTn id="51" presetID="14" presetClass="entr" presetSubtype="10"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randombar(horizontal)">
                                      <p:cBhvr>
                                        <p:cTn id="53" dur="500"/>
                                        <p:tgtEl>
                                          <p:spTgt spid="56"/>
                                        </p:tgtEl>
                                      </p:cBhvr>
                                    </p:animEffect>
                                  </p:childTnLst>
                                </p:cTn>
                              </p:par>
                            </p:childTnLst>
                          </p:cTn>
                        </p:par>
                        <p:par>
                          <p:cTn id="54" fill="hold">
                            <p:stCondLst>
                              <p:cond delay="5550"/>
                            </p:stCondLst>
                            <p:childTnLst>
                              <p:par>
                                <p:cTn id="55" presetID="53" presetClass="entr" presetSubtype="16" fill="hold" nodeType="after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childTnLst>
                          </p:cTn>
                        </p:par>
                        <p:par>
                          <p:cTn id="60" fill="hold">
                            <p:stCondLst>
                              <p:cond delay="6050"/>
                            </p:stCondLst>
                            <p:childTnLst>
                              <p:par>
                                <p:cTn id="61" presetID="23" presetClass="entr" presetSubtype="528" fill="hold" grpId="0" nodeType="afterEffect">
                                  <p:stCondLst>
                                    <p:cond delay="0"/>
                                  </p:stCondLst>
                                  <p:iterate type="lt">
                                    <p:tmPct val="5000"/>
                                  </p:iterate>
                                  <p:childTnLst>
                                    <p:set>
                                      <p:cBhvr>
                                        <p:cTn id="62" dur="1" fill="hold">
                                          <p:stCondLst>
                                            <p:cond delay="0"/>
                                          </p:stCondLst>
                                        </p:cTn>
                                        <p:tgtEl>
                                          <p:spTgt spid="57"/>
                                        </p:tgtEl>
                                        <p:attrNameLst>
                                          <p:attrName>style.visibility</p:attrName>
                                        </p:attrNameLst>
                                      </p:cBhvr>
                                      <p:to>
                                        <p:strVal val="visible"/>
                                      </p:to>
                                    </p:set>
                                    <p:anim to="" calcmode="lin" valueType="num">
                                      <p:cBhvr>
                                        <p:cTn id="63" dur="1000" fill="hold">
                                          <p:stCondLst>
                                            <p:cond delay="0"/>
                                          </p:stCondLst>
                                        </p:cTn>
                                        <p:tgtEl>
                                          <p:spTgt spid="57"/>
                                        </p:tgtEl>
                                        <p:attrNameLst>
                                          <p:attrName>ppt_x</p:attrName>
                                        </p:attrNameLst>
                                      </p:cBhvr>
                                      <p:tavLst>
                                        <p:tav tm="0" fmla="#ppt_x+(8/9)*(#ppt_x-(#ppt_x-#ppt_w/2))*((1.5-1.5*$)^2-(1.5-1.5*$)^3)">
                                          <p:val>
                                            <p:strVal val="0"/>
                                          </p:val>
                                        </p:tav>
                                        <p:tav tm="100000">
                                          <p:val>
                                            <p:strVal val="1"/>
                                          </p:val>
                                        </p:tav>
                                      </p:tavLst>
                                    </p:anim>
                                    <p:anim to="" calcmode="lin" valueType="num">
                                      <p:cBhvr>
                                        <p:cTn id="64" dur="1000" fill="hold">
                                          <p:stCondLst>
                                            <p:cond delay="0"/>
                                          </p:stCondLst>
                                        </p:cTn>
                                        <p:tgtEl>
                                          <p:spTgt spid="57"/>
                                        </p:tgtEl>
                                        <p:attrNameLst>
                                          <p:attrName>ppt_y</p:attrName>
                                        </p:attrNameLst>
                                      </p:cBhvr>
                                      <p:tavLst>
                                        <p:tav tm="0" fmla="#ppt_y+(8/9)*(#ppt_y-(#ppt_y+#ppt_h/2))*((1.5-1.5*$)^2-(1.5-1.5*$)^3)">
                                          <p:val>
                                            <p:strVal val="0"/>
                                          </p:val>
                                        </p:tav>
                                        <p:tav tm="100000">
                                          <p:val>
                                            <p:strVal val="1"/>
                                          </p:val>
                                        </p:tav>
                                      </p:tavLst>
                                    </p:anim>
                                    <p:anim to="" calcmode="lin" valueType="num">
                                      <p:cBhvr>
                                        <p:cTn id="65" dur="1000" fill="hold">
                                          <p:stCondLst>
                                            <p:cond delay="0"/>
                                          </p:stCondLst>
                                        </p:cTn>
                                        <p:tgtEl>
                                          <p:spTgt spid="57"/>
                                        </p:tgtEl>
                                        <p:attrNameLst>
                                          <p:attrName>ppt_w</p:attrName>
                                        </p:attrNameLst>
                                      </p:cBhvr>
                                      <p:tavLst>
                                        <p:tav tm="0" fmla="#ppt_w+(8/9)*(#ppt_w-0)*((1.5-1.5*$)^2-(1.5-1.5*$)^3)">
                                          <p:val>
                                            <p:strVal val="0"/>
                                          </p:val>
                                        </p:tav>
                                        <p:tav tm="100000">
                                          <p:val>
                                            <p:strVal val="1"/>
                                          </p:val>
                                        </p:tav>
                                      </p:tavLst>
                                    </p:anim>
                                    <p:anim to="" calcmode="lin" valueType="num">
                                      <p:cBhvr>
                                        <p:cTn id="66" dur="1000" fill="hold">
                                          <p:stCondLst>
                                            <p:cond delay="0"/>
                                          </p:stCondLst>
                                        </p:cTn>
                                        <p:tgtEl>
                                          <p:spTgt spid="57"/>
                                        </p:tgtEl>
                                        <p:attrNameLst>
                                          <p:attrName>ppt_h</p:attrName>
                                        </p:attrNameLst>
                                      </p:cBhvr>
                                      <p:tavLst>
                                        <p:tav tm="0" fmla="#ppt_h+(8/9)*(#ppt_h-0)*((1.5-1.5*$)^2-(1.5-1.5*$)^3)">
                                          <p:val>
                                            <p:strVal val="0"/>
                                          </p:val>
                                        </p:tav>
                                        <p:tav tm="100000">
                                          <p:val>
                                            <p:strVal val="1"/>
                                          </p:val>
                                        </p:tav>
                                      </p:tavLst>
                                    </p:anim>
                                  </p:childTnLst>
                                </p:cTn>
                              </p:par>
                            </p:childTnLst>
                          </p:cTn>
                        </p:par>
                        <p:par>
                          <p:cTn id="67" fill="hold">
                            <p:stCondLst>
                              <p:cond delay="7300"/>
                            </p:stCondLst>
                            <p:childTnLst>
                              <p:par>
                                <p:cTn id="68" presetID="14" presetClass="entr" presetSubtype="10"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randombar(horizontal)">
                                      <p:cBhvr>
                                        <p:cTn id="70" dur="500"/>
                                        <p:tgtEl>
                                          <p:spTgt spid="61"/>
                                        </p:tgtEl>
                                      </p:cBhvr>
                                    </p:animEffect>
                                  </p:childTnLst>
                                </p:cTn>
                              </p:par>
                            </p:childTnLst>
                          </p:cTn>
                        </p:par>
                        <p:par>
                          <p:cTn id="71" fill="hold">
                            <p:stCondLst>
                              <p:cond delay="7800"/>
                            </p:stCondLst>
                            <p:childTnLst>
                              <p:par>
                                <p:cTn id="72" presetID="53" presetClass="entr" presetSubtype="16" fill="hold" nodeType="afterEffect">
                                  <p:stCondLst>
                                    <p:cond delay="0"/>
                                  </p:stCondLst>
                                  <p:childTnLst>
                                    <p:set>
                                      <p:cBhvr>
                                        <p:cTn id="73" dur="1" fill="hold">
                                          <p:stCondLst>
                                            <p:cond delay="0"/>
                                          </p:stCondLst>
                                        </p:cTn>
                                        <p:tgtEl>
                                          <p:spTgt spid="63"/>
                                        </p:tgtEl>
                                        <p:attrNameLst>
                                          <p:attrName>style.visibility</p:attrName>
                                        </p:attrNameLst>
                                      </p:cBhvr>
                                      <p:to>
                                        <p:strVal val="visible"/>
                                      </p:to>
                                    </p:set>
                                    <p:anim calcmode="lin" valueType="num">
                                      <p:cBhvr>
                                        <p:cTn id="74" dur="500" fill="hold"/>
                                        <p:tgtEl>
                                          <p:spTgt spid="63"/>
                                        </p:tgtEl>
                                        <p:attrNameLst>
                                          <p:attrName>ppt_w</p:attrName>
                                        </p:attrNameLst>
                                      </p:cBhvr>
                                      <p:tavLst>
                                        <p:tav tm="0">
                                          <p:val>
                                            <p:fltVal val="0"/>
                                          </p:val>
                                        </p:tav>
                                        <p:tav tm="100000">
                                          <p:val>
                                            <p:strVal val="#ppt_w"/>
                                          </p:val>
                                        </p:tav>
                                      </p:tavLst>
                                    </p:anim>
                                    <p:anim calcmode="lin" valueType="num">
                                      <p:cBhvr>
                                        <p:cTn id="75" dur="500" fill="hold"/>
                                        <p:tgtEl>
                                          <p:spTgt spid="63"/>
                                        </p:tgtEl>
                                        <p:attrNameLst>
                                          <p:attrName>ppt_h</p:attrName>
                                        </p:attrNameLst>
                                      </p:cBhvr>
                                      <p:tavLst>
                                        <p:tav tm="0">
                                          <p:val>
                                            <p:fltVal val="0"/>
                                          </p:val>
                                        </p:tav>
                                        <p:tav tm="100000">
                                          <p:val>
                                            <p:strVal val="#ppt_h"/>
                                          </p:val>
                                        </p:tav>
                                      </p:tavLst>
                                    </p:anim>
                                    <p:animEffect transition="in" filter="fade">
                                      <p:cBhvr>
                                        <p:cTn id="76" dur="500"/>
                                        <p:tgtEl>
                                          <p:spTgt spid="63"/>
                                        </p:tgtEl>
                                      </p:cBhvr>
                                    </p:animEffect>
                                  </p:childTnLst>
                                </p:cTn>
                              </p:par>
                            </p:childTnLst>
                          </p:cTn>
                        </p:par>
                        <p:par>
                          <p:cTn id="77" fill="hold">
                            <p:stCondLst>
                              <p:cond delay="8300"/>
                            </p:stCondLst>
                            <p:childTnLst>
                              <p:par>
                                <p:cTn id="78" presetID="23" presetClass="entr" presetSubtype="528" fill="hold" grpId="0" nodeType="afterEffect">
                                  <p:stCondLst>
                                    <p:cond delay="0"/>
                                  </p:stCondLst>
                                  <p:iterate type="lt">
                                    <p:tmPct val="5000"/>
                                  </p:iterate>
                                  <p:childTnLst>
                                    <p:set>
                                      <p:cBhvr>
                                        <p:cTn id="79" dur="1" fill="hold">
                                          <p:stCondLst>
                                            <p:cond delay="0"/>
                                          </p:stCondLst>
                                        </p:cTn>
                                        <p:tgtEl>
                                          <p:spTgt spid="62"/>
                                        </p:tgtEl>
                                        <p:attrNameLst>
                                          <p:attrName>style.visibility</p:attrName>
                                        </p:attrNameLst>
                                      </p:cBhvr>
                                      <p:to>
                                        <p:strVal val="visible"/>
                                      </p:to>
                                    </p:set>
                                    <p:anim to="" calcmode="lin" valueType="num">
                                      <p:cBhvr>
                                        <p:cTn id="80" dur="1000" fill="hold">
                                          <p:stCondLst>
                                            <p:cond delay="0"/>
                                          </p:stCondLst>
                                        </p:cTn>
                                        <p:tgtEl>
                                          <p:spTgt spid="62"/>
                                        </p:tgtEl>
                                        <p:attrNameLst>
                                          <p:attrName>ppt_x</p:attrName>
                                        </p:attrNameLst>
                                      </p:cBhvr>
                                      <p:tavLst>
                                        <p:tav tm="0" fmla="#ppt_x+(8/9)*(#ppt_x-(#ppt_x-#ppt_w/2))*((1.5-1.5*$)^2-(1.5-1.5*$)^3)">
                                          <p:val>
                                            <p:strVal val="0"/>
                                          </p:val>
                                        </p:tav>
                                        <p:tav tm="100000">
                                          <p:val>
                                            <p:strVal val="1"/>
                                          </p:val>
                                        </p:tav>
                                      </p:tavLst>
                                    </p:anim>
                                    <p:anim to="" calcmode="lin" valueType="num">
                                      <p:cBhvr>
                                        <p:cTn id="81" dur="1000" fill="hold">
                                          <p:stCondLst>
                                            <p:cond delay="0"/>
                                          </p:stCondLst>
                                        </p:cTn>
                                        <p:tgtEl>
                                          <p:spTgt spid="62"/>
                                        </p:tgtEl>
                                        <p:attrNameLst>
                                          <p:attrName>ppt_y</p:attrName>
                                        </p:attrNameLst>
                                      </p:cBhvr>
                                      <p:tavLst>
                                        <p:tav tm="0" fmla="#ppt_y+(8/9)*(#ppt_y-(#ppt_y+#ppt_h/2))*((1.5-1.5*$)^2-(1.5-1.5*$)^3)">
                                          <p:val>
                                            <p:strVal val="0"/>
                                          </p:val>
                                        </p:tav>
                                        <p:tav tm="100000">
                                          <p:val>
                                            <p:strVal val="1"/>
                                          </p:val>
                                        </p:tav>
                                      </p:tavLst>
                                    </p:anim>
                                    <p:anim to="" calcmode="lin" valueType="num">
                                      <p:cBhvr>
                                        <p:cTn id="82" dur="1000" fill="hold">
                                          <p:stCondLst>
                                            <p:cond delay="0"/>
                                          </p:stCondLst>
                                        </p:cTn>
                                        <p:tgtEl>
                                          <p:spTgt spid="62"/>
                                        </p:tgtEl>
                                        <p:attrNameLst>
                                          <p:attrName>ppt_w</p:attrName>
                                        </p:attrNameLst>
                                      </p:cBhvr>
                                      <p:tavLst>
                                        <p:tav tm="0" fmla="#ppt_w+(8/9)*(#ppt_w-0)*((1.5-1.5*$)^2-(1.5-1.5*$)^3)">
                                          <p:val>
                                            <p:strVal val="0"/>
                                          </p:val>
                                        </p:tav>
                                        <p:tav tm="100000">
                                          <p:val>
                                            <p:strVal val="1"/>
                                          </p:val>
                                        </p:tav>
                                      </p:tavLst>
                                    </p:anim>
                                    <p:anim to="" calcmode="lin" valueType="num">
                                      <p:cBhvr>
                                        <p:cTn id="83" dur="1000" fill="hold">
                                          <p:stCondLst>
                                            <p:cond delay="0"/>
                                          </p:stCondLst>
                                        </p:cTn>
                                        <p:tgtEl>
                                          <p:spTgt spid="62"/>
                                        </p:tgtEl>
                                        <p:attrNameLst>
                                          <p:attrName>ppt_h</p:attrName>
                                        </p:attrNameLst>
                                      </p:cBhvr>
                                      <p:tavLst>
                                        <p:tav tm="0" fmla="#ppt_h+(8/9)*(#ppt_h-0)*((1.5-1.5*$)^2-(1.5-1.5*$)^3)">
                                          <p:val>
                                            <p:strVal val="0"/>
                                          </p:val>
                                        </p:tav>
                                        <p:tav tm="100000">
                                          <p:val>
                                            <p:strVal val="1"/>
                                          </p:val>
                                        </p:tav>
                                      </p:tavLst>
                                    </p:anim>
                                  </p:childTnLst>
                                </p:cTn>
                              </p:par>
                            </p:childTnLst>
                          </p:cTn>
                        </p:par>
                        <p:par>
                          <p:cTn id="84" fill="hold">
                            <p:stCondLst>
                              <p:cond delay="9550"/>
                            </p:stCondLst>
                            <p:childTnLst>
                              <p:par>
                                <p:cTn id="85" presetID="14" presetClass="entr" presetSubtype="1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randombar(horizontal)">
                                      <p:cBhvr>
                                        <p:cTn id="87" dur="500"/>
                                        <p:tgtEl>
                                          <p:spTgt spid="66"/>
                                        </p:tgtEl>
                                      </p:cBhvr>
                                    </p:animEffect>
                                  </p:childTnLst>
                                </p:cTn>
                              </p:par>
                            </p:childTnLst>
                          </p:cTn>
                        </p:par>
                        <p:par>
                          <p:cTn id="88" fill="hold">
                            <p:stCondLst>
                              <p:cond delay="10050"/>
                            </p:stCondLst>
                            <p:childTnLst>
                              <p:par>
                                <p:cTn id="89" presetID="53" presetClass="entr" presetSubtype="16" fill="hold" nodeType="afterEffect">
                                  <p:stCondLst>
                                    <p:cond delay="0"/>
                                  </p:stCondLst>
                                  <p:childTnLst>
                                    <p:set>
                                      <p:cBhvr>
                                        <p:cTn id="90" dur="1" fill="hold">
                                          <p:stCondLst>
                                            <p:cond delay="0"/>
                                          </p:stCondLst>
                                        </p:cTn>
                                        <p:tgtEl>
                                          <p:spTgt spid="68"/>
                                        </p:tgtEl>
                                        <p:attrNameLst>
                                          <p:attrName>style.visibility</p:attrName>
                                        </p:attrNameLst>
                                      </p:cBhvr>
                                      <p:to>
                                        <p:strVal val="visible"/>
                                      </p:to>
                                    </p:set>
                                    <p:anim calcmode="lin" valueType="num">
                                      <p:cBhvr>
                                        <p:cTn id="91" dur="500" fill="hold"/>
                                        <p:tgtEl>
                                          <p:spTgt spid="68"/>
                                        </p:tgtEl>
                                        <p:attrNameLst>
                                          <p:attrName>ppt_w</p:attrName>
                                        </p:attrNameLst>
                                      </p:cBhvr>
                                      <p:tavLst>
                                        <p:tav tm="0">
                                          <p:val>
                                            <p:fltVal val="0"/>
                                          </p:val>
                                        </p:tav>
                                        <p:tav tm="100000">
                                          <p:val>
                                            <p:strVal val="#ppt_w"/>
                                          </p:val>
                                        </p:tav>
                                      </p:tavLst>
                                    </p:anim>
                                    <p:anim calcmode="lin" valueType="num">
                                      <p:cBhvr>
                                        <p:cTn id="92" dur="500" fill="hold"/>
                                        <p:tgtEl>
                                          <p:spTgt spid="68"/>
                                        </p:tgtEl>
                                        <p:attrNameLst>
                                          <p:attrName>ppt_h</p:attrName>
                                        </p:attrNameLst>
                                      </p:cBhvr>
                                      <p:tavLst>
                                        <p:tav tm="0">
                                          <p:val>
                                            <p:fltVal val="0"/>
                                          </p:val>
                                        </p:tav>
                                        <p:tav tm="100000">
                                          <p:val>
                                            <p:strVal val="#ppt_h"/>
                                          </p:val>
                                        </p:tav>
                                      </p:tavLst>
                                    </p:anim>
                                    <p:animEffect transition="in" filter="fade">
                                      <p:cBhvr>
                                        <p:cTn id="93" dur="500"/>
                                        <p:tgtEl>
                                          <p:spTgt spid="68"/>
                                        </p:tgtEl>
                                      </p:cBhvr>
                                    </p:animEffect>
                                  </p:childTnLst>
                                </p:cTn>
                              </p:par>
                            </p:childTnLst>
                          </p:cTn>
                        </p:par>
                        <p:par>
                          <p:cTn id="94" fill="hold">
                            <p:stCondLst>
                              <p:cond delay="10550"/>
                            </p:stCondLst>
                            <p:childTnLst>
                              <p:par>
                                <p:cTn id="95" presetID="23" presetClass="entr" presetSubtype="528" fill="hold" grpId="0" nodeType="afterEffect">
                                  <p:stCondLst>
                                    <p:cond delay="0"/>
                                  </p:stCondLst>
                                  <p:iterate type="lt">
                                    <p:tmPct val="5000"/>
                                  </p:iterate>
                                  <p:childTnLst>
                                    <p:set>
                                      <p:cBhvr>
                                        <p:cTn id="96" dur="1" fill="hold">
                                          <p:stCondLst>
                                            <p:cond delay="0"/>
                                          </p:stCondLst>
                                        </p:cTn>
                                        <p:tgtEl>
                                          <p:spTgt spid="67"/>
                                        </p:tgtEl>
                                        <p:attrNameLst>
                                          <p:attrName>style.visibility</p:attrName>
                                        </p:attrNameLst>
                                      </p:cBhvr>
                                      <p:to>
                                        <p:strVal val="visible"/>
                                      </p:to>
                                    </p:set>
                                    <p:anim to="" calcmode="lin" valueType="num">
                                      <p:cBhvr>
                                        <p:cTn id="97" dur="1000" fill="hold">
                                          <p:stCondLst>
                                            <p:cond delay="0"/>
                                          </p:stCondLst>
                                        </p:cTn>
                                        <p:tgtEl>
                                          <p:spTgt spid="67"/>
                                        </p:tgtEl>
                                        <p:attrNameLst>
                                          <p:attrName>ppt_x</p:attrName>
                                        </p:attrNameLst>
                                      </p:cBhvr>
                                      <p:tavLst>
                                        <p:tav tm="0" fmla="#ppt_x+(8/9)*(#ppt_x-(#ppt_x-#ppt_w/2))*((1.5-1.5*$)^2-(1.5-1.5*$)^3)">
                                          <p:val>
                                            <p:strVal val="0"/>
                                          </p:val>
                                        </p:tav>
                                        <p:tav tm="100000">
                                          <p:val>
                                            <p:strVal val="1"/>
                                          </p:val>
                                        </p:tav>
                                      </p:tavLst>
                                    </p:anim>
                                    <p:anim to="" calcmode="lin" valueType="num">
                                      <p:cBhvr>
                                        <p:cTn id="98" dur="1000" fill="hold">
                                          <p:stCondLst>
                                            <p:cond delay="0"/>
                                          </p:stCondLst>
                                        </p:cTn>
                                        <p:tgtEl>
                                          <p:spTgt spid="67"/>
                                        </p:tgtEl>
                                        <p:attrNameLst>
                                          <p:attrName>ppt_y</p:attrName>
                                        </p:attrNameLst>
                                      </p:cBhvr>
                                      <p:tavLst>
                                        <p:tav tm="0" fmla="#ppt_y+(8/9)*(#ppt_y-(#ppt_y+#ppt_h/2))*((1.5-1.5*$)^2-(1.5-1.5*$)^3)">
                                          <p:val>
                                            <p:strVal val="0"/>
                                          </p:val>
                                        </p:tav>
                                        <p:tav tm="100000">
                                          <p:val>
                                            <p:strVal val="1"/>
                                          </p:val>
                                        </p:tav>
                                      </p:tavLst>
                                    </p:anim>
                                    <p:anim to="" calcmode="lin" valueType="num">
                                      <p:cBhvr>
                                        <p:cTn id="99" dur="1000" fill="hold">
                                          <p:stCondLst>
                                            <p:cond delay="0"/>
                                          </p:stCondLst>
                                        </p:cTn>
                                        <p:tgtEl>
                                          <p:spTgt spid="67"/>
                                        </p:tgtEl>
                                        <p:attrNameLst>
                                          <p:attrName>ppt_w</p:attrName>
                                        </p:attrNameLst>
                                      </p:cBhvr>
                                      <p:tavLst>
                                        <p:tav tm="0" fmla="#ppt_w+(8/9)*(#ppt_w-0)*((1.5-1.5*$)^2-(1.5-1.5*$)^3)">
                                          <p:val>
                                            <p:strVal val="0"/>
                                          </p:val>
                                        </p:tav>
                                        <p:tav tm="100000">
                                          <p:val>
                                            <p:strVal val="1"/>
                                          </p:val>
                                        </p:tav>
                                      </p:tavLst>
                                    </p:anim>
                                    <p:anim to="" calcmode="lin" valueType="num">
                                      <p:cBhvr>
                                        <p:cTn id="100" dur="1000" fill="hold">
                                          <p:stCondLst>
                                            <p:cond delay="0"/>
                                          </p:stCondLst>
                                        </p:cTn>
                                        <p:tgtEl>
                                          <p:spTgt spid="67"/>
                                        </p:tgtEl>
                                        <p:attrNameLst>
                                          <p:attrName>ppt_h</p:attrName>
                                        </p:attrNameLst>
                                      </p:cBhvr>
                                      <p:tavLst>
                                        <p:tav tm="0" fmla="#ppt_h+(8/9)*(#ppt_h-0)*((1.5-1.5*$)^2-(1.5-1.5*$)^3)">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7" grpId="0" animBg="1"/>
      <p:bldP spid="48" grpId="0" animBg="1"/>
      <p:bldP spid="49" grpId="0" animBg="1"/>
      <p:bldP spid="50" grpId="0" animBg="1"/>
      <p:bldP spid="51" grpId="0"/>
      <p:bldP spid="52" grpId="0"/>
      <p:bldP spid="56" grpId="0"/>
      <p:bldP spid="57" grpId="0"/>
      <p:bldP spid="61" grpId="0"/>
      <p:bldP spid="62" grpId="0"/>
      <p:bldP spid="66" grpId="0"/>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2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2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2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2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04</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规划及未来发展</a:t>
            </a:r>
          </a:p>
        </p:txBody>
      </p:sp>
      <p:grpSp>
        <p:nvGrpSpPr>
          <p:cNvPr id="47" name="Group 32">
            <a:extLst>
              <a:ext uri="{FF2B5EF4-FFF2-40B4-BE49-F238E27FC236}">
                <a16:creationId xmlns:a16="http://schemas.microsoft.com/office/drawing/2014/main" xmlns="" id="{C248B3CE-91B6-4E9F-A3C0-FCFE646212C3}"/>
              </a:ext>
            </a:extLst>
          </p:cNvPr>
          <p:cNvGrpSpPr/>
          <p:nvPr/>
        </p:nvGrpSpPr>
        <p:grpSpPr>
          <a:xfrm>
            <a:off x="4406984" y="1851297"/>
            <a:ext cx="3378033" cy="3485077"/>
            <a:chOff x="2973390" y="2011099"/>
            <a:chExt cx="3267496" cy="3371038"/>
          </a:xfrm>
        </p:grpSpPr>
        <p:grpSp>
          <p:nvGrpSpPr>
            <p:cNvPr id="48" name="Group 2">
              <a:extLst>
                <a:ext uri="{FF2B5EF4-FFF2-40B4-BE49-F238E27FC236}">
                  <a16:creationId xmlns:a16="http://schemas.microsoft.com/office/drawing/2014/main" xmlns="" id="{FCD18BCC-A088-43C2-9D56-52F50B08E798}"/>
                </a:ext>
              </a:extLst>
            </p:cNvPr>
            <p:cNvGrpSpPr/>
            <p:nvPr/>
          </p:nvGrpSpPr>
          <p:grpSpPr>
            <a:xfrm>
              <a:off x="2973390" y="2011099"/>
              <a:ext cx="3267496" cy="3371038"/>
              <a:chOff x="4356463" y="2025506"/>
              <a:chExt cx="3267496" cy="3371038"/>
            </a:xfrm>
          </p:grpSpPr>
          <p:grpSp>
            <p:nvGrpSpPr>
              <p:cNvPr id="50" name="Group 3">
                <a:extLst>
                  <a:ext uri="{FF2B5EF4-FFF2-40B4-BE49-F238E27FC236}">
                    <a16:creationId xmlns:a16="http://schemas.microsoft.com/office/drawing/2014/main" xmlns="" id="{15217974-E3D8-4837-AA28-5517DBE622C3}"/>
                  </a:ext>
                </a:extLst>
              </p:cNvPr>
              <p:cNvGrpSpPr/>
              <p:nvPr/>
            </p:nvGrpSpPr>
            <p:grpSpPr>
              <a:xfrm>
                <a:off x="4356463" y="2129048"/>
                <a:ext cx="3267496" cy="3267496"/>
                <a:chOff x="5223361" y="2142704"/>
                <a:chExt cx="2743200" cy="2743200"/>
              </a:xfrm>
            </p:grpSpPr>
            <p:grpSp>
              <p:nvGrpSpPr>
                <p:cNvPr id="55" name="Group 8">
                  <a:extLst>
                    <a:ext uri="{FF2B5EF4-FFF2-40B4-BE49-F238E27FC236}">
                      <a16:creationId xmlns:a16="http://schemas.microsoft.com/office/drawing/2014/main" xmlns="" id="{04E26FAE-C70E-41C1-839F-39D9D738FBAA}"/>
                    </a:ext>
                  </a:extLst>
                </p:cNvPr>
                <p:cNvGrpSpPr/>
                <p:nvPr/>
              </p:nvGrpSpPr>
              <p:grpSpPr>
                <a:xfrm>
                  <a:off x="5223361" y="2142704"/>
                  <a:ext cx="2743200" cy="2743200"/>
                  <a:chOff x="5277790" y="2142704"/>
                  <a:chExt cx="2743200" cy="2743200"/>
                </a:xfrm>
              </p:grpSpPr>
              <p:sp>
                <p:nvSpPr>
                  <p:cNvPr id="61" name="Oval 14">
                    <a:extLst>
                      <a:ext uri="{FF2B5EF4-FFF2-40B4-BE49-F238E27FC236}">
                        <a16:creationId xmlns:a16="http://schemas.microsoft.com/office/drawing/2014/main" xmlns="" id="{B7A27874-50D9-4F4B-9C9E-4D32B5ACD4D1}"/>
                      </a:ext>
                    </a:extLst>
                  </p:cNvPr>
                  <p:cNvSpPr/>
                  <p:nvPr/>
                </p:nvSpPr>
                <p:spPr>
                  <a:xfrm>
                    <a:off x="5963590" y="2828504"/>
                    <a:ext cx="1371600" cy="1371600"/>
                  </a:xfrm>
                  <a:prstGeom prst="ellipse">
                    <a:avLst/>
                  </a:prstGeom>
                  <a:no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sp>
                <p:nvSpPr>
                  <p:cNvPr id="62" name="Oval 15">
                    <a:extLst>
                      <a:ext uri="{FF2B5EF4-FFF2-40B4-BE49-F238E27FC236}">
                        <a16:creationId xmlns:a16="http://schemas.microsoft.com/office/drawing/2014/main" xmlns="" id="{C103621D-7DBC-4447-AFB1-250B0A362DA1}"/>
                      </a:ext>
                    </a:extLst>
                  </p:cNvPr>
                  <p:cNvSpPr/>
                  <p:nvPr/>
                </p:nvSpPr>
                <p:spPr>
                  <a:xfrm>
                    <a:off x="5734990" y="2599904"/>
                    <a:ext cx="1828800" cy="1828800"/>
                  </a:xfrm>
                  <a:prstGeom prst="ellipse">
                    <a:avLst/>
                  </a:prstGeom>
                  <a:no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sp>
                <p:nvSpPr>
                  <p:cNvPr id="63" name="Oval 16">
                    <a:extLst>
                      <a:ext uri="{FF2B5EF4-FFF2-40B4-BE49-F238E27FC236}">
                        <a16:creationId xmlns:a16="http://schemas.microsoft.com/office/drawing/2014/main" xmlns="" id="{01F922E5-D65D-4F15-BF56-DB4163EF35FE}"/>
                      </a:ext>
                    </a:extLst>
                  </p:cNvPr>
                  <p:cNvSpPr/>
                  <p:nvPr/>
                </p:nvSpPr>
                <p:spPr>
                  <a:xfrm>
                    <a:off x="5506390" y="2371304"/>
                    <a:ext cx="2286000" cy="2286000"/>
                  </a:xfrm>
                  <a:prstGeom prst="ellipse">
                    <a:avLst/>
                  </a:prstGeom>
                  <a:no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sp>
                <p:nvSpPr>
                  <p:cNvPr id="64" name="Oval 17">
                    <a:extLst>
                      <a:ext uri="{FF2B5EF4-FFF2-40B4-BE49-F238E27FC236}">
                        <a16:creationId xmlns:a16="http://schemas.microsoft.com/office/drawing/2014/main" xmlns="" id="{D4434262-458C-4ADA-A853-7E5F876E4FB9}"/>
                      </a:ext>
                    </a:extLst>
                  </p:cNvPr>
                  <p:cNvSpPr/>
                  <p:nvPr/>
                </p:nvSpPr>
                <p:spPr>
                  <a:xfrm>
                    <a:off x="5277790" y="2142704"/>
                    <a:ext cx="2743200" cy="2743200"/>
                  </a:xfrm>
                  <a:prstGeom prst="ellipse">
                    <a:avLst/>
                  </a:prstGeom>
                  <a:noFill/>
                  <a:ln w="12700" cap="flat" cmpd="sng" algn="ctr">
                    <a:solidFill>
                      <a:srgbClr val="67718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grpSp>
            <p:grpSp>
              <p:nvGrpSpPr>
                <p:cNvPr id="56" name="Group 9">
                  <a:extLst>
                    <a:ext uri="{FF2B5EF4-FFF2-40B4-BE49-F238E27FC236}">
                      <a16:creationId xmlns:a16="http://schemas.microsoft.com/office/drawing/2014/main" xmlns="" id="{EF4BE0C5-2A26-4886-A7EC-6F8F3682D203}"/>
                    </a:ext>
                  </a:extLst>
                </p:cNvPr>
                <p:cNvGrpSpPr/>
                <p:nvPr/>
              </p:nvGrpSpPr>
              <p:grpSpPr>
                <a:xfrm>
                  <a:off x="5223361" y="2142704"/>
                  <a:ext cx="2743200" cy="2743200"/>
                  <a:chOff x="5277790" y="2142704"/>
                  <a:chExt cx="2743200" cy="2743200"/>
                </a:xfrm>
              </p:grpSpPr>
              <p:sp>
                <p:nvSpPr>
                  <p:cNvPr id="57" name="Oval 8">
                    <a:extLst>
                      <a:ext uri="{FF2B5EF4-FFF2-40B4-BE49-F238E27FC236}">
                        <a16:creationId xmlns:a16="http://schemas.microsoft.com/office/drawing/2014/main" xmlns="" id="{51E9F549-B65C-4E4B-A9A4-75523C21FC87}"/>
                      </a:ext>
                    </a:extLst>
                  </p:cNvPr>
                  <p:cNvSpPr/>
                  <p:nvPr/>
                </p:nvSpPr>
                <p:spPr>
                  <a:xfrm>
                    <a:off x="5963590" y="2828504"/>
                    <a:ext cx="1371600" cy="1371600"/>
                  </a:xfrm>
                  <a:prstGeom prst="arc">
                    <a:avLst>
                      <a:gd name="adj1" fmla="val 5359724"/>
                      <a:gd name="adj2" fmla="val 0"/>
                    </a:avLst>
                  </a:prstGeom>
                  <a:noFill/>
                  <a:ln w="190500" cap="rnd" cmpd="sng" algn="ctr">
                    <a:solidFill>
                      <a:srgbClr val="7F91A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sp>
                <p:nvSpPr>
                  <p:cNvPr id="58" name="Oval 9">
                    <a:extLst>
                      <a:ext uri="{FF2B5EF4-FFF2-40B4-BE49-F238E27FC236}">
                        <a16:creationId xmlns:a16="http://schemas.microsoft.com/office/drawing/2014/main" xmlns="" id="{46919B74-73F5-4785-829D-EFF1C4A46316}"/>
                      </a:ext>
                    </a:extLst>
                  </p:cNvPr>
                  <p:cNvSpPr/>
                  <p:nvPr/>
                </p:nvSpPr>
                <p:spPr>
                  <a:xfrm>
                    <a:off x="5734990" y="2599904"/>
                    <a:ext cx="1828800" cy="1828800"/>
                  </a:xfrm>
                  <a:prstGeom prst="arc">
                    <a:avLst>
                      <a:gd name="adj1" fmla="val 5412641"/>
                      <a:gd name="adj2" fmla="val 19544384"/>
                    </a:avLst>
                  </a:prstGeom>
                  <a:noFill/>
                  <a:ln w="190500" cap="rnd" cmpd="sng" algn="ctr">
                    <a:solidFill>
                      <a:srgbClr val="7F91A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sp>
                <p:nvSpPr>
                  <p:cNvPr id="59" name="Oval 10">
                    <a:extLst>
                      <a:ext uri="{FF2B5EF4-FFF2-40B4-BE49-F238E27FC236}">
                        <a16:creationId xmlns:a16="http://schemas.microsoft.com/office/drawing/2014/main" xmlns="" id="{BB189D4D-B67E-4988-AFBE-7B060DF1CF42}"/>
                      </a:ext>
                    </a:extLst>
                  </p:cNvPr>
                  <p:cNvSpPr/>
                  <p:nvPr/>
                </p:nvSpPr>
                <p:spPr>
                  <a:xfrm>
                    <a:off x="5506390" y="2371304"/>
                    <a:ext cx="2286000" cy="2286000"/>
                  </a:xfrm>
                  <a:prstGeom prst="arc">
                    <a:avLst>
                      <a:gd name="adj1" fmla="val 5403484"/>
                      <a:gd name="adj2" fmla="val 17934073"/>
                    </a:avLst>
                  </a:prstGeom>
                  <a:noFill/>
                  <a:ln w="190500" cap="rnd" cmpd="sng" algn="ctr">
                    <a:solidFill>
                      <a:srgbClr val="7F91A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sp>
                <p:nvSpPr>
                  <p:cNvPr id="60" name="Oval 11">
                    <a:extLst>
                      <a:ext uri="{FF2B5EF4-FFF2-40B4-BE49-F238E27FC236}">
                        <a16:creationId xmlns:a16="http://schemas.microsoft.com/office/drawing/2014/main" xmlns="" id="{B29C22B4-3FDE-43D4-81D4-E5A81BE923C9}"/>
                      </a:ext>
                    </a:extLst>
                  </p:cNvPr>
                  <p:cNvSpPr/>
                  <p:nvPr/>
                </p:nvSpPr>
                <p:spPr>
                  <a:xfrm>
                    <a:off x="5277790" y="2142704"/>
                    <a:ext cx="2743200" cy="2743200"/>
                  </a:xfrm>
                  <a:prstGeom prst="arc">
                    <a:avLst>
                      <a:gd name="adj1" fmla="val 5394056"/>
                      <a:gd name="adj2" fmla="val 16697110"/>
                    </a:avLst>
                  </a:prstGeom>
                  <a:noFill/>
                  <a:ln w="190500" cap="rnd" cmpd="sng" algn="ctr">
                    <a:solidFill>
                      <a:srgbClr val="7F91A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7F7F7"/>
                      </a:solidFill>
                      <a:effectLst/>
                      <a:uLnTx/>
                      <a:uFillTx/>
                      <a:latin typeface="微软雅黑" panose="020B0503020204020204" pitchFamily="34" charset="-122"/>
                      <a:ea typeface="微软雅黑" panose="020B0503020204020204" pitchFamily="34" charset="-122"/>
                    </a:endParaRPr>
                  </a:p>
                </p:txBody>
              </p:sp>
            </p:grpSp>
          </p:grpSp>
          <p:sp>
            <p:nvSpPr>
              <p:cNvPr id="51" name="TextBox 4">
                <a:extLst>
                  <a:ext uri="{FF2B5EF4-FFF2-40B4-BE49-F238E27FC236}">
                    <a16:creationId xmlns:a16="http://schemas.microsoft.com/office/drawing/2014/main" xmlns="" id="{8EF03DC2-61C6-4E2A-BC49-30C85D945816}"/>
                  </a:ext>
                </a:extLst>
              </p:cNvPr>
              <p:cNvSpPr txBox="1"/>
              <p:nvPr/>
            </p:nvSpPr>
            <p:spPr>
              <a:xfrm>
                <a:off x="5759798" y="2025506"/>
                <a:ext cx="460823" cy="25305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F7F7F7"/>
                    </a:solidFill>
                    <a:effectLst/>
                    <a:uLnTx/>
                    <a:uFillTx/>
                    <a:latin typeface="微软雅黑" panose="020B0503020204020204" pitchFamily="34" charset="-122"/>
                    <a:ea typeface="微软雅黑" panose="020B0503020204020204" pitchFamily="34" charset="-122"/>
                  </a:rPr>
                  <a:t>50%</a:t>
                </a:r>
              </a:p>
            </p:txBody>
          </p:sp>
          <p:sp>
            <p:nvSpPr>
              <p:cNvPr id="52" name="TextBox 5">
                <a:extLst>
                  <a:ext uri="{FF2B5EF4-FFF2-40B4-BE49-F238E27FC236}">
                    <a16:creationId xmlns:a16="http://schemas.microsoft.com/office/drawing/2014/main" xmlns="" id="{260282E5-1223-4B01-AA61-FA2949D1FE91}"/>
                  </a:ext>
                </a:extLst>
              </p:cNvPr>
              <p:cNvSpPr txBox="1"/>
              <p:nvPr/>
            </p:nvSpPr>
            <p:spPr>
              <a:xfrm>
                <a:off x="5759798" y="2297797"/>
                <a:ext cx="460823" cy="25305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F7F7F7"/>
                    </a:solidFill>
                    <a:effectLst/>
                    <a:uLnTx/>
                    <a:uFillTx/>
                    <a:latin typeface="微软雅黑" panose="020B0503020204020204" pitchFamily="34" charset="-122"/>
                    <a:ea typeface="微软雅黑" panose="020B0503020204020204" pitchFamily="34" charset="-122"/>
                  </a:rPr>
                  <a:t>60%</a:t>
                </a:r>
              </a:p>
            </p:txBody>
          </p:sp>
          <p:sp>
            <p:nvSpPr>
              <p:cNvPr id="53" name="TextBox 6">
                <a:extLst>
                  <a:ext uri="{FF2B5EF4-FFF2-40B4-BE49-F238E27FC236}">
                    <a16:creationId xmlns:a16="http://schemas.microsoft.com/office/drawing/2014/main" xmlns="" id="{AFE4A6A2-623C-42B9-BA90-64AB704B409A}"/>
                  </a:ext>
                </a:extLst>
              </p:cNvPr>
              <p:cNvSpPr txBox="1"/>
              <p:nvPr/>
            </p:nvSpPr>
            <p:spPr>
              <a:xfrm>
                <a:off x="5759798" y="2570088"/>
                <a:ext cx="460823" cy="25305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F7F7F7"/>
                    </a:solidFill>
                    <a:effectLst/>
                    <a:uLnTx/>
                    <a:uFillTx/>
                    <a:latin typeface="微软雅黑" panose="020B0503020204020204" pitchFamily="34" charset="-122"/>
                    <a:ea typeface="微软雅黑" panose="020B0503020204020204" pitchFamily="34" charset="-122"/>
                  </a:rPr>
                  <a:t>70%</a:t>
                </a:r>
              </a:p>
            </p:txBody>
          </p:sp>
          <p:sp>
            <p:nvSpPr>
              <p:cNvPr id="54" name="TextBox 7">
                <a:extLst>
                  <a:ext uri="{FF2B5EF4-FFF2-40B4-BE49-F238E27FC236}">
                    <a16:creationId xmlns:a16="http://schemas.microsoft.com/office/drawing/2014/main" xmlns="" id="{2F156B5D-0B03-4C75-871D-B64159D253C2}"/>
                  </a:ext>
                </a:extLst>
              </p:cNvPr>
              <p:cNvSpPr txBox="1"/>
              <p:nvPr/>
            </p:nvSpPr>
            <p:spPr>
              <a:xfrm>
                <a:off x="5759798" y="2842380"/>
                <a:ext cx="460823" cy="25305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F7F7F7"/>
                    </a:solidFill>
                    <a:effectLst/>
                    <a:uLnTx/>
                    <a:uFillTx/>
                    <a:latin typeface="微软雅黑" panose="020B0503020204020204" pitchFamily="34" charset="-122"/>
                    <a:ea typeface="微软雅黑" panose="020B0503020204020204" pitchFamily="34" charset="-122"/>
                  </a:rPr>
                  <a:t>80%</a:t>
                </a:r>
              </a:p>
            </p:txBody>
          </p:sp>
        </p:grpSp>
        <p:sp>
          <p:nvSpPr>
            <p:cNvPr id="49" name="Freeform 308">
              <a:extLst>
                <a:ext uri="{FF2B5EF4-FFF2-40B4-BE49-F238E27FC236}">
                  <a16:creationId xmlns:a16="http://schemas.microsoft.com/office/drawing/2014/main" xmlns="" id="{23F716B3-51A0-44F4-BB1C-F0F4D6F8AEAD}"/>
                </a:ext>
              </a:extLst>
            </p:cNvPr>
            <p:cNvSpPr>
              <a:spLocks noEditPoints="1"/>
            </p:cNvSpPr>
            <p:nvPr/>
          </p:nvSpPr>
          <p:spPr bwMode="auto">
            <a:xfrm>
              <a:off x="4229093" y="3411818"/>
              <a:ext cx="747016" cy="569601"/>
            </a:xfrm>
            <a:custGeom>
              <a:avLst/>
              <a:gdLst/>
              <a:ahLst/>
              <a:cxnLst>
                <a:cxn ang="0">
                  <a:pos x="156" y="0"/>
                </a:cxn>
                <a:cxn ang="0">
                  <a:pos x="144" y="12"/>
                </a:cxn>
                <a:cxn ang="0">
                  <a:pos x="148" y="21"/>
                </a:cxn>
                <a:cxn ang="0">
                  <a:pos x="113" y="77"/>
                </a:cxn>
                <a:cxn ang="0">
                  <a:pos x="108" y="76"/>
                </a:cxn>
                <a:cxn ang="0">
                  <a:pos x="99" y="80"/>
                </a:cxn>
                <a:cxn ang="0">
                  <a:pos x="63" y="57"/>
                </a:cxn>
                <a:cxn ang="0">
                  <a:pos x="64" y="52"/>
                </a:cxn>
                <a:cxn ang="0">
                  <a:pos x="52" y="40"/>
                </a:cxn>
                <a:cxn ang="0">
                  <a:pos x="40" y="52"/>
                </a:cxn>
                <a:cxn ang="0">
                  <a:pos x="44" y="61"/>
                </a:cxn>
                <a:cxn ang="0">
                  <a:pos x="17" y="105"/>
                </a:cxn>
                <a:cxn ang="0">
                  <a:pos x="12" y="104"/>
                </a:cxn>
                <a:cxn ang="0">
                  <a:pos x="0" y="116"/>
                </a:cxn>
                <a:cxn ang="0">
                  <a:pos x="12" y="128"/>
                </a:cxn>
                <a:cxn ang="0">
                  <a:pos x="24" y="116"/>
                </a:cxn>
                <a:cxn ang="0">
                  <a:pos x="20" y="107"/>
                </a:cxn>
                <a:cxn ang="0">
                  <a:pos x="48" y="63"/>
                </a:cxn>
                <a:cxn ang="0">
                  <a:pos x="52" y="64"/>
                </a:cxn>
                <a:cxn ang="0">
                  <a:pos x="61" y="60"/>
                </a:cxn>
                <a:cxn ang="0">
                  <a:pos x="97" y="83"/>
                </a:cxn>
                <a:cxn ang="0">
                  <a:pos x="96" y="88"/>
                </a:cxn>
                <a:cxn ang="0">
                  <a:pos x="108" y="100"/>
                </a:cxn>
                <a:cxn ang="0">
                  <a:pos x="120" y="88"/>
                </a:cxn>
                <a:cxn ang="0">
                  <a:pos x="116" y="79"/>
                </a:cxn>
                <a:cxn ang="0">
                  <a:pos x="151" y="23"/>
                </a:cxn>
                <a:cxn ang="0">
                  <a:pos x="156" y="24"/>
                </a:cxn>
                <a:cxn ang="0">
                  <a:pos x="168" y="12"/>
                </a:cxn>
                <a:cxn ang="0">
                  <a:pos x="156" y="0"/>
                </a:cxn>
                <a:cxn ang="0">
                  <a:pos x="20" y="116"/>
                </a:cxn>
                <a:cxn ang="0">
                  <a:pos x="12" y="124"/>
                </a:cxn>
                <a:cxn ang="0">
                  <a:pos x="4" y="116"/>
                </a:cxn>
                <a:cxn ang="0">
                  <a:pos x="12" y="108"/>
                </a:cxn>
                <a:cxn ang="0">
                  <a:pos x="20" y="116"/>
                </a:cxn>
                <a:cxn ang="0">
                  <a:pos x="52" y="60"/>
                </a:cxn>
                <a:cxn ang="0">
                  <a:pos x="44" y="52"/>
                </a:cxn>
                <a:cxn ang="0">
                  <a:pos x="52" y="44"/>
                </a:cxn>
                <a:cxn ang="0">
                  <a:pos x="60" y="52"/>
                </a:cxn>
                <a:cxn ang="0">
                  <a:pos x="52" y="60"/>
                </a:cxn>
                <a:cxn ang="0">
                  <a:pos x="108" y="96"/>
                </a:cxn>
                <a:cxn ang="0">
                  <a:pos x="100" y="88"/>
                </a:cxn>
                <a:cxn ang="0">
                  <a:pos x="108" y="80"/>
                </a:cxn>
                <a:cxn ang="0">
                  <a:pos x="116" y="88"/>
                </a:cxn>
                <a:cxn ang="0">
                  <a:pos x="108" y="96"/>
                </a:cxn>
                <a:cxn ang="0">
                  <a:pos x="156" y="20"/>
                </a:cxn>
                <a:cxn ang="0">
                  <a:pos x="148" y="12"/>
                </a:cxn>
                <a:cxn ang="0">
                  <a:pos x="156" y="4"/>
                </a:cxn>
                <a:cxn ang="0">
                  <a:pos x="164" y="12"/>
                </a:cxn>
                <a:cxn ang="0">
                  <a:pos x="156" y="20"/>
                </a:cxn>
              </a:cxnLst>
              <a:rect l="0" t="0" r="r" b="b"/>
              <a:pathLst>
                <a:path w="168" h="128">
                  <a:moveTo>
                    <a:pt x="156" y="0"/>
                  </a:moveTo>
                  <a:cubicBezTo>
                    <a:pt x="149" y="0"/>
                    <a:pt x="144" y="5"/>
                    <a:pt x="144" y="12"/>
                  </a:cubicBezTo>
                  <a:cubicBezTo>
                    <a:pt x="144" y="16"/>
                    <a:pt x="146" y="19"/>
                    <a:pt x="148" y="21"/>
                  </a:cubicBezTo>
                  <a:cubicBezTo>
                    <a:pt x="113" y="77"/>
                    <a:pt x="113" y="77"/>
                    <a:pt x="113" y="77"/>
                  </a:cubicBezTo>
                  <a:cubicBezTo>
                    <a:pt x="111" y="76"/>
                    <a:pt x="110" y="76"/>
                    <a:pt x="108" y="76"/>
                  </a:cubicBezTo>
                  <a:cubicBezTo>
                    <a:pt x="105" y="76"/>
                    <a:pt x="101" y="78"/>
                    <a:pt x="99" y="80"/>
                  </a:cubicBezTo>
                  <a:cubicBezTo>
                    <a:pt x="63" y="57"/>
                    <a:pt x="63" y="57"/>
                    <a:pt x="63" y="57"/>
                  </a:cubicBezTo>
                  <a:cubicBezTo>
                    <a:pt x="64" y="55"/>
                    <a:pt x="64" y="54"/>
                    <a:pt x="64" y="52"/>
                  </a:cubicBezTo>
                  <a:cubicBezTo>
                    <a:pt x="64" y="45"/>
                    <a:pt x="59" y="40"/>
                    <a:pt x="52" y="40"/>
                  </a:cubicBezTo>
                  <a:cubicBezTo>
                    <a:pt x="45" y="40"/>
                    <a:pt x="40" y="45"/>
                    <a:pt x="40" y="52"/>
                  </a:cubicBezTo>
                  <a:cubicBezTo>
                    <a:pt x="40" y="56"/>
                    <a:pt x="42" y="59"/>
                    <a:pt x="44" y="61"/>
                  </a:cubicBezTo>
                  <a:cubicBezTo>
                    <a:pt x="17" y="105"/>
                    <a:pt x="17" y="105"/>
                    <a:pt x="17" y="105"/>
                  </a:cubicBezTo>
                  <a:cubicBezTo>
                    <a:pt x="15" y="104"/>
                    <a:pt x="14" y="104"/>
                    <a:pt x="12" y="104"/>
                  </a:cubicBezTo>
                  <a:cubicBezTo>
                    <a:pt x="5" y="104"/>
                    <a:pt x="0" y="109"/>
                    <a:pt x="0" y="116"/>
                  </a:cubicBezTo>
                  <a:cubicBezTo>
                    <a:pt x="0" y="123"/>
                    <a:pt x="5" y="128"/>
                    <a:pt x="12" y="128"/>
                  </a:cubicBezTo>
                  <a:cubicBezTo>
                    <a:pt x="19" y="128"/>
                    <a:pt x="24" y="123"/>
                    <a:pt x="24" y="116"/>
                  </a:cubicBezTo>
                  <a:cubicBezTo>
                    <a:pt x="24" y="112"/>
                    <a:pt x="22" y="109"/>
                    <a:pt x="20" y="107"/>
                  </a:cubicBezTo>
                  <a:cubicBezTo>
                    <a:pt x="48" y="63"/>
                    <a:pt x="48" y="63"/>
                    <a:pt x="48" y="63"/>
                  </a:cubicBezTo>
                  <a:cubicBezTo>
                    <a:pt x="49" y="64"/>
                    <a:pt x="50" y="64"/>
                    <a:pt x="52" y="64"/>
                  </a:cubicBezTo>
                  <a:cubicBezTo>
                    <a:pt x="55" y="64"/>
                    <a:pt x="59" y="63"/>
                    <a:pt x="61" y="60"/>
                  </a:cubicBezTo>
                  <a:cubicBezTo>
                    <a:pt x="97" y="83"/>
                    <a:pt x="97" y="83"/>
                    <a:pt x="97" y="83"/>
                  </a:cubicBezTo>
                  <a:cubicBezTo>
                    <a:pt x="96" y="85"/>
                    <a:pt x="96" y="86"/>
                    <a:pt x="96" y="88"/>
                  </a:cubicBezTo>
                  <a:cubicBezTo>
                    <a:pt x="96" y="95"/>
                    <a:pt x="101" y="100"/>
                    <a:pt x="108" y="100"/>
                  </a:cubicBezTo>
                  <a:cubicBezTo>
                    <a:pt x="115" y="100"/>
                    <a:pt x="120" y="95"/>
                    <a:pt x="120" y="88"/>
                  </a:cubicBezTo>
                  <a:cubicBezTo>
                    <a:pt x="120" y="85"/>
                    <a:pt x="119" y="81"/>
                    <a:pt x="116" y="79"/>
                  </a:cubicBezTo>
                  <a:cubicBezTo>
                    <a:pt x="151" y="23"/>
                    <a:pt x="151" y="23"/>
                    <a:pt x="151" y="23"/>
                  </a:cubicBezTo>
                  <a:cubicBezTo>
                    <a:pt x="153" y="24"/>
                    <a:pt x="154" y="24"/>
                    <a:pt x="156" y="24"/>
                  </a:cubicBezTo>
                  <a:cubicBezTo>
                    <a:pt x="163" y="24"/>
                    <a:pt x="168" y="19"/>
                    <a:pt x="168" y="12"/>
                  </a:cubicBezTo>
                  <a:cubicBezTo>
                    <a:pt x="168" y="5"/>
                    <a:pt x="163" y="0"/>
                    <a:pt x="156" y="0"/>
                  </a:cubicBezTo>
                  <a:close/>
                  <a:moveTo>
                    <a:pt x="20" y="116"/>
                  </a:moveTo>
                  <a:cubicBezTo>
                    <a:pt x="20" y="120"/>
                    <a:pt x="16" y="124"/>
                    <a:pt x="12" y="124"/>
                  </a:cubicBezTo>
                  <a:cubicBezTo>
                    <a:pt x="8" y="124"/>
                    <a:pt x="4" y="120"/>
                    <a:pt x="4" y="116"/>
                  </a:cubicBezTo>
                  <a:cubicBezTo>
                    <a:pt x="4" y="112"/>
                    <a:pt x="8" y="108"/>
                    <a:pt x="12" y="108"/>
                  </a:cubicBezTo>
                  <a:cubicBezTo>
                    <a:pt x="16" y="108"/>
                    <a:pt x="20" y="112"/>
                    <a:pt x="20" y="116"/>
                  </a:cubicBezTo>
                  <a:close/>
                  <a:moveTo>
                    <a:pt x="52" y="60"/>
                  </a:moveTo>
                  <a:cubicBezTo>
                    <a:pt x="48" y="60"/>
                    <a:pt x="44" y="56"/>
                    <a:pt x="44" y="52"/>
                  </a:cubicBezTo>
                  <a:cubicBezTo>
                    <a:pt x="44" y="48"/>
                    <a:pt x="48" y="44"/>
                    <a:pt x="52" y="44"/>
                  </a:cubicBezTo>
                  <a:cubicBezTo>
                    <a:pt x="56" y="44"/>
                    <a:pt x="60" y="48"/>
                    <a:pt x="60" y="52"/>
                  </a:cubicBezTo>
                  <a:cubicBezTo>
                    <a:pt x="60" y="56"/>
                    <a:pt x="56" y="60"/>
                    <a:pt x="52" y="60"/>
                  </a:cubicBezTo>
                  <a:close/>
                  <a:moveTo>
                    <a:pt x="108" y="96"/>
                  </a:moveTo>
                  <a:cubicBezTo>
                    <a:pt x="104" y="96"/>
                    <a:pt x="100" y="92"/>
                    <a:pt x="100" y="88"/>
                  </a:cubicBezTo>
                  <a:cubicBezTo>
                    <a:pt x="100" y="84"/>
                    <a:pt x="104" y="80"/>
                    <a:pt x="108" y="80"/>
                  </a:cubicBezTo>
                  <a:cubicBezTo>
                    <a:pt x="112" y="80"/>
                    <a:pt x="116" y="84"/>
                    <a:pt x="116" y="88"/>
                  </a:cubicBezTo>
                  <a:cubicBezTo>
                    <a:pt x="116" y="92"/>
                    <a:pt x="112" y="96"/>
                    <a:pt x="108" y="96"/>
                  </a:cubicBezTo>
                  <a:close/>
                  <a:moveTo>
                    <a:pt x="156" y="20"/>
                  </a:moveTo>
                  <a:cubicBezTo>
                    <a:pt x="152" y="20"/>
                    <a:pt x="148" y="16"/>
                    <a:pt x="148" y="12"/>
                  </a:cubicBezTo>
                  <a:cubicBezTo>
                    <a:pt x="148" y="8"/>
                    <a:pt x="152" y="4"/>
                    <a:pt x="156" y="4"/>
                  </a:cubicBezTo>
                  <a:cubicBezTo>
                    <a:pt x="160" y="4"/>
                    <a:pt x="164" y="8"/>
                    <a:pt x="164" y="12"/>
                  </a:cubicBezTo>
                  <a:cubicBezTo>
                    <a:pt x="164" y="16"/>
                    <a:pt x="160" y="20"/>
                    <a:pt x="156" y="20"/>
                  </a:cubicBezTo>
                  <a:close/>
                </a:path>
              </a:pathLst>
            </a:custGeom>
            <a:solidFill>
              <a:srgbClr val="323232"/>
            </a:solidFill>
            <a:ln w="12700">
              <a:solidFill>
                <a:srgbClr val="677180"/>
              </a:solid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0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93" name="PA-组合 5">
            <a:extLst>
              <a:ext uri="{FF2B5EF4-FFF2-40B4-BE49-F238E27FC236}">
                <a16:creationId xmlns:a16="http://schemas.microsoft.com/office/drawing/2014/main" xmlns="" id="{E5FA9AAF-4E9E-4E3F-B135-1915269B3A61}"/>
              </a:ext>
            </a:extLst>
          </p:cNvPr>
          <p:cNvGrpSpPr/>
          <p:nvPr>
            <p:custDataLst>
              <p:tags r:id="rId1"/>
            </p:custDataLst>
          </p:nvPr>
        </p:nvGrpSpPr>
        <p:grpSpPr>
          <a:xfrm>
            <a:off x="1122667" y="3333067"/>
            <a:ext cx="2271160" cy="2198787"/>
            <a:chOff x="4997641" y="2723647"/>
            <a:chExt cx="2271160" cy="2198787"/>
          </a:xfrm>
        </p:grpSpPr>
        <p:sp>
          <p:nvSpPr>
            <p:cNvPr id="94" name="PA-文本框 7">
              <a:extLst>
                <a:ext uri="{FF2B5EF4-FFF2-40B4-BE49-F238E27FC236}">
                  <a16:creationId xmlns:a16="http://schemas.microsoft.com/office/drawing/2014/main" xmlns="" id="{C0CDA3F7-7D17-42DF-BC05-E5496BF7AB6A}"/>
                </a:ext>
              </a:extLst>
            </p:cNvPr>
            <p:cNvSpPr txBox="1"/>
            <p:nvPr>
              <p:custDataLst>
                <p:tags r:id="rId18"/>
              </p:custDataLst>
            </p:nvPr>
          </p:nvSpPr>
          <p:spPr>
            <a:xfrm>
              <a:off x="4997641" y="3649265"/>
              <a:ext cx="2271160" cy="1273169"/>
            </a:xfrm>
            <a:prstGeom prst="rect">
              <a:avLst/>
            </a:prstGeom>
            <a:noFill/>
          </p:spPr>
          <p:txBody>
            <a:bodyPr wrap="square" lIns="0" rIns="0" rtlCol="0">
              <a:spAutoFit/>
            </a:bodyPr>
            <a:lstStyle/>
            <a:p>
              <a:pPr lvl="0" algn="ctr" defTabSz="914102">
                <a:lnSpc>
                  <a:spcPct val="130000"/>
                </a:lnSpc>
              </a:pPr>
              <a:r>
                <a:rPr lang="zh-CN" altLang="en-US" sz="1000" kern="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自此右键只保留文字单击添加详细文字说明单击添加详细文字说明</a:t>
              </a:r>
            </a:p>
          </p:txBody>
        </p:sp>
        <p:sp>
          <p:nvSpPr>
            <p:cNvPr id="95" name="PA-文本框 8">
              <a:extLst>
                <a:ext uri="{FF2B5EF4-FFF2-40B4-BE49-F238E27FC236}">
                  <a16:creationId xmlns:a16="http://schemas.microsoft.com/office/drawing/2014/main" xmlns="" id="{E4FA6025-7796-4B22-8C6F-EB25EC01D945}"/>
                </a:ext>
              </a:extLst>
            </p:cNvPr>
            <p:cNvSpPr txBox="1"/>
            <p:nvPr>
              <p:custDataLst>
                <p:tags r:id="rId19"/>
              </p:custDataLst>
            </p:nvPr>
          </p:nvSpPr>
          <p:spPr>
            <a:xfrm>
              <a:off x="5594612" y="3258439"/>
              <a:ext cx="1077218" cy="307777"/>
            </a:xfrm>
            <a:prstGeom prst="rect">
              <a:avLst/>
            </a:prstGeom>
            <a:noFill/>
          </p:spPr>
          <p:txBody>
            <a:bodyPr wrap="none" lIns="0" rIns="0" rtlCol="0">
              <a:spAutoFit/>
            </a:bodyPr>
            <a:lstStyle/>
            <a:p>
              <a:pPr lvl="0" algn="ctr" defTabSz="914102"/>
              <a:r>
                <a:rPr lang="zh-CN" altLang="en-US" sz="1400" b="1" kern="0"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cxnSp>
          <p:nvCxnSpPr>
            <p:cNvPr id="96" name="PA-直接连接符 9">
              <a:extLst>
                <a:ext uri="{FF2B5EF4-FFF2-40B4-BE49-F238E27FC236}">
                  <a16:creationId xmlns:a16="http://schemas.microsoft.com/office/drawing/2014/main" xmlns="" id="{AE5A357D-1095-4892-84DA-5BBADFFCD18B}"/>
                </a:ext>
              </a:extLst>
            </p:cNvPr>
            <p:cNvCxnSpPr/>
            <p:nvPr>
              <p:custDataLst>
                <p:tags r:id="rId20"/>
              </p:custDataLst>
            </p:nvPr>
          </p:nvCxnSpPr>
          <p:spPr>
            <a:xfrm>
              <a:off x="6133221" y="2723647"/>
              <a:ext cx="0" cy="476954"/>
            </a:xfrm>
            <a:prstGeom prst="line">
              <a:avLst/>
            </a:prstGeom>
            <a:noFill/>
            <a:ln w="6350" cap="flat" cmpd="sng" algn="ctr">
              <a:solidFill>
                <a:srgbClr val="526175"/>
              </a:solidFill>
              <a:prstDash val="solid"/>
              <a:miter lim="800000"/>
            </a:ln>
            <a:effectLst/>
          </p:spPr>
        </p:cxnSp>
      </p:grpSp>
      <p:grpSp>
        <p:nvGrpSpPr>
          <p:cNvPr id="97" name="PA-组合 6">
            <a:extLst>
              <a:ext uri="{FF2B5EF4-FFF2-40B4-BE49-F238E27FC236}">
                <a16:creationId xmlns:a16="http://schemas.microsoft.com/office/drawing/2014/main" xmlns="" id="{B5C540A9-79AF-46AE-A337-FFB310A471A1}"/>
              </a:ext>
            </a:extLst>
          </p:cNvPr>
          <p:cNvGrpSpPr/>
          <p:nvPr>
            <p:custDataLst>
              <p:tags r:id="rId2"/>
            </p:custDataLst>
          </p:nvPr>
        </p:nvGrpSpPr>
        <p:grpSpPr>
          <a:xfrm>
            <a:off x="1548855" y="2139297"/>
            <a:ext cx="1418785" cy="1418785"/>
            <a:chOff x="5423829" y="1529877"/>
            <a:chExt cx="1418785" cy="1418785"/>
          </a:xfrm>
        </p:grpSpPr>
        <p:grpSp>
          <p:nvGrpSpPr>
            <p:cNvPr id="98" name="PA-组合 14">
              <a:extLst>
                <a:ext uri="{FF2B5EF4-FFF2-40B4-BE49-F238E27FC236}">
                  <a16:creationId xmlns:a16="http://schemas.microsoft.com/office/drawing/2014/main" xmlns="" id="{A6B45203-E7BF-4559-90FE-856205BF29B5}"/>
                </a:ext>
              </a:extLst>
            </p:cNvPr>
            <p:cNvGrpSpPr/>
            <p:nvPr>
              <p:custDataLst>
                <p:tags r:id="rId13"/>
              </p:custDataLst>
            </p:nvPr>
          </p:nvGrpSpPr>
          <p:grpSpPr>
            <a:xfrm>
              <a:off x="5423829" y="1529877"/>
              <a:ext cx="1418785" cy="1418785"/>
              <a:chOff x="1333481" y="1593118"/>
              <a:chExt cx="1418785" cy="1418785"/>
            </a:xfrm>
          </p:grpSpPr>
          <p:sp>
            <p:nvSpPr>
              <p:cNvPr id="100" name="PA-↖">
                <a:extLst>
                  <a:ext uri="{FF2B5EF4-FFF2-40B4-BE49-F238E27FC236}">
                    <a16:creationId xmlns:a16="http://schemas.microsoft.com/office/drawing/2014/main" xmlns="" id="{49527531-D1CF-416B-AD96-4443DAFE24C4}"/>
                  </a:ext>
                </a:extLst>
              </p:cNvPr>
              <p:cNvSpPr/>
              <p:nvPr>
                <p:custDataLst>
                  <p:tags r:id="rId1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01" name="PA-↘">
                <a:extLst>
                  <a:ext uri="{FF2B5EF4-FFF2-40B4-BE49-F238E27FC236}">
                    <a16:creationId xmlns:a16="http://schemas.microsoft.com/office/drawing/2014/main" xmlns="" id="{71A425D3-9F18-4A92-9C81-AF6A8E48597A}"/>
                  </a:ext>
                </a:extLst>
              </p:cNvPr>
              <p:cNvSpPr/>
              <p:nvPr>
                <p:custDataLst>
                  <p:tags r:id="rId16"/>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02" name="PA-1">
                <a:extLst>
                  <a:ext uri="{FF2B5EF4-FFF2-40B4-BE49-F238E27FC236}">
                    <a16:creationId xmlns:a16="http://schemas.microsoft.com/office/drawing/2014/main" xmlns="" id="{0A549292-2DAF-45D6-89C5-EFD8877194C0}"/>
                  </a:ext>
                </a:extLst>
              </p:cNvPr>
              <p:cNvSpPr/>
              <p:nvPr>
                <p:custDataLst>
                  <p:tags r:id="rId17"/>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99" name="PA-任意多边形 1134">
              <a:extLst>
                <a:ext uri="{FF2B5EF4-FFF2-40B4-BE49-F238E27FC236}">
                  <a16:creationId xmlns:a16="http://schemas.microsoft.com/office/drawing/2014/main" xmlns="" id="{00E0575F-EA8A-478A-963D-37774DEF8E40}"/>
                </a:ext>
              </a:extLst>
            </p:cNvPr>
            <p:cNvSpPr>
              <a:spLocks noEditPoints="1"/>
            </p:cNvSpPr>
            <p:nvPr>
              <p:custDataLst>
                <p:tags r:id="rId14"/>
              </p:custDataLst>
            </p:nvPr>
          </p:nvSpPr>
          <p:spPr bwMode="auto">
            <a:xfrm>
              <a:off x="5885636" y="1938191"/>
              <a:ext cx="495171" cy="550720"/>
            </a:xfrm>
            <a:custGeom>
              <a:avLst/>
              <a:gdLst>
                <a:gd name="T0" fmla="*/ 12 w 145"/>
                <a:gd name="T1" fmla="*/ 84 h 160"/>
                <a:gd name="T2" fmla="*/ 17 w 145"/>
                <a:gd name="T3" fmla="*/ 102 h 160"/>
                <a:gd name="T4" fmla="*/ 23 w 145"/>
                <a:gd name="T5" fmla="*/ 96 h 160"/>
                <a:gd name="T6" fmla="*/ 38 w 145"/>
                <a:gd name="T7" fmla="*/ 93 h 160"/>
                <a:gd name="T8" fmla="*/ 38 w 145"/>
                <a:gd name="T9" fmla="*/ 93 h 160"/>
                <a:gd name="T10" fmla="*/ 32 w 145"/>
                <a:gd name="T11" fmla="*/ 99 h 160"/>
                <a:gd name="T12" fmla="*/ 52 w 145"/>
                <a:gd name="T13" fmla="*/ 102 h 160"/>
                <a:gd name="T14" fmla="*/ 58 w 145"/>
                <a:gd name="T15" fmla="*/ 96 h 160"/>
                <a:gd name="T16" fmla="*/ 73 w 145"/>
                <a:gd name="T17" fmla="*/ 93 h 160"/>
                <a:gd name="T18" fmla="*/ 73 w 145"/>
                <a:gd name="T19" fmla="*/ 93 h 160"/>
                <a:gd name="T20" fmla="*/ 67 w 145"/>
                <a:gd name="T21" fmla="*/ 99 h 160"/>
                <a:gd name="T22" fmla="*/ 87 w 145"/>
                <a:gd name="T23" fmla="*/ 102 h 160"/>
                <a:gd name="T24" fmla="*/ 93 w 145"/>
                <a:gd name="T25" fmla="*/ 96 h 160"/>
                <a:gd name="T26" fmla="*/ 108 w 145"/>
                <a:gd name="T27" fmla="*/ 93 h 160"/>
                <a:gd name="T28" fmla="*/ 108 w 145"/>
                <a:gd name="T29" fmla="*/ 93 h 160"/>
                <a:gd name="T30" fmla="*/ 102 w 145"/>
                <a:gd name="T31" fmla="*/ 99 h 160"/>
                <a:gd name="T32" fmla="*/ 122 w 145"/>
                <a:gd name="T33" fmla="*/ 102 h 160"/>
                <a:gd name="T34" fmla="*/ 128 w 145"/>
                <a:gd name="T35" fmla="*/ 96 h 160"/>
                <a:gd name="T36" fmla="*/ 134 w 145"/>
                <a:gd name="T37" fmla="*/ 84 h 160"/>
                <a:gd name="T38" fmla="*/ 134 w 145"/>
                <a:gd name="T39" fmla="*/ 84 h 160"/>
                <a:gd name="T40" fmla="*/ 41 w 145"/>
                <a:gd name="T41" fmla="*/ 108 h 160"/>
                <a:gd name="T42" fmla="*/ 61 w 145"/>
                <a:gd name="T43" fmla="*/ 111 h 160"/>
                <a:gd name="T44" fmla="*/ 76 w 145"/>
                <a:gd name="T45" fmla="*/ 113 h 160"/>
                <a:gd name="T46" fmla="*/ 90 w 145"/>
                <a:gd name="T47" fmla="*/ 111 h 160"/>
                <a:gd name="T48" fmla="*/ 90 w 145"/>
                <a:gd name="T49" fmla="*/ 111 h 160"/>
                <a:gd name="T50" fmla="*/ 111 w 145"/>
                <a:gd name="T51" fmla="*/ 108 h 160"/>
                <a:gd name="T52" fmla="*/ 145 w 145"/>
                <a:gd name="T53" fmla="*/ 96 h 160"/>
                <a:gd name="T54" fmla="*/ 73 w 145"/>
                <a:gd name="T55" fmla="*/ 160 h 160"/>
                <a:gd name="T56" fmla="*/ 0 w 145"/>
                <a:gd name="T57" fmla="*/ 96 h 160"/>
                <a:gd name="T58" fmla="*/ 0 w 145"/>
                <a:gd name="T59" fmla="*/ 25 h 160"/>
                <a:gd name="T60" fmla="*/ 145 w 145"/>
                <a:gd name="T61" fmla="*/ 25 h 160"/>
                <a:gd name="T62" fmla="*/ 134 w 145"/>
                <a:gd name="T63" fmla="*/ 102 h 160"/>
                <a:gd name="T64" fmla="*/ 140 w 145"/>
                <a:gd name="T65" fmla="*/ 96 h 160"/>
                <a:gd name="T66" fmla="*/ 122 w 145"/>
                <a:gd name="T67" fmla="*/ 83 h 160"/>
                <a:gd name="T68" fmla="*/ 73 w 145"/>
                <a:gd name="T69" fmla="*/ 90 h 160"/>
                <a:gd name="T70" fmla="*/ 9 w 145"/>
                <a:gd name="T71" fmla="*/ 76 h 160"/>
                <a:gd name="T72" fmla="*/ 6 w 145"/>
                <a:gd name="T73" fmla="*/ 96 h 160"/>
                <a:gd name="T74" fmla="*/ 20 w 145"/>
                <a:gd name="T75" fmla="*/ 111 h 160"/>
                <a:gd name="T76" fmla="*/ 47 w 145"/>
                <a:gd name="T77" fmla="*/ 118 h 160"/>
                <a:gd name="T78" fmla="*/ 67 w 145"/>
                <a:gd name="T79" fmla="*/ 116 h 160"/>
                <a:gd name="T80" fmla="*/ 84 w 145"/>
                <a:gd name="T81" fmla="*/ 116 h 160"/>
                <a:gd name="T82" fmla="*/ 103 w 145"/>
                <a:gd name="T83" fmla="*/ 117 h 160"/>
                <a:gd name="T84" fmla="*/ 130 w 145"/>
                <a:gd name="T85" fmla="*/ 108 h 160"/>
                <a:gd name="T86" fmla="*/ 6 w 145"/>
                <a:gd name="T87" fmla="*/ 39 h 160"/>
                <a:gd name="T88" fmla="*/ 140 w 145"/>
                <a:gd name="T89" fmla="*/ 64 h 160"/>
                <a:gd name="T90" fmla="*/ 6 w 145"/>
                <a:gd name="T91" fmla="*/ 27 h 160"/>
                <a:gd name="T92" fmla="*/ 140 w 145"/>
                <a:gd name="T93" fmla="*/ 27 h 160"/>
                <a:gd name="T94" fmla="*/ 140 w 145"/>
                <a:gd name="T95" fmla="*/ 133 h 160"/>
                <a:gd name="T96" fmla="*/ 6 w 145"/>
                <a:gd name="T97" fmla="*/ 133 h 160"/>
                <a:gd name="T98" fmla="*/ 140 w 145"/>
                <a:gd name="T99" fmla="*/ 13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 h="160">
                  <a:moveTo>
                    <a:pt x="15" y="81"/>
                  </a:moveTo>
                  <a:cubicBezTo>
                    <a:pt x="16" y="81"/>
                    <a:pt x="17" y="83"/>
                    <a:pt x="17" y="84"/>
                  </a:cubicBezTo>
                  <a:cubicBezTo>
                    <a:pt x="17" y="86"/>
                    <a:pt x="16" y="87"/>
                    <a:pt x="15" y="87"/>
                  </a:cubicBezTo>
                  <a:cubicBezTo>
                    <a:pt x="13" y="87"/>
                    <a:pt x="12" y="86"/>
                    <a:pt x="12" y="84"/>
                  </a:cubicBezTo>
                  <a:cubicBezTo>
                    <a:pt x="12" y="83"/>
                    <a:pt x="13" y="81"/>
                    <a:pt x="15" y="81"/>
                  </a:cubicBezTo>
                  <a:close/>
                  <a:moveTo>
                    <a:pt x="12" y="102"/>
                  </a:moveTo>
                  <a:cubicBezTo>
                    <a:pt x="12" y="103"/>
                    <a:pt x="13" y="105"/>
                    <a:pt x="15" y="105"/>
                  </a:cubicBezTo>
                  <a:cubicBezTo>
                    <a:pt x="16" y="105"/>
                    <a:pt x="17" y="103"/>
                    <a:pt x="17" y="102"/>
                  </a:cubicBezTo>
                  <a:cubicBezTo>
                    <a:pt x="17" y="100"/>
                    <a:pt x="16" y="99"/>
                    <a:pt x="15" y="99"/>
                  </a:cubicBezTo>
                  <a:cubicBezTo>
                    <a:pt x="13" y="99"/>
                    <a:pt x="12" y="100"/>
                    <a:pt x="12" y="102"/>
                  </a:cubicBezTo>
                  <a:close/>
                  <a:moveTo>
                    <a:pt x="20" y="93"/>
                  </a:moveTo>
                  <a:cubicBezTo>
                    <a:pt x="20" y="95"/>
                    <a:pt x="22" y="96"/>
                    <a:pt x="23" y="96"/>
                  </a:cubicBezTo>
                  <a:cubicBezTo>
                    <a:pt x="25" y="96"/>
                    <a:pt x="26" y="95"/>
                    <a:pt x="26" y="93"/>
                  </a:cubicBezTo>
                  <a:cubicBezTo>
                    <a:pt x="26" y="91"/>
                    <a:pt x="25" y="90"/>
                    <a:pt x="23" y="90"/>
                  </a:cubicBezTo>
                  <a:cubicBezTo>
                    <a:pt x="22" y="90"/>
                    <a:pt x="20" y="91"/>
                    <a:pt x="20" y="93"/>
                  </a:cubicBezTo>
                  <a:close/>
                  <a:moveTo>
                    <a:pt x="38" y="93"/>
                  </a:moveTo>
                  <a:cubicBezTo>
                    <a:pt x="38" y="95"/>
                    <a:pt x="39" y="96"/>
                    <a:pt x="41" y="96"/>
                  </a:cubicBezTo>
                  <a:cubicBezTo>
                    <a:pt x="42" y="96"/>
                    <a:pt x="44" y="95"/>
                    <a:pt x="44" y="93"/>
                  </a:cubicBezTo>
                  <a:cubicBezTo>
                    <a:pt x="44" y="91"/>
                    <a:pt x="42" y="90"/>
                    <a:pt x="41" y="90"/>
                  </a:cubicBezTo>
                  <a:cubicBezTo>
                    <a:pt x="39" y="90"/>
                    <a:pt x="38" y="91"/>
                    <a:pt x="38" y="93"/>
                  </a:cubicBezTo>
                  <a:close/>
                  <a:moveTo>
                    <a:pt x="29" y="102"/>
                  </a:moveTo>
                  <a:cubicBezTo>
                    <a:pt x="29" y="103"/>
                    <a:pt x="30" y="105"/>
                    <a:pt x="32" y="105"/>
                  </a:cubicBezTo>
                  <a:cubicBezTo>
                    <a:pt x="34" y="105"/>
                    <a:pt x="35" y="103"/>
                    <a:pt x="35" y="102"/>
                  </a:cubicBezTo>
                  <a:cubicBezTo>
                    <a:pt x="35" y="100"/>
                    <a:pt x="34" y="99"/>
                    <a:pt x="32" y="99"/>
                  </a:cubicBezTo>
                  <a:cubicBezTo>
                    <a:pt x="30" y="99"/>
                    <a:pt x="29" y="100"/>
                    <a:pt x="29" y="102"/>
                  </a:cubicBezTo>
                  <a:close/>
                  <a:moveTo>
                    <a:pt x="47" y="102"/>
                  </a:moveTo>
                  <a:cubicBezTo>
                    <a:pt x="47" y="103"/>
                    <a:pt x="48" y="105"/>
                    <a:pt x="49" y="105"/>
                  </a:cubicBezTo>
                  <a:cubicBezTo>
                    <a:pt x="51" y="105"/>
                    <a:pt x="52" y="103"/>
                    <a:pt x="52" y="102"/>
                  </a:cubicBezTo>
                  <a:cubicBezTo>
                    <a:pt x="52" y="100"/>
                    <a:pt x="51" y="99"/>
                    <a:pt x="49" y="99"/>
                  </a:cubicBezTo>
                  <a:cubicBezTo>
                    <a:pt x="48" y="99"/>
                    <a:pt x="47" y="100"/>
                    <a:pt x="47" y="102"/>
                  </a:cubicBezTo>
                  <a:close/>
                  <a:moveTo>
                    <a:pt x="55" y="93"/>
                  </a:moveTo>
                  <a:cubicBezTo>
                    <a:pt x="55" y="95"/>
                    <a:pt x="57" y="96"/>
                    <a:pt x="58" y="96"/>
                  </a:cubicBezTo>
                  <a:cubicBezTo>
                    <a:pt x="60" y="96"/>
                    <a:pt x="61" y="95"/>
                    <a:pt x="61" y="93"/>
                  </a:cubicBezTo>
                  <a:cubicBezTo>
                    <a:pt x="61" y="91"/>
                    <a:pt x="60" y="90"/>
                    <a:pt x="58" y="90"/>
                  </a:cubicBezTo>
                  <a:cubicBezTo>
                    <a:pt x="57" y="90"/>
                    <a:pt x="55" y="91"/>
                    <a:pt x="55" y="93"/>
                  </a:cubicBezTo>
                  <a:close/>
                  <a:moveTo>
                    <a:pt x="73" y="93"/>
                  </a:moveTo>
                  <a:cubicBezTo>
                    <a:pt x="73" y="95"/>
                    <a:pt x="74" y="96"/>
                    <a:pt x="76" y="96"/>
                  </a:cubicBezTo>
                  <a:cubicBezTo>
                    <a:pt x="77" y="96"/>
                    <a:pt x="79" y="95"/>
                    <a:pt x="79" y="93"/>
                  </a:cubicBezTo>
                  <a:cubicBezTo>
                    <a:pt x="79" y="91"/>
                    <a:pt x="77" y="90"/>
                    <a:pt x="76" y="90"/>
                  </a:cubicBezTo>
                  <a:cubicBezTo>
                    <a:pt x="74" y="90"/>
                    <a:pt x="73" y="91"/>
                    <a:pt x="73" y="93"/>
                  </a:cubicBezTo>
                  <a:close/>
                  <a:moveTo>
                    <a:pt x="64" y="102"/>
                  </a:moveTo>
                  <a:cubicBezTo>
                    <a:pt x="64" y="103"/>
                    <a:pt x="65" y="105"/>
                    <a:pt x="67" y="105"/>
                  </a:cubicBezTo>
                  <a:cubicBezTo>
                    <a:pt x="69" y="105"/>
                    <a:pt x="70" y="103"/>
                    <a:pt x="70" y="102"/>
                  </a:cubicBezTo>
                  <a:cubicBezTo>
                    <a:pt x="70" y="100"/>
                    <a:pt x="69" y="99"/>
                    <a:pt x="67" y="99"/>
                  </a:cubicBezTo>
                  <a:cubicBezTo>
                    <a:pt x="65" y="99"/>
                    <a:pt x="64" y="100"/>
                    <a:pt x="64" y="102"/>
                  </a:cubicBezTo>
                  <a:close/>
                  <a:moveTo>
                    <a:pt x="81" y="102"/>
                  </a:moveTo>
                  <a:cubicBezTo>
                    <a:pt x="81" y="103"/>
                    <a:pt x="83" y="105"/>
                    <a:pt x="84" y="105"/>
                  </a:cubicBezTo>
                  <a:cubicBezTo>
                    <a:pt x="86" y="105"/>
                    <a:pt x="87" y="103"/>
                    <a:pt x="87" y="102"/>
                  </a:cubicBezTo>
                  <a:cubicBezTo>
                    <a:pt x="87" y="100"/>
                    <a:pt x="86" y="99"/>
                    <a:pt x="84" y="99"/>
                  </a:cubicBezTo>
                  <a:cubicBezTo>
                    <a:pt x="83" y="99"/>
                    <a:pt x="81" y="100"/>
                    <a:pt x="81" y="102"/>
                  </a:cubicBezTo>
                  <a:close/>
                  <a:moveTo>
                    <a:pt x="90" y="93"/>
                  </a:moveTo>
                  <a:cubicBezTo>
                    <a:pt x="90" y="95"/>
                    <a:pt x="91" y="96"/>
                    <a:pt x="93" y="96"/>
                  </a:cubicBezTo>
                  <a:cubicBezTo>
                    <a:pt x="95" y="96"/>
                    <a:pt x="96" y="95"/>
                    <a:pt x="96" y="93"/>
                  </a:cubicBezTo>
                  <a:cubicBezTo>
                    <a:pt x="96" y="91"/>
                    <a:pt x="95" y="90"/>
                    <a:pt x="93" y="90"/>
                  </a:cubicBezTo>
                  <a:cubicBezTo>
                    <a:pt x="91" y="90"/>
                    <a:pt x="90" y="91"/>
                    <a:pt x="90" y="93"/>
                  </a:cubicBezTo>
                  <a:close/>
                  <a:moveTo>
                    <a:pt x="108" y="93"/>
                  </a:moveTo>
                  <a:cubicBezTo>
                    <a:pt x="108" y="95"/>
                    <a:pt x="109" y="96"/>
                    <a:pt x="111" y="96"/>
                  </a:cubicBezTo>
                  <a:cubicBezTo>
                    <a:pt x="112" y="96"/>
                    <a:pt x="113" y="95"/>
                    <a:pt x="113" y="93"/>
                  </a:cubicBezTo>
                  <a:cubicBezTo>
                    <a:pt x="113" y="91"/>
                    <a:pt x="112" y="90"/>
                    <a:pt x="111" y="90"/>
                  </a:cubicBezTo>
                  <a:cubicBezTo>
                    <a:pt x="109" y="90"/>
                    <a:pt x="108" y="91"/>
                    <a:pt x="108" y="93"/>
                  </a:cubicBezTo>
                  <a:close/>
                  <a:moveTo>
                    <a:pt x="99" y="102"/>
                  </a:moveTo>
                  <a:cubicBezTo>
                    <a:pt x="99" y="103"/>
                    <a:pt x="100" y="105"/>
                    <a:pt x="102" y="105"/>
                  </a:cubicBezTo>
                  <a:cubicBezTo>
                    <a:pt x="103" y="105"/>
                    <a:pt x="105" y="103"/>
                    <a:pt x="105" y="102"/>
                  </a:cubicBezTo>
                  <a:cubicBezTo>
                    <a:pt x="105" y="100"/>
                    <a:pt x="103" y="99"/>
                    <a:pt x="102" y="99"/>
                  </a:cubicBezTo>
                  <a:cubicBezTo>
                    <a:pt x="100" y="99"/>
                    <a:pt x="99" y="100"/>
                    <a:pt x="99" y="102"/>
                  </a:cubicBezTo>
                  <a:close/>
                  <a:moveTo>
                    <a:pt x="116" y="102"/>
                  </a:moveTo>
                  <a:cubicBezTo>
                    <a:pt x="116" y="103"/>
                    <a:pt x="118" y="105"/>
                    <a:pt x="119" y="105"/>
                  </a:cubicBezTo>
                  <a:cubicBezTo>
                    <a:pt x="121" y="105"/>
                    <a:pt x="122" y="103"/>
                    <a:pt x="122" y="102"/>
                  </a:cubicBezTo>
                  <a:cubicBezTo>
                    <a:pt x="122" y="100"/>
                    <a:pt x="121" y="99"/>
                    <a:pt x="119" y="99"/>
                  </a:cubicBezTo>
                  <a:cubicBezTo>
                    <a:pt x="118" y="99"/>
                    <a:pt x="116" y="100"/>
                    <a:pt x="116" y="102"/>
                  </a:cubicBezTo>
                  <a:close/>
                  <a:moveTo>
                    <a:pt x="125" y="93"/>
                  </a:moveTo>
                  <a:cubicBezTo>
                    <a:pt x="125" y="95"/>
                    <a:pt x="126" y="96"/>
                    <a:pt x="128" y="96"/>
                  </a:cubicBezTo>
                  <a:cubicBezTo>
                    <a:pt x="130" y="96"/>
                    <a:pt x="131" y="95"/>
                    <a:pt x="131" y="93"/>
                  </a:cubicBezTo>
                  <a:cubicBezTo>
                    <a:pt x="131" y="91"/>
                    <a:pt x="130" y="90"/>
                    <a:pt x="128" y="90"/>
                  </a:cubicBezTo>
                  <a:cubicBezTo>
                    <a:pt x="126" y="90"/>
                    <a:pt x="125" y="91"/>
                    <a:pt x="125" y="93"/>
                  </a:cubicBezTo>
                  <a:close/>
                  <a:moveTo>
                    <a:pt x="134" y="84"/>
                  </a:moveTo>
                  <a:cubicBezTo>
                    <a:pt x="134" y="86"/>
                    <a:pt x="135" y="87"/>
                    <a:pt x="137" y="87"/>
                  </a:cubicBezTo>
                  <a:cubicBezTo>
                    <a:pt x="138" y="87"/>
                    <a:pt x="140" y="86"/>
                    <a:pt x="140" y="84"/>
                  </a:cubicBezTo>
                  <a:cubicBezTo>
                    <a:pt x="140" y="83"/>
                    <a:pt x="138" y="81"/>
                    <a:pt x="137" y="81"/>
                  </a:cubicBezTo>
                  <a:cubicBezTo>
                    <a:pt x="135" y="81"/>
                    <a:pt x="134" y="83"/>
                    <a:pt x="134" y="84"/>
                  </a:cubicBezTo>
                  <a:close/>
                  <a:moveTo>
                    <a:pt x="38" y="111"/>
                  </a:moveTo>
                  <a:cubicBezTo>
                    <a:pt x="38" y="112"/>
                    <a:pt x="39" y="113"/>
                    <a:pt x="41" y="113"/>
                  </a:cubicBezTo>
                  <a:cubicBezTo>
                    <a:pt x="42" y="113"/>
                    <a:pt x="44" y="112"/>
                    <a:pt x="44" y="111"/>
                  </a:cubicBezTo>
                  <a:cubicBezTo>
                    <a:pt x="44" y="109"/>
                    <a:pt x="42" y="108"/>
                    <a:pt x="41" y="108"/>
                  </a:cubicBezTo>
                  <a:cubicBezTo>
                    <a:pt x="39" y="108"/>
                    <a:pt x="38" y="109"/>
                    <a:pt x="38" y="111"/>
                  </a:cubicBezTo>
                  <a:close/>
                  <a:moveTo>
                    <a:pt x="55" y="111"/>
                  </a:moveTo>
                  <a:cubicBezTo>
                    <a:pt x="55" y="112"/>
                    <a:pt x="57" y="113"/>
                    <a:pt x="58" y="113"/>
                  </a:cubicBezTo>
                  <a:cubicBezTo>
                    <a:pt x="60" y="113"/>
                    <a:pt x="61" y="112"/>
                    <a:pt x="61" y="111"/>
                  </a:cubicBezTo>
                  <a:cubicBezTo>
                    <a:pt x="61" y="109"/>
                    <a:pt x="60" y="108"/>
                    <a:pt x="58" y="108"/>
                  </a:cubicBezTo>
                  <a:cubicBezTo>
                    <a:pt x="57" y="108"/>
                    <a:pt x="55" y="109"/>
                    <a:pt x="55" y="111"/>
                  </a:cubicBezTo>
                  <a:close/>
                  <a:moveTo>
                    <a:pt x="73" y="111"/>
                  </a:moveTo>
                  <a:cubicBezTo>
                    <a:pt x="73" y="112"/>
                    <a:pt x="74" y="113"/>
                    <a:pt x="76" y="113"/>
                  </a:cubicBezTo>
                  <a:cubicBezTo>
                    <a:pt x="77" y="113"/>
                    <a:pt x="79" y="112"/>
                    <a:pt x="79" y="111"/>
                  </a:cubicBezTo>
                  <a:cubicBezTo>
                    <a:pt x="79" y="109"/>
                    <a:pt x="77" y="108"/>
                    <a:pt x="76" y="108"/>
                  </a:cubicBezTo>
                  <a:cubicBezTo>
                    <a:pt x="74" y="108"/>
                    <a:pt x="73" y="109"/>
                    <a:pt x="73" y="111"/>
                  </a:cubicBezTo>
                  <a:close/>
                  <a:moveTo>
                    <a:pt x="90" y="111"/>
                  </a:moveTo>
                  <a:cubicBezTo>
                    <a:pt x="90" y="112"/>
                    <a:pt x="91" y="113"/>
                    <a:pt x="93" y="113"/>
                  </a:cubicBezTo>
                  <a:cubicBezTo>
                    <a:pt x="95" y="113"/>
                    <a:pt x="96" y="112"/>
                    <a:pt x="96" y="111"/>
                  </a:cubicBezTo>
                  <a:cubicBezTo>
                    <a:pt x="96" y="109"/>
                    <a:pt x="95" y="108"/>
                    <a:pt x="93" y="108"/>
                  </a:cubicBezTo>
                  <a:cubicBezTo>
                    <a:pt x="91" y="108"/>
                    <a:pt x="90" y="109"/>
                    <a:pt x="90" y="111"/>
                  </a:cubicBezTo>
                  <a:close/>
                  <a:moveTo>
                    <a:pt x="108" y="111"/>
                  </a:moveTo>
                  <a:cubicBezTo>
                    <a:pt x="108" y="112"/>
                    <a:pt x="109" y="113"/>
                    <a:pt x="111" y="113"/>
                  </a:cubicBezTo>
                  <a:cubicBezTo>
                    <a:pt x="112" y="113"/>
                    <a:pt x="113" y="112"/>
                    <a:pt x="113" y="111"/>
                  </a:cubicBezTo>
                  <a:cubicBezTo>
                    <a:pt x="113" y="109"/>
                    <a:pt x="112" y="108"/>
                    <a:pt x="111" y="108"/>
                  </a:cubicBezTo>
                  <a:cubicBezTo>
                    <a:pt x="109" y="108"/>
                    <a:pt x="108" y="109"/>
                    <a:pt x="108" y="111"/>
                  </a:cubicBezTo>
                  <a:close/>
                  <a:moveTo>
                    <a:pt x="145" y="26"/>
                  </a:moveTo>
                  <a:cubicBezTo>
                    <a:pt x="145" y="28"/>
                    <a:pt x="145" y="28"/>
                    <a:pt x="145" y="28"/>
                  </a:cubicBezTo>
                  <a:cubicBezTo>
                    <a:pt x="145" y="96"/>
                    <a:pt x="145" y="96"/>
                    <a:pt x="145" y="96"/>
                  </a:cubicBezTo>
                  <a:cubicBezTo>
                    <a:pt x="145" y="97"/>
                    <a:pt x="145" y="97"/>
                    <a:pt x="145" y="97"/>
                  </a:cubicBezTo>
                  <a:cubicBezTo>
                    <a:pt x="145" y="134"/>
                    <a:pt x="145" y="134"/>
                    <a:pt x="145" y="134"/>
                  </a:cubicBezTo>
                  <a:cubicBezTo>
                    <a:pt x="145" y="134"/>
                    <a:pt x="145" y="135"/>
                    <a:pt x="145" y="135"/>
                  </a:cubicBezTo>
                  <a:cubicBezTo>
                    <a:pt x="142" y="149"/>
                    <a:pt x="111" y="160"/>
                    <a:pt x="73" y="160"/>
                  </a:cubicBezTo>
                  <a:cubicBezTo>
                    <a:pt x="35" y="160"/>
                    <a:pt x="4" y="149"/>
                    <a:pt x="0" y="135"/>
                  </a:cubicBezTo>
                  <a:cubicBezTo>
                    <a:pt x="0" y="135"/>
                    <a:pt x="0" y="134"/>
                    <a:pt x="0" y="134"/>
                  </a:cubicBezTo>
                  <a:cubicBezTo>
                    <a:pt x="0" y="97"/>
                    <a:pt x="0" y="97"/>
                    <a:pt x="0" y="97"/>
                  </a:cubicBezTo>
                  <a:cubicBezTo>
                    <a:pt x="0" y="96"/>
                    <a:pt x="0" y="96"/>
                    <a:pt x="0" y="96"/>
                  </a:cubicBezTo>
                  <a:cubicBezTo>
                    <a:pt x="0" y="28"/>
                    <a:pt x="0" y="28"/>
                    <a:pt x="0" y="28"/>
                  </a:cubicBezTo>
                  <a:cubicBezTo>
                    <a:pt x="0" y="26"/>
                    <a:pt x="0" y="26"/>
                    <a:pt x="0" y="26"/>
                  </a:cubicBezTo>
                  <a:cubicBezTo>
                    <a:pt x="0" y="26"/>
                    <a:pt x="0" y="25"/>
                    <a:pt x="0" y="25"/>
                  </a:cubicBezTo>
                  <a:cubicBezTo>
                    <a:pt x="0" y="25"/>
                    <a:pt x="0" y="25"/>
                    <a:pt x="0" y="25"/>
                  </a:cubicBezTo>
                  <a:cubicBezTo>
                    <a:pt x="0" y="25"/>
                    <a:pt x="0" y="25"/>
                    <a:pt x="0" y="25"/>
                  </a:cubicBezTo>
                  <a:cubicBezTo>
                    <a:pt x="4" y="11"/>
                    <a:pt x="35" y="0"/>
                    <a:pt x="73" y="0"/>
                  </a:cubicBezTo>
                  <a:cubicBezTo>
                    <a:pt x="111" y="0"/>
                    <a:pt x="142" y="11"/>
                    <a:pt x="145" y="25"/>
                  </a:cubicBezTo>
                  <a:cubicBezTo>
                    <a:pt x="145" y="25"/>
                    <a:pt x="145" y="25"/>
                    <a:pt x="145" y="25"/>
                  </a:cubicBezTo>
                  <a:cubicBezTo>
                    <a:pt x="145" y="25"/>
                    <a:pt x="145" y="25"/>
                    <a:pt x="145" y="25"/>
                  </a:cubicBezTo>
                  <a:cubicBezTo>
                    <a:pt x="145" y="25"/>
                    <a:pt x="145" y="26"/>
                    <a:pt x="145" y="26"/>
                  </a:cubicBezTo>
                  <a:close/>
                  <a:moveTo>
                    <a:pt x="136" y="104"/>
                  </a:moveTo>
                  <a:cubicBezTo>
                    <a:pt x="135" y="104"/>
                    <a:pt x="134" y="103"/>
                    <a:pt x="134" y="102"/>
                  </a:cubicBezTo>
                  <a:cubicBezTo>
                    <a:pt x="134" y="100"/>
                    <a:pt x="135" y="99"/>
                    <a:pt x="137" y="99"/>
                  </a:cubicBezTo>
                  <a:cubicBezTo>
                    <a:pt x="138" y="99"/>
                    <a:pt x="138" y="99"/>
                    <a:pt x="139" y="100"/>
                  </a:cubicBezTo>
                  <a:cubicBezTo>
                    <a:pt x="139" y="99"/>
                    <a:pt x="140" y="98"/>
                    <a:pt x="140" y="97"/>
                  </a:cubicBezTo>
                  <a:cubicBezTo>
                    <a:pt x="140" y="97"/>
                    <a:pt x="140" y="97"/>
                    <a:pt x="140" y="96"/>
                  </a:cubicBezTo>
                  <a:cubicBezTo>
                    <a:pt x="139" y="96"/>
                    <a:pt x="140" y="96"/>
                    <a:pt x="140" y="95"/>
                  </a:cubicBezTo>
                  <a:cubicBezTo>
                    <a:pt x="140" y="84"/>
                    <a:pt x="140" y="84"/>
                    <a:pt x="140" y="84"/>
                  </a:cubicBezTo>
                  <a:cubicBezTo>
                    <a:pt x="140" y="74"/>
                    <a:pt x="140" y="74"/>
                    <a:pt x="140" y="74"/>
                  </a:cubicBezTo>
                  <a:cubicBezTo>
                    <a:pt x="136" y="77"/>
                    <a:pt x="129" y="80"/>
                    <a:pt x="122" y="83"/>
                  </a:cubicBezTo>
                  <a:cubicBezTo>
                    <a:pt x="122" y="83"/>
                    <a:pt x="122" y="84"/>
                    <a:pt x="122" y="84"/>
                  </a:cubicBezTo>
                  <a:cubicBezTo>
                    <a:pt x="122" y="86"/>
                    <a:pt x="121" y="87"/>
                    <a:pt x="119" y="87"/>
                  </a:cubicBezTo>
                  <a:cubicBezTo>
                    <a:pt x="118" y="87"/>
                    <a:pt x="117" y="86"/>
                    <a:pt x="116" y="85"/>
                  </a:cubicBezTo>
                  <a:cubicBezTo>
                    <a:pt x="104" y="88"/>
                    <a:pt x="89" y="90"/>
                    <a:pt x="73" y="90"/>
                  </a:cubicBezTo>
                  <a:cubicBezTo>
                    <a:pt x="59" y="90"/>
                    <a:pt x="45" y="89"/>
                    <a:pt x="34" y="86"/>
                  </a:cubicBezTo>
                  <a:cubicBezTo>
                    <a:pt x="34" y="87"/>
                    <a:pt x="33" y="87"/>
                    <a:pt x="32" y="87"/>
                  </a:cubicBezTo>
                  <a:cubicBezTo>
                    <a:pt x="31" y="87"/>
                    <a:pt x="29" y="86"/>
                    <a:pt x="29" y="85"/>
                  </a:cubicBezTo>
                  <a:cubicBezTo>
                    <a:pt x="21" y="82"/>
                    <a:pt x="14" y="79"/>
                    <a:pt x="9" y="76"/>
                  </a:cubicBezTo>
                  <a:cubicBezTo>
                    <a:pt x="9" y="77"/>
                    <a:pt x="7" y="79"/>
                    <a:pt x="6" y="79"/>
                  </a:cubicBezTo>
                  <a:cubicBezTo>
                    <a:pt x="6" y="90"/>
                    <a:pt x="6" y="90"/>
                    <a:pt x="6" y="90"/>
                  </a:cubicBezTo>
                  <a:cubicBezTo>
                    <a:pt x="7" y="90"/>
                    <a:pt x="9" y="91"/>
                    <a:pt x="9" y="93"/>
                  </a:cubicBezTo>
                  <a:cubicBezTo>
                    <a:pt x="9" y="95"/>
                    <a:pt x="7" y="96"/>
                    <a:pt x="6" y="96"/>
                  </a:cubicBezTo>
                  <a:cubicBezTo>
                    <a:pt x="6" y="96"/>
                    <a:pt x="6" y="96"/>
                    <a:pt x="6" y="96"/>
                  </a:cubicBezTo>
                  <a:cubicBezTo>
                    <a:pt x="6" y="97"/>
                    <a:pt x="6" y="97"/>
                    <a:pt x="6" y="97"/>
                  </a:cubicBezTo>
                  <a:cubicBezTo>
                    <a:pt x="6" y="102"/>
                    <a:pt x="11" y="107"/>
                    <a:pt x="20" y="111"/>
                  </a:cubicBezTo>
                  <a:cubicBezTo>
                    <a:pt x="20" y="111"/>
                    <a:pt x="20" y="111"/>
                    <a:pt x="20" y="111"/>
                  </a:cubicBezTo>
                  <a:cubicBezTo>
                    <a:pt x="20" y="109"/>
                    <a:pt x="22" y="108"/>
                    <a:pt x="23" y="108"/>
                  </a:cubicBezTo>
                  <a:cubicBezTo>
                    <a:pt x="25" y="108"/>
                    <a:pt x="26" y="109"/>
                    <a:pt x="26" y="111"/>
                  </a:cubicBezTo>
                  <a:cubicBezTo>
                    <a:pt x="26" y="111"/>
                    <a:pt x="26" y="112"/>
                    <a:pt x="25" y="113"/>
                  </a:cubicBezTo>
                  <a:cubicBezTo>
                    <a:pt x="31" y="115"/>
                    <a:pt x="39" y="116"/>
                    <a:pt x="47" y="118"/>
                  </a:cubicBezTo>
                  <a:cubicBezTo>
                    <a:pt x="48" y="117"/>
                    <a:pt x="49" y="116"/>
                    <a:pt x="49" y="116"/>
                  </a:cubicBezTo>
                  <a:cubicBezTo>
                    <a:pt x="51" y="116"/>
                    <a:pt x="52" y="117"/>
                    <a:pt x="52" y="118"/>
                  </a:cubicBezTo>
                  <a:cubicBezTo>
                    <a:pt x="56" y="119"/>
                    <a:pt x="60" y="119"/>
                    <a:pt x="64" y="119"/>
                  </a:cubicBezTo>
                  <a:cubicBezTo>
                    <a:pt x="64" y="118"/>
                    <a:pt x="65" y="116"/>
                    <a:pt x="67" y="116"/>
                  </a:cubicBezTo>
                  <a:cubicBezTo>
                    <a:pt x="68" y="116"/>
                    <a:pt x="70" y="118"/>
                    <a:pt x="70" y="119"/>
                  </a:cubicBezTo>
                  <a:cubicBezTo>
                    <a:pt x="71" y="119"/>
                    <a:pt x="72" y="119"/>
                    <a:pt x="73" y="119"/>
                  </a:cubicBezTo>
                  <a:cubicBezTo>
                    <a:pt x="76" y="119"/>
                    <a:pt x="79" y="119"/>
                    <a:pt x="81" y="119"/>
                  </a:cubicBezTo>
                  <a:cubicBezTo>
                    <a:pt x="82" y="118"/>
                    <a:pt x="83" y="116"/>
                    <a:pt x="84" y="116"/>
                  </a:cubicBezTo>
                  <a:cubicBezTo>
                    <a:pt x="86" y="116"/>
                    <a:pt x="87" y="117"/>
                    <a:pt x="87" y="119"/>
                  </a:cubicBezTo>
                  <a:cubicBezTo>
                    <a:pt x="92" y="118"/>
                    <a:pt x="96" y="118"/>
                    <a:pt x="100" y="117"/>
                  </a:cubicBezTo>
                  <a:cubicBezTo>
                    <a:pt x="100" y="117"/>
                    <a:pt x="101" y="116"/>
                    <a:pt x="102" y="116"/>
                  </a:cubicBezTo>
                  <a:cubicBezTo>
                    <a:pt x="102" y="116"/>
                    <a:pt x="103" y="117"/>
                    <a:pt x="103" y="117"/>
                  </a:cubicBezTo>
                  <a:cubicBezTo>
                    <a:pt x="112" y="115"/>
                    <a:pt x="119" y="113"/>
                    <a:pt x="125" y="111"/>
                  </a:cubicBezTo>
                  <a:cubicBezTo>
                    <a:pt x="125" y="111"/>
                    <a:pt x="125" y="111"/>
                    <a:pt x="125" y="111"/>
                  </a:cubicBezTo>
                  <a:cubicBezTo>
                    <a:pt x="125" y="109"/>
                    <a:pt x="126" y="108"/>
                    <a:pt x="128" y="108"/>
                  </a:cubicBezTo>
                  <a:cubicBezTo>
                    <a:pt x="129" y="108"/>
                    <a:pt x="129" y="108"/>
                    <a:pt x="130" y="108"/>
                  </a:cubicBezTo>
                  <a:cubicBezTo>
                    <a:pt x="132" y="107"/>
                    <a:pt x="134" y="106"/>
                    <a:pt x="136" y="104"/>
                  </a:cubicBezTo>
                  <a:close/>
                  <a:moveTo>
                    <a:pt x="140" y="39"/>
                  </a:moveTo>
                  <a:cubicBezTo>
                    <a:pt x="130" y="48"/>
                    <a:pt x="107" y="55"/>
                    <a:pt x="73" y="55"/>
                  </a:cubicBezTo>
                  <a:cubicBezTo>
                    <a:pt x="39" y="55"/>
                    <a:pt x="16" y="48"/>
                    <a:pt x="6" y="39"/>
                  </a:cubicBezTo>
                  <a:cubicBezTo>
                    <a:pt x="6" y="63"/>
                    <a:pt x="6" y="63"/>
                    <a:pt x="6" y="63"/>
                  </a:cubicBezTo>
                  <a:cubicBezTo>
                    <a:pt x="6" y="63"/>
                    <a:pt x="6" y="63"/>
                    <a:pt x="6" y="64"/>
                  </a:cubicBezTo>
                  <a:cubicBezTo>
                    <a:pt x="8" y="74"/>
                    <a:pt x="35" y="84"/>
                    <a:pt x="73" y="84"/>
                  </a:cubicBezTo>
                  <a:cubicBezTo>
                    <a:pt x="111" y="84"/>
                    <a:pt x="138" y="74"/>
                    <a:pt x="140" y="64"/>
                  </a:cubicBezTo>
                  <a:cubicBezTo>
                    <a:pt x="140" y="63"/>
                    <a:pt x="140" y="63"/>
                    <a:pt x="140" y="63"/>
                  </a:cubicBezTo>
                  <a:lnTo>
                    <a:pt x="140" y="39"/>
                  </a:lnTo>
                  <a:close/>
                  <a:moveTo>
                    <a:pt x="6" y="27"/>
                  </a:moveTo>
                  <a:cubicBezTo>
                    <a:pt x="6" y="27"/>
                    <a:pt x="6" y="27"/>
                    <a:pt x="6" y="27"/>
                  </a:cubicBezTo>
                  <a:cubicBezTo>
                    <a:pt x="6" y="27"/>
                    <a:pt x="6" y="27"/>
                    <a:pt x="6" y="28"/>
                  </a:cubicBezTo>
                  <a:cubicBezTo>
                    <a:pt x="6" y="38"/>
                    <a:pt x="33" y="49"/>
                    <a:pt x="73" y="49"/>
                  </a:cubicBezTo>
                  <a:cubicBezTo>
                    <a:pt x="112" y="49"/>
                    <a:pt x="140" y="38"/>
                    <a:pt x="140" y="28"/>
                  </a:cubicBezTo>
                  <a:cubicBezTo>
                    <a:pt x="140" y="27"/>
                    <a:pt x="140" y="27"/>
                    <a:pt x="140" y="27"/>
                  </a:cubicBezTo>
                  <a:cubicBezTo>
                    <a:pt x="140" y="27"/>
                    <a:pt x="140" y="27"/>
                    <a:pt x="140" y="27"/>
                  </a:cubicBezTo>
                  <a:cubicBezTo>
                    <a:pt x="138" y="17"/>
                    <a:pt x="111" y="6"/>
                    <a:pt x="73" y="6"/>
                  </a:cubicBezTo>
                  <a:cubicBezTo>
                    <a:pt x="35" y="6"/>
                    <a:pt x="8" y="17"/>
                    <a:pt x="6" y="27"/>
                  </a:cubicBezTo>
                  <a:close/>
                  <a:moveTo>
                    <a:pt x="140" y="133"/>
                  </a:moveTo>
                  <a:cubicBezTo>
                    <a:pt x="140" y="108"/>
                    <a:pt x="140" y="108"/>
                    <a:pt x="140" y="108"/>
                  </a:cubicBezTo>
                  <a:cubicBezTo>
                    <a:pt x="130" y="118"/>
                    <a:pt x="107" y="125"/>
                    <a:pt x="73" y="125"/>
                  </a:cubicBezTo>
                  <a:cubicBezTo>
                    <a:pt x="39" y="125"/>
                    <a:pt x="16" y="118"/>
                    <a:pt x="6" y="108"/>
                  </a:cubicBezTo>
                  <a:cubicBezTo>
                    <a:pt x="6" y="133"/>
                    <a:pt x="6" y="133"/>
                    <a:pt x="6" y="133"/>
                  </a:cubicBezTo>
                  <a:cubicBezTo>
                    <a:pt x="6" y="133"/>
                    <a:pt x="6" y="133"/>
                    <a:pt x="6" y="133"/>
                  </a:cubicBezTo>
                  <a:cubicBezTo>
                    <a:pt x="8" y="143"/>
                    <a:pt x="35" y="154"/>
                    <a:pt x="73" y="154"/>
                  </a:cubicBezTo>
                  <a:cubicBezTo>
                    <a:pt x="111" y="154"/>
                    <a:pt x="138" y="143"/>
                    <a:pt x="140" y="133"/>
                  </a:cubicBezTo>
                  <a:cubicBezTo>
                    <a:pt x="140" y="133"/>
                    <a:pt x="140" y="133"/>
                    <a:pt x="140" y="133"/>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103" name="PA-组合 4">
            <a:extLst>
              <a:ext uri="{FF2B5EF4-FFF2-40B4-BE49-F238E27FC236}">
                <a16:creationId xmlns:a16="http://schemas.microsoft.com/office/drawing/2014/main" xmlns="" id="{DE49CC34-B0AB-4B0F-A420-0DFDB9005351}"/>
              </a:ext>
            </a:extLst>
          </p:cNvPr>
          <p:cNvGrpSpPr/>
          <p:nvPr>
            <p:custDataLst>
              <p:tags r:id="rId3"/>
            </p:custDataLst>
          </p:nvPr>
        </p:nvGrpSpPr>
        <p:grpSpPr>
          <a:xfrm>
            <a:off x="8740577" y="3333067"/>
            <a:ext cx="2271160" cy="2198787"/>
            <a:chOff x="8074617" y="2723647"/>
            <a:chExt cx="2271160" cy="2198787"/>
          </a:xfrm>
        </p:grpSpPr>
        <p:sp>
          <p:nvSpPr>
            <p:cNvPr id="104" name="PA-文本框 12">
              <a:extLst>
                <a:ext uri="{FF2B5EF4-FFF2-40B4-BE49-F238E27FC236}">
                  <a16:creationId xmlns:a16="http://schemas.microsoft.com/office/drawing/2014/main" xmlns="" id="{0FF861C6-50D9-4A6C-8FB3-BBAFD448F649}"/>
                </a:ext>
              </a:extLst>
            </p:cNvPr>
            <p:cNvSpPr txBox="1"/>
            <p:nvPr>
              <p:custDataLst>
                <p:tags r:id="rId10"/>
              </p:custDataLst>
            </p:nvPr>
          </p:nvSpPr>
          <p:spPr>
            <a:xfrm>
              <a:off x="8074617" y="3649265"/>
              <a:ext cx="2271160" cy="1273169"/>
            </a:xfrm>
            <a:prstGeom prst="rect">
              <a:avLst/>
            </a:prstGeom>
            <a:noFill/>
          </p:spPr>
          <p:txBody>
            <a:bodyPr wrap="square" lIns="0" rIns="0" rtlCol="0">
              <a:spAutoFit/>
            </a:bodyPr>
            <a:lstStyle/>
            <a:p>
              <a:pPr lvl="0" algn="ctr" defTabSz="914102">
                <a:lnSpc>
                  <a:spcPct val="130000"/>
                </a:lnSpc>
              </a:pPr>
              <a:r>
                <a:rPr lang="zh-CN" altLang="en-US" sz="1000" kern="0" dirty="0">
                  <a:solidFill>
                    <a:srgbClr val="526175">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单击添加详细文字说明，或复制文本黏贴自此右键只保留文字单击添加详细文字说明单击添加详细文字说明</a:t>
              </a:r>
            </a:p>
          </p:txBody>
        </p:sp>
        <p:sp>
          <p:nvSpPr>
            <p:cNvPr id="105" name="PA-文本框 13">
              <a:extLst>
                <a:ext uri="{FF2B5EF4-FFF2-40B4-BE49-F238E27FC236}">
                  <a16:creationId xmlns:a16="http://schemas.microsoft.com/office/drawing/2014/main" xmlns="" id="{19E08CBE-E6B2-4699-9C4B-E5BE4E9907A7}"/>
                </a:ext>
              </a:extLst>
            </p:cNvPr>
            <p:cNvSpPr txBox="1"/>
            <p:nvPr>
              <p:custDataLst>
                <p:tags r:id="rId11"/>
              </p:custDataLst>
            </p:nvPr>
          </p:nvSpPr>
          <p:spPr>
            <a:xfrm>
              <a:off x="8671588" y="3258439"/>
              <a:ext cx="1077218" cy="307777"/>
            </a:xfrm>
            <a:prstGeom prst="rect">
              <a:avLst/>
            </a:prstGeom>
            <a:noFill/>
          </p:spPr>
          <p:txBody>
            <a:bodyPr wrap="none" lIns="0" rIns="0" rtlCol="0">
              <a:spAutoFit/>
            </a:bodyPr>
            <a:lstStyle/>
            <a:p>
              <a:pPr lvl="0" algn="ctr" defTabSz="914102"/>
              <a:r>
                <a:rPr lang="zh-CN" altLang="en-US" sz="1400" b="1" kern="0"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cxnSp>
          <p:nvCxnSpPr>
            <p:cNvPr id="106" name="PA-直接连接符 14">
              <a:extLst>
                <a:ext uri="{FF2B5EF4-FFF2-40B4-BE49-F238E27FC236}">
                  <a16:creationId xmlns:a16="http://schemas.microsoft.com/office/drawing/2014/main" xmlns="" id="{A269662C-AA78-4E8E-BC2F-CE18411A0FA1}"/>
                </a:ext>
              </a:extLst>
            </p:cNvPr>
            <p:cNvCxnSpPr/>
            <p:nvPr>
              <p:custDataLst>
                <p:tags r:id="rId12"/>
              </p:custDataLst>
            </p:nvPr>
          </p:nvCxnSpPr>
          <p:spPr>
            <a:xfrm>
              <a:off x="9210197" y="2723647"/>
              <a:ext cx="0" cy="476954"/>
            </a:xfrm>
            <a:prstGeom prst="line">
              <a:avLst/>
            </a:prstGeom>
            <a:noFill/>
            <a:ln w="6350" cap="flat" cmpd="sng" algn="ctr">
              <a:solidFill>
                <a:srgbClr val="526175"/>
              </a:solidFill>
              <a:prstDash val="solid"/>
              <a:miter lim="800000"/>
            </a:ln>
            <a:effectLst/>
          </p:spPr>
        </p:cxnSp>
      </p:grpSp>
      <p:grpSp>
        <p:nvGrpSpPr>
          <p:cNvPr id="107" name="PA-组合 7">
            <a:extLst>
              <a:ext uri="{FF2B5EF4-FFF2-40B4-BE49-F238E27FC236}">
                <a16:creationId xmlns:a16="http://schemas.microsoft.com/office/drawing/2014/main" xmlns="" id="{35BC0F49-89E1-4CB8-BD5B-36591D2879CA}"/>
              </a:ext>
            </a:extLst>
          </p:cNvPr>
          <p:cNvGrpSpPr/>
          <p:nvPr>
            <p:custDataLst>
              <p:tags r:id="rId4"/>
            </p:custDataLst>
          </p:nvPr>
        </p:nvGrpSpPr>
        <p:grpSpPr>
          <a:xfrm>
            <a:off x="9166765" y="2139297"/>
            <a:ext cx="1418785" cy="1418785"/>
            <a:chOff x="8500805" y="1529877"/>
            <a:chExt cx="1418785" cy="1418785"/>
          </a:xfrm>
        </p:grpSpPr>
        <p:grpSp>
          <p:nvGrpSpPr>
            <p:cNvPr id="108" name="PA-组合 18">
              <a:extLst>
                <a:ext uri="{FF2B5EF4-FFF2-40B4-BE49-F238E27FC236}">
                  <a16:creationId xmlns:a16="http://schemas.microsoft.com/office/drawing/2014/main" xmlns="" id="{B705CA87-5E9B-453A-9C0D-F3330C8451F3}"/>
                </a:ext>
              </a:extLst>
            </p:cNvPr>
            <p:cNvGrpSpPr/>
            <p:nvPr>
              <p:custDataLst>
                <p:tags r:id="rId5"/>
              </p:custDataLst>
            </p:nvPr>
          </p:nvGrpSpPr>
          <p:grpSpPr>
            <a:xfrm>
              <a:off x="8500805" y="1529877"/>
              <a:ext cx="1418785" cy="1418785"/>
              <a:chOff x="1333481" y="1593118"/>
              <a:chExt cx="1418785" cy="1418785"/>
            </a:xfrm>
          </p:grpSpPr>
          <p:sp>
            <p:nvSpPr>
              <p:cNvPr id="110" name="PA-↖">
                <a:extLst>
                  <a:ext uri="{FF2B5EF4-FFF2-40B4-BE49-F238E27FC236}">
                    <a16:creationId xmlns:a16="http://schemas.microsoft.com/office/drawing/2014/main" xmlns="" id="{DDE5F306-B49C-48AE-9740-FB1587FA7917}"/>
                  </a:ext>
                </a:extLst>
              </p:cNvPr>
              <p:cNvSpPr/>
              <p:nvPr>
                <p:custDataLst>
                  <p:tags r:id="rId7"/>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11" name="PA-↘">
                <a:extLst>
                  <a:ext uri="{FF2B5EF4-FFF2-40B4-BE49-F238E27FC236}">
                    <a16:creationId xmlns:a16="http://schemas.microsoft.com/office/drawing/2014/main" xmlns="" id="{15D2AFBF-34F2-44F8-88B6-1DC19C7C700D}"/>
                  </a:ext>
                </a:extLst>
              </p:cNvPr>
              <p:cNvSpPr/>
              <p:nvPr>
                <p:custDataLst>
                  <p:tags r:id="rId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12" name="PA-1">
                <a:extLst>
                  <a:ext uri="{FF2B5EF4-FFF2-40B4-BE49-F238E27FC236}">
                    <a16:creationId xmlns:a16="http://schemas.microsoft.com/office/drawing/2014/main" xmlns="" id="{993A2420-43AB-4552-95B5-6ECC2965D966}"/>
                  </a:ext>
                </a:extLst>
              </p:cNvPr>
              <p:cNvSpPr/>
              <p:nvPr>
                <p:custDataLst>
                  <p:tags r:id="rId9"/>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109" name="PA-任意多边形 848">
              <a:extLst>
                <a:ext uri="{FF2B5EF4-FFF2-40B4-BE49-F238E27FC236}">
                  <a16:creationId xmlns:a16="http://schemas.microsoft.com/office/drawing/2014/main" xmlns="" id="{E2AE4624-D37E-451A-B84B-C6501A91C6B5}"/>
                </a:ext>
              </a:extLst>
            </p:cNvPr>
            <p:cNvSpPr>
              <a:spLocks noEditPoints="1"/>
            </p:cNvSpPr>
            <p:nvPr>
              <p:custDataLst>
                <p:tags r:id="rId6"/>
              </p:custDataLst>
            </p:nvPr>
          </p:nvSpPr>
          <p:spPr bwMode="auto">
            <a:xfrm>
              <a:off x="8937218" y="1960410"/>
              <a:ext cx="545958" cy="506281"/>
            </a:xfrm>
            <a:custGeom>
              <a:avLst/>
              <a:gdLst>
                <a:gd name="T0" fmla="*/ 125 w 160"/>
                <a:gd name="T1" fmla="*/ 53 h 147"/>
                <a:gd name="T2" fmla="*/ 93 w 160"/>
                <a:gd name="T3" fmla="*/ 15 h 147"/>
                <a:gd name="T4" fmla="*/ 80 w 160"/>
                <a:gd name="T5" fmla="*/ 0 h 147"/>
                <a:gd name="T6" fmla="*/ 67 w 160"/>
                <a:gd name="T7" fmla="*/ 15 h 147"/>
                <a:gd name="T8" fmla="*/ 35 w 160"/>
                <a:gd name="T9" fmla="*/ 53 h 147"/>
                <a:gd name="T10" fmla="*/ 17 w 160"/>
                <a:gd name="T11" fmla="*/ 121 h 147"/>
                <a:gd name="T12" fmla="*/ 18 w 160"/>
                <a:gd name="T13" fmla="*/ 125 h 147"/>
                <a:gd name="T14" fmla="*/ 57 w 160"/>
                <a:gd name="T15" fmla="*/ 132 h 147"/>
                <a:gd name="T16" fmla="*/ 104 w 160"/>
                <a:gd name="T17" fmla="*/ 132 h 147"/>
                <a:gd name="T18" fmla="*/ 143 w 160"/>
                <a:gd name="T19" fmla="*/ 125 h 147"/>
                <a:gd name="T20" fmla="*/ 144 w 160"/>
                <a:gd name="T21" fmla="*/ 121 h 147"/>
                <a:gd name="T22" fmla="*/ 72 w 160"/>
                <a:gd name="T23" fmla="*/ 13 h 147"/>
                <a:gd name="T24" fmla="*/ 88 w 160"/>
                <a:gd name="T25" fmla="*/ 13 h 147"/>
                <a:gd name="T26" fmla="*/ 72 w 160"/>
                <a:gd name="T27" fmla="*/ 14 h 147"/>
                <a:gd name="T28" fmla="*/ 80 w 160"/>
                <a:gd name="T29" fmla="*/ 141 h 147"/>
                <a:gd name="T30" fmla="*/ 80 w 160"/>
                <a:gd name="T31" fmla="*/ 133 h 147"/>
                <a:gd name="T32" fmla="*/ 80 w 160"/>
                <a:gd name="T33" fmla="*/ 141 h 147"/>
                <a:gd name="T34" fmla="*/ 102 w 160"/>
                <a:gd name="T35" fmla="*/ 127 h 147"/>
                <a:gd name="T36" fmla="*/ 97 w 160"/>
                <a:gd name="T37" fmla="*/ 127 h 147"/>
                <a:gd name="T38" fmla="*/ 91 w 160"/>
                <a:gd name="T39" fmla="*/ 128 h 147"/>
                <a:gd name="T40" fmla="*/ 86 w 160"/>
                <a:gd name="T41" fmla="*/ 128 h 147"/>
                <a:gd name="T42" fmla="*/ 76 w 160"/>
                <a:gd name="T43" fmla="*/ 128 h 147"/>
                <a:gd name="T44" fmla="*/ 70 w 160"/>
                <a:gd name="T45" fmla="*/ 128 h 147"/>
                <a:gd name="T46" fmla="*/ 65 w 160"/>
                <a:gd name="T47" fmla="*/ 127 h 147"/>
                <a:gd name="T48" fmla="*/ 59 w 160"/>
                <a:gd name="T49" fmla="*/ 127 h 147"/>
                <a:gd name="T50" fmla="*/ 44 w 160"/>
                <a:gd name="T51" fmla="*/ 124 h 147"/>
                <a:gd name="T52" fmla="*/ 40 w 160"/>
                <a:gd name="T53" fmla="*/ 77 h 147"/>
                <a:gd name="T54" fmla="*/ 61 w 160"/>
                <a:gd name="T55" fmla="*/ 23 h 147"/>
                <a:gd name="T56" fmla="*/ 70 w 160"/>
                <a:gd name="T57" fmla="*/ 20 h 147"/>
                <a:gd name="T58" fmla="*/ 90 w 160"/>
                <a:gd name="T59" fmla="*/ 20 h 147"/>
                <a:gd name="T60" fmla="*/ 120 w 160"/>
                <a:gd name="T61" fmla="*/ 53 h 147"/>
                <a:gd name="T62" fmla="*/ 137 w 160"/>
                <a:gd name="T63" fmla="*/ 121 h 147"/>
                <a:gd name="T64" fmla="*/ 98 w 160"/>
                <a:gd name="T65" fmla="*/ 34 h 147"/>
                <a:gd name="T66" fmla="*/ 66 w 160"/>
                <a:gd name="T67" fmla="*/ 35 h 147"/>
                <a:gd name="T68" fmla="*/ 51 w 160"/>
                <a:gd name="T69" fmla="*/ 56 h 147"/>
                <a:gd name="T70" fmla="*/ 48 w 160"/>
                <a:gd name="T71" fmla="*/ 53 h 147"/>
                <a:gd name="T72" fmla="*/ 97 w 160"/>
                <a:gd name="T73" fmla="*/ 30 h 147"/>
                <a:gd name="T74" fmla="*/ 13 w 160"/>
                <a:gd name="T75" fmla="*/ 58 h 147"/>
                <a:gd name="T76" fmla="*/ 13 w 160"/>
                <a:gd name="T77" fmla="*/ 94 h 147"/>
                <a:gd name="T78" fmla="*/ 11 w 160"/>
                <a:gd name="T79" fmla="*/ 99 h 147"/>
                <a:gd name="T80" fmla="*/ 0 w 160"/>
                <a:gd name="T81" fmla="*/ 76 h 147"/>
                <a:gd name="T82" fmla="*/ 13 w 160"/>
                <a:gd name="T83" fmla="*/ 54 h 147"/>
                <a:gd name="T84" fmla="*/ 20 w 160"/>
                <a:gd name="T85" fmla="*/ 92 h 147"/>
                <a:gd name="T86" fmla="*/ 24 w 160"/>
                <a:gd name="T87" fmla="*/ 59 h 147"/>
                <a:gd name="T88" fmla="*/ 24 w 160"/>
                <a:gd name="T89" fmla="*/ 88 h 147"/>
                <a:gd name="T90" fmla="*/ 22 w 160"/>
                <a:gd name="T91" fmla="*/ 93 h 147"/>
                <a:gd name="T92" fmla="*/ 160 w 160"/>
                <a:gd name="T93" fmla="*/ 76 h 147"/>
                <a:gd name="T94" fmla="*/ 149 w 160"/>
                <a:gd name="T95" fmla="*/ 99 h 147"/>
                <a:gd name="T96" fmla="*/ 147 w 160"/>
                <a:gd name="T97" fmla="*/ 94 h 147"/>
                <a:gd name="T98" fmla="*/ 147 w 160"/>
                <a:gd name="T99" fmla="*/ 58 h 147"/>
                <a:gd name="T100" fmla="*/ 151 w 160"/>
                <a:gd name="T101" fmla="*/ 54 h 147"/>
                <a:gd name="T102" fmla="*/ 140 w 160"/>
                <a:gd name="T103" fmla="*/ 59 h 147"/>
                <a:gd name="T104" fmla="*/ 138 w 160"/>
                <a:gd name="T105" fmla="*/ 93 h 147"/>
                <a:gd name="T106" fmla="*/ 136 w 160"/>
                <a:gd name="T107" fmla="*/ 88 h 147"/>
                <a:gd name="T108" fmla="*/ 136 w 160"/>
                <a:gd name="T109" fmla="*/ 5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47">
                  <a:moveTo>
                    <a:pt x="125" y="77"/>
                  </a:moveTo>
                  <a:cubicBezTo>
                    <a:pt x="125" y="53"/>
                    <a:pt x="125" y="53"/>
                    <a:pt x="125" y="53"/>
                  </a:cubicBezTo>
                  <a:cubicBezTo>
                    <a:pt x="126" y="35"/>
                    <a:pt x="113" y="23"/>
                    <a:pt x="103" y="18"/>
                  </a:cubicBezTo>
                  <a:cubicBezTo>
                    <a:pt x="100" y="17"/>
                    <a:pt x="97" y="16"/>
                    <a:pt x="93" y="15"/>
                  </a:cubicBezTo>
                  <a:cubicBezTo>
                    <a:pt x="93" y="13"/>
                    <a:pt x="93" y="13"/>
                    <a:pt x="93" y="13"/>
                  </a:cubicBezTo>
                  <a:cubicBezTo>
                    <a:pt x="93" y="6"/>
                    <a:pt x="87" y="0"/>
                    <a:pt x="80" y="0"/>
                  </a:cubicBezTo>
                  <a:cubicBezTo>
                    <a:pt x="73" y="0"/>
                    <a:pt x="67" y="6"/>
                    <a:pt x="67" y="13"/>
                  </a:cubicBezTo>
                  <a:cubicBezTo>
                    <a:pt x="67" y="15"/>
                    <a:pt x="67" y="15"/>
                    <a:pt x="67" y="15"/>
                  </a:cubicBezTo>
                  <a:cubicBezTo>
                    <a:pt x="64" y="16"/>
                    <a:pt x="61" y="17"/>
                    <a:pt x="58" y="18"/>
                  </a:cubicBezTo>
                  <a:cubicBezTo>
                    <a:pt x="47" y="24"/>
                    <a:pt x="35" y="36"/>
                    <a:pt x="35" y="53"/>
                  </a:cubicBezTo>
                  <a:cubicBezTo>
                    <a:pt x="35" y="77"/>
                    <a:pt x="35" y="77"/>
                    <a:pt x="35" y="77"/>
                  </a:cubicBezTo>
                  <a:cubicBezTo>
                    <a:pt x="35" y="94"/>
                    <a:pt x="29" y="109"/>
                    <a:pt x="17" y="121"/>
                  </a:cubicBezTo>
                  <a:cubicBezTo>
                    <a:pt x="16" y="121"/>
                    <a:pt x="16" y="123"/>
                    <a:pt x="16" y="123"/>
                  </a:cubicBezTo>
                  <a:cubicBezTo>
                    <a:pt x="16" y="124"/>
                    <a:pt x="17" y="125"/>
                    <a:pt x="18" y="125"/>
                  </a:cubicBezTo>
                  <a:cubicBezTo>
                    <a:pt x="44" y="130"/>
                    <a:pt x="44" y="130"/>
                    <a:pt x="44" y="130"/>
                  </a:cubicBezTo>
                  <a:cubicBezTo>
                    <a:pt x="48" y="130"/>
                    <a:pt x="53" y="131"/>
                    <a:pt x="57" y="132"/>
                  </a:cubicBezTo>
                  <a:cubicBezTo>
                    <a:pt x="61" y="141"/>
                    <a:pt x="71" y="147"/>
                    <a:pt x="80" y="147"/>
                  </a:cubicBezTo>
                  <a:cubicBezTo>
                    <a:pt x="90" y="147"/>
                    <a:pt x="100" y="141"/>
                    <a:pt x="104" y="132"/>
                  </a:cubicBezTo>
                  <a:cubicBezTo>
                    <a:pt x="108" y="131"/>
                    <a:pt x="113" y="130"/>
                    <a:pt x="117" y="130"/>
                  </a:cubicBezTo>
                  <a:cubicBezTo>
                    <a:pt x="143" y="125"/>
                    <a:pt x="143" y="125"/>
                    <a:pt x="143" y="125"/>
                  </a:cubicBezTo>
                  <a:cubicBezTo>
                    <a:pt x="144" y="125"/>
                    <a:pt x="144" y="124"/>
                    <a:pt x="145" y="123"/>
                  </a:cubicBezTo>
                  <a:cubicBezTo>
                    <a:pt x="145" y="123"/>
                    <a:pt x="145" y="121"/>
                    <a:pt x="144" y="121"/>
                  </a:cubicBezTo>
                  <a:cubicBezTo>
                    <a:pt x="132" y="108"/>
                    <a:pt x="125" y="94"/>
                    <a:pt x="125" y="77"/>
                  </a:cubicBezTo>
                  <a:close/>
                  <a:moveTo>
                    <a:pt x="72" y="13"/>
                  </a:moveTo>
                  <a:cubicBezTo>
                    <a:pt x="72" y="9"/>
                    <a:pt x="76" y="5"/>
                    <a:pt x="80" y="5"/>
                  </a:cubicBezTo>
                  <a:cubicBezTo>
                    <a:pt x="84" y="5"/>
                    <a:pt x="88" y="9"/>
                    <a:pt x="88" y="13"/>
                  </a:cubicBezTo>
                  <a:cubicBezTo>
                    <a:pt x="88" y="14"/>
                    <a:pt x="88" y="14"/>
                    <a:pt x="88" y="14"/>
                  </a:cubicBezTo>
                  <a:cubicBezTo>
                    <a:pt x="83" y="13"/>
                    <a:pt x="77" y="13"/>
                    <a:pt x="72" y="14"/>
                  </a:cubicBezTo>
                  <a:lnTo>
                    <a:pt x="72" y="13"/>
                  </a:lnTo>
                  <a:close/>
                  <a:moveTo>
                    <a:pt x="80" y="141"/>
                  </a:moveTo>
                  <a:cubicBezTo>
                    <a:pt x="74" y="141"/>
                    <a:pt x="67" y="138"/>
                    <a:pt x="63" y="132"/>
                  </a:cubicBezTo>
                  <a:cubicBezTo>
                    <a:pt x="69" y="133"/>
                    <a:pt x="75" y="133"/>
                    <a:pt x="80" y="133"/>
                  </a:cubicBezTo>
                  <a:cubicBezTo>
                    <a:pt x="86" y="133"/>
                    <a:pt x="92" y="133"/>
                    <a:pt x="98" y="132"/>
                  </a:cubicBezTo>
                  <a:cubicBezTo>
                    <a:pt x="94" y="138"/>
                    <a:pt x="87" y="141"/>
                    <a:pt x="80" y="141"/>
                  </a:cubicBezTo>
                  <a:close/>
                  <a:moveTo>
                    <a:pt x="116" y="124"/>
                  </a:moveTo>
                  <a:cubicBezTo>
                    <a:pt x="111" y="125"/>
                    <a:pt x="107" y="126"/>
                    <a:pt x="102" y="127"/>
                  </a:cubicBezTo>
                  <a:cubicBezTo>
                    <a:pt x="102" y="127"/>
                    <a:pt x="102" y="127"/>
                    <a:pt x="102" y="127"/>
                  </a:cubicBezTo>
                  <a:cubicBezTo>
                    <a:pt x="100" y="127"/>
                    <a:pt x="98" y="127"/>
                    <a:pt x="97" y="127"/>
                  </a:cubicBezTo>
                  <a:cubicBezTo>
                    <a:pt x="96" y="127"/>
                    <a:pt x="96" y="127"/>
                    <a:pt x="96" y="127"/>
                  </a:cubicBezTo>
                  <a:cubicBezTo>
                    <a:pt x="95" y="127"/>
                    <a:pt x="93" y="128"/>
                    <a:pt x="91" y="128"/>
                  </a:cubicBezTo>
                  <a:cubicBezTo>
                    <a:pt x="91" y="128"/>
                    <a:pt x="91" y="128"/>
                    <a:pt x="91" y="128"/>
                  </a:cubicBezTo>
                  <a:cubicBezTo>
                    <a:pt x="89" y="128"/>
                    <a:pt x="88" y="128"/>
                    <a:pt x="86" y="128"/>
                  </a:cubicBezTo>
                  <a:cubicBezTo>
                    <a:pt x="86" y="128"/>
                    <a:pt x="86" y="128"/>
                    <a:pt x="85" y="128"/>
                  </a:cubicBezTo>
                  <a:cubicBezTo>
                    <a:pt x="82" y="128"/>
                    <a:pt x="79" y="128"/>
                    <a:pt x="76" y="128"/>
                  </a:cubicBezTo>
                  <a:cubicBezTo>
                    <a:pt x="75" y="128"/>
                    <a:pt x="75" y="128"/>
                    <a:pt x="75" y="128"/>
                  </a:cubicBezTo>
                  <a:cubicBezTo>
                    <a:pt x="73" y="128"/>
                    <a:pt x="72" y="128"/>
                    <a:pt x="70" y="128"/>
                  </a:cubicBezTo>
                  <a:cubicBezTo>
                    <a:pt x="70" y="128"/>
                    <a:pt x="70" y="128"/>
                    <a:pt x="69" y="128"/>
                  </a:cubicBezTo>
                  <a:cubicBezTo>
                    <a:pt x="68" y="128"/>
                    <a:pt x="66" y="127"/>
                    <a:pt x="65" y="127"/>
                  </a:cubicBezTo>
                  <a:cubicBezTo>
                    <a:pt x="65" y="127"/>
                    <a:pt x="64" y="127"/>
                    <a:pt x="64" y="127"/>
                  </a:cubicBezTo>
                  <a:cubicBezTo>
                    <a:pt x="63" y="127"/>
                    <a:pt x="61" y="127"/>
                    <a:pt x="59" y="127"/>
                  </a:cubicBezTo>
                  <a:cubicBezTo>
                    <a:pt x="59" y="127"/>
                    <a:pt x="59" y="127"/>
                    <a:pt x="59" y="127"/>
                  </a:cubicBezTo>
                  <a:cubicBezTo>
                    <a:pt x="54" y="126"/>
                    <a:pt x="50" y="125"/>
                    <a:pt x="44" y="124"/>
                  </a:cubicBezTo>
                  <a:cubicBezTo>
                    <a:pt x="24" y="121"/>
                    <a:pt x="24" y="121"/>
                    <a:pt x="24" y="121"/>
                  </a:cubicBezTo>
                  <a:cubicBezTo>
                    <a:pt x="35" y="109"/>
                    <a:pt x="40" y="94"/>
                    <a:pt x="40" y="77"/>
                  </a:cubicBezTo>
                  <a:cubicBezTo>
                    <a:pt x="40" y="53"/>
                    <a:pt x="40" y="53"/>
                    <a:pt x="40" y="53"/>
                  </a:cubicBezTo>
                  <a:cubicBezTo>
                    <a:pt x="40" y="39"/>
                    <a:pt x="50" y="28"/>
                    <a:pt x="61" y="23"/>
                  </a:cubicBezTo>
                  <a:cubicBezTo>
                    <a:pt x="64" y="22"/>
                    <a:pt x="67" y="21"/>
                    <a:pt x="70" y="20"/>
                  </a:cubicBezTo>
                  <a:cubicBezTo>
                    <a:pt x="70" y="20"/>
                    <a:pt x="70" y="20"/>
                    <a:pt x="70" y="20"/>
                  </a:cubicBezTo>
                  <a:cubicBezTo>
                    <a:pt x="76" y="18"/>
                    <a:pt x="83" y="18"/>
                    <a:pt x="90" y="20"/>
                  </a:cubicBezTo>
                  <a:cubicBezTo>
                    <a:pt x="90" y="20"/>
                    <a:pt x="90" y="20"/>
                    <a:pt x="90" y="20"/>
                  </a:cubicBezTo>
                  <a:cubicBezTo>
                    <a:pt x="94" y="20"/>
                    <a:pt x="97" y="21"/>
                    <a:pt x="100" y="23"/>
                  </a:cubicBezTo>
                  <a:cubicBezTo>
                    <a:pt x="110" y="27"/>
                    <a:pt x="120" y="39"/>
                    <a:pt x="120" y="53"/>
                  </a:cubicBezTo>
                  <a:cubicBezTo>
                    <a:pt x="120" y="77"/>
                    <a:pt x="120" y="77"/>
                    <a:pt x="120" y="77"/>
                  </a:cubicBezTo>
                  <a:cubicBezTo>
                    <a:pt x="120" y="93"/>
                    <a:pt x="126" y="108"/>
                    <a:pt x="137" y="121"/>
                  </a:cubicBezTo>
                  <a:lnTo>
                    <a:pt x="116" y="124"/>
                  </a:lnTo>
                  <a:close/>
                  <a:moveTo>
                    <a:pt x="98" y="34"/>
                  </a:moveTo>
                  <a:cubicBezTo>
                    <a:pt x="98" y="35"/>
                    <a:pt x="96" y="36"/>
                    <a:pt x="95" y="35"/>
                  </a:cubicBezTo>
                  <a:cubicBezTo>
                    <a:pt x="86" y="31"/>
                    <a:pt x="75" y="31"/>
                    <a:pt x="66" y="35"/>
                  </a:cubicBezTo>
                  <a:cubicBezTo>
                    <a:pt x="61" y="37"/>
                    <a:pt x="53" y="44"/>
                    <a:pt x="53" y="53"/>
                  </a:cubicBezTo>
                  <a:cubicBezTo>
                    <a:pt x="53" y="55"/>
                    <a:pt x="52" y="56"/>
                    <a:pt x="51" y="56"/>
                  </a:cubicBezTo>
                  <a:cubicBezTo>
                    <a:pt x="51" y="56"/>
                    <a:pt x="51" y="56"/>
                    <a:pt x="51" y="56"/>
                  </a:cubicBezTo>
                  <a:cubicBezTo>
                    <a:pt x="49" y="56"/>
                    <a:pt x="48" y="55"/>
                    <a:pt x="48" y="53"/>
                  </a:cubicBezTo>
                  <a:cubicBezTo>
                    <a:pt x="48" y="41"/>
                    <a:pt x="58" y="33"/>
                    <a:pt x="64" y="30"/>
                  </a:cubicBezTo>
                  <a:cubicBezTo>
                    <a:pt x="74" y="26"/>
                    <a:pt x="87" y="26"/>
                    <a:pt x="97" y="30"/>
                  </a:cubicBezTo>
                  <a:cubicBezTo>
                    <a:pt x="98" y="31"/>
                    <a:pt x="99" y="32"/>
                    <a:pt x="98" y="34"/>
                  </a:cubicBezTo>
                  <a:close/>
                  <a:moveTo>
                    <a:pt x="13" y="58"/>
                  </a:moveTo>
                  <a:cubicBezTo>
                    <a:pt x="8" y="63"/>
                    <a:pt x="5" y="69"/>
                    <a:pt x="5" y="76"/>
                  </a:cubicBezTo>
                  <a:cubicBezTo>
                    <a:pt x="5" y="83"/>
                    <a:pt x="8" y="89"/>
                    <a:pt x="13" y="94"/>
                  </a:cubicBezTo>
                  <a:cubicBezTo>
                    <a:pt x="14" y="95"/>
                    <a:pt x="14" y="97"/>
                    <a:pt x="13" y="98"/>
                  </a:cubicBezTo>
                  <a:cubicBezTo>
                    <a:pt x="12" y="98"/>
                    <a:pt x="12" y="99"/>
                    <a:pt x="11" y="99"/>
                  </a:cubicBezTo>
                  <a:cubicBezTo>
                    <a:pt x="10" y="99"/>
                    <a:pt x="10" y="98"/>
                    <a:pt x="9" y="98"/>
                  </a:cubicBezTo>
                  <a:cubicBezTo>
                    <a:pt x="3" y="92"/>
                    <a:pt x="0" y="84"/>
                    <a:pt x="0" y="76"/>
                  </a:cubicBezTo>
                  <a:cubicBezTo>
                    <a:pt x="0" y="68"/>
                    <a:pt x="3" y="60"/>
                    <a:pt x="9" y="54"/>
                  </a:cubicBezTo>
                  <a:cubicBezTo>
                    <a:pt x="10" y="53"/>
                    <a:pt x="12" y="53"/>
                    <a:pt x="13" y="54"/>
                  </a:cubicBezTo>
                  <a:cubicBezTo>
                    <a:pt x="14" y="55"/>
                    <a:pt x="14" y="57"/>
                    <a:pt x="13" y="58"/>
                  </a:cubicBezTo>
                  <a:close/>
                  <a:moveTo>
                    <a:pt x="20" y="92"/>
                  </a:moveTo>
                  <a:cubicBezTo>
                    <a:pt x="11" y="83"/>
                    <a:pt x="11" y="68"/>
                    <a:pt x="20" y="59"/>
                  </a:cubicBezTo>
                  <a:cubicBezTo>
                    <a:pt x="21" y="58"/>
                    <a:pt x="23" y="58"/>
                    <a:pt x="24" y="59"/>
                  </a:cubicBezTo>
                  <a:cubicBezTo>
                    <a:pt x="25" y="60"/>
                    <a:pt x="25" y="62"/>
                    <a:pt x="24" y="63"/>
                  </a:cubicBezTo>
                  <a:cubicBezTo>
                    <a:pt x="17" y="70"/>
                    <a:pt x="17" y="81"/>
                    <a:pt x="24" y="88"/>
                  </a:cubicBezTo>
                  <a:cubicBezTo>
                    <a:pt x="25" y="89"/>
                    <a:pt x="25" y="91"/>
                    <a:pt x="24" y="92"/>
                  </a:cubicBezTo>
                  <a:cubicBezTo>
                    <a:pt x="24" y="92"/>
                    <a:pt x="23" y="93"/>
                    <a:pt x="22" y="93"/>
                  </a:cubicBezTo>
                  <a:cubicBezTo>
                    <a:pt x="21" y="93"/>
                    <a:pt x="21" y="92"/>
                    <a:pt x="20" y="92"/>
                  </a:cubicBezTo>
                  <a:close/>
                  <a:moveTo>
                    <a:pt x="160" y="76"/>
                  </a:moveTo>
                  <a:cubicBezTo>
                    <a:pt x="160" y="84"/>
                    <a:pt x="157" y="92"/>
                    <a:pt x="151" y="98"/>
                  </a:cubicBezTo>
                  <a:cubicBezTo>
                    <a:pt x="150" y="98"/>
                    <a:pt x="150" y="99"/>
                    <a:pt x="149" y="99"/>
                  </a:cubicBezTo>
                  <a:cubicBezTo>
                    <a:pt x="148" y="99"/>
                    <a:pt x="148" y="98"/>
                    <a:pt x="147" y="98"/>
                  </a:cubicBezTo>
                  <a:cubicBezTo>
                    <a:pt x="146" y="97"/>
                    <a:pt x="146" y="95"/>
                    <a:pt x="147" y="94"/>
                  </a:cubicBezTo>
                  <a:cubicBezTo>
                    <a:pt x="152" y="89"/>
                    <a:pt x="155" y="83"/>
                    <a:pt x="155" y="76"/>
                  </a:cubicBezTo>
                  <a:cubicBezTo>
                    <a:pt x="155" y="69"/>
                    <a:pt x="152" y="63"/>
                    <a:pt x="147" y="58"/>
                  </a:cubicBezTo>
                  <a:cubicBezTo>
                    <a:pt x="146" y="57"/>
                    <a:pt x="146" y="55"/>
                    <a:pt x="147" y="54"/>
                  </a:cubicBezTo>
                  <a:cubicBezTo>
                    <a:pt x="148" y="53"/>
                    <a:pt x="150" y="53"/>
                    <a:pt x="151" y="54"/>
                  </a:cubicBezTo>
                  <a:cubicBezTo>
                    <a:pt x="157" y="60"/>
                    <a:pt x="160" y="68"/>
                    <a:pt x="160" y="76"/>
                  </a:cubicBezTo>
                  <a:close/>
                  <a:moveTo>
                    <a:pt x="140" y="59"/>
                  </a:moveTo>
                  <a:cubicBezTo>
                    <a:pt x="149" y="68"/>
                    <a:pt x="149" y="83"/>
                    <a:pt x="140" y="92"/>
                  </a:cubicBezTo>
                  <a:cubicBezTo>
                    <a:pt x="139" y="92"/>
                    <a:pt x="139" y="93"/>
                    <a:pt x="138" y="93"/>
                  </a:cubicBezTo>
                  <a:cubicBezTo>
                    <a:pt x="137" y="93"/>
                    <a:pt x="136" y="92"/>
                    <a:pt x="136" y="92"/>
                  </a:cubicBezTo>
                  <a:cubicBezTo>
                    <a:pt x="135" y="91"/>
                    <a:pt x="135" y="89"/>
                    <a:pt x="136" y="88"/>
                  </a:cubicBezTo>
                  <a:cubicBezTo>
                    <a:pt x="143" y="81"/>
                    <a:pt x="143" y="70"/>
                    <a:pt x="136" y="63"/>
                  </a:cubicBezTo>
                  <a:cubicBezTo>
                    <a:pt x="135" y="62"/>
                    <a:pt x="135" y="60"/>
                    <a:pt x="136" y="59"/>
                  </a:cubicBezTo>
                  <a:cubicBezTo>
                    <a:pt x="137" y="58"/>
                    <a:pt x="139" y="58"/>
                    <a:pt x="140" y="59"/>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4468579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21" presetClass="entr" presetSubtype="1"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heel(1)">
                                      <p:cBhvr>
                                        <p:cTn id="19" dur="500"/>
                                        <p:tgtEl>
                                          <p:spTgt spid="47"/>
                                        </p:tgtEl>
                                      </p:cBhvr>
                                    </p:animEffect>
                                  </p:childTnLst>
                                </p:cTn>
                              </p:par>
                            </p:childTnLst>
                          </p:cTn>
                        </p:par>
                        <p:par>
                          <p:cTn id="20" fill="hold">
                            <p:stCondLst>
                              <p:cond delay="2800"/>
                            </p:stCondLst>
                            <p:childTnLst>
                              <p:par>
                                <p:cTn id="21" presetID="10" presetClass="entr" presetSubtype="0"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fade">
                                      <p:cBhvr>
                                        <p:cTn id="23" dur="500"/>
                                        <p:tgtEl>
                                          <p:spTgt spid="93"/>
                                        </p:tgtEl>
                                      </p:cBhvr>
                                    </p:animEffect>
                                  </p:childTnLst>
                                </p:cTn>
                              </p:par>
                              <p:par>
                                <p:cTn id="24" presetID="42" presetClass="path" presetSubtype="0" decel="100000" fill="hold" nodeType="withEffect">
                                  <p:stCondLst>
                                    <p:cond delay="100"/>
                                  </p:stCondLst>
                                  <p:childTnLst>
                                    <p:animMotion origin="layout" path="M 3.75E-6 -0.04051 L 3.75E-6 3.7037E-6 " pathEditMode="relative" rAng="0" ptsTypes="AA">
                                      <p:cBhvr>
                                        <p:cTn id="25" dur="500" fill="hold"/>
                                        <p:tgtEl>
                                          <p:spTgt spid="93"/>
                                        </p:tgtEl>
                                        <p:attrNameLst>
                                          <p:attrName>ppt_x</p:attrName>
                                          <p:attrName>ppt_y</p:attrName>
                                        </p:attrNameLst>
                                      </p:cBhvr>
                                      <p:rCtr x="0" y="2014"/>
                                    </p:animMotion>
                                  </p:childTnLst>
                                </p:cTn>
                              </p:par>
                              <p:par>
                                <p:cTn id="26" presetID="10" presetClass="entr" presetSubtype="0"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Effect transition="in" filter="fade">
                                      <p:cBhvr>
                                        <p:cTn id="28" dur="500"/>
                                        <p:tgtEl>
                                          <p:spTgt spid="97"/>
                                        </p:tgtEl>
                                      </p:cBhvr>
                                    </p:animEffect>
                                  </p:childTnLst>
                                </p:cTn>
                              </p:par>
                              <p:par>
                                <p:cTn id="29" presetID="64" presetClass="path" presetSubtype="0" decel="100000" fill="hold" nodeType="withEffect">
                                  <p:stCondLst>
                                    <p:cond delay="0"/>
                                  </p:stCondLst>
                                  <p:childTnLst>
                                    <p:animMotion origin="layout" path="M 3.75E-6 0.03912 L 3.75E-6 2.22222E-6 " pathEditMode="relative" rAng="0" ptsTypes="AA">
                                      <p:cBhvr>
                                        <p:cTn id="30" dur="500" fill="hold"/>
                                        <p:tgtEl>
                                          <p:spTgt spid="97"/>
                                        </p:tgtEl>
                                        <p:attrNameLst>
                                          <p:attrName>ppt_x</p:attrName>
                                          <p:attrName>ppt_y</p:attrName>
                                        </p:attrNameLst>
                                      </p:cBhvr>
                                      <p:rCtr x="0" y="-1968"/>
                                    </p:animMotion>
                                  </p:childTnLst>
                                </p:cTn>
                              </p:par>
                              <p:par>
                                <p:cTn id="31" presetID="10" presetClass="entr" presetSubtype="0" fill="hold" nodeType="withEffect">
                                  <p:stCondLst>
                                    <p:cond delay="300"/>
                                  </p:stCondLst>
                                  <p:childTnLst>
                                    <p:set>
                                      <p:cBhvr>
                                        <p:cTn id="32" dur="1" fill="hold">
                                          <p:stCondLst>
                                            <p:cond delay="0"/>
                                          </p:stCondLst>
                                        </p:cTn>
                                        <p:tgtEl>
                                          <p:spTgt spid="103"/>
                                        </p:tgtEl>
                                        <p:attrNameLst>
                                          <p:attrName>style.visibility</p:attrName>
                                        </p:attrNameLst>
                                      </p:cBhvr>
                                      <p:to>
                                        <p:strVal val="visible"/>
                                      </p:to>
                                    </p:set>
                                    <p:animEffect transition="in" filter="fade">
                                      <p:cBhvr>
                                        <p:cTn id="33" dur="500"/>
                                        <p:tgtEl>
                                          <p:spTgt spid="103"/>
                                        </p:tgtEl>
                                      </p:cBhvr>
                                    </p:animEffect>
                                  </p:childTnLst>
                                </p:cTn>
                              </p:par>
                              <p:par>
                                <p:cTn id="34" presetID="42" presetClass="path" presetSubtype="0" decel="100000" fill="hold" nodeType="withEffect">
                                  <p:stCondLst>
                                    <p:cond delay="300"/>
                                  </p:stCondLst>
                                  <p:childTnLst>
                                    <p:animMotion origin="layout" path="M 3.95833E-6 -0.04051 L 3.95833E-6 3.7037E-6 " pathEditMode="relative" rAng="0" ptsTypes="AA">
                                      <p:cBhvr>
                                        <p:cTn id="35" dur="500" fill="hold"/>
                                        <p:tgtEl>
                                          <p:spTgt spid="103"/>
                                        </p:tgtEl>
                                        <p:attrNameLst>
                                          <p:attrName>ppt_x</p:attrName>
                                          <p:attrName>ppt_y</p:attrName>
                                        </p:attrNameLst>
                                      </p:cBhvr>
                                      <p:rCtr x="0" y="2014"/>
                                    </p:animMotion>
                                  </p:childTnLst>
                                </p:cTn>
                              </p:par>
                              <p:par>
                                <p:cTn id="36" presetID="10" presetClass="entr" presetSubtype="0" fill="hold" nodeType="withEffect">
                                  <p:stCondLst>
                                    <p:cond delay="200"/>
                                  </p:stCondLst>
                                  <p:childTnLst>
                                    <p:set>
                                      <p:cBhvr>
                                        <p:cTn id="37" dur="1" fill="hold">
                                          <p:stCondLst>
                                            <p:cond delay="0"/>
                                          </p:stCondLst>
                                        </p:cTn>
                                        <p:tgtEl>
                                          <p:spTgt spid="107"/>
                                        </p:tgtEl>
                                        <p:attrNameLst>
                                          <p:attrName>style.visibility</p:attrName>
                                        </p:attrNameLst>
                                      </p:cBhvr>
                                      <p:to>
                                        <p:strVal val="visible"/>
                                      </p:to>
                                    </p:set>
                                    <p:animEffect transition="in" filter="fade">
                                      <p:cBhvr>
                                        <p:cTn id="38" dur="500"/>
                                        <p:tgtEl>
                                          <p:spTgt spid="107"/>
                                        </p:tgtEl>
                                      </p:cBhvr>
                                    </p:animEffect>
                                  </p:childTnLst>
                                </p:cTn>
                              </p:par>
                              <p:par>
                                <p:cTn id="39" presetID="64" presetClass="path" presetSubtype="0" decel="100000" fill="hold" nodeType="withEffect">
                                  <p:stCondLst>
                                    <p:cond delay="200"/>
                                  </p:stCondLst>
                                  <p:childTnLst>
                                    <p:animMotion origin="layout" path="M 3.95833E-6 0.03912 L 3.95833E-6 2.22222E-6 " pathEditMode="relative" rAng="0" ptsTypes="AA">
                                      <p:cBhvr>
                                        <p:cTn id="40" dur="500" fill="hold"/>
                                        <p:tgtEl>
                                          <p:spTgt spid="107"/>
                                        </p:tgtEl>
                                        <p:attrNameLst>
                                          <p:attrName>ppt_x</p:attrName>
                                          <p:attrName>ppt_y</p:attrName>
                                        </p:attrNameLst>
                                      </p:cBhvr>
                                      <p:rCtr x="0" y="-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4"/>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5"/>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6"/>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3"/>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04</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规划及未来发展</a:t>
            </a:r>
          </a:p>
        </p:txBody>
      </p:sp>
      <p:sp>
        <p:nvSpPr>
          <p:cNvPr id="16" name="PA-1">
            <a:extLst>
              <a:ext uri="{FF2B5EF4-FFF2-40B4-BE49-F238E27FC236}">
                <a16:creationId xmlns:a16="http://schemas.microsoft.com/office/drawing/2014/main" xmlns="" id="{71B33F18-1AE7-462F-AFE6-4EC02EF0221A}"/>
              </a:ext>
            </a:extLst>
          </p:cNvPr>
          <p:cNvSpPr>
            <a:spLocks/>
          </p:cNvSpPr>
          <p:nvPr>
            <p:custDataLst>
              <p:tags r:id="rId1"/>
            </p:custDataLst>
          </p:nvPr>
        </p:nvSpPr>
        <p:spPr>
          <a:xfrm flipH="1" flipV="1">
            <a:off x="9824748" y="407769"/>
            <a:ext cx="1944855" cy="461665"/>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7" name="PA-任意多边形 849">
            <a:extLst>
              <a:ext uri="{FF2B5EF4-FFF2-40B4-BE49-F238E27FC236}">
                <a16:creationId xmlns:a16="http://schemas.microsoft.com/office/drawing/2014/main" xmlns="" id="{45BC779E-CAD2-460A-8617-A5248E8346E8}"/>
              </a:ext>
            </a:extLst>
          </p:cNvPr>
          <p:cNvSpPr>
            <a:spLocks noEditPoints="1"/>
          </p:cNvSpPr>
          <p:nvPr>
            <p:custDataLst>
              <p:tags r:id="rId2"/>
            </p:custDataLst>
          </p:nvPr>
        </p:nvSpPr>
        <p:spPr bwMode="auto">
          <a:xfrm>
            <a:off x="9954041" y="48498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Rectangle 23">
            <a:extLst>
              <a:ext uri="{FF2B5EF4-FFF2-40B4-BE49-F238E27FC236}">
                <a16:creationId xmlns:a16="http://schemas.microsoft.com/office/drawing/2014/main" xmlns="" id="{9C406E75-D510-40A1-9E16-22E0933E6D4F}"/>
              </a:ext>
            </a:extLst>
          </p:cNvPr>
          <p:cNvSpPr/>
          <p:nvPr/>
        </p:nvSpPr>
        <p:spPr>
          <a:xfrm>
            <a:off x="10262614" y="507796"/>
            <a:ext cx="1454769" cy="261610"/>
          </a:xfrm>
          <a:prstGeom prst="rect">
            <a:avLst/>
          </a:prstGeom>
        </p:spPr>
        <p:txBody>
          <a:bodyPr wrap="square">
            <a:spAutoFit/>
          </a:bodyPr>
          <a:lstStyle/>
          <a:p>
            <a:pPr algn="ctr" eaLnBrk="1" fontAlgn="auto" hangingPunct="1">
              <a:spcBef>
                <a:spcPts val="0"/>
              </a:spcBef>
              <a:spcAft>
                <a:spcPts val="0"/>
              </a:spcAft>
              <a:defRPr/>
            </a:pPr>
            <a:r>
              <a:rPr lang="en-US" sz="1100" spc="300" noProof="1">
                <a:solidFill>
                  <a:schemeClr val="accent1">
                    <a:lumMod val="50000"/>
                  </a:schemeClr>
                </a:solidFill>
                <a:latin typeface="+mn-ea"/>
              </a:rPr>
              <a:t>PART FOUR</a:t>
            </a:r>
          </a:p>
        </p:txBody>
      </p:sp>
      <p:sp>
        <p:nvSpPr>
          <p:cNvPr id="135" name="文本框 134">
            <a:extLst>
              <a:ext uri="{FF2B5EF4-FFF2-40B4-BE49-F238E27FC236}">
                <a16:creationId xmlns:a16="http://schemas.microsoft.com/office/drawing/2014/main" xmlns="" id="{71A6994C-C463-4FE9-8104-EB04EA74E062}"/>
              </a:ext>
            </a:extLst>
          </p:cNvPr>
          <p:cNvSpPr txBox="1"/>
          <p:nvPr/>
        </p:nvSpPr>
        <p:spPr>
          <a:xfrm>
            <a:off x="1590034" y="2788049"/>
            <a:ext cx="1582428" cy="461665"/>
          </a:xfrm>
          <a:prstGeom prst="rect">
            <a:avLst/>
          </a:prstGeom>
          <a:noFill/>
        </p:spPr>
        <p:txBody>
          <a:bodyPr wrap="square" rtlCol="0">
            <a:spAutoFit/>
          </a:bodyPr>
          <a:lstStyle/>
          <a:p>
            <a:pPr algn="ctr"/>
            <a:r>
              <a:rPr lang="en-US" altLang="zh-CN" sz="2400" dirty="0">
                <a:solidFill>
                  <a:schemeClr val="bg1"/>
                </a:solidFill>
                <a:effectLst>
                  <a:outerShdw blurRad="254000" sx="102000" sy="102000" algn="ctr" rotWithShape="0">
                    <a:srgbClr val="7F91A9">
                      <a:alpha val="40000"/>
                    </a:srgbClr>
                  </a:outerShdw>
                </a:effectLst>
                <a:latin typeface="Impact" panose="020B0806030902050204" pitchFamily="34" charset="0"/>
              </a:rPr>
              <a:t>09:00</a:t>
            </a:r>
            <a:endParaRPr lang="zh-CN" altLang="en-US" sz="2400" dirty="0">
              <a:solidFill>
                <a:schemeClr val="bg1"/>
              </a:solidFill>
              <a:effectLst>
                <a:outerShdw blurRad="254000" sx="102000" sy="102000" algn="ctr" rotWithShape="0">
                  <a:srgbClr val="7F91A9">
                    <a:alpha val="40000"/>
                  </a:srgbClr>
                </a:outerShdw>
              </a:effectLst>
              <a:latin typeface="Impact" panose="020B0806030902050204" pitchFamily="34" charset="0"/>
            </a:endParaRPr>
          </a:p>
        </p:txBody>
      </p:sp>
      <p:sp>
        <p:nvSpPr>
          <p:cNvPr id="136" name="文本框 135">
            <a:extLst>
              <a:ext uri="{FF2B5EF4-FFF2-40B4-BE49-F238E27FC236}">
                <a16:creationId xmlns:a16="http://schemas.microsoft.com/office/drawing/2014/main" xmlns="" id="{339B75E2-C959-40E6-8890-9B06C317B515}"/>
              </a:ext>
            </a:extLst>
          </p:cNvPr>
          <p:cNvSpPr txBox="1"/>
          <p:nvPr/>
        </p:nvSpPr>
        <p:spPr>
          <a:xfrm>
            <a:off x="4019228" y="2788049"/>
            <a:ext cx="1582428" cy="461665"/>
          </a:xfrm>
          <a:prstGeom prst="rect">
            <a:avLst/>
          </a:prstGeom>
          <a:noFill/>
        </p:spPr>
        <p:txBody>
          <a:bodyPr wrap="square" rtlCol="0">
            <a:spAutoFit/>
          </a:bodyPr>
          <a:lstStyle/>
          <a:p>
            <a:pPr algn="ctr"/>
            <a:r>
              <a:rPr lang="en-US" altLang="zh-CN" sz="2400" dirty="0">
                <a:solidFill>
                  <a:schemeClr val="bg1"/>
                </a:solidFill>
                <a:effectLst>
                  <a:outerShdw blurRad="254000" sx="102000" sy="102000" algn="ctr" rotWithShape="0">
                    <a:srgbClr val="7F91A9">
                      <a:alpha val="40000"/>
                    </a:srgbClr>
                  </a:outerShdw>
                </a:effectLst>
                <a:latin typeface="Impact" panose="020B0806030902050204" pitchFamily="34" charset="0"/>
              </a:rPr>
              <a:t>10:00</a:t>
            </a:r>
            <a:endParaRPr lang="zh-CN" altLang="en-US" sz="2400" dirty="0">
              <a:solidFill>
                <a:schemeClr val="bg1"/>
              </a:solidFill>
              <a:effectLst>
                <a:outerShdw blurRad="254000" sx="102000" sy="102000" algn="ctr" rotWithShape="0">
                  <a:srgbClr val="7F91A9">
                    <a:alpha val="40000"/>
                  </a:srgbClr>
                </a:outerShdw>
              </a:effectLst>
              <a:latin typeface="Impact" panose="020B0806030902050204" pitchFamily="34" charset="0"/>
            </a:endParaRPr>
          </a:p>
        </p:txBody>
      </p:sp>
      <p:sp>
        <p:nvSpPr>
          <p:cNvPr id="137" name="文本框 136">
            <a:extLst>
              <a:ext uri="{FF2B5EF4-FFF2-40B4-BE49-F238E27FC236}">
                <a16:creationId xmlns:a16="http://schemas.microsoft.com/office/drawing/2014/main" xmlns="" id="{86478BBE-AE83-47D0-9436-2CC3D160553B}"/>
              </a:ext>
            </a:extLst>
          </p:cNvPr>
          <p:cNvSpPr txBox="1"/>
          <p:nvPr/>
        </p:nvSpPr>
        <p:spPr>
          <a:xfrm>
            <a:off x="6448422" y="2788049"/>
            <a:ext cx="1582428" cy="461665"/>
          </a:xfrm>
          <a:prstGeom prst="rect">
            <a:avLst/>
          </a:prstGeom>
          <a:noFill/>
        </p:spPr>
        <p:txBody>
          <a:bodyPr wrap="square" rtlCol="0">
            <a:spAutoFit/>
          </a:bodyPr>
          <a:lstStyle/>
          <a:p>
            <a:pPr algn="ctr"/>
            <a:r>
              <a:rPr lang="en-US" altLang="zh-CN" sz="2400" dirty="0">
                <a:solidFill>
                  <a:schemeClr val="bg1"/>
                </a:solidFill>
                <a:effectLst>
                  <a:outerShdw blurRad="254000" sx="102000" sy="102000" algn="ctr" rotWithShape="0">
                    <a:srgbClr val="7F91A9">
                      <a:alpha val="40000"/>
                    </a:srgbClr>
                  </a:outerShdw>
                </a:effectLst>
                <a:latin typeface="Impact" panose="020B0806030902050204" pitchFamily="34" charset="0"/>
              </a:rPr>
              <a:t>11:00</a:t>
            </a:r>
            <a:endParaRPr lang="zh-CN" altLang="en-US" sz="2400" dirty="0">
              <a:solidFill>
                <a:schemeClr val="bg1"/>
              </a:solidFill>
              <a:effectLst>
                <a:outerShdw blurRad="254000" sx="102000" sy="102000" algn="ctr" rotWithShape="0">
                  <a:srgbClr val="7F91A9">
                    <a:alpha val="40000"/>
                  </a:srgbClr>
                </a:outerShdw>
              </a:effectLst>
              <a:latin typeface="Impact" panose="020B0806030902050204" pitchFamily="34" charset="0"/>
            </a:endParaRPr>
          </a:p>
        </p:txBody>
      </p:sp>
      <p:sp>
        <p:nvSpPr>
          <p:cNvPr id="138" name="文本框 137">
            <a:extLst>
              <a:ext uri="{FF2B5EF4-FFF2-40B4-BE49-F238E27FC236}">
                <a16:creationId xmlns:a16="http://schemas.microsoft.com/office/drawing/2014/main" xmlns="" id="{FBC81828-70DA-48AE-A9AC-6C1A655E4A39}"/>
              </a:ext>
            </a:extLst>
          </p:cNvPr>
          <p:cNvSpPr txBox="1"/>
          <p:nvPr/>
        </p:nvSpPr>
        <p:spPr>
          <a:xfrm>
            <a:off x="8877616" y="2788049"/>
            <a:ext cx="1582428" cy="461665"/>
          </a:xfrm>
          <a:prstGeom prst="rect">
            <a:avLst/>
          </a:prstGeom>
          <a:noFill/>
        </p:spPr>
        <p:txBody>
          <a:bodyPr wrap="square" rtlCol="0">
            <a:spAutoFit/>
          </a:bodyPr>
          <a:lstStyle/>
          <a:p>
            <a:pPr algn="ctr"/>
            <a:r>
              <a:rPr lang="en-US" altLang="zh-CN" sz="2400" dirty="0">
                <a:solidFill>
                  <a:schemeClr val="bg1"/>
                </a:solidFill>
                <a:effectLst>
                  <a:outerShdw blurRad="254000" sx="102000" sy="102000" algn="ctr" rotWithShape="0">
                    <a:srgbClr val="7F91A9">
                      <a:alpha val="40000"/>
                    </a:srgbClr>
                  </a:outerShdw>
                </a:effectLst>
                <a:latin typeface="Impact" panose="020B0806030902050204" pitchFamily="34" charset="0"/>
              </a:rPr>
              <a:t>12:00</a:t>
            </a:r>
            <a:endParaRPr lang="zh-CN" altLang="en-US" sz="2400" dirty="0">
              <a:solidFill>
                <a:schemeClr val="bg1"/>
              </a:solidFill>
              <a:effectLst>
                <a:outerShdw blurRad="254000" sx="102000" sy="102000" algn="ctr" rotWithShape="0">
                  <a:srgbClr val="7F91A9">
                    <a:alpha val="40000"/>
                  </a:srgbClr>
                </a:outerShdw>
              </a:effectLst>
              <a:latin typeface="Impact" panose="020B0806030902050204" pitchFamily="34" charset="0"/>
            </a:endParaRPr>
          </a:p>
        </p:txBody>
      </p:sp>
      <p:sp>
        <p:nvSpPr>
          <p:cNvPr id="139" name="Text Placeholder 32">
            <a:extLst>
              <a:ext uri="{FF2B5EF4-FFF2-40B4-BE49-F238E27FC236}">
                <a16:creationId xmlns:a16="http://schemas.microsoft.com/office/drawing/2014/main" xmlns="" id="{741792DD-2CED-4D5F-A8C3-B92014D83389}"/>
              </a:ext>
            </a:extLst>
          </p:cNvPr>
          <p:cNvSpPr txBox="1">
            <a:spLocks/>
          </p:cNvSpPr>
          <p:nvPr/>
        </p:nvSpPr>
        <p:spPr>
          <a:xfrm>
            <a:off x="1370770" y="3786431"/>
            <a:ext cx="2020956"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a:t>
            </a:r>
            <a:endParaRPr lang="en-US" altLang="zh-CN"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0" name="Text Placeholder 33">
            <a:extLst>
              <a:ext uri="{FF2B5EF4-FFF2-40B4-BE49-F238E27FC236}">
                <a16:creationId xmlns:a16="http://schemas.microsoft.com/office/drawing/2014/main" xmlns="" id="{2561814A-7341-4AF5-A802-24DA7E351277}"/>
              </a:ext>
            </a:extLst>
          </p:cNvPr>
          <p:cNvSpPr txBox="1">
            <a:spLocks/>
          </p:cNvSpPr>
          <p:nvPr/>
        </p:nvSpPr>
        <p:spPr>
          <a:xfrm>
            <a:off x="1528903" y="338629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rPr>
              <a:t>替换文字内容</a:t>
            </a:r>
            <a:endParaRPr lang="en-AU"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1" name="Text Placeholder 32">
            <a:extLst>
              <a:ext uri="{FF2B5EF4-FFF2-40B4-BE49-F238E27FC236}">
                <a16:creationId xmlns:a16="http://schemas.microsoft.com/office/drawing/2014/main" xmlns="" id="{B373CDA9-6014-4786-A573-0ABB2EFF211E}"/>
              </a:ext>
            </a:extLst>
          </p:cNvPr>
          <p:cNvSpPr txBox="1">
            <a:spLocks/>
          </p:cNvSpPr>
          <p:nvPr/>
        </p:nvSpPr>
        <p:spPr>
          <a:xfrm>
            <a:off x="3799964" y="3786431"/>
            <a:ext cx="2020956"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a:t>
            </a:r>
            <a:endParaRPr lang="en-US" altLang="zh-CN"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Text Placeholder 33">
            <a:extLst>
              <a:ext uri="{FF2B5EF4-FFF2-40B4-BE49-F238E27FC236}">
                <a16:creationId xmlns:a16="http://schemas.microsoft.com/office/drawing/2014/main" xmlns="" id="{E5E10B3C-FBCE-45E2-A475-AE7B3B872673}"/>
              </a:ext>
            </a:extLst>
          </p:cNvPr>
          <p:cNvSpPr txBox="1">
            <a:spLocks/>
          </p:cNvSpPr>
          <p:nvPr/>
        </p:nvSpPr>
        <p:spPr>
          <a:xfrm>
            <a:off x="3958097" y="338629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rPr>
              <a:t>替换文字内容</a:t>
            </a:r>
            <a:endParaRPr lang="en-AU"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3" name="Text Placeholder 32">
            <a:extLst>
              <a:ext uri="{FF2B5EF4-FFF2-40B4-BE49-F238E27FC236}">
                <a16:creationId xmlns:a16="http://schemas.microsoft.com/office/drawing/2014/main" xmlns="" id="{39B357E8-7BBE-40D0-949C-9B1D5EC33D8F}"/>
              </a:ext>
            </a:extLst>
          </p:cNvPr>
          <p:cNvSpPr txBox="1">
            <a:spLocks/>
          </p:cNvSpPr>
          <p:nvPr/>
        </p:nvSpPr>
        <p:spPr>
          <a:xfrm>
            <a:off x="6229158" y="3786431"/>
            <a:ext cx="2020956"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a:t>
            </a:r>
            <a:endParaRPr lang="en-US" altLang="zh-CN"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4" name="Text Placeholder 33">
            <a:extLst>
              <a:ext uri="{FF2B5EF4-FFF2-40B4-BE49-F238E27FC236}">
                <a16:creationId xmlns:a16="http://schemas.microsoft.com/office/drawing/2014/main" xmlns="" id="{6BCD5626-4B66-4062-ABF0-3FF1D10E79BB}"/>
              </a:ext>
            </a:extLst>
          </p:cNvPr>
          <p:cNvSpPr txBox="1">
            <a:spLocks/>
          </p:cNvSpPr>
          <p:nvPr/>
        </p:nvSpPr>
        <p:spPr>
          <a:xfrm>
            <a:off x="6387291" y="338629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rPr>
              <a:t>替换文字内容</a:t>
            </a:r>
            <a:endParaRPr lang="en-AU"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5" name="Text Placeholder 32">
            <a:extLst>
              <a:ext uri="{FF2B5EF4-FFF2-40B4-BE49-F238E27FC236}">
                <a16:creationId xmlns:a16="http://schemas.microsoft.com/office/drawing/2014/main" xmlns="" id="{1483FDFB-81AC-4A84-BB5C-62E04A8D3022}"/>
              </a:ext>
            </a:extLst>
          </p:cNvPr>
          <p:cNvSpPr txBox="1">
            <a:spLocks/>
          </p:cNvSpPr>
          <p:nvPr/>
        </p:nvSpPr>
        <p:spPr>
          <a:xfrm>
            <a:off x="8658352" y="3786431"/>
            <a:ext cx="2020956"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a:t>
            </a:r>
            <a:endParaRPr lang="en-US" altLang="zh-CN" sz="1000" dirty="0">
              <a:solidFill>
                <a:srgbClr val="7F91A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6" name="Text Placeholder 33">
            <a:extLst>
              <a:ext uri="{FF2B5EF4-FFF2-40B4-BE49-F238E27FC236}">
                <a16:creationId xmlns:a16="http://schemas.microsoft.com/office/drawing/2014/main" xmlns="" id="{C4AD1E82-295F-49BE-9C93-E5B7B9CDFB0A}"/>
              </a:ext>
            </a:extLst>
          </p:cNvPr>
          <p:cNvSpPr txBox="1">
            <a:spLocks/>
          </p:cNvSpPr>
          <p:nvPr/>
        </p:nvSpPr>
        <p:spPr>
          <a:xfrm>
            <a:off x="8816485" y="3386291"/>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rPr>
              <a:t>替换文字内容</a:t>
            </a:r>
            <a:endParaRPr lang="en-AU" sz="1600" b="1" dirty="0">
              <a:solidFill>
                <a:schemeClr val="accent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47" name="组合 146">
            <a:extLst>
              <a:ext uri="{FF2B5EF4-FFF2-40B4-BE49-F238E27FC236}">
                <a16:creationId xmlns:a16="http://schemas.microsoft.com/office/drawing/2014/main" xmlns="" id="{CF843ADB-52BB-44DE-8943-89DD3E775C05}"/>
              </a:ext>
            </a:extLst>
          </p:cNvPr>
          <p:cNvGrpSpPr/>
          <p:nvPr/>
        </p:nvGrpSpPr>
        <p:grpSpPr>
          <a:xfrm>
            <a:off x="1469018" y="4704311"/>
            <a:ext cx="2489079" cy="5052118"/>
            <a:chOff x="1311678" y="5345661"/>
            <a:chExt cx="2489079" cy="5052118"/>
          </a:xfrm>
        </p:grpSpPr>
        <p:grpSp>
          <p:nvGrpSpPr>
            <p:cNvPr id="148" name="Group 107">
              <a:extLst>
                <a:ext uri="{FF2B5EF4-FFF2-40B4-BE49-F238E27FC236}">
                  <a16:creationId xmlns:a16="http://schemas.microsoft.com/office/drawing/2014/main" xmlns="" id="{1EF64FD2-29A6-4B9C-A33D-7353BD55352D}"/>
                </a:ext>
              </a:extLst>
            </p:cNvPr>
            <p:cNvGrpSpPr/>
            <p:nvPr/>
          </p:nvGrpSpPr>
          <p:grpSpPr>
            <a:xfrm>
              <a:off x="1311678" y="5345661"/>
              <a:ext cx="2489079" cy="5052118"/>
              <a:chOff x="2022591" y="1131543"/>
              <a:chExt cx="2489079" cy="5052118"/>
            </a:xfrm>
            <a:effectLst>
              <a:outerShdw blurRad="1270000" dist="889000" dir="2400000" algn="tl" rotWithShape="0">
                <a:srgbClr val="7F91A9">
                  <a:alpha val="40000"/>
                </a:srgbClr>
              </a:outerShdw>
            </a:effectLst>
          </p:grpSpPr>
          <p:sp>
            <p:nvSpPr>
              <p:cNvPr id="150" name="Rounded Rectangle 108">
                <a:extLst>
                  <a:ext uri="{FF2B5EF4-FFF2-40B4-BE49-F238E27FC236}">
                    <a16:creationId xmlns:a16="http://schemas.microsoft.com/office/drawing/2014/main" xmlns="" id="{5372C8E4-389E-467C-87BB-766B35C7C32C}"/>
                  </a:ext>
                </a:extLst>
              </p:cNvPr>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51" name="Скругленный прямоугольник 51">
                <a:extLst>
                  <a:ext uri="{FF2B5EF4-FFF2-40B4-BE49-F238E27FC236}">
                    <a16:creationId xmlns:a16="http://schemas.microsoft.com/office/drawing/2014/main" xmlns="" id="{E54D4676-2784-4A86-BC0D-A4490DC809F9}"/>
                  </a:ext>
                </a:extLst>
              </p:cNvPr>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2" name="Скругленный прямоугольник 51">
                <a:extLst>
                  <a:ext uri="{FF2B5EF4-FFF2-40B4-BE49-F238E27FC236}">
                    <a16:creationId xmlns:a16="http://schemas.microsoft.com/office/drawing/2014/main" xmlns="" id="{30B602F9-5A01-492A-849E-F078F2A93E1A}"/>
                  </a:ext>
                </a:extLst>
              </p:cNvPr>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3" name="Скругленный прямоугольник 51">
                <a:extLst>
                  <a:ext uri="{FF2B5EF4-FFF2-40B4-BE49-F238E27FC236}">
                    <a16:creationId xmlns:a16="http://schemas.microsoft.com/office/drawing/2014/main" xmlns="" id="{8C59DFEA-9C30-4C6E-B56F-930A1240DADB}"/>
                  </a:ext>
                </a:extLst>
              </p:cNvPr>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4" name="Скругленный прямоугольник 42">
                <a:extLst>
                  <a:ext uri="{FF2B5EF4-FFF2-40B4-BE49-F238E27FC236}">
                    <a16:creationId xmlns:a16="http://schemas.microsoft.com/office/drawing/2014/main" xmlns="" id="{B9CD719F-8104-4C05-B521-B0817C472229}"/>
                  </a:ext>
                </a:extLst>
              </p:cNvPr>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5" name="Овал 50">
                <a:extLst>
                  <a:ext uri="{FF2B5EF4-FFF2-40B4-BE49-F238E27FC236}">
                    <a16:creationId xmlns:a16="http://schemas.microsoft.com/office/drawing/2014/main" xmlns="" id="{98983D1E-A734-4F54-93BC-6F94A75138D2}"/>
                  </a:ext>
                </a:extLst>
              </p:cNvPr>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6" name="Скругленный прямоугольник 51">
                <a:extLst>
                  <a:ext uri="{FF2B5EF4-FFF2-40B4-BE49-F238E27FC236}">
                    <a16:creationId xmlns:a16="http://schemas.microsoft.com/office/drawing/2014/main" xmlns="" id="{842079D5-FE54-4C56-914F-7D14F7A6F8AD}"/>
                  </a:ext>
                </a:extLst>
              </p:cNvPr>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7" name="Овал 52">
                <a:extLst>
                  <a:ext uri="{FF2B5EF4-FFF2-40B4-BE49-F238E27FC236}">
                    <a16:creationId xmlns:a16="http://schemas.microsoft.com/office/drawing/2014/main" xmlns="" id="{718DE79D-C8DA-4272-AA1F-F2E858A6C983}"/>
                  </a:ext>
                </a:extLst>
              </p:cNvPr>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58" name="Овал 53">
                <a:extLst>
                  <a:ext uri="{FF2B5EF4-FFF2-40B4-BE49-F238E27FC236}">
                    <a16:creationId xmlns:a16="http://schemas.microsoft.com/office/drawing/2014/main" xmlns="" id="{4EAAEE55-4F3D-46B4-8C91-506539A3646C}"/>
                  </a:ext>
                </a:extLst>
              </p:cNvPr>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149" name="矩形 148">
              <a:extLst>
                <a:ext uri="{FF2B5EF4-FFF2-40B4-BE49-F238E27FC236}">
                  <a16:creationId xmlns:a16="http://schemas.microsoft.com/office/drawing/2014/main" xmlns="" id="{4FFFCB19-3843-4474-A529-67261D6234E0}"/>
                </a:ext>
              </a:extLst>
            </p:cNvPr>
            <p:cNvSpPr/>
            <p:nvPr/>
          </p:nvSpPr>
          <p:spPr>
            <a:xfrm>
              <a:off x="1525060" y="5865077"/>
              <a:ext cx="2107139" cy="1720405"/>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a:extLst>
              <a:ext uri="{FF2B5EF4-FFF2-40B4-BE49-F238E27FC236}">
                <a16:creationId xmlns:a16="http://schemas.microsoft.com/office/drawing/2014/main" xmlns="" id="{01F71987-AD8C-4E70-B57E-32B5F391182D}"/>
              </a:ext>
            </a:extLst>
          </p:cNvPr>
          <p:cNvGrpSpPr/>
          <p:nvPr/>
        </p:nvGrpSpPr>
        <p:grpSpPr>
          <a:xfrm>
            <a:off x="4636799" y="4704311"/>
            <a:ext cx="2489079" cy="5052118"/>
            <a:chOff x="4479459" y="5345661"/>
            <a:chExt cx="2489079" cy="5052118"/>
          </a:xfrm>
        </p:grpSpPr>
        <p:grpSp>
          <p:nvGrpSpPr>
            <p:cNvPr id="160" name="Group 107">
              <a:extLst>
                <a:ext uri="{FF2B5EF4-FFF2-40B4-BE49-F238E27FC236}">
                  <a16:creationId xmlns:a16="http://schemas.microsoft.com/office/drawing/2014/main" xmlns="" id="{432BD28A-78C3-477F-8FC4-1AD475AF48B6}"/>
                </a:ext>
              </a:extLst>
            </p:cNvPr>
            <p:cNvGrpSpPr/>
            <p:nvPr/>
          </p:nvGrpSpPr>
          <p:grpSpPr>
            <a:xfrm>
              <a:off x="4479459" y="5345661"/>
              <a:ext cx="2489079" cy="5052118"/>
              <a:chOff x="2022591" y="1131543"/>
              <a:chExt cx="2489079" cy="5052118"/>
            </a:xfrm>
            <a:effectLst>
              <a:outerShdw blurRad="1270000" dist="889000" dir="2400000" algn="tl" rotWithShape="0">
                <a:srgbClr val="7F91A9">
                  <a:alpha val="40000"/>
                </a:srgbClr>
              </a:outerShdw>
            </a:effectLst>
          </p:grpSpPr>
          <p:sp>
            <p:nvSpPr>
              <p:cNvPr id="162" name="Rounded Rectangle 108">
                <a:extLst>
                  <a:ext uri="{FF2B5EF4-FFF2-40B4-BE49-F238E27FC236}">
                    <a16:creationId xmlns:a16="http://schemas.microsoft.com/office/drawing/2014/main" xmlns="" id="{EE9D9600-BB4B-40D4-9B52-868B291FE402}"/>
                  </a:ext>
                </a:extLst>
              </p:cNvPr>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63" name="Скругленный прямоугольник 51">
                <a:extLst>
                  <a:ext uri="{FF2B5EF4-FFF2-40B4-BE49-F238E27FC236}">
                    <a16:creationId xmlns:a16="http://schemas.microsoft.com/office/drawing/2014/main" xmlns="" id="{2454A56F-755A-410F-8439-3AD10AE9A192}"/>
                  </a:ext>
                </a:extLst>
              </p:cNvPr>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64" name="Скругленный прямоугольник 51">
                <a:extLst>
                  <a:ext uri="{FF2B5EF4-FFF2-40B4-BE49-F238E27FC236}">
                    <a16:creationId xmlns:a16="http://schemas.microsoft.com/office/drawing/2014/main" xmlns="" id="{C9C01B3B-3DF4-451D-860E-775958A0A9F2}"/>
                  </a:ext>
                </a:extLst>
              </p:cNvPr>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65" name="Скругленный прямоугольник 51">
                <a:extLst>
                  <a:ext uri="{FF2B5EF4-FFF2-40B4-BE49-F238E27FC236}">
                    <a16:creationId xmlns:a16="http://schemas.microsoft.com/office/drawing/2014/main" xmlns="" id="{F4B7ACC6-B626-4FA8-9F80-F8EE29170DE3}"/>
                  </a:ext>
                </a:extLst>
              </p:cNvPr>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66" name="Скругленный прямоугольник 42">
                <a:extLst>
                  <a:ext uri="{FF2B5EF4-FFF2-40B4-BE49-F238E27FC236}">
                    <a16:creationId xmlns:a16="http://schemas.microsoft.com/office/drawing/2014/main" xmlns="" id="{C446BDBC-7642-4EB1-AB83-E14BCCF42812}"/>
                  </a:ext>
                </a:extLst>
              </p:cNvPr>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67" name="Овал 50">
                <a:extLst>
                  <a:ext uri="{FF2B5EF4-FFF2-40B4-BE49-F238E27FC236}">
                    <a16:creationId xmlns:a16="http://schemas.microsoft.com/office/drawing/2014/main" xmlns="" id="{996B6C5F-A2C4-4D2C-88DE-A50EC4D4B425}"/>
                  </a:ext>
                </a:extLst>
              </p:cNvPr>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68" name="Скругленный прямоугольник 51">
                <a:extLst>
                  <a:ext uri="{FF2B5EF4-FFF2-40B4-BE49-F238E27FC236}">
                    <a16:creationId xmlns:a16="http://schemas.microsoft.com/office/drawing/2014/main" xmlns="" id="{F6B7E658-DA31-4973-964A-CC7E10091E57}"/>
                  </a:ext>
                </a:extLst>
              </p:cNvPr>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69" name="Овал 52">
                <a:extLst>
                  <a:ext uri="{FF2B5EF4-FFF2-40B4-BE49-F238E27FC236}">
                    <a16:creationId xmlns:a16="http://schemas.microsoft.com/office/drawing/2014/main" xmlns="" id="{5AB0FB82-6788-4F92-B85A-5A1B93A3BAE7}"/>
                  </a:ext>
                </a:extLst>
              </p:cNvPr>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70" name="Овал 53">
                <a:extLst>
                  <a:ext uri="{FF2B5EF4-FFF2-40B4-BE49-F238E27FC236}">
                    <a16:creationId xmlns:a16="http://schemas.microsoft.com/office/drawing/2014/main" xmlns="" id="{E916A0F2-9B05-4DEF-88FD-CAA0E2266BA3}"/>
                  </a:ext>
                </a:extLst>
              </p:cNvPr>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161" name="矩形 160">
              <a:extLst>
                <a:ext uri="{FF2B5EF4-FFF2-40B4-BE49-F238E27FC236}">
                  <a16:creationId xmlns:a16="http://schemas.microsoft.com/office/drawing/2014/main" xmlns="" id="{A845C95F-B714-4C55-AB2C-776D071E12F1}"/>
                </a:ext>
              </a:extLst>
            </p:cNvPr>
            <p:cNvSpPr/>
            <p:nvPr/>
          </p:nvSpPr>
          <p:spPr>
            <a:xfrm>
              <a:off x="4692841" y="5865077"/>
              <a:ext cx="2107139" cy="1720405"/>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a:extLst>
              <a:ext uri="{FF2B5EF4-FFF2-40B4-BE49-F238E27FC236}">
                <a16:creationId xmlns:a16="http://schemas.microsoft.com/office/drawing/2014/main" xmlns="" id="{6DF530B0-FF3D-4327-91DE-A8F95B533CC1}"/>
              </a:ext>
            </a:extLst>
          </p:cNvPr>
          <p:cNvGrpSpPr/>
          <p:nvPr/>
        </p:nvGrpSpPr>
        <p:grpSpPr>
          <a:xfrm>
            <a:off x="7687019" y="4704311"/>
            <a:ext cx="2489079" cy="5052118"/>
            <a:chOff x="7546181" y="5345661"/>
            <a:chExt cx="2489079" cy="5052118"/>
          </a:xfrm>
        </p:grpSpPr>
        <p:grpSp>
          <p:nvGrpSpPr>
            <p:cNvPr id="172" name="Group 107">
              <a:extLst>
                <a:ext uri="{FF2B5EF4-FFF2-40B4-BE49-F238E27FC236}">
                  <a16:creationId xmlns:a16="http://schemas.microsoft.com/office/drawing/2014/main" xmlns="" id="{0F25C94F-6420-4F36-8DF5-60B45847E2EA}"/>
                </a:ext>
              </a:extLst>
            </p:cNvPr>
            <p:cNvGrpSpPr/>
            <p:nvPr/>
          </p:nvGrpSpPr>
          <p:grpSpPr>
            <a:xfrm>
              <a:off x="7546181" y="5345661"/>
              <a:ext cx="2489079" cy="5052118"/>
              <a:chOff x="2022591" y="1131543"/>
              <a:chExt cx="2489079" cy="5052118"/>
            </a:xfrm>
            <a:effectLst>
              <a:outerShdw blurRad="1270000" dist="889000" dir="2400000" algn="tl" rotWithShape="0">
                <a:srgbClr val="7F91A9">
                  <a:alpha val="40000"/>
                </a:srgbClr>
              </a:outerShdw>
            </a:effectLst>
          </p:grpSpPr>
          <p:sp>
            <p:nvSpPr>
              <p:cNvPr id="174" name="Rounded Rectangle 108">
                <a:extLst>
                  <a:ext uri="{FF2B5EF4-FFF2-40B4-BE49-F238E27FC236}">
                    <a16:creationId xmlns:a16="http://schemas.microsoft.com/office/drawing/2014/main" xmlns="" id="{D2946F51-CDEB-44F4-8596-BBB32EC7B3EB}"/>
                  </a:ext>
                </a:extLst>
              </p:cNvPr>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75" name="Скругленный прямоугольник 51">
                <a:extLst>
                  <a:ext uri="{FF2B5EF4-FFF2-40B4-BE49-F238E27FC236}">
                    <a16:creationId xmlns:a16="http://schemas.microsoft.com/office/drawing/2014/main" xmlns="" id="{81BADFEC-6EF3-4A02-B4A9-E866D431408C}"/>
                  </a:ext>
                </a:extLst>
              </p:cNvPr>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76" name="Скругленный прямоугольник 51">
                <a:extLst>
                  <a:ext uri="{FF2B5EF4-FFF2-40B4-BE49-F238E27FC236}">
                    <a16:creationId xmlns:a16="http://schemas.microsoft.com/office/drawing/2014/main" xmlns="" id="{649D70C8-5AD2-4518-837C-E12447FC6CE8}"/>
                  </a:ext>
                </a:extLst>
              </p:cNvPr>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77" name="Скругленный прямоугольник 51">
                <a:extLst>
                  <a:ext uri="{FF2B5EF4-FFF2-40B4-BE49-F238E27FC236}">
                    <a16:creationId xmlns:a16="http://schemas.microsoft.com/office/drawing/2014/main" xmlns="" id="{BFEFD017-6AD3-44C8-9565-267481846E2C}"/>
                  </a:ext>
                </a:extLst>
              </p:cNvPr>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78" name="Скругленный прямоугольник 42">
                <a:extLst>
                  <a:ext uri="{FF2B5EF4-FFF2-40B4-BE49-F238E27FC236}">
                    <a16:creationId xmlns:a16="http://schemas.microsoft.com/office/drawing/2014/main" xmlns="" id="{CAD3B1BE-C450-44C7-BF01-D53FB09B3D51}"/>
                  </a:ext>
                </a:extLst>
              </p:cNvPr>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79" name="Овал 50">
                <a:extLst>
                  <a:ext uri="{FF2B5EF4-FFF2-40B4-BE49-F238E27FC236}">
                    <a16:creationId xmlns:a16="http://schemas.microsoft.com/office/drawing/2014/main" xmlns="" id="{A6A29523-9958-41FC-814E-D8425B0D6364}"/>
                  </a:ext>
                </a:extLst>
              </p:cNvPr>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80" name="Скругленный прямоугольник 51">
                <a:extLst>
                  <a:ext uri="{FF2B5EF4-FFF2-40B4-BE49-F238E27FC236}">
                    <a16:creationId xmlns:a16="http://schemas.microsoft.com/office/drawing/2014/main" xmlns="" id="{1AEC39B0-9836-49E2-8CDD-6D8182778141}"/>
                  </a:ext>
                </a:extLst>
              </p:cNvPr>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81" name="Овал 52">
                <a:extLst>
                  <a:ext uri="{FF2B5EF4-FFF2-40B4-BE49-F238E27FC236}">
                    <a16:creationId xmlns:a16="http://schemas.microsoft.com/office/drawing/2014/main" xmlns="" id="{B4D31E93-8258-4284-84BE-6F86771752F1}"/>
                  </a:ext>
                </a:extLst>
              </p:cNvPr>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82" name="Овал 53">
                <a:extLst>
                  <a:ext uri="{FF2B5EF4-FFF2-40B4-BE49-F238E27FC236}">
                    <a16:creationId xmlns:a16="http://schemas.microsoft.com/office/drawing/2014/main" xmlns="" id="{0B6591B0-FC74-452E-9D37-CCA089218249}"/>
                  </a:ext>
                </a:extLst>
              </p:cNvPr>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173" name="矩形 172">
              <a:extLst>
                <a:ext uri="{FF2B5EF4-FFF2-40B4-BE49-F238E27FC236}">
                  <a16:creationId xmlns:a16="http://schemas.microsoft.com/office/drawing/2014/main" xmlns="" id="{7DA9E6BA-0A33-49E4-9896-CCA4B42E7D20}"/>
                </a:ext>
              </a:extLst>
            </p:cNvPr>
            <p:cNvSpPr/>
            <p:nvPr/>
          </p:nvSpPr>
          <p:spPr>
            <a:xfrm>
              <a:off x="7759563" y="5865077"/>
              <a:ext cx="2134859" cy="1720405"/>
            </a:xfrm>
            <a:prstGeom prst="rect">
              <a:avLst/>
            </a:prstGeom>
            <a:blipFill dpi="0" rotWithShape="1">
              <a:blip r:embed="rId11">
                <a:extLst>
                  <a:ext uri="{28A0092B-C50C-407E-A947-70E740481C1C}">
                    <a14:useLocalDpi xmlns:a14="http://schemas.microsoft.com/office/drawing/2010/main" val="0"/>
                  </a:ext>
                </a:extLst>
              </a:blip>
              <a:srcRect/>
              <a:stretch>
                <a:fillRect l="-1" r="-731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3" name="组合 182">
            <a:extLst>
              <a:ext uri="{FF2B5EF4-FFF2-40B4-BE49-F238E27FC236}">
                <a16:creationId xmlns:a16="http://schemas.microsoft.com/office/drawing/2014/main" xmlns="" id="{E354B757-3338-42C2-8469-C6EE58A71154}"/>
              </a:ext>
            </a:extLst>
          </p:cNvPr>
          <p:cNvGrpSpPr/>
          <p:nvPr/>
        </p:nvGrpSpPr>
        <p:grpSpPr>
          <a:xfrm>
            <a:off x="1996660" y="1408242"/>
            <a:ext cx="829533" cy="919240"/>
            <a:chOff x="1825901" y="2262905"/>
            <a:chExt cx="829533" cy="919240"/>
          </a:xfrm>
          <a:effectLst>
            <a:outerShdw blurRad="254000" dist="127000" dir="5400000" algn="t" rotWithShape="0">
              <a:srgbClr val="7F91A9">
                <a:alpha val="40000"/>
              </a:srgbClr>
            </a:outerShdw>
          </a:effectLst>
        </p:grpSpPr>
        <p:sp>
          <p:nvSpPr>
            <p:cNvPr id="184" name="Freeform 5">
              <a:extLst>
                <a:ext uri="{FF2B5EF4-FFF2-40B4-BE49-F238E27FC236}">
                  <a16:creationId xmlns:a16="http://schemas.microsoft.com/office/drawing/2014/main" xmlns="" id="{3C59F2A6-DA0F-4412-B370-D921810F997E}"/>
                </a:ext>
              </a:extLst>
            </p:cNvPr>
            <p:cNvSpPr>
              <a:spLocks/>
            </p:cNvSpPr>
            <p:nvPr/>
          </p:nvSpPr>
          <p:spPr bwMode="auto">
            <a:xfrm rot="5400000">
              <a:off x="1781048" y="2307758"/>
              <a:ext cx="919240" cy="829533"/>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F91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b="1" dirty="0">
                <a:latin typeface="微软雅黑" pitchFamily="34" charset="-122"/>
                <a:ea typeface="微软雅黑" pitchFamily="34" charset="-122"/>
              </a:endParaRPr>
            </a:p>
          </p:txBody>
        </p:sp>
        <p:sp>
          <p:nvSpPr>
            <p:cNvPr id="185" name="Freeform 163">
              <a:extLst>
                <a:ext uri="{FF2B5EF4-FFF2-40B4-BE49-F238E27FC236}">
                  <a16:creationId xmlns:a16="http://schemas.microsoft.com/office/drawing/2014/main" xmlns="" id="{32C24396-3FD3-4FD8-9063-9B2D43D93E3A}"/>
                </a:ext>
              </a:extLst>
            </p:cNvPr>
            <p:cNvSpPr>
              <a:spLocks noEditPoints="1" noChangeArrowheads="1"/>
            </p:cNvSpPr>
            <p:nvPr/>
          </p:nvSpPr>
          <p:spPr bwMode="auto">
            <a:xfrm>
              <a:off x="2058899" y="2539961"/>
              <a:ext cx="363538" cy="365125"/>
            </a:xfrm>
            <a:custGeom>
              <a:avLst/>
              <a:gdLst>
                <a:gd name="T0" fmla="*/ 0 w 140"/>
                <a:gd name="T1" fmla="*/ 63 h 140"/>
                <a:gd name="T2" fmla="*/ 128 w 140"/>
                <a:gd name="T3" fmla="*/ 30 h 140"/>
                <a:gd name="T4" fmla="*/ 139 w 140"/>
                <a:gd name="T5" fmla="*/ 26 h 140"/>
                <a:gd name="T6" fmla="*/ 135 w 140"/>
                <a:gd name="T7" fmla="*/ 59 h 140"/>
                <a:gd name="T8" fmla="*/ 106 w 140"/>
                <a:gd name="T9" fmla="*/ 45 h 140"/>
                <a:gd name="T10" fmla="*/ 70 w 140"/>
                <a:gd name="T11" fmla="*/ 14 h 140"/>
                <a:gd name="T12" fmla="*/ 126 w 140"/>
                <a:gd name="T13" fmla="*/ 75 h 140"/>
                <a:gd name="T14" fmla="*/ 24 w 140"/>
                <a:gd name="T15" fmla="*/ 102 h 140"/>
                <a:gd name="T16" fmla="*/ 33 w 140"/>
                <a:gd name="T17" fmla="*/ 92 h 140"/>
                <a:gd name="T18" fmla="*/ 1 w 140"/>
                <a:gd name="T19" fmla="*/ 84 h 140"/>
                <a:gd name="T20" fmla="*/ 4 w 140"/>
                <a:gd name="T21" fmla="*/ 116 h 140"/>
                <a:gd name="T22" fmla="*/ 70 w 140"/>
                <a:gd name="T23" fmla="*/ 140 h 140"/>
                <a:gd name="T24" fmla="*/ 126 w 140"/>
                <a:gd name="T25" fmla="*/ 75 h 140"/>
                <a:gd name="T26" fmla="*/ 101 w 140"/>
                <a:gd name="T27" fmla="*/ 68 h 140"/>
                <a:gd name="T28" fmla="*/ 38 w 140"/>
                <a:gd name="T29" fmla="*/ 68 h 140"/>
                <a:gd name="T30" fmla="*/ 74 w 140"/>
                <a:gd name="T31" fmla="*/ 49 h 140"/>
                <a:gd name="T32" fmla="*/ 68 w 140"/>
                <a:gd name="T33" fmla="*/ 46 h 140"/>
                <a:gd name="T34" fmla="*/ 61 w 140"/>
                <a:gd name="T35" fmla="*/ 53 h 140"/>
                <a:gd name="T36" fmla="*/ 60 w 140"/>
                <a:gd name="T37" fmla="*/ 65 h 140"/>
                <a:gd name="T38" fmla="*/ 66 w 140"/>
                <a:gd name="T39" fmla="*/ 70 h 140"/>
                <a:gd name="T40" fmla="*/ 68 w 140"/>
                <a:gd name="T41" fmla="*/ 80 h 140"/>
                <a:gd name="T42" fmla="*/ 64 w 140"/>
                <a:gd name="T43" fmla="*/ 74 h 140"/>
                <a:gd name="T44" fmla="*/ 60 w 140"/>
                <a:gd name="T45" fmla="*/ 82 h 140"/>
                <a:gd name="T46" fmla="*/ 68 w 140"/>
                <a:gd name="T47" fmla="*/ 91 h 140"/>
                <a:gd name="T48" fmla="*/ 74 w 140"/>
                <a:gd name="T49" fmla="*/ 87 h 140"/>
                <a:gd name="T50" fmla="*/ 85 w 140"/>
                <a:gd name="T51" fmla="*/ 77 h 140"/>
                <a:gd name="T52" fmla="*/ 78 w 140"/>
                <a:gd name="T53" fmla="*/ 67 h 140"/>
                <a:gd name="T54" fmla="*/ 74 w 140"/>
                <a:gd name="T55" fmla="*/ 65 h 140"/>
                <a:gd name="T56" fmla="*/ 76 w 140"/>
                <a:gd name="T57" fmla="*/ 58 h 140"/>
                <a:gd name="T58" fmla="*/ 83 w 140"/>
                <a:gd name="T59" fmla="*/ 61 h 140"/>
                <a:gd name="T60" fmla="*/ 74 w 140"/>
                <a:gd name="T61" fmla="*/ 49 h 140"/>
                <a:gd name="T62" fmla="*/ 77 w 140"/>
                <a:gd name="T63" fmla="*/ 79 h 140"/>
                <a:gd name="T64" fmla="*/ 77 w 140"/>
                <a:gd name="T65" fmla="*/ 74 h 140"/>
                <a:gd name="T66" fmla="*/ 75 w 140"/>
                <a:gd name="T67" fmla="*/ 72 h 140"/>
                <a:gd name="T68" fmla="*/ 74 w 140"/>
                <a:gd name="T69" fmla="*/ 81 h 140"/>
                <a:gd name="T70" fmla="*/ 65 w 140"/>
                <a:gd name="T71" fmla="*/ 59 h 140"/>
                <a:gd name="T72" fmla="*/ 68 w 140"/>
                <a:gd name="T73" fmla="*/ 64 h 140"/>
                <a:gd name="T74" fmla="*/ 65 w 140"/>
                <a:gd name="T75"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40">
                  <a:moveTo>
                    <a:pt x="14" y="65"/>
                  </a:moveTo>
                  <a:cubicBezTo>
                    <a:pt x="0" y="63"/>
                    <a:pt x="0" y="63"/>
                    <a:pt x="0" y="63"/>
                  </a:cubicBezTo>
                  <a:cubicBezTo>
                    <a:pt x="3" y="27"/>
                    <a:pt x="34" y="0"/>
                    <a:pt x="70" y="0"/>
                  </a:cubicBezTo>
                  <a:cubicBezTo>
                    <a:pt x="94" y="0"/>
                    <a:pt x="115" y="12"/>
                    <a:pt x="128" y="30"/>
                  </a:cubicBezTo>
                  <a:cubicBezTo>
                    <a:pt x="136" y="24"/>
                    <a:pt x="136" y="24"/>
                    <a:pt x="136" y="24"/>
                  </a:cubicBezTo>
                  <a:cubicBezTo>
                    <a:pt x="137" y="23"/>
                    <a:pt x="139" y="24"/>
                    <a:pt x="139" y="26"/>
                  </a:cubicBezTo>
                  <a:cubicBezTo>
                    <a:pt x="139" y="56"/>
                    <a:pt x="139" y="56"/>
                    <a:pt x="139" y="56"/>
                  </a:cubicBezTo>
                  <a:cubicBezTo>
                    <a:pt x="139" y="58"/>
                    <a:pt x="137" y="59"/>
                    <a:pt x="135" y="59"/>
                  </a:cubicBezTo>
                  <a:cubicBezTo>
                    <a:pt x="107" y="48"/>
                    <a:pt x="107" y="48"/>
                    <a:pt x="107" y="48"/>
                  </a:cubicBezTo>
                  <a:cubicBezTo>
                    <a:pt x="105" y="47"/>
                    <a:pt x="104" y="46"/>
                    <a:pt x="106" y="45"/>
                  </a:cubicBezTo>
                  <a:cubicBezTo>
                    <a:pt x="116" y="38"/>
                    <a:pt x="116" y="38"/>
                    <a:pt x="116" y="38"/>
                  </a:cubicBezTo>
                  <a:cubicBezTo>
                    <a:pt x="106" y="23"/>
                    <a:pt x="89" y="14"/>
                    <a:pt x="70" y="14"/>
                  </a:cubicBezTo>
                  <a:cubicBezTo>
                    <a:pt x="41" y="14"/>
                    <a:pt x="17" y="36"/>
                    <a:pt x="14" y="65"/>
                  </a:cubicBezTo>
                  <a:close/>
                  <a:moveTo>
                    <a:pt x="126" y="75"/>
                  </a:moveTo>
                  <a:cubicBezTo>
                    <a:pt x="123" y="104"/>
                    <a:pt x="99" y="126"/>
                    <a:pt x="70" y="126"/>
                  </a:cubicBezTo>
                  <a:cubicBezTo>
                    <a:pt x="51" y="126"/>
                    <a:pt x="34" y="116"/>
                    <a:pt x="24" y="102"/>
                  </a:cubicBezTo>
                  <a:cubicBezTo>
                    <a:pt x="34" y="95"/>
                    <a:pt x="34" y="95"/>
                    <a:pt x="34" y="95"/>
                  </a:cubicBezTo>
                  <a:cubicBezTo>
                    <a:pt x="36" y="94"/>
                    <a:pt x="35" y="93"/>
                    <a:pt x="33" y="92"/>
                  </a:cubicBezTo>
                  <a:cubicBezTo>
                    <a:pt x="5" y="81"/>
                    <a:pt x="5" y="81"/>
                    <a:pt x="5" y="81"/>
                  </a:cubicBezTo>
                  <a:cubicBezTo>
                    <a:pt x="3" y="81"/>
                    <a:pt x="1" y="82"/>
                    <a:pt x="1" y="84"/>
                  </a:cubicBezTo>
                  <a:cubicBezTo>
                    <a:pt x="1" y="114"/>
                    <a:pt x="1" y="114"/>
                    <a:pt x="1" y="114"/>
                  </a:cubicBezTo>
                  <a:cubicBezTo>
                    <a:pt x="1" y="116"/>
                    <a:pt x="3" y="117"/>
                    <a:pt x="4" y="116"/>
                  </a:cubicBezTo>
                  <a:cubicBezTo>
                    <a:pt x="12" y="110"/>
                    <a:pt x="12" y="110"/>
                    <a:pt x="12" y="110"/>
                  </a:cubicBezTo>
                  <a:cubicBezTo>
                    <a:pt x="25" y="128"/>
                    <a:pt x="46" y="140"/>
                    <a:pt x="70" y="140"/>
                  </a:cubicBezTo>
                  <a:cubicBezTo>
                    <a:pt x="106" y="140"/>
                    <a:pt x="137" y="113"/>
                    <a:pt x="140" y="77"/>
                  </a:cubicBezTo>
                  <a:lnTo>
                    <a:pt x="126" y="75"/>
                  </a:lnTo>
                  <a:close/>
                  <a:moveTo>
                    <a:pt x="70" y="36"/>
                  </a:moveTo>
                  <a:cubicBezTo>
                    <a:pt x="87" y="36"/>
                    <a:pt x="101" y="50"/>
                    <a:pt x="101" y="68"/>
                  </a:cubicBezTo>
                  <a:cubicBezTo>
                    <a:pt x="101" y="85"/>
                    <a:pt x="87" y="99"/>
                    <a:pt x="70" y="99"/>
                  </a:cubicBezTo>
                  <a:cubicBezTo>
                    <a:pt x="52" y="99"/>
                    <a:pt x="38" y="85"/>
                    <a:pt x="38" y="68"/>
                  </a:cubicBezTo>
                  <a:cubicBezTo>
                    <a:pt x="38" y="50"/>
                    <a:pt x="52" y="36"/>
                    <a:pt x="70" y="36"/>
                  </a:cubicBezTo>
                  <a:close/>
                  <a:moveTo>
                    <a:pt x="74" y="49"/>
                  </a:moveTo>
                  <a:cubicBezTo>
                    <a:pt x="74" y="46"/>
                    <a:pt x="74" y="46"/>
                    <a:pt x="74" y="46"/>
                  </a:cubicBezTo>
                  <a:cubicBezTo>
                    <a:pt x="68" y="46"/>
                    <a:pt x="68" y="46"/>
                    <a:pt x="68" y="46"/>
                  </a:cubicBezTo>
                  <a:cubicBezTo>
                    <a:pt x="68" y="49"/>
                    <a:pt x="68" y="49"/>
                    <a:pt x="68" y="49"/>
                  </a:cubicBezTo>
                  <a:cubicBezTo>
                    <a:pt x="64" y="50"/>
                    <a:pt x="62" y="51"/>
                    <a:pt x="61" y="53"/>
                  </a:cubicBezTo>
                  <a:cubicBezTo>
                    <a:pt x="59" y="55"/>
                    <a:pt x="58" y="57"/>
                    <a:pt x="58" y="59"/>
                  </a:cubicBezTo>
                  <a:cubicBezTo>
                    <a:pt x="58" y="61"/>
                    <a:pt x="58" y="63"/>
                    <a:pt x="60" y="65"/>
                  </a:cubicBezTo>
                  <a:cubicBezTo>
                    <a:pt x="61" y="67"/>
                    <a:pt x="63" y="68"/>
                    <a:pt x="65" y="69"/>
                  </a:cubicBezTo>
                  <a:cubicBezTo>
                    <a:pt x="65" y="69"/>
                    <a:pt x="66" y="69"/>
                    <a:pt x="66" y="70"/>
                  </a:cubicBezTo>
                  <a:cubicBezTo>
                    <a:pt x="67" y="70"/>
                    <a:pt x="67" y="70"/>
                    <a:pt x="68" y="70"/>
                  </a:cubicBezTo>
                  <a:cubicBezTo>
                    <a:pt x="68" y="80"/>
                    <a:pt x="68" y="80"/>
                    <a:pt x="68" y="80"/>
                  </a:cubicBezTo>
                  <a:cubicBezTo>
                    <a:pt x="67" y="80"/>
                    <a:pt x="66" y="79"/>
                    <a:pt x="65" y="78"/>
                  </a:cubicBezTo>
                  <a:cubicBezTo>
                    <a:pt x="64" y="77"/>
                    <a:pt x="64" y="76"/>
                    <a:pt x="64" y="74"/>
                  </a:cubicBezTo>
                  <a:cubicBezTo>
                    <a:pt x="57" y="74"/>
                    <a:pt x="57" y="74"/>
                    <a:pt x="57" y="74"/>
                  </a:cubicBezTo>
                  <a:cubicBezTo>
                    <a:pt x="57" y="77"/>
                    <a:pt x="58" y="80"/>
                    <a:pt x="60" y="82"/>
                  </a:cubicBezTo>
                  <a:cubicBezTo>
                    <a:pt x="61" y="85"/>
                    <a:pt x="64" y="86"/>
                    <a:pt x="68" y="87"/>
                  </a:cubicBezTo>
                  <a:cubicBezTo>
                    <a:pt x="68" y="91"/>
                    <a:pt x="68" y="91"/>
                    <a:pt x="68" y="91"/>
                  </a:cubicBezTo>
                  <a:cubicBezTo>
                    <a:pt x="74" y="91"/>
                    <a:pt x="74" y="91"/>
                    <a:pt x="74" y="91"/>
                  </a:cubicBezTo>
                  <a:cubicBezTo>
                    <a:pt x="74" y="87"/>
                    <a:pt x="74" y="87"/>
                    <a:pt x="74" y="87"/>
                  </a:cubicBezTo>
                  <a:cubicBezTo>
                    <a:pt x="78" y="87"/>
                    <a:pt x="80" y="85"/>
                    <a:pt x="82" y="84"/>
                  </a:cubicBezTo>
                  <a:cubicBezTo>
                    <a:pt x="83" y="82"/>
                    <a:pt x="84" y="80"/>
                    <a:pt x="85" y="77"/>
                  </a:cubicBezTo>
                  <a:cubicBezTo>
                    <a:pt x="85" y="75"/>
                    <a:pt x="85" y="73"/>
                    <a:pt x="83" y="71"/>
                  </a:cubicBezTo>
                  <a:cubicBezTo>
                    <a:pt x="82" y="69"/>
                    <a:pt x="81" y="68"/>
                    <a:pt x="78" y="67"/>
                  </a:cubicBezTo>
                  <a:cubicBezTo>
                    <a:pt x="78" y="67"/>
                    <a:pt x="77" y="66"/>
                    <a:pt x="76" y="66"/>
                  </a:cubicBezTo>
                  <a:cubicBezTo>
                    <a:pt x="76" y="66"/>
                    <a:pt x="75" y="66"/>
                    <a:pt x="74" y="65"/>
                  </a:cubicBezTo>
                  <a:cubicBezTo>
                    <a:pt x="74" y="55"/>
                    <a:pt x="74" y="55"/>
                    <a:pt x="74" y="55"/>
                  </a:cubicBezTo>
                  <a:cubicBezTo>
                    <a:pt x="75" y="56"/>
                    <a:pt x="76" y="57"/>
                    <a:pt x="76" y="58"/>
                  </a:cubicBezTo>
                  <a:cubicBezTo>
                    <a:pt x="77" y="58"/>
                    <a:pt x="77" y="59"/>
                    <a:pt x="77" y="61"/>
                  </a:cubicBezTo>
                  <a:cubicBezTo>
                    <a:pt x="83" y="61"/>
                    <a:pt x="83" y="61"/>
                    <a:pt x="83" y="61"/>
                  </a:cubicBezTo>
                  <a:cubicBezTo>
                    <a:pt x="84" y="59"/>
                    <a:pt x="83" y="57"/>
                    <a:pt x="82" y="54"/>
                  </a:cubicBezTo>
                  <a:cubicBezTo>
                    <a:pt x="80" y="52"/>
                    <a:pt x="78" y="50"/>
                    <a:pt x="74" y="49"/>
                  </a:cubicBezTo>
                  <a:close/>
                  <a:moveTo>
                    <a:pt x="74" y="81"/>
                  </a:moveTo>
                  <a:cubicBezTo>
                    <a:pt x="75" y="80"/>
                    <a:pt x="76" y="80"/>
                    <a:pt x="77" y="79"/>
                  </a:cubicBezTo>
                  <a:cubicBezTo>
                    <a:pt x="77" y="79"/>
                    <a:pt x="78" y="78"/>
                    <a:pt x="78" y="77"/>
                  </a:cubicBezTo>
                  <a:cubicBezTo>
                    <a:pt x="78" y="76"/>
                    <a:pt x="78" y="75"/>
                    <a:pt x="77" y="74"/>
                  </a:cubicBezTo>
                  <a:cubicBezTo>
                    <a:pt x="77" y="73"/>
                    <a:pt x="76" y="73"/>
                    <a:pt x="75" y="72"/>
                  </a:cubicBezTo>
                  <a:cubicBezTo>
                    <a:pt x="75" y="72"/>
                    <a:pt x="75" y="72"/>
                    <a:pt x="75" y="72"/>
                  </a:cubicBezTo>
                  <a:cubicBezTo>
                    <a:pt x="75" y="72"/>
                    <a:pt x="75" y="72"/>
                    <a:pt x="74" y="72"/>
                  </a:cubicBezTo>
                  <a:lnTo>
                    <a:pt x="74" y="81"/>
                  </a:lnTo>
                  <a:close/>
                  <a:moveTo>
                    <a:pt x="65" y="57"/>
                  </a:moveTo>
                  <a:cubicBezTo>
                    <a:pt x="65" y="58"/>
                    <a:pt x="65" y="58"/>
                    <a:pt x="65" y="59"/>
                  </a:cubicBezTo>
                  <a:cubicBezTo>
                    <a:pt x="65" y="61"/>
                    <a:pt x="65" y="61"/>
                    <a:pt x="65" y="62"/>
                  </a:cubicBezTo>
                  <a:cubicBezTo>
                    <a:pt x="66" y="63"/>
                    <a:pt x="67" y="63"/>
                    <a:pt x="68" y="64"/>
                  </a:cubicBezTo>
                  <a:cubicBezTo>
                    <a:pt x="68" y="55"/>
                    <a:pt x="68" y="55"/>
                    <a:pt x="68" y="55"/>
                  </a:cubicBezTo>
                  <a:cubicBezTo>
                    <a:pt x="67" y="56"/>
                    <a:pt x="66" y="56"/>
                    <a:pt x="65"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6" name="组合 185">
            <a:extLst>
              <a:ext uri="{FF2B5EF4-FFF2-40B4-BE49-F238E27FC236}">
                <a16:creationId xmlns:a16="http://schemas.microsoft.com/office/drawing/2014/main" xmlns="" id="{628B6989-F965-4651-A6A9-5DE36DE1EFA7}"/>
              </a:ext>
            </a:extLst>
          </p:cNvPr>
          <p:cNvGrpSpPr/>
          <p:nvPr/>
        </p:nvGrpSpPr>
        <p:grpSpPr>
          <a:xfrm>
            <a:off x="4426443" y="1408242"/>
            <a:ext cx="829533" cy="919240"/>
            <a:chOff x="4460745" y="1005744"/>
            <a:chExt cx="829533" cy="919240"/>
          </a:xfrm>
          <a:effectLst>
            <a:outerShdw blurRad="254000" dist="127000" dir="5400000" algn="t" rotWithShape="0">
              <a:srgbClr val="7F91A9">
                <a:alpha val="40000"/>
              </a:srgbClr>
            </a:outerShdw>
          </a:effectLst>
        </p:grpSpPr>
        <p:sp>
          <p:nvSpPr>
            <p:cNvPr id="187" name="Freeform 5">
              <a:extLst>
                <a:ext uri="{FF2B5EF4-FFF2-40B4-BE49-F238E27FC236}">
                  <a16:creationId xmlns:a16="http://schemas.microsoft.com/office/drawing/2014/main" xmlns="" id="{EA916C05-ED2E-421C-AE67-2BBC9B0DBFF4}"/>
                </a:ext>
              </a:extLst>
            </p:cNvPr>
            <p:cNvSpPr>
              <a:spLocks/>
            </p:cNvSpPr>
            <p:nvPr/>
          </p:nvSpPr>
          <p:spPr bwMode="auto">
            <a:xfrm rot="5400000">
              <a:off x="4415892" y="1050597"/>
              <a:ext cx="919240" cy="829533"/>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F91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b="1" dirty="0">
                <a:latin typeface="微软雅黑" pitchFamily="34" charset="-122"/>
                <a:ea typeface="微软雅黑" pitchFamily="34" charset="-122"/>
              </a:endParaRPr>
            </a:p>
          </p:txBody>
        </p:sp>
        <p:sp>
          <p:nvSpPr>
            <p:cNvPr id="188" name="KSO_Shape">
              <a:extLst>
                <a:ext uri="{FF2B5EF4-FFF2-40B4-BE49-F238E27FC236}">
                  <a16:creationId xmlns:a16="http://schemas.microsoft.com/office/drawing/2014/main" xmlns="" id="{F2EFAE97-C22A-4BCF-85BD-2FE15BFC64CB}"/>
                </a:ext>
              </a:extLst>
            </p:cNvPr>
            <p:cNvSpPr/>
            <p:nvPr/>
          </p:nvSpPr>
          <p:spPr bwMode="auto">
            <a:xfrm>
              <a:off x="4743708" y="1228868"/>
              <a:ext cx="334962" cy="425450"/>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defRPr/>
              </a:pPr>
              <a:endParaRPr lang="zh-CN" altLang="en-US" sz="3200" noProof="1">
                <a:solidFill>
                  <a:srgbClr val="FFFFFF"/>
                </a:solidFill>
              </a:endParaRPr>
            </a:p>
          </p:txBody>
        </p:sp>
      </p:grpSp>
      <p:grpSp>
        <p:nvGrpSpPr>
          <p:cNvPr id="189" name="组合 188">
            <a:extLst>
              <a:ext uri="{FF2B5EF4-FFF2-40B4-BE49-F238E27FC236}">
                <a16:creationId xmlns:a16="http://schemas.microsoft.com/office/drawing/2014/main" xmlns="" id="{EF32601A-FBF9-4DC9-8D59-6511D4E2D500}"/>
              </a:ext>
            </a:extLst>
          </p:cNvPr>
          <p:cNvGrpSpPr/>
          <p:nvPr/>
        </p:nvGrpSpPr>
        <p:grpSpPr>
          <a:xfrm>
            <a:off x="6856226" y="1408242"/>
            <a:ext cx="829533" cy="919240"/>
            <a:chOff x="7188816" y="-67392"/>
            <a:chExt cx="829533" cy="919240"/>
          </a:xfrm>
          <a:effectLst>
            <a:outerShdw blurRad="254000" dist="127000" dir="5400000" algn="t" rotWithShape="0">
              <a:srgbClr val="7F91A9">
                <a:alpha val="40000"/>
              </a:srgbClr>
            </a:outerShdw>
          </a:effectLst>
        </p:grpSpPr>
        <p:sp>
          <p:nvSpPr>
            <p:cNvPr id="190" name="Freeform 5">
              <a:extLst>
                <a:ext uri="{FF2B5EF4-FFF2-40B4-BE49-F238E27FC236}">
                  <a16:creationId xmlns:a16="http://schemas.microsoft.com/office/drawing/2014/main" xmlns="" id="{CEFAF659-7BFC-4351-ABD1-24FE6DDF9FE9}"/>
                </a:ext>
              </a:extLst>
            </p:cNvPr>
            <p:cNvSpPr>
              <a:spLocks/>
            </p:cNvSpPr>
            <p:nvPr/>
          </p:nvSpPr>
          <p:spPr bwMode="auto">
            <a:xfrm rot="5400000">
              <a:off x="7143963" y="-22539"/>
              <a:ext cx="919240" cy="829533"/>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F91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b="1" dirty="0">
                <a:latin typeface="微软雅黑" pitchFamily="34" charset="-122"/>
                <a:ea typeface="微软雅黑" pitchFamily="34" charset="-122"/>
              </a:endParaRPr>
            </a:p>
          </p:txBody>
        </p:sp>
        <p:grpSp>
          <p:nvGrpSpPr>
            <p:cNvPr id="191" name="Group 68">
              <a:extLst>
                <a:ext uri="{FF2B5EF4-FFF2-40B4-BE49-F238E27FC236}">
                  <a16:creationId xmlns:a16="http://schemas.microsoft.com/office/drawing/2014/main" xmlns="" id="{0DF016BE-F079-43BB-BAFC-3B3CB99232DA}"/>
                </a:ext>
              </a:extLst>
            </p:cNvPr>
            <p:cNvGrpSpPr/>
            <p:nvPr/>
          </p:nvGrpSpPr>
          <p:grpSpPr>
            <a:xfrm>
              <a:off x="7504149" y="174942"/>
              <a:ext cx="270220" cy="348848"/>
              <a:chOff x="7242364" y="3692916"/>
              <a:chExt cx="371475" cy="479569"/>
            </a:xfrm>
            <a:solidFill>
              <a:schemeClr val="bg1"/>
            </a:solidFill>
          </p:grpSpPr>
          <p:sp>
            <p:nvSpPr>
              <p:cNvPr id="192" name="Freeform 11383">
                <a:extLst>
                  <a:ext uri="{FF2B5EF4-FFF2-40B4-BE49-F238E27FC236}">
                    <a16:creationId xmlns:a16="http://schemas.microsoft.com/office/drawing/2014/main" xmlns="" id="{8DF470EA-9AF6-45B8-9775-9EBD3188C997}"/>
                  </a:ext>
                </a:extLst>
              </p:cNvPr>
              <p:cNvSpPr>
                <a:spLocks noEditPoints="1"/>
              </p:cNvSpPr>
              <p:nvPr/>
            </p:nvSpPr>
            <p:spPr bwMode="auto">
              <a:xfrm>
                <a:off x="7473775" y="3730977"/>
                <a:ext cx="94391" cy="130930"/>
              </a:xfrm>
              <a:custGeom>
                <a:avLst/>
                <a:gdLst>
                  <a:gd name="T0" fmla="*/ 111 w 248"/>
                  <a:gd name="T1" fmla="*/ 0 h 342"/>
                  <a:gd name="T2" fmla="*/ 75 w 248"/>
                  <a:gd name="T3" fmla="*/ 10 h 342"/>
                  <a:gd name="T4" fmla="*/ 45 w 248"/>
                  <a:gd name="T5" fmla="*/ 28 h 342"/>
                  <a:gd name="T6" fmla="*/ 20 w 248"/>
                  <a:gd name="T7" fmla="*/ 57 h 342"/>
                  <a:gd name="T8" fmla="*/ 5 w 248"/>
                  <a:gd name="T9" fmla="*/ 91 h 342"/>
                  <a:gd name="T10" fmla="*/ 0 w 248"/>
                  <a:gd name="T11" fmla="*/ 129 h 342"/>
                  <a:gd name="T12" fmla="*/ 2 w 248"/>
                  <a:gd name="T13" fmla="*/ 155 h 342"/>
                  <a:gd name="T14" fmla="*/ 14 w 248"/>
                  <a:gd name="T15" fmla="*/ 192 h 342"/>
                  <a:gd name="T16" fmla="*/ 36 w 248"/>
                  <a:gd name="T17" fmla="*/ 222 h 342"/>
                  <a:gd name="T18" fmla="*/ 54 w 248"/>
                  <a:gd name="T19" fmla="*/ 265 h 342"/>
                  <a:gd name="T20" fmla="*/ 58 w 248"/>
                  <a:gd name="T21" fmla="*/ 280 h 342"/>
                  <a:gd name="T22" fmla="*/ 60 w 248"/>
                  <a:gd name="T23" fmla="*/ 311 h 342"/>
                  <a:gd name="T24" fmla="*/ 70 w 248"/>
                  <a:gd name="T25" fmla="*/ 328 h 342"/>
                  <a:gd name="T26" fmla="*/ 78 w 248"/>
                  <a:gd name="T27" fmla="*/ 334 h 342"/>
                  <a:gd name="T28" fmla="*/ 108 w 248"/>
                  <a:gd name="T29" fmla="*/ 342 h 342"/>
                  <a:gd name="T30" fmla="*/ 130 w 248"/>
                  <a:gd name="T31" fmla="*/ 342 h 342"/>
                  <a:gd name="T32" fmla="*/ 171 w 248"/>
                  <a:gd name="T33" fmla="*/ 333 h 342"/>
                  <a:gd name="T34" fmla="*/ 172 w 248"/>
                  <a:gd name="T35" fmla="*/ 331 h 342"/>
                  <a:gd name="T36" fmla="*/ 184 w 248"/>
                  <a:gd name="T37" fmla="*/ 318 h 342"/>
                  <a:gd name="T38" fmla="*/ 190 w 248"/>
                  <a:gd name="T39" fmla="*/ 292 h 342"/>
                  <a:gd name="T40" fmla="*/ 189 w 248"/>
                  <a:gd name="T41" fmla="*/ 275 h 342"/>
                  <a:gd name="T42" fmla="*/ 210 w 248"/>
                  <a:gd name="T43" fmla="*/ 224 h 342"/>
                  <a:gd name="T44" fmla="*/ 225 w 248"/>
                  <a:gd name="T45" fmla="*/ 203 h 342"/>
                  <a:gd name="T46" fmla="*/ 242 w 248"/>
                  <a:gd name="T47" fmla="*/ 168 h 342"/>
                  <a:gd name="T48" fmla="*/ 248 w 248"/>
                  <a:gd name="T49" fmla="*/ 129 h 342"/>
                  <a:gd name="T50" fmla="*/ 245 w 248"/>
                  <a:gd name="T51" fmla="*/ 103 h 342"/>
                  <a:gd name="T52" fmla="*/ 233 w 248"/>
                  <a:gd name="T53" fmla="*/ 68 h 342"/>
                  <a:gd name="T54" fmla="*/ 211 w 248"/>
                  <a:gd name="T55" fmla="*/ 38 h 342"/>
                  <a:gd name="T56" fmla="*/ 182 w 248"/>
                  <a:gd name="T57" fmla="*/ 15 h 342"/>
                  <a:gd name="T58" fmla="*/ 148 w 248"/>
                  <a:gd name="T59" fmla="*/ 2 h 342"/>
                  <a:gd name="T60" fmla="*/ 124 w 248"/>
                  <a:gd name="T61" fmla="*/ 0 h 342"/>
                  <a:gd name="T62" fmla="*/ 109 w 248"/>
                  <a:gd name="T63" fmla="*/ 207 h 342"/>
                  <a:gd name="T64" fmla="*/ 71 w 248"/>
                  <a:gd name="T65" fmla="*/ 190 h 342"/>
                  <a:gd name="T66" fmla="*/ 47 w 248"/>
                  <a:gd name="T67" fmla="*/ 158 h 342"/>
                  <a:gd name="T68" fmla="*/ 40 w 248"/>
                  <a:gd name="T69" fmla="*/ 134 h 342"/>
                  <a:gd name="T70" fmla="*/ 40 w 248"/>
                  <a:gd name="T71" fmla="*/ 115 h 342"/>
                  <a:gd name="T72" fmla="*/ 45 w 248"/>
                  <a:gd name="T73" fmla="*/ 91 h 342"/>
                  <a:gd name="T74" fmla="*/ 64 w 248"/>
                  <a:gd name="T75" fmla="*/ 64 h 342"/>
                  <a:gd name="T76" fmla="*/ 91 w 248"/>
                  <a:gd name="T77" fmla="*/ 45 h 342"/>
                  <a:gd name="T78" fmla="*/ 114 w 248"/>
                  <a:gd name="T79" fmla="*/ 39 h 342"/>
                  <a:gd name="T80" fmla="*/ 139 w 248"/>
                  <a:gd name="T81" fmla="*/ 40 h 342"/>
                  <a:gd name="T82" fmla="*/ 178 w 248"/>
                  <a:gd name="T83" fmla="*/ 58 h 342"/>
                  <a:gd name="T84" fmla="*/ 203 w 248"/>
                  <a:gd name="T85" fmla="*/ 94 h 342"/>
                  <a:gd name="T86" fmla="*/ 209 w 248"/>
                  <a:gd name="T87" fmla="*/ 124 h 342"/>
                  <a:gd name="T88" fmla="*/ 207 w 248"/>
                  <a:gd name="T89" fmla="*/ 141 h 342"/>
                  <a:gd name="T90" fmla="*/ 198 w 248"/>
                  <a:gd name="T91" fmla="*/ 164 h 342"/>
                  <a:gd name="T92" fmla="*/ 171 w 248"/>
                  <a:gd name="T93" fmla="*/ 194 h 342"/>
                  <a:gd name="T94" fmla="*/ 148 w 248"/>
                  <a:gd name="T95" fmla="*/ 205 h 342"/>
                  <a:gd name="T96" fmla="*/ 124 w 248"/>
                  <a:gd name="T97" fmla="*/ 2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342">
                    <a:moveTo>
                      <a:pt x="124" y="0"/>
                    </a:moveTo>
                    <a:lnTo>
                      <a:pt x="124" y="0"/>
                    </a:lnTo>
                    <a:lnTo>
                      <a:pt x="111" y="0"/>
                    </a:lnTo>
                    <a:lnTo>
                      <a:pt x="99" y="2"/>
                    </a:lnTo>
                    <a:lnTo>
                      <a:pt x="87" y="5"/>
                    </a:lnTo>
                    <a:lnTo>
                      <a:pt x="75" y="10"/>
                    </a:lnTo>
                    <a:lnTo>
                      <a:pt x="65" y="15"/>
                    </a:lnTo>
                    <a:lnTo>
                      <a:pt x="54" y="22"/>
                    </a:lnTo>
                    <a:lnTo>
                      <a:pt x="45" y="28"/>
                    </a:lnTo>
                    <a:lnTo>
                      <a:pt x="36" y="38"/>
                    </a:lnTo>
                    <a:lnTo>
                      <a:pt x="28" y="47"/>
                    </a:lnTo>
                    <a:lnTo>
                      <a:pt x="20" y="57"/>
                    </a:lnTo>
                    <a:lnTo>
                      <a:pt x="14" y="68"/>
                    </a:lnTo>
                    <a:lnTo>
                      <a:pt x="9" y="79"/>
                    </a:lnTo>
                    <a:lnTo>
                      <a:pt x="5" y="91"/>
                    </a:lnTo>
                    <a:lnTo>
                      <a:pt x="2" y="103"/>
                    </a:lnTo>
                    <a:lnTo>
                      <a:pt x="0" y="116"/>
                    </a:lnTo>
                    <a:lnTo>
                      <a:pt x="0" y="129"/>
                    </a:lnTo>
                    <a:lnTo>
                      <a:pt x="0" y="129"/>
                    </a:lnTo>
                    <a:lnTo>
                      <a:pt x="0" y="142"/>
                    </a:lnTo>
                    <a:lnTo>
                      <a:pt x="2" y="155"/>
                    </a:lnTo>
                    <a:lnTo>
                      <a:pt x="5" y="168"/>
                    </a:lnTo>
                    <a:lnTo>
                      <a:pt x="9" y="180"/>
                    </a:lnTo>
                    <a:lnTo>
                      <a:pt x="14" y="192"/>
                    </a:lnTo>
                    <a:lnTo>
                      <a:pt x="20" y="202"/>
                    </a:lnTo>
                    <a:lnTo>
                      <a:pt x="28" y="213"/>
                    </a:lnTo>
                    <a:lnTo>
                      <a:pt x="36" y="222"/>
                    </a:lnTo>
                    <a:lnTo>
                      <a:pt x="36" y="222"/>
                    </a:lnTo>
                    <a:lnTo>
                      <a:pt x="48" y="247"/>
                    </a:lnTo>
                    <a:lnTo>
                      <a:pt x="54" y="265"/>
                    </a:lnTo>
                    <a:lnTo>
                      <a:pt x="57" y="275"/>
                    </a:lnTo>
                    <a:lnTo>
                      <a:pt x="58" y="280"/>
                    </a:lnTo>
                    <a:lnTo>
                      <a:pt x="58" y="280"/>
                    </a:lnTo>
                    <a:lnTo>
                      <a:pt x="56" y="292"/>
                    </a:lnTo>
                    <a:lnTo>
                      <a:pt x="57" y="303"/>
                    </a:lnTo>
                    <a:lnTo>
                      <a:pt x="60" y="311"/>
                    </a:lnTo>
                    <a:lnTo>
                      <a:pt x="62" y="317"/>
                    </a:lnTo>
                    <a:lnTo>
                      <a:pt x="66" y="324"/>
                    </a:lnTo>
                    <a:lnTo>
                      <a:pt x="70" y="328"/>
                    </a:lnTo>
                    <a:lnTo>
                      <a:pt x="75" y="331"/>
                    </a:lnTo>
                    <a:lnTo>
                      <a:pt x="75" y="331"/>
                    </a:lnTo>
                    <a:lnTo>
                      <a:pt x="78" y="334"/>
                    </a:lnTo>
                    <a:lnTo>
                      <a:pt x="86" y="337"/>
                    </a:lnTo>
                    <a:lnTo>
                      <a:pt x="100" y="341"/>
                    </a:lnTo>
                    <a:lnTo>
                      <a:pt x="108" y="342"/>
                    </a:lnTo>
                    <a:lnTo>
                      <a:pt x="118" y="342"/>
                    </a:lnTo>
                    <a:lnTo>
                      <a:pt x="118" y="342"/>
                    </a:lnTo>
                    <a:lnTo>
                      <a:pt x="130" y="342"/>
                    </a:lnTo>
                    <a:lnTo>
                      <a:pt x="143" y="339"/>
                    </a:lnTo>
                    <a:lnTo>
                      <a:pt x="156" y="337"/>
                    </a:lnTo>
                    <a:lnTo>
                      <a:pt x="171" y="333"/>
                    </a:lnTo>
                    <a:lnTo>
                      <a:pt x="171" y="333"/>
                    </a:lnTo>
                    <a:lnTo>
                      <a:pt x="172" y="331"/>
                    </a:lnTo>
                    <a:lnTo>
                      <a:pt x="172" y="331"/>
                    </a:lnTo>
                    <a:lnTo>
                      <a:pt x="176" y="329"/>
                    </a:lnTo>
                    <a:lnTo>
                      <a:pt x="180" y="325"/>
                    </a:lnTo>
                    <a:lnTo>
                      <a:pt x="184" y="318"/>
                    </a:lnTo>
                    <a:lnTo>
                      <a:pt x="188" y="312"/>
                    </a:lnTo>
                    <a:lnTo>
                      <a:pt x="190" y="303"/>
                    </a:lnTo>
                    <a:lnTo>
                      <a:pt x="190" y="292"/>
                    </a:lnTo>
                    <a:lnTo>
                      <a:pt x="189" y="280"/>
                    </a:lnTo>
                    <a:lnTo>
                      <a:pt x="189" y="280"/>
                    </a:lnTo>
                    <a:lnTo>
                      <a:pt x="189" y="275"/>
                    </a:lnTo>
                    <a:lnTo>
                      <a:pt x="192" y="265"/>
                    </a:lnTo>
                    <a:lnTo>
                      <a:pt x="198" y="248"/>
                    </a:lnTo>
                    <a:lnTo>
                      <a:pt x="210" y="224"/>
                    </a:lnTo>
                    <a:lnTo>
                      <a:pt x="210" y="224"/>
                    </a:lnTo>
                    <a:lnTo>
                      <a:pt x="218" y="214"/>
                    </a:lnTo>
                    <a:lnTo>
                      <a:pt x="225" y="203"/>
                    </a:lnTo>
                    <a:lnTo>
                      <a:pt x="232" y="193"/>
                    </a:lnTo>
                    <a:lnTo>
                      <a:pt x="239" y="181"/>
                    </a:lnTo>
                    <a:lnTo>
                      <a:pt x="242" y="168"/>
                    </a:lnTo>
                    <a:lnTo>
                      <a:pt x="245" y="156"/>
                    </a:lnTo>
                    <a:lnTo>
                      <a:pt x="248" y="143"/>
                    </a:lnTo>
                    <a:lnTo>
                      <a:pt x="248" y="129"/>
                    </a:lnTo>
                    <a:lnTo>
                      <a:pt x="248" y="129"/>
                    </a:lnTo>
                    <a:lnTo>
                      <a:pt x="248" y="116"/>
                    </a:lnTo>
                    <a:lnTo>
                      <a:pt x="245" y="103"/>
                    </a:lnTo>
                    <a:lnTo>
                      <a:pt x="242" y="91"/>
                    </a:lnTo>
                    <a:lnTo>
                      <a:pt x="239" y="79"/>
                    </a:lnTo>
                    <a:lnTo>
                      <a:pt x="233" y="68"/>
                    </a:lnTo>
                    <a:lnTo>
                      <a:pt x="227" y="57"/>
                    </a:lnTo>
                    <a:lnTo>
                      <a:pt x="220" y="47"/>
                    </a:lnTo>
                    <a:lnTo>
                      <a:pt x="211" y="38"/>
                    </a:lnTo>
                    <a:lnTo>
                      <a:pt x="203" y="28"/>
                    </a:lnTo>
                    <a:lnTo>
                      <a:pt x="193" y="22"/>
                    </a:lnTo>
                    <a:lnTo>
                      <a:pt x="182" y="15"/>
                    </a:lnTo>
                    <a:lnTo>
                      <a:pt x="172" y="10"/>
                    </a:lnTo>
                    <a:lnTo>
                      <a:pt x="160" y="5"/>
                    </a:lnTo>
                    <a:lnTo>
                      <a:pt x="148" y="2"/>
                    </a:lnTo>
                    <a:lnTo>
                      <a:pt x="137" y="0"/>
                    </a:lnTo>
                    <a:lnTo>
                      <a:pt x="124" y="0"/>
                    </a:lnTo>
                    <a:lnTo>
                      <a:pt x="124" y="0"/>
                    </a:lnTo>
                    <a:close/>
                    <a:moveTo>
                      <a:pt x="124" y="209"/>
                    </a:moveTo>
                    <a:lnTo>
                      <a:pt x="124" y="209"/>
                    </a:lnTo>
                    <a:lnTo>
                      <a:pt x="109" y="207"/>
                    </a:lnTo>
                    <a:lnTo>
                      <a:pt x="96" y="203"/>
                    </a:lnTo>
                    <a:lnTo>
                      <a:pt x="83" y="198"/>
                    </a:lnTo>
                    <a:lnTo>
                      <a:pt x="71" y="190"/>
                    </a:lnTo>
                    <a:lnTo>
                      <a:pt x="61" y="181"/>
                    </a:lnTo>
                    <a:lnTo>
                      <a:pt x="53" y="169"/>
                    </a:lnTo>
                    <a:lnTo>
                      <a:pt x="47" y="158"/>
                    </a:lnTo>
                    <a:lnTo>
                      <a:pt x="41" y="145"/>
                    </a:lnTo>
                    <a:lnTo>
                      <a:pt x="41" y="145"/>
                    </a:lnTo>
                    <a:lnTo>
                      <a:pt x="40" y="134"/>
                    </a:lnTo>
                    <a:lnTo>
                      <a:pt x="39" y="124"/>
                    </a:lnTo>
                    <a:lnTo>
                      <a:pt x="39" y="124"/>
                    </a:lnTo>
                    <a:lnTo>
                      <a:pt x="40" y="115"/>
                    </a:lnTo>
                    <a:lnTo>
                      <a:pt x="41" y="107"/>
                    </a:lnTo>
                    <a:lnTo>
                      <a:pt x="43" y="99"/>
                    </a:lnTo>
                    <a:lnTo>
                      <a:pt x="45" y="91"/>
                    </a:lnTo>
                    <a:lnTo>
                      <a:pt x="49" y="83"/>
                    </a:lnTo>
                    <a:lnTo>
                      <a:pt x="53" y="77"/>
                    </a:lnTo>
                    <a:lnTo>
                      <a:pt x="64" y="64"/>
                    </a:lnTo>
                    <a:lnTo>
                      <a:pt x="77" y="53"/>
                    </a:lnTo>
                    <a:lnTo>
                      <a:pt x="83" y="49"/>
                    </a:lnTo>
                    <a:lnTo>
                      <a:pt x="91" y="45"/>
                    </a:lnTo>
                    <a:lnTo>
                      <a:pt x="99" y="43"/>
                    </a:lnTo>
                    <a:lnTo>
                      <a:pt x="107" y="40"/>
                    </a:lnTo>
                    <a:lnTo>
                      <a:pt x="114" y="39"/>
                    </a:lnTo>
                    <a:lnTo>
                      <a:pt x="124" y="39"/>
                    </a:lnTo>
                    <a:lnTo>
                      <a:pt x="124" y="39"/>
                    </a:lnTo>
                    <a:lnTo>
                      <a:pt x="139" y="40"/>
                    </a:lnTo>
                    <a:lnTo>
                      <a:pt x="154" y="44"/>
                    </a:lnTo>
                    <a:lnTo>
                      <a:pt x="167" y="51"/>
                    </a:lnTo>
                    <a:lnTo>
                      <a:pt x="178" y="58"/>
                    </a:lnTo>
                    <a:lnTo>
                      <a:pt x="189" y="69"/>
                    </a:lnTo>
                    <a:lnTo>
                      <a:pt x="197" y="81"/>
                    </a:lnTo>
                    <a:lnTo>
                      <a:pt x="203" y="94"/>
                    </a:lnTo>
                    <a:lnTo>
                      <a:pt x="207" y="108"/>
                    </a:lnTo>
                    <a:lnTo>
                      <a:pt x="207" y="108"/>
                    </a:lnTo>
                    <a:lnTo>
                      <a:pt x="209" y="124"/>
                    </a:lnTo>
                    <a:lnTo>
                      <a:pt x="209" y="124"/>
                    </a:lnTo>
                    <a:lnTo>
                      <a:pt x="209" y="132"/>
                    </a:lnTo>
                    <a:lnTo>
                      <a:pt x="207" y="141"/>
                    </a:lnTo>
                    <a:lnTo>
                      <a:pt x="205" y="149"/>
                    </a:lnTo>
                    <a:lnTo>
                      <a:pt x="202" y="156"/>
                    </a:lnTo>
                    <a:lnTo>
                      <a:pt x="198" y="164"/>
                    </a:lnTo>
                    <a:lnTo>
                      <a:pt x="194" y="171"/>
                    </a:lnTo>
                    <a:lnTo>
                      <a:pt x="184" y="184"/>
                    </a:lnTo>
                    <a:lnTo>
                      <a:pt x="171" y="194"/>
                    </a:lnTo>
                    <a:lnTo>
                      <a:pt x="164" y="198"/>
                    </a:lnTo>
                    <a:lnTo>
                      <a:pt x="156" y="201"/>
                    </a:lnTo>
                    <a:lnTo>
                      <a:pt x="148" y="205"/>
                    </a:lnTo>
                    <a:lnTo>
                      <a:pt x="141" y="206"/>
                    </a:lnTo>
                    <a:lnTo>
                      <a:pt x="133" y="207"/>
                    </a:lnTo>
                    <a:lnTo>
                      <a:pt x="124" y="209"/>
                    </a:lnTo>
                    <a:lnTo>
                      <a:pt x="124" y="209"/>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193" name="Freeform 11384">
                <a:extLst>
                  <a:ext uri="{FF2B5EF4-FFF2-40B4-BE49-F238E27FC236}">
                    <a16:creationId xmlns:a16="http://schemas.microsoft.com/office/drawing/2014/main" xmlns="" id="{12930255-C1DD-438C-A311-17229D28832F}"/>
                  </a:ext>
                </a:extLst>
              </p:cNvPr>
              <p:cNvSpPr/>
              <p:nvPr/>
            </p:nvSpPr>
            <p:spPr bwMode="auto">
              <a:xfrm>
                <a:off x="7505746" y="3866474"/>
                <a:ext cx="28926" cy="24359"/>
              </a:xfrm>
              <a:custGeom>
                <a:avLst/>
                <a:gdLst>
                  <a:gd name="T0" fmla="*/ 49 w 76"/>
                  <a:gd name="T1" fmla="*/ 63 h 63"/>
                  <a:gd name="T2" fmla="*/ 70 w 76"/>
                  <a:gd name="T3" fmla="*/ 43 h 63"/>
                  <a:gd name="T4" fmla="*/ 76 w 76"/>
                  <a:gd name="T5" fmla="*/ 0 h 63"/>
                  <a:gd name="T6" fmla="*/ 72 w 76"/>
                  <a:gd name="T7" fmla="*/ 2 h 63"/>
                  <a:gd name="T8" fmla="*/ 72 w 76"/>
                  <a:gd name="T9" fmla="*/ 2 h 63"/>
                  <a:gd name="T10" fmla="*/ 61 w 76"/>
                  <a:gd name="T11" fmla="*/ 4 h 63"/>
                  <a:gd name="T12" fmla="*/ 51 w 76"/>
                  <a:gd name="T13" fmla="*/ 7 h 63"/>
                  <a:gd name="T14" fmla="*/ 36 w 76"/>
                  <a:gd name="T15" fmla="*/ 7 h 63"/>
                  <a:gd name="T16" fmla="*/ 36 w 76"/>
                  <a:gd name="T17" fmla="*/ 7 h 63"/>
                  <a:gd name="T18" fmla="*/ 19 w 76"/>
                  <a:gd name="T19" fmla="*/ 5 h 63"/>
                  <a:gd name="T20" fmla="*/ 4 w 76"/>
                  <a:gd name="T21" fmla="*/ 2 h 63"/>
                  <a:gd name="T22" fmla="*/ 0 w 76"/>
                  <a:gd name="T23" fmla="*/ 0 h 63"/>
                  <a:gd name="T24" fmla="*/ 2 w 76"/>
                  <a:gd name="T25" fmla="*/ 45 h 63"/>
                  <a:gd name="T26" fmla="*/ 23 w 76"/>
                  <a:gd name="T27" fmla="*/ 63 h 63"/>
                  <a:gd name="T28" fmla="*/ 49 w 76"/>
                  <a:gd name="T2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63">
                    <a:moveTo>
                      <a:pt x="49" y="63"/>
                    </a:moveTo>
                    <a:lnTo>
                      <a:pt x="70" y="43"/>
                    </a:lnTo>
                    <a:lnTo>
                      <a:pt x="76" y="0"/>
                    </a:lnTo>
                    <a:lnTo>
                      <a:pt x="72" y="2"/>
                    </a:lnTo>
                    <a:lnTo>
                      <a:pt x="72" y="2"/>
                    </a:lnTo>
                    <a:lnTo>
                      <a:pt x="61" y="4"/>
                    </a:lnTo>
                    <a:lnTo>
                      <a:pt x="51" y="7"/>
                    </a:lnTo>
                    <a:lnTo>
                      <a:pt x="36" y="7"/>
                    </a:lnTo>
                    <a:lnTo>
                      <a:pt x="36" y="7"/>
                    </a:lnTo>
                    <a:lnTo>
                      <a:pt x="19" y="5"/>
                    </a:lnTo>
                    <a:lnTo>
                      <a:pt x="4" y="2"/>
                    </a:lnTo>
                    <a:lnTo>
                      <a:pt x="0" y="0"/>
                    </a:lnTo>
                    <a:lnTo>
                      <a:pt x="2" y="45"/>
                    </a:lnTo>
                    <a:lnTo>
                      <a:pt x="23" y="63"/>
                    </a:lnTo>
                    <a:lnTo>
                      <a:pt x="49" y="63"/>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194" name="Freeform 11385">
                <a:extLst>
                  <a:ext uri="{FF2B5EF4-FFF2-40B4-BE49-F238E27FC236}">
                    <a16:creationId xmlns:a16="http://schemas.microsoft.com/office/drawing/2014/main" xmlns="" id="{1CA507BC-3546-4C4C-AE70-EE086FAD568E}"/>
                  </a:ext>
                </a:extLst>
              </p:cNvPr>
              <p:cNvSpPr/>
              <p:nvPr/>
            </p:nvSpPr>
            <p:spPr bwMode="auto">
              <a:xfrm>
                <a:off x="7426579" y="3782740"/>
                <a:ext cx="18269" cy="13702"/>
              </a:xfrm>
              <a:custGeom>
                <a:avLst/>
                <a:gdLst>
                  <a:gd name="T0" fmla="*/ 47 w 49"/>
                  <a:gd name="T1" fmla="*/ 17 h 33"/>
                  <a:gd name="T2" fmla="*/ 47 w 49"/>
                  <a:gd name="T3" fmla="*/ 17 h 33"/>
                  <a:gd name="T4" fmla="*/ 48 w 49"/>
                  <a:gd name="T5" fmla="*/ 9 h 33"/>
                  <a:gd name="T6" fmla="*/ 49 w 49"/>
                  <a:gd name="T7" fmla="*/ 0 h 33"/>
                  <a:gd name="T8" fmla="*/ 0 w 49"/>
                  <a:gd name="T9" fmla="*/ 0 h 33"/>
                  <a:gd name="T10" fmla="*/ 0 w 49"/>
                  <a:gd name="T11" fmla="*/ 33 h 33"/>
                  <a:gd name="T12" fmla="*/ 49 w 49"/>
                  <a:gd name="T13" fmla="*/ 33 h 33"/>
                  <a:gd name="T14" fmla="*/ 49 w 49"/>
                  <a:gd name="T15" fmla="*/ 33 h 33"/>
                  <a:gd name="T16" fmla="*/ 48 w 49"/>
                  <a:gd name="T17" fmla="*/ 26 h 33"/>
                  <a:gd name="T18" fmla="*/ 47 w 49"/>
                  <a:gd name="T19" fmla="*/ 17 h 33"/>
                  <a:gd name="T20" fmla="*/ 47 w 49"/>
                  <a:gd name="T2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3">
                    <a:moveTo>
                      <a:pt x="47" y="17"/>
                    </a:moveTo>
                    <a:lnTo>
                      <a:pt x="47" y="17"/>
                    </a:lnTo>
                    <a:lnTo>
                      <a:pt x="48" y="9"/>
                    </a:lnTo>
                    <a:lnTo>
                      <a:pt x="49" y="0"/>
                    </a:lnTo>
                    <a:lnTo>
                      <a:pt x="0" y="0"/>
                    </a:lnTo>
                    <a:lnTo>
                      <a:pt x="0" y="33"/>
                    </a:lnTo>
                    <a:lnTo>
                      <a:pt x="49" y="33"/>
                    </a:lnTo>
                    <a:lnTo>
                      <a:pt x="49" y="33"/>
                    </a:lnTo>
                    <a:lnTo>
                      <a:pt x="48" y="26"/>
                    </a:lnTo>
                    <a:lnTo>
                      <a:pt x="47" y="17"/>
                    </a:lnTo>
                    <a:lnTo>
                      <a:pt x="47" y="17"/>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195" name="Freeform 11386">
                <a:extLst>
                  <a:ext uri="{FF2B5EF4-FFF2-40B4-BE49-F238E27FC236}">
                    <a16:creationId xmlns:a16="http://schemas.microsoft.com/office/drawing/2014/main" xmlns="" id="{2A8FF764-4256-439F-AF69-E7F679D39AA7}"/>
                  </a:ext>
                </a:extLst>
              </p:cNvPr>
              <p:cNvSpPr/>
              <p:nvPr/>
            </p:nvSpPr>
            <p:spPr bwMode="auto">
              <a:xfrm>
                <a:off x="7595570" y="3782740"/>
                <a:ext cx="18269" cy="13702"/>
              </a:xfrm>
              <a:custGeom>
                <a:avLst/>
                <a:gdLst>
                  <a:gd name="T0" fmla="*/ 0 w 49"/>
                  <a:gd name="T1" fmla="*/ 0 h 33"/>
                  <a:gd name="T2" fmla="*/ 0 w 49"/>
                  <a:gd name="T3" fmla="*/ 0 h 33"/>
                  <a:gd name="T4" fmla="*/ 1 w 49"/>
                  <a:gd name="T5" fmla="*/ 9 h 33"/>
                  <a:gd name="T6" fmla="*/ 2 w 49"/>
                  <a:gd name="T7" fmla="*/ 17 h 33"/>
                  <a:gd name="T8" fmla="*/ 2 w 49"/>
                  <a:gd name="T9" fmla="*/ 17 h 33"/>
                  <a:gd name="T10" fmla="*/ 1 w 49"/>
                  <a:gd name="T11" fmla="*/ 26 h 33"/>
                  <a:gd name="T12" fmla="*/ 0 w 49"/>
                  <a:gd name="T13" fmla="*/ 33 h 33"/>
                  <a:gd name="T14" fmla="*/ 49 w 49"/>
                  <a:gd name="T15" fmla="*/ 33 h 33"/>
                  <a:gd name="T16" fmla="*/ 49 w 49"/>
                  <a:gd name="T17" fmla="*/ 0 h 33"/>
                  <a:gd name="T18" fmla="*/ 0 w 49"/>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33">
                    <a:moveTo>
                      <a:pt x="0" y="0"/>
                    </a:moveTo>
                    <a:lnTo>
                      <a:pt x="0" y="0"/>
                    </a:lnTo>
                    <a:lnTo>
                      <a:pt x="1" y="9"/>
                    </a:lnTo>
                    <a:lnTo>
                      <a:pt x="2" y="17"/>
                    </a:lnTo>
                    <a:lnTo>
                      <a:pt x="2" y="17"/>
                    </a:lnTo>
                    <a:lnTo>
                      <a:pt x="1" y="26"/>
                    </a:lnTo>
                    <a:lnTo>
                      <a:pt x="0" y="33"/>
                    </a:lnTo>
                    <a:lnTo>
                      <a:pt x="49" y="33"/>
                    </a:lnTo>
                    <a:lnTo>
                      <a:pt x="49" y="0"/>
                    </a:lnTo>
                    <a:lnTo>
                      <a:pt x="0" y="0"/>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196" name="Freeform 11387">
                <a:extLst>
                  <a:ext uri="{FF2B5EF4-FFF2-40B4-BE49-F238E27FC236}">
                    <a16:creationId xmlns:a16="http://schemas.microsoft.com/office/drawing/2014/main" xmlns="" id="{D1CC344A-F20F-4F77-9AE5-E7B877FC2B7A}"/>
                  </a:ext>
                </a:extLst>
              </p:cNvPr>
              <p:cNvSpPr/>
              <p:nvPr/>
            </p:nvSpPr>
            <p:spPr bwMode="auto">
              <a:xfrm>
                <a:off x="7517926" y="3692916"/>
                <a:ext cx="13702" cy="21314"/>
              </a:xfrm>
              <a:custGeom>
                <a:avLst/>
                <a:gdLst>
                  <a:gd name="T0" fmla="*/ 34 w 34"/>
                  <a:gd name="T1" fmla="*/ 57 h 57"/>
                  <a:gd name="T2" fmla="*/ 34 w 34"/>
                  <a:gd name="T3" fmla="*/ 0 h 57"/>
                  <a:gd name="T4" fmla="*/ 0 w 34"/>
                  <a:gd name="T5" fmla="*/ 0 h 57"/>
                  <a:gd name="T6" fmla="*/ 0 w 34"/>
                  <a:gd name="T7" fmla="*/ 54 h 57"/>
                  <a:gd name="T8" fmla="*/ 0 w 34"/>
                  <a:gd name="T9" fmla="*/ 54 h 57"/>
                  <a:gd name="T10" fmla="*/ 6 w 34"/>
                  <a:gd name="T11" fmla="*/ 54 h 57"/>
                  <a:gd name="T12" fmla="*/ 6 w 34"/>
                  <a:gd name="T13" fmla="*/ 54 h 57"/>
                  <a:gd name="T14" fmla="*/ 20 w 34"/>
                  <a:gd name="T15" fmla="*/ 54 h 57"/>
                  <a:gd name="T16" fmla="*/ 34 w 34"/>
                  <a:gd name="T17" fmla="*/ 57 h 57"/>
                  <a:gd name="T18" fmla="*/ 34 w 34"/>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57">
                    <a:moveTo>
                      <a:pt x="34" y="57"/>
                    </a:moveTo>
                    <a:lnTo>
                      <a:pt x="34" y="0"/>
                    </a:lnTo>
                    <a:lnTo>
                      <a:pt x="0" y="0"/>
                    </a:lnTo>
                    <a:lnTo>
                      <a:pt x="0" y="54"/>
                    </a:lnTo>
                    <a:lnTo>
                      <a:pt x="0" y="54"/>
                    </a:lnTo>
                    <a:lnTo>
                      <a:pt x="6" y="54"/>
                    </a:lnTo>
                    <a:lnTo>
                      <a:pt x="6" y="54"/>
                    </a:lnTo>
                    <a:lnTo>
                      <a:pt x="20" y="54"/>
                    </a:lnTo>
                    <a:lnTo>
                      <a:pt x="34" y="57"/>
                    </a:lnTo>
                    <a:lnTo>
                      <a:pt x="34" y="57"/>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197" name="Freeform 11388">
                <a:extLst>
                  <a:ext uri="{FF2B5EF4-FFF2-40B4-BE49-F238E27FC236}">
                    <a16:creationId xmlns:a16="http://schemas.microsoft.com/office/drawing/2014/main" xmlns="" id="{B0442039-B436-40CF-8554-66A5B8D7FC48}"/>
                  </a:ext>
                </a:extLst>
              </p:cNvPr>
              <p:cNvSpPr/>
              <p:nvPr/>
            </p:nvSpPr>
            <p:spPr bwMode="auto">
              <a:xfrm>
                <a:off x="7447893" y="3718797"/>
                <a:ext cx="22837" cy="22837"/>
              </a:xfrm>
              <a:custGeom>
                <a:avLst/>
                <a:gdLst>
                  <a:gd name="T0" fmla="*/ 61 w 61"/>
                  <a:gd name="T1" fmla="*/ 38 h 62"/>
                  <a:gd name="T2" fmla="*/ 23 w 61"/>
                  <a:gd name="T3" fmla="*/ 0 h 62"/>
                  <a:gd name="T4" fmla="*/ 0 w 61"/>
                  <a:gd name="T5" fmla="*/ 25 h 62"/>
                  <a:gd name="T6" fmla="*/ 38 w 61"/>
                  <a:gd name="T7" fmla="*/ 62 h 62"/>
                  <a:gd name="T8" fmla="*/ 38 w 61"/>
                  <a:gd name="T9" fmla="*/ 62 h 62"/>
                  <a:gd name="T10" fmla="*/ 48 w 61"/>
                  <a:gd name="T11" fmla="*/ 49 h 62"/>
                  <a:gd name="T12" fmla="*/ 61 w 61"/>
                  <a:gd name="T13" fmla="*/ 38 h 62"/>
                  <a:gd name="T14" fmla="*/ 61 w 61"/>
                  <a:gd name="T15" fmla="*/ 38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2">
                    <a:moveTo>
                      <a:pt x="61" y="38"/>
                    </a:moveTo>
                    <a:lnTo>
                      <a:pt x="23" y="0"/>
                    </a:lnTo>
                    <a:lnTo>
                      <a:pt x="0" y="25"/>
                    </a:lnTo>
                    <a:lnTo>
                      <a:pt x="38" y="62"/>
                    </a:lnTo>
                    <a:lnTo>
                      <a:pt x="38" y="62"/>
                    </a:lnTo>
                    <a:lnTo>
                      <a:pt x="48" y="49"/>
                    </a:lnTo>
                    <a:lnTo>
                      <a:pt x="61" y="38"/>
                    </a:lnTo>
                    <a:lnTo>
                      <a:pt x="61" y="38"/>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198" name="Freeform 11389">
                <a:extLst>
                  <a:ext uri="{FF2B5EF4-FFF2-40B4-BE49-F238E27FC236}">
                    <a16:creationId xmlns:a16="http://schemas.microsoft.com/office/drawing/2014/main" xmlns="" id="{B9872D6A-A60C-4692-BE7B-9B1A529E08C3}"/>
                  </a:ext>
                </a:extLst>
              </p:cNvPr>
              <p:cNvSpPr/>
              <p:nvPr/>
            </p:nvSpPr>
            <p:spPr bwMode="auto">
              <a:xfrm>
                <a:off x="7569689" y="3718797"/>
                <a:ext cx="21314" cy="22837"/>
              </a:xfrm>
              <a:custGeom>
                <a:avLst/>
                <a:gdLst>
                  <a:gd name="T0" fmla="*/ 0 w 58"/>
                  <a:gd name="T1" fmla="*/ 35 h 60"/>
                  <a:gd name="T2" fmla="*/ 0 w 58"/>
                  <a:gd name="T3" fmla="*/ 35 h 60"/>
                  <a:gd name="T4" fmla="*/ 13 w 58"/>
                  <a:gd name="T5" fmla="*/ 47 h 60"/>
                  <a:gd name="T6" fmla="*/ 23 w 58"/>
                  <a:gd name="T7" fmla="*/ 60 h 60"/>
                  <a:gd name="T8" fmla="*/ 58 w 58"/>
                  <a:gd name="T9" fmla="*/ 25 h 60"/>
                  <a:gd name="T10" fmla="*/ 34 w 58"/>
                  <a:gd name="T11" fmla="*/ 0 h 60"/>
                  <a:gd name="T12" fmla="*/ 0 w 58"/>
                  <a:gd name="T13" fmla="*/ 35 h 60"/>
                </a:gdLst>
                <a:ahLst/>
                <a:cxnLst>
                  <a:cxn ang="0">
                    <a:pos x="T0" y="T1"/>
                  </a:cxn>
                  <a:cxn ang="0">
                    <a:pos x="T2" y="T3"/>
                  </a:cxn>
                  <a:cxn ang="0">
                    <a:pos x="T4" y="T5"/>
                  </a:cxn>
                  <a:cxn ang="0">
                    <a:pos x="T6" y="T7"/>
                  </a:cxn>
                  <a:cxn ang="0">
                    <a:pos x="T8" y="T9"/>
                  </a:cxn>
                  <a:cxn ang="0">
                    <a:pos x="T10" y="T11"/>
                  </a:cxn>
                  <a:cxn ang="0">
                    <a:pos x="T12" y="T13"/>
                  </a:cxn>
                </a:cxnLst>
                <a:rect l="0" t="0" r="r" b="b"/>
                <a:pathLst>
                  <a:path w="58" h="60">
                    <a:moveTo>
                      <a:pt x="0" y="35"/>
                    </a:moveTo>
                    <a:lnTo>
                      <a:pt x="0" y="35"/>
                    </a:lnTo>
                    <a:lnTo>
                      <a:pt x="13" y="47"/>
                    </a:lnTo>
                    <a:lnTo>
                      <a:pt x="23" y="60"/>
                    </a:lnTo>
                    <a:lnTo>
                      <a:pt x="58" y="25"/>
                    </a:lnTo>
                    <a:lnTo>
                      <a:pt x="34" y="0"/>
                    </a:lnTo>
                    <a:lnTo>
                      <a:pt x="0" y="35"/>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199" name="Freeform 11390">
                <a:extLst>
                  <a:ext uri="{FF2B5EF4-FFF2-40B4-BE49-F238E27FC236}">
                    <a16:creationId xmlns:a16="http://schemas.microsoft.com/office/drawing/2014/main" xmlns="" id="{20CA1CD0-9941-46F0-9178-BDEF3E8F3B92}"/>
                  </a:ext>
                </a:extLst>
              </p:cNvPr>
              <p:cNvSpPr/>
              <p:nvPr/>
            </p:nvSpPr>
            <p:spPr bwMode="auto">
              <a:xfrm>
                <a:off x="7242364" y="3804054"/>
                <a:ext cx="310578" cy="368431"/>
              </a:xfrm>
              <a:custGeom>
                <a:avLst/>
                <a:gdLst>
                  <a:gd name="T0" fmla="*/ 812 w 815"/>
                  <a:gd name="T1" fmla="*/ 776 h 971"/>
                  <a:gd name="T2" fmla="*/ 787 w 815"/>
                  <a:gd name="T3" fmla="*/ 706 h 971"/>
                  <a:gd name="T4" fmla="*/ 743 w 815"/>
                  <a:gd name="T5" fmla="*/ 657 h 971"/>
                  <a:gd name="T6" fmla="*/ 682 w 815"/>
                  <a:gd name="T7" fmla="*/ 629 h 971"/>
                  <a:gd name="T8" fmla="*/ 612 w 815"/>
                  <a:gd name="T9" fmla="*/ 613 h 971"/>
                  <a:gd name="T10" fmla="*/ 542 w 815"/>
                  <a:gd name="T11" fmla="*/ 592 h 971"/>
                  <a:gd name="T12" fmla="*/ 508 w 815"/>
                  <a:gd name="T13" fmla="*/ 559 h 971"/>
                  <a:gd name="T14" fmla="*/ 503 w 815"/>
                  <a:gd name="T15" fmla="*/ 498 h 971"/>
                  <a:gd name="T16" fmla="*/ 522 w 815"/>
                  <a:gd name="T17" fmla="*/ 464 h 971"/>
                  <a:gd name="T18" fmla="*/ 568 w 815"/>
                  <a:gd name="T19" fmla="*/ 397 h 971"/>
                  <a:gd name="T20" fmla="*/ 605 w 815"/>
                  <a:gd name="T21" fmla="*/ 363 h 971"/>
                  <a:gd name="T22" fmla="*/ 616 w 815"/>
                  <a:gd name="T23" fmla="*/ 316 h 971"/>
                  <a:gd name="T24" fmla="*/ 608 w 815"/>
                  <a:gd name="T25" fmla="*/ 265 h 971"/>
                  <a:gd name="T26" fmla="*/ 586 w 815"/>
                  <a:gd name="T27" fmla="*/ 252 h 971"/>
                  <a:gd name="T28" fmla="*/ 590 w 815"/>
                  <a:gd name="T29" fmla="*/ 169 h 971"/>
                  <a:gd name="T30" fmla="*/ 586 w 815"/>
                  <a:gd name="T31" fmla="*/ 90 h 971"/>
                  <a:gd name="T32" fmla="*/ 563 w 815"/>
                  <a:gd name="T33" fmla="*/ 55 h 971"/>
                  <a:gd name="T34" fmla="*/ 546 w 815"/>
                  <a:gd name="T35" fmla="*/ 50 h 971"/>
                  <a:gd name="T36" fmla="*/ 514 w 815"/>
                  <a:gd name="T37" fmla="*/ 51 h 971"/>
                  <a:gd name="T38" fmla="*/ 487 w 815"/>
                  <a:gd name="T39" fmla="*/ 43 h 971"/>
                  <a:gd name="T40" fmla="*/ 464 w 815"/>
                  <a:gd name="T41" fmla="*/ 15 h 971"/>
                  <a:gd name="T42" fmla="*/ 441 w 815"/>
                  <a:gd name="T43" fmla="*/ 0 h 971"/>
                  <a:gd name="T44" fmla="*/ 402 w 815"/>
                  <a:gd name="T45" fmla="*/ 10 h 971"/>
                  <a:gd name="T46" fmla="*/ 321 w 815"/>
                  <a:gd name="T47" fmla="*/ 28 h 971"/>
                  <a:gd name="T48" fmla="*/ 283 w 815"/>
                  <a:gd name="T49" fmla="*/ 36 h 971"/>
                  <a:gd name="T50" fmla="*/ 260 w 815"/>
                  <a:gd name="T51" fmla="*/ 47 h 971"/>
                  <a:gd name="T52" fmla="*/ 235 w 815"/>
                  <a:gd name="T53" fmla="*/ 76 h 971"/>
                  <a:gd name="T54" fmla="*/ 225 w 815"/>
                  <a:gd name="T55" fmla="*/ 109 h 971"/>
                  <a:gd name="T56" fmla="*/ 219 w 815"/>
                  <a:gd name="T57" fmla="*/ 175 h 971"/>
                  <a:gd name="T58" fmla="*/ 208 w 815"/>
                  <a:gd name="T59" fmla="*/ 259 h 971"/>
                  <a:gd name="T60" fmla="*/ 193 w 815"/>
                  <a:gd name="T61" fmla="*/ 288 h 971"/>
                  <a:gd name="T62" fmla="*/ 192 w 815"/>
                  <a:gd name="T63" fmla="*/ 315 h 971"/>
                  <a:gd name="T64" fmla="*/ 197 w 815"/>
                  <a:gd name="T65" fmla="*/ 345 h 971"/>
                  <a:gd name="T66" fmla="*/ 214 w 815"/>
                  <a:gd name="T67" fmla="*/ 369 h 971"/>
                  <a:gd name="T68" fmla="*/ 240 w 815"/>
                  <a:gd name="T69" fmla="*/ 392 h 971"/>
                  <a:gd name="T70" fmla="*/ 278 w 815"/>
                  <a:gd name="T71" fmla="*/ 450 h 971"/>
                  <a:gd name="T72" fmla="*/ 295 w 815"/>
                  <a:gd name="T73" fmla="*/ 471 h 971"/>
                  <a:gd name="T74" fmla="*/ 311 w 815"/>
                  <a:gd name="T75" fmla="*/ 478 h 971"/>
                  <a:gd name="T76" fmla="*/ 290 w 815"/>
                  <a:gd name="T77" fmla="*/ 579 h 971"/>
                  <a:gd name="T78" fmla="*/ 242 w 815"/>
                  <a:gd name="T79" fmla="*/ 605 h 971"/>
                  <a:gd name="T80" fmla="*/ 125 w 815"/>
                  <a:gd name="T81" fmla="*/ 636 h 971"/>
                  <a:gd name="T82" fmla="*/ 56 w 815"/>
                  <a:gd name="T83" fmla="*/ 665 h 971"/>
                  <a:gd name="T84" fmla="*/ 20 w 815"/>
                  <a:gd name="T85" fmla="*/ 706 h 971"/>
                  <a:gd name="T86" fmla="*/ 9 w 815"/>
                  <a:gd name="T87" fmla="*/ 741 h 971"/>
                  <a:gd name="T88" fmla="*/ 0 w 815"/>
                  <a:gd name="T89" fmla="*/ 817 h 971"/>
                  <a:gd name="T90" fmla="*/ 0 w 815"/>
                  <a:gd name="T91" fmla="*/ 830 h 971"/>
                  <a:gd name="T92" fmla="*/ 5 w 815"/>
                  <a:gd name="T93" fmla="*/ 849 h 971"/>
                  <a:gd name="T94" fmla="*/ 37 w 815"/>
                  <a:gd name="T95" fmla="*/ 886 h 971"/>
                  <a:gd name="T96" fmla="*/ 93 w 815"/>
                  <a:gd name="T97" fmla="*/ 919 h 971"/>
                  <a:gd name="T98" fmla="*/ 214 w 815"/>
                  <a:gd name="T99" fmla="*/ 954 h 971"/>
                  <a:gd name="T100" fmla="*/ 260 w 815"/>
                  <a:gd name="T101" fmla="*/ 960 h 971"/>
                  <a:gd name="T102" fmla="*/ 407 w 815"/>
                  <a:gd name="T103" fmla="*/ 971 h 971"/>
                  <a:gd name="T104" fmla="*/ 445 w 815"/>
                  <a:gd name="T105" fmla="*/ 946 h 971"/>
                  <a:gd name="T106" fmla="*/ 529 w 815"/>
                  <a:gd name="T107" fmla="*/ 963 h 971"/>
                  <a:gd name="T108" fmla="*/ 675 w 815"/>
                  <a:gd name="T109" fmla="*/ 937 h 971"/>
                  <a:gd name="T110" fmla="*/ 747 w 815"/>
                  <a:gd name="T111" fmla="*/ 904 h 971"/>
                  <a:gd name="T112" fmla="*/ 798 w 815"/>
                  <a:gd name="T113" fmla="*/ 865 h 971"/>
                  <a:gd name="T114" fmla="*/ 812 w 815"/>
                  <a:gd name="T115" fmla="*/ 839 h 971"/>
                  <a:gd name="T116" fmla="*/ 815 w 815"/>
                  <a:gd name="T117" fmla="*/ 824 h 971"/>
                  <a:gd name="T118" fmla="*/ 815 w 815"/>
                  <a:gd name="T119" fmla="*/ 82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5" h="971">
                    <a:moveTo>
                      <a:pt x="815" y="822"/>
                    </a:moveTo>
                    <a:lnTo>
                      <a:pt x="815" y="822"/>
                    </a:lnTo>
                    <a:lnTo>
                      <a:pt x="815" y="798"/>
                    </a:lnTo>
                    <a:lnTo>
                      <a:pt x="812" y="776"/>
                    </a:lnTo>
                    <a:lnTo>
                      <a:pt x="808" y="757"/>
                    </a:lnTo>
                    <a:lnTo>
                      <a:pt x="802" y="738"/>
                    </a:lnTo>
                    <a:lnTo>
                      <a:pt x="795" y="721"/>
                    </a:lnTo>
                    <a:lnTo>
                      <a:pt x="787" y="706"/>
                    </a:lnTo>
                    <a:lnTo>
                      <a:pt x="778" y="691"/>
                    </a:lnTo>
                    <a:lnTo>
                      <a:pt x="768" y="680"/>
                    </a:lnTo>
                    <a:lnTo>
                      <a:pt x="756" y="668"/>
                    </a:lnTo>
                    <a:lnTo>
                      <a:pt x="743" y="657"/>
                    </a:lnTo>
                    <a:lnTo>
                      <a:pt x="729" y="649"/>
                    </a:lnTo>
                    <a:lnTo>
                      <a:pt x="714" y="642"/>
                    </a:lnTo>
                    <a:lnTo>
                      <a:pt x="699" y="634"/>
                    </a:lnTo>
                    <a:lnTo>
                      <a:pt x="682" y="629"/>
                    </a:lnTo>
                    <a:lnTo>
                      <a:pt x="665" y="623"/>
                    </a:lnTo>
                    <a:lnTo>
                      <a:pt x="646" y="619"/>
                    </a:lnTo>
                    <a:lnTo>
                      <a:pt x="646" y="619"/>
                    </a:lnTo>
                    <a:lnTo>
                      <a:pt x="612" y="613"/>
                    </a:lnTo>
                    <a:lnTo>
                      <a:pt x="582" y="606"/>
                    </a:lnTo>
                    <a:lnTo>
                      <a:pt x="568" y="602"/>
                    </a:lnTo>
                    <a:lnTo>
                      <a:pt x="555" y="597"/>
                    </a:lnTo>
                    <a:lnTo>
                      <a:pt x="542" y="592"/>
                    </a:lnTo>
                    <a:lnTo>
                      <a:pt x="531" y="587"/>
                    </a:lnTo>
                    <a:lnTo>
                      <a:pt x="522" y="579"/>
                    </a:lnTo>
                    <a:lnTo>
                      <a:pt x="514" y="570"/>
                    </a:lnTo>
                    <a:lnTo>
                      <a:pt x="508" y="559"/>
                    </a:lnTo>
                    <a:lnTo>
                      <a:pt x="504" y="548"/>
                    </a:lnTo>
                    <a:lnTo>
                      <a:pt x="501" y="533"/>
                    </a:lnTo>
                    <a:lnTo>
                      <a:pt x="501" y="518"/>
                    </a:lnTo>
                    <a:lnTo>
                      <a:pt x="503" y="498"/>
                    </a:lnTo>
                    <a:lnTo>
                      <a:pt x="508" y="477"/>
                    </a:lnTo>
                    <a:lnTo>
                      <a:pt x="508" y="477"/>
                    </a:lnTo>
                    <a:lnTo>
                      <a:pt x="516" y="471"/>
                    </a:lnTo>
                    <a:lnTo>
                      <a:pt x="522" y="464"/>
                    </a:lnTo>
                    <a:lnTo>
                      <a:pt x="535" y="448"/>
                    </a:lnTo>
                    <a:lnTo>
                      <a:pt x="547" y="431"/>
                    </a:lnTo>
                    <a:lnTo>
                      <a:pt x="558" y="414"/>
                    </a:lnTo>
                    <a:lnTo>
                      <a:pt x="568" y="397"/>
                    </a:lnTo>
                    <a:lnTo>
                      <a:pt x="581" y="382"/>
                    </a:lnTo>
                    <a:lnTo>
                      <a:pt x="589" y="375"/>
                    </a:lnTo>
                    <a:lnTo>
                      <a:pt x="597" y="369"/>
                    </a:lnTo>
                    <a:lnTo>
                      <a:pt x="605" y="363"/>
                    </a:lnTo>
                    <a:lnTo>
                      <a:pt x="614" y="360"/>
                    </a:lnTo>
                    <a:lnTo>
                      <a:pt x="614" y="360"/>
                    </a:lnTo>
                    <a:lnTo>
                      <a:pt x="616" y="336"/>
                    </a:lnTo>
                    <a:lnTo>
                      <a:pt x="616" y="316"/>
                    </a:lnTo>
                    <a:lnTo>
                      <a:pt x="614" y="272"/>
                    </a:lnTo>
                    <a:lnTo>
                      <a:pt x="614" y="272"/>
                    </a:lnTo>
                    <a:lnTo>
                      <a:pt x="612" y="268"/>
                    </a:lnTo>
                    <a:lnTo>
                      <a:pt x="608" y="265"/>
                    </a:lnTo>
                    <a:lnTo>
                      <a:pt x="601" y="263"/>
                    </a:lnTo>
                    <a:lnTo>
                      <a:pt x="592" y="259"/>
                    </a:lnTo>
                    <a:lnTo>
                      <a:pt x="589" y="256"/>
                    </a:lnTo>
                    <a:lnTo>
                      <a:pt x="586" y="252"/>
                    </a:lnTo>
                    <a:lnTo>
                      <a:pt x="586" y="252"/>
                    </a:lnTo>
                    <a:lnTo>
                      <a:pt x="586" y="226"/>
                    </a:lnTo>
                    <a:lnTo>
                      <a:pt x="588" y="198"/>
                    </a:lnTo>
                    <a:lnTo>
                      <a:pt x="590" y="169"/>
                    </a:lnTo>
                    <a:lnTo>
                      <a:pt x="592" y="141"/>
                    </a:lnTo>
                    <a:lnTo>
                      <a:pt x="590" y="114"/>
                    </a:lnTo>
                    <a:lnTo>
                      <a:pt x="588" y="102"/>
                    </a:lnTo>
                    <a:lnTo>
                      <a:pt x="586" y="90"/>
                    </a:lnTo>
                    <a:lnTo>
                      <a:pt x="582" y="80"/>
                    </a:lnTo>
                    <a:lnTo>
                      <a:pt x="577" y="71"/>
                    </a:lnTo>
                    <a:lnTo>
                      <a:pt x="571" y="62"/>
                    </a:lnTo>
                    <a:lnTo>
                      <a:pt x="563" y="55"/>
                    </a:lnTo>
                    <a:lnTo>
                      <a:pt x="563" y="55"/>
                    </a:lnTo>
                    <a:lnTo>
                      <a:pt x="558" y="53"/>
                    </a:lnTo>
                    <a:lnTo>
                      <a:pt x="552" y="50"/>
                    </a:lnTo>
                    <a:lnTo>
                      <a:pt x="546" y="50"/>
                    </a:lnTo>
                    <a:lnTo>
                      <a:pt x="541" y="49"/>
                    </a:lnTo>
                    <a:lnTo>
                      <a:pt x="541" y="49"/>
                    </a:lnTo>
                    <a:lnTo>
                      <a:pt x="514" y="51"/>
                    </a:lnTo>
                    <a:lnTo>
                      <a:pt x="514" y="51"/>
                    </a:lnTo>
                    <a:lnTo>
                      <a:pt x="505" y="50"/>
                    </a:lnTo>
                    <a:lnTo>
                      <a:pt x="496" y="47"/>
                    </a:lnTo>
                    <a:lnTo>
                      <a:pt x="496" y="47"/>
                    </a:lnTo>
                    <a:lnTo>
                      <a:pt x="487" y="43"/>
                    </a:lnTo>
                    <a:lnTo>
                      <a:pt x="481" y="37"/>
                    </a:lnTo>
                    <a:lnTo>
                      <a:pt x="475" y="29"/>
                    </a:lnTo>
                    <a:lnTo>
                      <a:pt x="470" y="21"/>
                    </a:lnTo>
                    <a:lnTo>
                      <a:pt x="464" y="15"/>
                    </a:lnTo>
                    <a:lnTo>
                      <a:pt x="458" y="8"/>
                    </a:lnTo>
                    <a:lnTo>
                      <a:pt x="450" y="3"/>
                    </a:lnTo>
                    <a:lnTo>
                      <a:pt x="447" y="2"/>
                    </a:lnTo>
                    <a:lnTo>
                      <a:pt x="441" y="0"/>
                    </a:lnTo>
                    <a:lnTo>
                      <a:pt x="441" y="0"/>
                    </a:lnTo>
                    <a:lnTo>
                      <a:pt x="418" y="0"/>
                    </a:lnTo>
                    <a:lnTo>
                      <a:pt x="418" y="0"/>
                    </a:lnTo>
                    <a:lnTo>
                      <a:pt x="402" y="10"/>
                    </a:lnTo>
                    <a:lnTo>
                      <a:pt x="386" y="16"/>
                    </a:lnTo>
                    <a:lnTo>
                      <a:pt x="371" y="20"/>
                    </a:lnTo>
                    <a:lnTo>
                      <a:pt x="354" y="23"/>
                    </a:lnTo>
                    <a:lnTo>
                      <a:pt x="321" y="28"/>
                    </a:lnTo>
                    <a:lnTo>
                      <a:pt x="306" y="30"/>
                    </a:lnTo>
                    <a:lnTo>
                      <a:pt x="290" y="34"/>
                    </a:lnTo>
                    <a:lnTo>
                      <a:pt x="290" y="34"/>
                    </a:lnTo>
                    <a:lnTo>
                      <a:pt x="283" y="36"/>
                    </a:lnTo>
                    <a:lnTo>
                      <a:pt x="283" y="36"/>
                    </a:lnTo>
                    <a:lnTo>
                      <a:pt x="275" y="40"/>
                    </a:lnTo>
                    <a:lnTo>
                      <a:pt x="268" y="43"/>
                    </a:lnTo>
                    <a:lnTo>
                      <a:pt x="260" y="47"/>
                    </a:lnTo>
                    <a:lnTo>
                      <a:pt x="255" y="53"/>
                    </a:lnTo>
                    <a:lnTo>
                      <a:pt x="248" y="58"/>
                    </a:lnTo>
                    <a:lnTo>
                      <a:pt x="244" y="63"/>
                    </a:lnTo>
                    <a:lnTo>
                      <a:pt x="235" y="76"/>
                    </a:lnTo>
                    <a:lnTo>
                      <a:pt x="235" y="76"/>
                    </a:lnTo>
                    <a:lnTo>
                      <a:pt x="231" y="87"/>
                    </a:lnTo>
                    <a:lnTo>
                      <a:pt x="227" y="97"/>
                    </a:lnTo>
                    <a:lnTo>
                      <a:pt x="225" y="109"/>
                    </a:lnTo>
                    <a:lnTo>
                      <a:pt x="223" y="122"/>
                    </a:lnTo>
                    <a:lnTo>
                      <a:pt x="221" y="148"/>
                    </a:lnTo>
                    <a:lnTo>
                      <a:pt x="219" y="175"/>
                    </a:lnTo>
                    <a:lnTo>
                      <a:pt x="219" y="175"/>
                    </a:lnTo>
                    <a:lnTo>
                      <a:pt x="221" y="249"/>
                    </a:lnTo>
                    <a:lnTo>
                      <a:pt x="221" y="249"/>
                    </a:lnTo>
                    <a:lnTo>
                      <a:pt x="213" y="254"/>
                    </a:lnTo>
                    <a:lnTo>
                      <a:pt x="208" y="259"/>
                    </a:lnTo>
                    <a:lnTo>
                      <a:pt x="202" y="265"/>
                    </a:lnTo>
                    <a:lnTo>
                      <a:pt x="198" y="272"/>
                    </a:lnTo>
                    <a:lnTo>
                      <a:pt x="196" y="280"/>
                    </a:lnTo>
                    <a:lnTo>
                      <a:pt x="193" y="288"/>
                    </a:lnTo>
                    <a:lnTo>
                      <a:pt x="192" y="297"/>
                    </a:lnTo>
                    <a:lnTo>
                      <a:pt x="192" y="305"/>
                    </a:lnTo>
                    <a:lnTo>
                      <a:pt x="192" y="305"/>
                    </a:lnTo>
                    <a:lnTo>
                      <a:pt x="192" y="315"/>
                    </a:lnTo>
                    <a:lnTo>
                      <a:pt x="192" y="326"/>
                    </a:lnTo>
                    <a:lnTo>
                      <a:pt x="195" y="335"/>
                    </a:lnTo>
                    <a:lnTo>
                      <a:pt x="197" y="345"/>
                    </a:lnTo>
                    <a:lnTo>
                      <a:pt x="197" y="345"/>
                    </a:lnTo>
                    <a:lnTo>
                      <a:pt x="200" y="352"/>
                    </a:lnTo>
                    <a:lnTo>
                      <a:pt x="204" y="358"/>
                    </a:lnTo>
                    <a:lnTo>
                      <a:pt x="209" y="363"/>
                    </a:lnTo>
                    <a:lnTo>
                      <a:pt x="214" y="369"/>
                    </a:lnTo>
                    <a:lnTo>
                      <a:pt x="227" y="379"/>
                    </a:lnTo>
                    <a:lnTo>
                      <a:pt x="234" y="384"/>
                    </a:lnTo>
                    <a:lnTo>
                      <a:pt x="240" y="392"/>
                    </a:lnTo>
                    <a:lnTo>
                      <a:pt x="240" y="392"/>
                    </a:lnTo>
                    <a:lnTo>
                      <a:pt x="247" y="401"/>
                    </a:lnTo>
                    <a:lnTo>
                      <a:pt x="253" y="410"/>
                    </a:lnTo>
                    <a:lnTo>
                      <a:pt x="266" y="431"/>
                    </a:lnTo>
                    <a:lnTo>
                      <a:pt x="278" y="450"/>
                    </a:lnTo>
                    <a:lnTo>
                      <a:pt x="283" y="459"/>
                    </a:lnTo>
                    <a:lnTo>
                      <a:pt x="290" y="465"/>
                    </a:lnTo>
                    <a:lnTo>
                      <a:pt x="290" y="465"/>
                    </a:lnTo>
                    <a:lnTo>
                      <a:pt x="295" y="471"/>
                    </a:lnTo>
                    <a:lnTo>
                      <a:pt x="300" y="474"/>
                    </a:lnTo>
                    <a:lnTo>
                      <a:pt x="306" y="477"/>
                    </a:lnTo>
                    <a:lnTo>
                      <a:pt x="311" y="478"/>
                    </a:lnTo>
                    <a:lnTo>
                      <a:pt x="311" y="478"/>
                    </a:lnTo>
                    <a:lnTo>
                      <a:pt x="311" y="555"/>
                    </a:lnTo>
                    <a:lnTo>
                      <a:pt x="311" y="555"/>
                    </a:lnTo>
                    <a:lnTo>
                      <a:pt x="302" y="568"/>
                    </a:lnTo>
                    <a:lnTo>
                      <a:pt x="290" y="579"/>
                    </a:lnTo>
                    <a:lnTo>
                      <a:pt x="290" y="579"/>
                    </a:lnTo>
                    <a:lnTo>
                      <a:pt x="275" y="589"/>
                    </a:lnTo>
                    <a:lnTo>
                      <a:pt x="260" y="599"/>
                    </a:lnTo>
                    <a:lnTo>
                      <a:pt x="242" y="605"/>
                    </a:lnTo>
                    <a:lnTo>
                      <a:pt x="223" y="612"/>
                    </a:lnTo>
                    <a:lnTo>
                      <a:pt x="184" y="622"/>
                    </a:lnTo>
                    <a:lnTo>
                      <a:pt x="145" y="631"/>
                    </a:lnTo>
                    <a:lnTo>
                      <a:pt x="125" y="636"/>
                    </a:lnTo>
                    <a:lnTo>
                      <a:pt x="107" y="642"/>
                    </a:lnTo>
                    <a:lnTo>
                      <a:pt x="89" y="648"/>
                    </a:lnTo>
                    <a:lnTo>
                      <a:pt x="72" y="656"/>
                    </a:lnTo>
                    <a:lnTo>
                      <a:pt x="56" y="665"/>
                    </a:lnTo>
                    <a:lnTo>
                      <a:pt x="42" y="677"/>
                    </a:lnTo>
                    <a:lnTo>
                      <a:pt x="30" y="690"/>
                    </a:lnTo>
                    <a:lnTo>
                      <a:pt x="25" y="698"/>
                    </a:lnTo>
                    <a:lnTo>
                      <a:pt x="20" y="706"/>
                    </a:lnTo>
                    <a:lnTo>
                      <a:pt x="20" y="706"/>
                    </a:lnTo>
                    <a:lnTo>
                      <a:pt x="14" y="717"/>
                    </a:lnTo>
                    <a:lnTo>
                      <a:pt x="12" y="729"/>
                    </a:lnTo>
                    <a:lnTo>
                      <a:pt x="9" y="741"/>
                    </a:lnTo>
                    <a:lnTo>
                      <a:pt x="8" y="755"/>
                    </a:lnTo>
                    <a:lnTo>
                      <a:pt x="5" y="784"/>
                    </a:lnTo>
                    <a:lnTo>
                      <a:pt x="3" y="800"/>
                    </a:lnTo>
                    <a:lnTo>
                      <a:pt x="0" y="817"/>
                    </a:lnTo>
                    <a:lnTo>
                      <a:pt x="0" y="818"/>
                    </a:lnTo>
                    <a:lnTo>
                      <a:pt x="0" y="818"/>
                    </a:lnTo>
                    <a:lnTo>
                      <a:pt x="0" y="828"/>
                    </a:lnTo>
                    <a:lnTo>
                      <a:pt x="0" y="830"/>
                    </a:lnTo>
                    <a:lnTo>
                      <a:pt x="0" y="830"/>
                    </a:lnTo>
                    <a:lnTo>
                      <a:pt x="0" y="830"/>
                    </a:lnTo>
                    <a:lnTo>
                      <a:pt x="1" y="839"/>
                    </a:lnTo>
                    <a:lnTo>
                      <a:pt x="5" y="849"/>
                    </a:lnTo>
                    <a:lnTo>
                      <a:pt x="10" y="858"/>
                    </a:lnTo>
                    <a:lnTo>
                      <a:pt x="18" y="868"/>
                    </a:lnTo>
                    <a:lnTo>
                      <a:pt x="26" y="877"/>
                    </a:lnTo>
                    <a:lnTo>
                      <a:pt x="37" y="886"/>
                    </a:lnTo>
                    <a:lnTo>
                      <a:pt x="48" y="895"/>
                    </a:lnTo>
                    <a:lnTo>
                      <a:pt x="61" y="903"/>
                    </a:lnTo>
                    <a:lnTo>
                      <a:pt x="77" y="911"/>
                    </a:lnTo>
                    <a:lnTo>
                      <a:pt x="93" y="919"/>
                    </a:lnTo>
                    <a:lnTo>
                      <a:pt x="110" y="925"/>
                    </a:lnTo>
                    <a:lnTo>
                      <a:pt x="128" y="932"/>
                    </a:lnTo>
                    <a:lnTo>
                      <a:pt x="168" y="945"/>
                    </a:lnTo>
                    <a:lnTo>
                      <a:pt x="214" y="954"/>
                    </a:lnTo>
                    <a:lnTo>
                      <a:pt x="214" y="954"/>
                    </a:lnTo>
                    <a:lnTo>
                      <a:pt x="215" y="954"/>
                    </a:lnTo>
                    <a:lnTo>
                      <a:pt x="215" y="954"/>
                    </a:lnTo>
                    <a:lnTo>
                      <a:pt x="260" y="960"/>
                    </a:lnTo>
                    <a:lnTo>
                      <a:pt x="307" y="966"/>
                    </a:lnTo>
                    <a:lnTo>
                      <a:pt x="356" y="969"/>
                    </a:lnTo>
                    <a:lnTo>
                      <a:pt x="407" y="971"/>
                    </a:lnTo>
                    <a:lnTo>
                      <a:pt x="407" y="971"/>
                    </a:lnTo>
                    <a:lnTo>
                      <a:pt x="450" y="969"/>
                    </a:lnTo>
                    <a:lnTo>
                      <a:pt x="450" y="969"/>
                    </a:lnTo>
                    <a:lnTo>
                      <a:pt x="448" y="958"/>
                    </a:lnTo>
                    <a:lnTo>
                      <a:pt x="445" y="946"/>
                    </a:lnTo>
                    <a:lnTo>
                      <a:pt x="450" y="969"/>
                    </a:lnTo>
                    <a:lnTo>
                      <a:pt x="450" y="969"/>
                    </a:lnTo>
                    <a:lnTo>
                      <a:pt x="488" y="967"/>
                    </a:lnTo>
                    <a:lnTo>
                      <a:pt x="529" y="963"/>
                    </a:lnTo>
                    <a:lnTo>
                      <a:pt x="576" y="958"/>
                    </a:lnTo>
                    <a:lnTo>
                      <a:pt x="627" y="949"/>
                    </a:lnTo>
                    <a:lnTo>
                      <a:pt x="652" y="943"/>
                    </a:lnTo>
                    <a:lnTo>
                      <a:pt x="675" y="937"/>
                    </a:lnTo>
                    <a:lnTo>
                      <a:pt x="697" y="930"/>
                    </a:lnTo>
                    <a:lnTo>
                      <a:pt x="717" y="922"/>
                    </a:lnTo>
                    <a:lnTo>
                      <a:pt x="734" y="915"/>
                    </a:lnTo>
                    <a:lnTo>
                      <a:pt x="747" y="904"/>
                    </a:lnTo>
                    <a:lnTo>
                      <a:pt x="747" y="904"/>
                    </a:lnTo>
                    <a:lnTo>
                      <a:pt x="768" y="892"/>
                    </a:lnTo>
                    <a:lnTo>
                      <a:pt x="785" y="879"/>
                    </a:lnTo>
                    <a:lnTo>
                      <a:pt x="798" y="865"/>
                    </a:lnTo>
                    <a:lnTo>
                      <a:pt x="803" y="858"/>
                    </a:lnTo>
                    <a:lnTo>
                      <a:pt x="808" y="851"/>
                    </a:lnTo>
                    <a:lnTo>
                      <a:pt x="808" y="851"/>
                    </a:lnTo>
                    <a:lnTo>
                      <a:pt x="812" y="839"/>
                    </a:lnTo>
                    <a:lnTo>
                      <a:pt x="815" y="828"/>
                    </a:lnTo>
                    <a:lnTo>
                      <a:pt x="815" y="828"/>
                    </a:lnTo>
                    <a:lnTo>
                      <a:pt x="815" y="828"/>
                    </a:lnTo>
                    <a:lnTo>
                      <a:pt x="815" y="824"/>
                    </a:lnTo>
                    <a:lnTo>
                      <a:pt x="815" y="823"/>
                    </a:lnTo>
                    <a:lnTo>
                      <a:pt x="815" y="823"/>
                    </a:lnTo>
                    <a:lnTo>
                      <a:pt x="815" y="822"/>
                    </a:lnTo>
                    <a:lnTo>
                      <a:pt x="815" y="822"/>
                    </a:lnTo>
                    <a:close/>
                  </a:path>
                </a:pathLst>
              </a:custGeom>
              <a:grpFill/>
              <a:ln>
                <a:noFill/>
              </a:ln>
            </p:spPr>
            <p:txBody>
              <a:bodyPr/>
              <a:lstStyle/>
              <a:p>
                <a:pPr fontAlgn="auto">
                  <a:spcBef>
                    <a:spcPts val="0"/>
                  </a:spcBef>
                  <a:spcAft>
                    <a:spcPts val="0"/>
                  </a:spcAft>
                  <a:defRPr/>
                </a:pPr>
                <a:endParaRPr lang="en-US" noProof="1">
                  <a:latin typeface="+mn-lt"/>
                </a:endParaRPr>
              </a:p>
            </p:txBody>
          </p:sp>
          <p:sp>
            <p:nvSpPr>
              <p:cNvPr id="200" name="Freeform 11391">
                <a:extLst>
                  <a:ext uri="{FF2B5EF4-FFF2-40B4-BE49-F238E27FC236}">
                    <a16:creationId xmlns:a16="http://schemas.microsoft.com/office/drawing/2014/main" xmlns="" id="{F97CB333-21DC-4A4C-9B59-C8477C0A94CA}"/>
                  </a:ext>
                </a:extLst>
              </p:cNvPr>
              <p:cNvSpPr/>
              <p:nvPr/>
            </p:nvSpPr>
            <p:spPr bwMode="auto">
              <a:xfrm>
                <a:off x="7502701" y="3762948"/>
                <a:ext cx="35016" cy="33494"/>
              </a:xfrm>
              <a:custGeom>
                <a:avLst/>
                <a:gdLst>
                  <a:gd name="T0" fmla="*/ 85 w 90"/>
                  <a:gd name="T1" fmla="*/ 35 h 90"/>
                  <a:gd name="T2" fmla="*/ 55 w 90"/>
                  <a:gd name="T3" fmla="*/ 35 h 90"/>
                  <a:gd name="T4" fmla="*/ 55 w 90"/>
                  <a:gd name="T5" fmla="*/ 5 h 90"/>
                  <a:gd name="T6" fmla="*/ 55 w 90"/>
                  <a:gd name="T7" fmla="*/ 5 h 90"/>
                  <a:gd name="T8" fmla="*/ 55 w 90"/>
                  <a:gd name="T9" fmla="*/ 3 h 90"/>
                  <a:gd name="T10" fmla="*/ 53 w 90"/>
                  <a:gd name="T11" fmla="*/ 1 h 90"/>
                  <a:gd name="T12" fmla="*/ 52 w 90"/>
                  <a:gd name="T13" fmla="*/ 0 h 90"/>
                  <a:gd name="T14" fmla="*/ 50 w 90"/>
                  <a:gd name="T15" fmla="*/ 0 h 90"/>
                  <a:gd name="T16" fmla="*/ 40 w 90"/>
                  <a:gd name="T17" fmla="*/ 0 h 90"/>
                  <a:gd name="T18" fmla="*/ 40 w 90"/>
                  <a:gd name="T19" fmla="*/ 0 h 90"/>
                  <a:gd name="T20" fmla="*/ 39 w 90"/>
                  <a:gd name="T21" fmla="*/ 0 h 90"/>
                  <a:gd name="T22" fmla="*/ 36 w 90"/>
                  <a:gd name="T23" fmla="*/ 1 h 90"/>
                  <a:gd name="T24" fmla="*/ 35 w 90"/>
                  <a:gd name="T25" fmla="*/ 3 h 90"/>
                  <a:gd name="T26" fmla="*/ 35 w 90"/>
                  <a:gd name="T27" fmla="*/ 5 h 90"/>
                  <a:gd name="T28" fmla="*/ 35 w 90"/>
                  <a:gd name="T29" fmla="*/ 35 h 90"/>
                  <a:gd name="T30" fmla="*/ 5 w 90"/>
                  <a:gd name="T31" fmla="*/ 35 h 90"/>
                  <a:gd name="T32" fmla="*/ 5 w 90"/>
                  <a:gd name="T33" fmla="*/ 35 h 90"/>
                  <a:gd name="T34" fmla="*/ 4 w 90"/>
                  <a:gd name="T35" fmla="*/ 35 h 90"/>
                  <a:gd name="T36" fmla="*/ 1 w 90"/>
                  <a:gd name="T37" fmla="*/ 37 h 90"/>
                  <a:gd name="T38" fmla="*/ 1 w 90"/>
                  <a:gd name="T39" fmla="*/ 38 h 90"/>
                  <a:gd name="T40" fmla="*/ 0 w 90"/>
                  <a:gd name="T41" fmla="*/ 40 h 90"/>
                  <a:gd name="T42" fmla="*/ 0 w 90"/>
                  <a:gd name="T43" fmla="*/ 50 h 90"/>
                  <a:gd name="T44" fmla="*/ 0 w 90"/>
                  <a:gd name="T45" fmla="*/ 50 h 90"/>
                  <a:gd name="T46" fmla="*/ 1 w 90"/>
                  <a:gd name="T47" fmla="*/ 51 h 90"/>
                  <a:gd name="T48" fmla="*/ 1 w 90"/>
                  <a:gd name="T49" fmla="*/ 54 h 90"/>
                  <a:gd name="T50" fmla="*/ 4 w 90"/>
                  <a:gd name="T51" fmla="*/ 54 h 90"/>
                  <a:gd name="T52" fmla="*/ 5 w 90"/>
                  <a:gd name="T53" fmla="*/ 55 h 90"/>
                  <a:gd name="T54" fmla="*/ 35 w 90"/>
                  <a:gd name="T55" fmla="*/ 55 h 90"/>
                  <a:gd name="T56" fmla="*/ 35 w 90"/>
                  <a:gd name="T57" fmla="*/ 85 h 90"/>
                  <a:gd name="T58" fmla="*/ 35 w 90"/>
                  <a:gd name="T59" fmla="*/ 85 h 90"/>
                  <a:gd name="T60" fmla="*/ 35 w 90"/>
                  <a:gd name="T61" fmla="*/ 86 h 90"/>
                  <a:gd name="T62" fmla="*/ 36 w 90"/>
                  <a:gd name="T63" fmla="*/ 89 h 90"/>
                  <a:gd name="T64" fmla="*/ 39 w 90"/>
                  <a:gd name="T65" fmla="*/ 89 h 90"/>
                  <a:gd name="T66" fmla="*/ 40 w 90"/>
                  <a:gd name="T67" fmla="*/ 90 h 90"/>
                  <a:gd name="T68" fmla="*/ 50 w 90"/>
                  <a:gd name="T69" fmla="*/ 90 h 90"/>
                  <a:gd name="T70" fmla="*/ 50 w 90"/>
                  <a:gd name="T71" fmla="*/ 90 h 90"/>
                  <a:gd name="T72" fmla="*/ 52 w 90"/>
                  <a:gd name="T73" fmla="*/ 89 h 90"/>
                  <a:gd name="T74" fmla="*/ 53 w 90"/>
                  <a:gd name="T75" fmla="*/ 89 h 90"/>
                  <a:gd name="T76" fmla="*/ 55 w 90"/>
                  <a:gd name="T77" fmla="*/ 86 h 90"/>
                  <a:gd name="T78" fmla="*/ 55 w 90"/>
                  <a:gd name="T79" fmla="*/ 85 h 90"/>
                  <a:gd name="T80" fmla="*/ 55 w 90"/>
                  <a:gd name="T81" fmla="*/ 55 h 90"/>
                  <a:gd name="T82" fmla="*/ 85 w 90"/>
                  <a:gd name="T83" fmla="*/ 55 h 90"/>
                  <a:gd name="T84" fmla="*/ 85 w 90"/>
                  <a:gd name="T85" fmla="*/ 55 h 90"/>
                  <a:gd name="T86" fmla="*/ 87 w 90"/>
                  <a:gd name="T87" fmla="*/ 54 h 90"/>
                  <a:gd name="T88" fmla="*/ 89 w 90"/>
                  <a:gd name="T89" fmla="*/ 54 h 90"/>
                  <a:gd name="T90" fmla="*/ 90 w 90"/>
                  <a:gd name="T91" fmla="*/ 51 h 90"/>
                  <a:gd name="T92" fmla="*/ 90 w 90"/>
                  <a:gd name="T93" fmla="*/ 50 h 90"/>
                  <a:gd name="T94" fmla="*/ 90 w 90"/>
                  <a:gd name="T95" fmla="*/ 40 h 90"/>
                  <a:gd name="T96" fmla="*/ 90 w 90"/>
                  <a:gd name="T97" fmla="*/ 40 h 90"/>
                  <a:gd name="T98" fmla="*/ 90 w 90"/>
                  <a:gd name="T99" fmla="*/ 38 h 90"/>
                  <a:gd name="T100" fmla="*/ 89 w 90"/>
                  <a:gd name="T101" fmla="*/ 37 h 90"/>
                  <a:gd name="T102" fmla="*/ 87 w 90"/>
                  <a:gd name="T103" fmla="*/ 35 h 90"/>
                  <a:gd name="T104" fmla="*/ 85 w 90"/>
                  <a:gd name="T105" fmla="*/ 35 h 90"/>
                  <a:gd name="T106" fmla="*/ 85 w 90"/>
                  <a:gd name="T107" fmla="*/ 3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90">
                    <a:moveTo>
                      <a:pt x="85" y="35"/>
                    </a:moveTo>
                    <a:lnTo>
                      <a:pt x="55" y="35"/>
                    </a:lnTo>
                    <a:lnTo>
                      <a:pt x="55" y="5"/>
                    </a:lnTo>
                    <a:lnTo>
                      <a:pt x="55" y="5"/>
                    </a:lnTo>
                    <a:lnTo>
                      <a:pt x="55" y="3"/>
                    </a:lnTo>
                    <a:lnTo>
                      <a:pt x="53" y="1"/>
                    </a:lnTo>
                    <a:lnTo>
                      <a:pt x="52" y="0"/>
                    </a:lnTo>
                    <a:lnTo>
                      <a:pt x="50" y="0"/>
                    </a:lnTo>
                    <a:lnTo>
                      <a:pt x="40" y="0"/>
                    </a:lnTo>
                    <a:lnTo>
                      <a:pt x="40" y="0"/>
                    </a:lnTo>
                    <a:lnTo>
                      <a:pt x="39" y="0"/>
                    </a:lnTo>
                    <a:lnTo>
                      <a:pt x="36" y="1"/>
                    </a:lnTo>
                    <a:lnTo>
                      <a:pt x="35" y="3"/>
                    </a:lnTo>
                    <a:lnTo>
                      <a:pt x="35" y="5"/>
                    </a:lnTo>
                    <a:lnTo>
                      <a:pt x="35" y="35"/>
                    </a:lnTo>
                    <a:lnTo>
                      <a:pt x="5" y="35"/>
                    </a:lnTo>
                    <a:lnTo>
                      <a:pt x="5" y="35"/>
                    </a:lnTo>
                    <a:lnTo>
                      <a:pt x="4" y="35"/>
                    </a:lnTo>
                    <a:lnTo>
                      <a:pt x="1" y="37"/>
                    </a:lnTo>
                    <a:lnTo>
                      <a:pt x="1" y="38"/>
                    </a:lnTo>
                    <a:lnTo>
                      <a:pt x="0" y="40"/>
                    </a:lnTo>
                    <a:lnTo>
                      <a:pt x="0" y="50"/>
                    </a:lnTo>
                    <a:lnTo>
                      <a:pt x="0" y="50"/>
                    </a:lnTo>
                    <a:lnTo>
                      <a:pt x="1" y="51"/>
                    </a:lnTo>
                    <a:lnTo>
                      <a:pt x="1" y="54"/>
                    </a:lnTo>
                    <a:lnTo>
                      <a:pt x="4" y="54"/>
                    </a:lnTo>
                    <a:lnTo>
                      <a:pt x="5" y="55"/>
                    </a:lnTo>
                    <a:lnTo>
                      <a:pt x="35" y="55"/>
                    </a:lnTo>
                    <a:lnTo>
                      <a:pt x="35" y="85"/>
                    </a:lnTo>
                    <a:lnTo>
                      <a:pt x="35" y="85"/>
                    </a:lnTo>
                    <a:lnTo>
                      <a:pt x="35" y="86"/>
                    </a:lnTo>
                    <a:lnTo>
                      <a:pt x="36" y="89"/>
                    </a:lnTo>
                    <a:lnTo>
                      <a:pt x="39" y="89"/>
                    </a:lnTo>
                    <a:lnTo>
                      <a:pt x="40" y="90"/>
                    </a:lnTo>
                    <a:lnTo>
                      <a:pt x="50" y="90"/>
                    </a:lnTo>
                    <a:lnTo>
                      <a:pt x="50" y="90"/>
                    </a:lnTo>
                    <a:lnTo>
                      <a:pt x="52" y="89"/>
                    </a:lnTo>
                    <a:lnTo>
                      <a:pt x="53" y="89"/>
                    </a:lnTo>
                    <a:lnTo>
                      <a:pt x="55" y="86"/>
                    </a:lnTo>
                    <a:lnTo>
                      <a:pt x="55" y="85"/>
                    </a:lnTo>
                    <a:lnTo>
                      <a:pt x="55" y="55"/>
                    </a:lnTo>
                    <a:lnTo>
                      <a:pt x="85" y="55"/>
                    </a:lnTo>
                    <a:lnTo>
                      <a:pt x="85" y="55"/>
                    </a:lnTo>
                    <a:lnTo>
                      <a:pt x="87" y="54"/>
                    </a:lnTo>
                    <a:lnTo>
                      <a:pt x="89" y="54"/>
                    </a:lnTo>
                    <a:lnTo>
                      <a:pt x="90" y="51"/>
                    </a:lnTo>
                    <a:lnTo>
                      <a:pt x="90" y="50"/>
                    </a:lnTo>
                    <a:lnTo>
                      <a:pt x="90" y="40"/>
                    </a:lnTo>
                    <a:lnTo>
                      <a:pt x="90" y="40"/>
                    </a:lnTo>
                    <a:lnTo>
                      <a:pt x="90" y="38"/>
                    </a:lnTo>
                    <a:lnTo>
                      <a:pt x="89" y="37"/>
                    </a:lnTo>
                    <a:lnTo>
                      <a:pt x="87" y="35"/>
                    </a:lnTo>
                    <a:lnTo>
                      <a:pt x="85" y="35"/>
                    </a:lnTo>
                    <a:lnTo>
                      <a:pt x="85" y="35"/>
                    </a:lnTo>
                    <a:close/>
                  </a:path>
                </a:pathLst>
              </a:custGeom>
              <a:grpFill/>
              <a:ln>
                <a:noFill/>
              </a:ln>
            </p:spPr>
            <p:txBody>
              <a:bodyPr/>
              <a:lstStyle/>
              <a:p>
                <a:pPr fontAlgn="auto">
                  <a:spcBef>
                    <a:spcPts val="0"/>
                  </a:spcBef>
                  <a:spcAft>
                    <a:spcPts val="0"/>
                  </a:spcAft>
                  <a:defRPr/>
                </a:pPr>
                <a:endParaRPr lang="en-US" noProof="1">
                  <a:latin typeface="+mn-lt"/>
                </a:endParaRPr>
              </a:p>
            </p:txBody>
          </p:sp>
        </p:grpSp>
      </p:grpSp>
      <p:grpSp>
        <p:nvGrpSpPr>
          <p:cNvPr id="201" name="组合 200">
            <a:extLst>
              <a:ext uri="{FF2B5EF4-FFF2-40B4-BE49-F238E27FC236}">
                <a16:creationId xmlns:a16="http://schemas.microsoft.com/office/drawing/2014/main" xmlns="" id="{EFDE660E-A6D4-4B38-8935-2FCA581B742E}"/>
              </a:ext>
            </a:extLst>
          </p:cNvPr>
          <p:cNvGrpSpPr/>
          <p:nvPr/>
        </p:nvGrpSpPr>
        <p:grpSpPr>
          <a:xfrm>
            <a:off x="9286008" y="1408242"/>
            <a:ext cx="829533" cy="919240"/>
            <a:chOff x="1825901" y="2262905"/>
            <a:chExt cx="829533" cy="919240"/>
          </a:xfrm>
          <a:effectLst>
            <a:outerShdw blurRad="254000" dist="127000" dir="5400000" algn="t" rotWithShape="0">
              <a:srgbClr val="7F91A9">
                <a:alpha val="40000"/>
              </a:srgbClr>
            </a:outerShdw>
          </a:effectLst>
        </p:grpSpPr>
        <p:sp>
          <p:nvSpPr>
            <p:cNvPr id="202" name="Freeform 5">
              <a:extLst>
                <a:ext uri="{FF2B5EF4-FFF2-40B4-BE49-F238E27FC236}">
                  <a16:creationId xmlns:a16="http://schemas.microsoft.com/office/drawing/2014/main" xmlns="" id="{1EC89A3E-B96F-4007-94CB-6331CB22413E}"/>
                </a:ext>
              </a:extLst>
            </p:cNvPr>
            <p:cNvSpPr>
              <a:spLocks/>
            </p:cNvSpPr>
            <p:nvPr/>
          </p:nvSpPr>
          <p:spPr bwMode="auto">
            <a:xfrm rot="5400000">
              <a:off x="1781048" y="2307758"/>
              <a:ext cx="919240" cy="829533"/>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7F91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b="1" dirty="0">
                <a:latin typeface="微软雅黑" pitchFamily="34" charset="-122"/>
                <a:ea typeface="微软雅黑" pitchFamily="34" charset="-122"/>
              </a:endParaRPr>
            </a:p>
          </p:txBody>
        </p:sp>
        <p:sp>
          <p:nvSpPr>
            <p:cNvPr id="203" name="Freeform 163">
              <a:extLst>
                <a:ext uri="{FF2B5EF4-FFF2-40B4-BE49-F238E27FC236}">
                  <a16:creationId xmlns:a16="http://schemas.microsoft.com/office/drawing/2014/main" xmlns="" id="{CA6BCA7E-19CD-4954-BEF0-A9E01202D6D1}"/>
                </a:ext>
              </a:extLst>
            </p:cNvPr>
            <p:cNvSpPr>
              <a:spLocks noEditPoints="1" noChangeArrowheads="1"/>
            </p:cNvSpPr>
            <p:nvPr/>
          </p:nvSpPr>
          <p:spPr bwMode="auto">
            <a:xfrm>
              <a:off x="2058899" y="2539961"/>
              <a:ext cx="363538" cy="365125"/>
            </a:xfrm>
            <a:custGeom>
              <a:avLst/>
              <a:gdLst>
                <a:gd name="T0" fmla="*/ 0 w 140"/>
                <a:gd name="T1" fmla="*/ 63 h 140"/>
                <a:gd name="T2" fmla="*/ 128 w 140"/>
                <a:gd name="T3" fmla="*/ 30 h 140"/>
                <a:gd name="T4" fmla="*/ 139 w 140"/>
                <a:gd name="T5" fmla="*/ 26 h 140"/>
                <a:gd name="T6" fmla="*/ 135 w 140"/>
                <a:gd name="T7" fmla="*/ 59 h 140"/>
                <a:gd name="T8" fmla="*/ 106 w 140"/>
                <a:gd name="T9" fmla="*/ 45 h 140"/>
                <a:gd name="T10" fmla="*/ 70 w 140"/>
                <a:gd name="T11" fmla="*/ 14 h 140"/>
                <a:gd name="T12" fmla="*/ 126 w 140"/>
                <a:gd name="T13" fmla="*/ 75 h 140"/>
                <a:gd name="T14" fmla="*/ 24 w 140"/>
                <a:gd name="T15" fmla="*/ 102 h 140"/>
                <a:gd name="T16" fmla="*/ 33 w 140"/>
                <a:gd name="T17" fmla="*/ 92 h 140"/>
                <a:gd name="T18" fmla="*/ 1 w 140"/>
                <a:gd name="T19" fmla="*/ 84 h 140"/>
                <a:gd name="T20" fmla="*/ 4 w 140"/>
                <a:gd name="T21" fmla="*/ 116 h 140"/>
                <a:gd name="T22" fmla="*/ 70 w 140"/>
                <a:gd name="T23" fmla="*/ 140 h 140"/>
                <a:gd name="T24" fmla="*/ 126 w 140"/>
                <a:gd name="T25" fmla="*/ 75 h 140"/>
                <a:gd name="T26" fmla="*/ 101 w 140"/>
                <a:gd name="T27" fmla="*/ 68 h 140"/>
                <a:gd name="T28" fmla="*/ 38 w 140"/>
                <a:gd name="T29" fmla="*/ 68 h 140"/>
                <a:gd name="T30" fmla="*/ 74 w 140"/>
                <a:gd name="T31" fmla="*/ 49 h 140"/>
                <a:gd name="T32" fmla="*/ 68 w 140"/>
                <a:gd name="T33" fmla="*/ 46 h 140"/>
                <a:gd name="T34" fmla="*/ 61 w 140"/>
                <a:gd name="T35" fmla="*/ 53 h 140"/>
                <a:gd name="T36" fmla="*/ 60 w 140"/>
                <a:gd name="T37" fmla="*/ 65 h 140"/>
                <a:gd name="T38" fmla="*/ 66 w 140"/>
                <a:gd name="T39" fmla="*/ 70 h 140"/>
                <a:gd name="T40" fmla="*/ 68 w 140"/>
                <a:gd name="T41" fmla="*/ 80 h 140"/>
                <a:gd name="T42" fmla="*/ 64 w 140"/>
                <a:gd name="T43" fmla="*/ 74 h 140"/>
                <a:gd name="T44" fmla="*/ 60 w 140"/>
                <a:gd name="T45" fmla="*/ 82 h 140"/>
                <a:gd name="T46" fmla="*/ 68 w 140"/>
                <a:gd name="T47" fmla="*/ 91 h 140"/>
                <a:gd name="T48" fmla="*/ 74 w 140"/>
                <a:gd name="T49" fmla="*/ 87 h 140"/>
                <a:gd name="T50" fmla="*/ 85 w 140"/>
                <a:gd name="T51" fmla="*/ 77 h 140"/>
                <a:gd name="T52" fmla="*/ 78 w 140"/>
                <a:gd name="T53" fmla="*/ 67 h 140"/>
                <a:gd name="T54" fmla="*/ 74 w 140"/>
                <a:gd name="T55" fmla="*/ 65 h 140"/>
                <a:gd name="T56" fmla="*/ 76 w 140"/>
                <a:gd name="T57" fmla="*/ 58 h 140"/>
                <a:gd name="T58" fmla="*/ 83 w 140"/>
                <a:gd name="T59" fmla="*/ 61 h 140"/>
                <a:gd name="T60" fmla="*/ 74 w 140"/>
                <a:gd name="T61" fmla="*/ 49 h 140"/>
                <a:gd name="T62" fmla="*/ 77 w 140"/>
                <a:gd name="T63" fmla="*/ 79 h 140"/>
                <a:gd name="T64" fmla="*/ 77 w 140"/>
                <a:gd name="T65" fmla="*/ 74 h 140"/>
                <a:gd name="T66" fmla="*/ 75 w 140"/>
                <a:gd name="T67" fmla="*/ 72 h 140"/>
                <a:gd name="T68" fmla="*/ 74 w 140"/>
                <a:gd name="T69" fmla="*/ 81 h 140"/>
                <a:gd name="T70" fmla="*/ 65 w 140"/>
                <a:gd name="T71" fmla="*/ 59 h 140"/>
                <a:gd name="T72" fmla="*/ 68 w 140"/>
                <a:gd name="T73" fmla="*/ 64 h 140"/>
                <a:gd name="T74" fmla="*/ 65 w 140"/>
                <a:gd name="T75"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40">
                  <a:moveTo>
                    <a:pt x="14" y="65"/>
                  </a:moveTo>
                  <a:cubicBezTo>
                    <a:pt x="0" y="63"/>
                    <a:pt x="0" y="63"/>
                    <a:pt x="0" y="63"/>
                  </a:cubicBezTo>
                  <a:cubicBezTo>
                    <a:pt x="3" y="27"/>
                    <a:pt x="34" y="0"/>
                    <a:pt x="70" y="0"/>
                  </a:cubicBezTo>
                  <a:cubicBezTo>
                    <a:pt x="94" y="0"/>
                    <a:pt x="115" y="12"/>
                    <a:pt x="128" y="30"/>
                  </a:cubicBezTo>
                  <a:cubicBezTo>
                    <a:pt x="136" y="24"/>
                    <a:pt x="136" y="24"/>
                    <a:pt x="136" y="24"/>
                  </a:cubicBezTo>
                  <a:cubicBezTo>
                    <a:pt x="137" y="23"/>
                    <a:pt x="139" y="24"/>
                    <a:pt x="139" y="26"/>
                  </a:cubicBezTo>
                  <a:cubicBezTo>
                    <a:pt x="139" y="56"/>
                    <a:pt x="139" y="56"/>
                    <a:pt x="139" y="56"/>
                  </a:cubicBezTo>
                  <a:cubicBezTo>
                    <a:pt x="139" y="58"/>
                    <a:pt x="137" y="59"/>
                    <a:pt x="135" y="59"/>
                  </a:cubicBezTo>
                  <a:cubicBezTo>
                    <a:pt x="107" y="48"/>
                    <a:pt x="107" y="48"/>
                    <a:pt x="107" y="48"/>
                  </a:cubicBezTo>
                  <a:cubicBezTo>
                    <a:pt x="105" y="47"/>
                    <a:pt x="104" y="46"/>
                    <a:pt x="106" y="45"/>
                  </a:cubicBezTo>
                  <a:cubicBezTo>
                    <a:pt x="116" y="38"/>
                    <a:pt x="116" y="38"/>
                    <a:pt x="116" y="38"/>
                  </a:cubicBezTo>
                  <a:cubicBezTo>
                    <a:pt x="106" y="23"/>
                    <a:pt x="89" y="14"/>
                    <a:pt x="70" y="14"/>
                  </a:cubicBezTo>
                  <a:cubicBezTo>
                    <a:pt x="41" y="14"/>
                    <a:pt x="17" y="36"/>
                    <a:pt x="14" y="65"/>
                  </a:cubicBezTo>
                  <a:close/>
                  <a:moveTo>
                    <a:pt x="126" y="75"/>
                  </a:moveTo>
                  <a:cubicBezTo>
                    <a:pt x="123" y="104"/>
                    <a:pt x="99" y="126"/>
                    <a:pt x="70" y="126"/>
                  </a:cubicBezTo>
                  <a:cubicBezTo>
                    <a:pt x="51" y="126"/>
                    <a:pt x="34" y="116"/>
                    <a:pt x="24" y="102"/>
                  </a:cubicBezTo>
                  <a:cubicBezTo>
                    <a:pt x="34" y="95"/>
                    <a:pt x="34" y="95"/>
                    <a:pt x="34" y="95"/>
                  </a:cubicBezTo>
                  <a:cubicBezTo>
                    <a:pt x="36" y="94"/>
                    <a:pt x="35" y="93"/>
                    <a:pt x="33" y="92"/>
                  </a:cubicBezTo>
                  <a:cubicBezTo>
                    <a:pt x="5" y="81"/>
                    <a:pt x="5" y="81"/>
                    <a:pt x="5" y="81"/>
                  </a:cubicBezTo>
                  <a:cubicBezTo>
                    <a:pt x="3" y="81"/>
                    <a:pt x="1" y="82"/>
                    <a:pt x="1" y="84"/>
                  </a:cubicBezTo>
                  <a:cubicBezTo>
                    <a:pt x="1" y="114"/>
                    <a:pt x="1" y="114"/>
                    <a:pt x="1" y="114"/>
                  </a:cubicBezTo>
                  <a:cubicBezTo>
                    <a:pt x="1" y="116"/>
                    <a:pt x="3" y="117"/>
                    <a:pt x="4" y="116"/>
                  </a:cubicBezTo>
                  <a:cubicBezTo>
                    <a:pt x="12" y="110"/>
                    <a:pt x="12" y="110"/>
                    <a:pt x="12" y="110"/>
                  </a:cubicBezTo>
                  <a:cubicBezTo>
                    <a:pt x="25" y="128"/>
                    <a:pt x="46" y="140"/>
                    <a:pt x="70" y="140"/>
                  </a:cubicBezTo>
                  <a:cubicBezTo>
                    <a:pt x="106" y="140"/>
                    <a:pt x="137" y="113"/>
                    <a:pt x="140" y="77"/>
                  </a:cubicBezTo>
                  <a:lnTo>
                    <a:pt x="126" y="75"/>
                  </a:lnTo>
                  <a:close/>
                  <a:moveTo>
                    <a:pt x="70" y="36"/>
                  </a:moveTo>
                  <a:cubicBezTo>
                    <a:pt x="87" y="36"/>
                    <a:pt x="101" y="50"/>
                    <a:pt x="101" y="68"/>
                  </a:cubicBezTo>
                  <a:cubicBezTo>
                    <a:pt x="101" y="85"/>
                    <a:pt x="87" y="99"/>
                    <a:pt x="70" y="99"/>
                  </a:cubicBezTo>
                  <a:cubicBezTo>
                    <a:pt x="52" y="99"/>
                    <a:pt x="38" y="85"/>
                    <a:pt x="38" y="68"/>
                  </a:cubicBezTo>
                  <a:cubicBezTo>
                    <a:pt x="38" y="50"/>
                    <a:pt x="52" y="36"/>
                    <a:pt x="70" y="36"/>
                  </a:cubicBezTo>
                  <a:close/>
                  <a:moveTo>
                    <a:pt x="74" y="49"/>
                  </a:moveTo>
                  <a:cubicBezTo>
                    <a:pt x="74" y="46"/>
                    <a:pt x="74" y="46"/>
                    <a:pt x="74" y="46"/>
                  </a:cubicBezTo>
                  <a:cubicBezTo>
                    <a:pt x="68" y="46"/>
                    <a:pt x="68" y="46"/>
                    <a:pt x="68" y="46"/>
                  </a:cubicBezTo>
                  <a:cubicBezTo>
                    <a:pt x="68" y="49"/>
                    <a:pt x="68" y="49"/>
                    <a:pt x="68" y="49"/>
                  </a:cubicBezTo>
                  <a:cubicBezTo>
                    <a:pt x="64" y="50"/>
                    <a:pt x="62" y="51"/>
                    <a:pt x="61" y="53"/>
                  </a:cubicBezTo>
                  <a:cubicBezTo>
                    <a:pt x="59" y="55"/>
                    <a:pt x="58" y="57"/>
                    <a:pt x="58" y="59"/>
                  </a:cubicBezTo>
                  <a:cubicBezTo>
                    <a:pt x="58" y="61"/>
                    <a:pt x="58" y="63"/>
                    <a:pt x="60" y="65"/>
                  </a:cubicBezTo>
                  <a:cubicBezTo>
                    <a:pt x="61" y="67"/>
                    <a:pt x="63" y="68"/>
                    <a:pt x="65" y="69"/>
                  </a:cubicBezTo>
                  <a:cubicBezTo>
                    <a:pt x="65" y="69"/>
                    <a:pt x="66" y="69"/>
                    <a:pt x="66" y="70"/>
                  </a:cubicBezTo>
                  <a:cubicBezTo>
                    <a:pt x="67" y="70"/>
                    <a:pt x="67" y="70"/>
                    <a:pt x="68" y="70"/>
                  </a:cubicBezTo>
                  <a:cubicBezTo>
                    <a:pt x="68" y="80"/>
                    <a:pt x="68" y="80"/>
                    <a:pt x="68" y="80"/>
                  </a:cubicBezTo>
                  <a:cubicBezTo>
                    <a:pt x="67" y="80"/>
                    <a:pt x="66" y="79"/>
                    <a:pt x="65" y="78"/>
                  </a:cubicBezTo>
                  <a:cubicBezTo>
                    <a:pt x="64" y="77"/>
                    <a:pt x="64" y="76"/>
                    <a:pt x="64" y="74"/>
                  </a:cubicBezTo>
                  <a:cubicBezTo>
                    <a:pt x="57" y="74"/>
                    <a:pt x="57" y="74"/>
                    <a:pt x="57" y="74"/>
                  </a:cubicBezTo>
                  <a:cubicBezTo>
                    <a:pt x="57" y="77"/>
                    <a:pt x="58" y="80"/>
                    <a:pt x="60" y="82"/>
                  </a:cubicBezTo>
                  <a:cubicBezTo>
                    <a:pt x="61" y="85"/>
                    <a:pt x="64" y="86"/>
                    <a:pt x="68" y="87"/>
                  </a:cubicBezTo>
                  <a:cubicBezTo>
                    <a:pt x="68" y="91"/>
                    <a:pt x="68" y="91"/>
                    <a:pt x="68" y="91"/>
                  </a:cubicBezTo>
                  <a:cubicBezTo>
                    <a:pt x="74" y="91"/>
                    <a:pt x="74" y="91"/>
                    <a:pt x="74" y="91"/>
                  </a:cubicBezTo>
                  <a:cubicBezTo>
                    <a:pt x="74" y="87"/>
                    <a:pt x="74" y="87"/>
                    <a:pt x="74" y="87"/>
                  </a:cubicBezTo>
                  <a:cubicBezTo>
                    <a:pt x="78" y="87"/>
                    <a:pt x="80" y="85"/>
                    <a:pt x="82" y="84"/>
                  </a:cubicBezTo>
                  <a:cubicBezTo>
                    <a:pt x="83" y="82"/>
                    <a:pt x="84" y="80"/>
                    <a:pt x="85" y="77"/>
                  </a:cubicBezTo>
                  <a:cubicBezTo>
                    <a:pt x="85" y="75"/>
                    <a:pt x="85" y="73"/>
                    <a:pt x="83" y="71"/>
                  </a:cubicBezTo>
                  <a:cubicBezTo>
                    <a:pt x="82" y="69"/>
                    <a:pt x="81" y="68"/>
                    <a:pt x="78" y="67"/>
                  </a:cubicBezTo>
                  <a:cubicBezTo>
                    <a:pt x="78" y="67"/>
                    <a:pt x="77" y="66"/>
                    <a:pt x="76" y="66"/>
                  </a:cubicBezTo>
                  <a:cubicBezTo>
                    <a:pt x="76" y="66"/>
                    <a:pt x="75" y="66"/>
                    <a:pt x="74" y="65"/>
                  </a:cubicBezTo>
                  <a:cubicBezTo>
                    <a:pt x="74" y="55"/>
                    <a:pt x="74" y="55"/>
                    <a:pt x="74" y="55"/>
                  </a:cubicBezTo>
                  <a:cubicBezTo>
                    <a:pt x="75" y="56"/>
                    <a:pt x="76" y="57"/>
                    <a:pt x="76" y="58"/>
                  </a:cubicBezTo>
                  <a:cubicBezTo>
                    <a:pt x="77" y="58"/>
                    <a:pt x="77" y="59"/>
                    <a:pt x="77" y="61"/>
                  </a:cubicBezTo>
                  <a:cubicBezTo>
                    <a:pt x="83" y="61"/>
                    <a:pt x="83" y="61"/>
                    <a:pt x="83" y="61"/>
                  </a:cubicBezTo>
                  <a:cubicBezTo>
                    <a:pt x="84" y="59"/>
                    <a:pt x="83" y="57"/>
                    <a:pt x="82" y="54"/>
                  </a:cubicBezTo>
                  <a:cubicBezTo>
                    <a:pt x="80" y="52"/>
                    <a:pt x="78" y="50"/>
                    <a:pt x="74" y="49"/>
                  </a:cubicBezTo>
                  <a:close/>
                  <a:moveTo>
                    <a:pt x="74" y="81"/>
                  </a:moveTo>
                  <a:cubicBezTo>
                    <a:pt x="75" y="80"/>
                    <a:pt x="76" y="80"/>
                    <a:pt x="77" y="79"/>
                  </a:cubicBezTo>
                  <a:cubicBezTo>
                    <a:pt x="77" y="79"/>
                    <a:pt x="78" y="78"/>
                    <a:pt x="78" y="77"/>
                  </a:cubicBezTo>
                  <a:cubicBezTo>
                    <a:pt x="78" y="76"/>
                    <a:pt x="78" y="75"/>
                    <a:pt x="77" y="74"/>
                  </a:cubicBezTo>
                  <a:cubicBezTo>
                    <a:pt x="77" y="73"/>
                    <a:pt x="76" y="73"/>
                    <a:pt x="75" y="72"/>
                  </a:cubicBezTo>
                  <a:cubicBezTo>
                    <a:pt x="75" y="72"/>
                    <a:pt x="75" y="72"/>
                    <a:pt x="75" y="72"/>
                  </a:cubicBezTo>
                  <a:cubicBezTo>
                    <a:pt x="75" y="72"/>
                    <a:pt x="75" y="72"/>
                    <a:pt x="74" y="72"/>
                  </a:cubicBezTo>
                  <a:lnTo>
                    <a:pt x="74" y="81"/>
                  </a:lnTo>
                  <a:close/>
                  <a:moveTo>
                    <a:pt x="65" y="57"/>
                  </a:moveTo>
                  <a:cubicBezTo>
                    <a:pt x="65" y="58"/>
                    <a:pt x="65" y="58"/>
                    <a:pt x="65" y="59"/>
                  </a:cubicBezTo>
                  <a:cubicBezTo>
                    <a:pt x="65" y="61"/>
                    <a:pt x="65" y="61"/>
                    <a:pt x="65" y="62"/>
                  </a:cubicBezTo>
                  <a:cubicBezTo>
                    <a:pt x="66" y="63"/>
                    <a:pt x="67" y="63"/>
                    <a:pt x="68" y="64"/>
                  </a:cubicBezTo>
                  <a:cubicBezTo>
                    <a:pt x="68" y="55"/>
                    <a:pt x="68" y="55"/>
                    <a:pt x="68" y="55"/>
                  </a:cubicBezTo>
                  <a:cubicBezTo>
                    <a:pt x="67" y="56"/>
                    <a:pt x="66" y="56"/>
                    <a:pt x="65"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347225448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ppt_x"/>
                                          </p:val>
                                        </p:tav>
                                        <p:tav tm="100000">
                                          <p:val>
                                            <p:strVal val="#ppt_x"/>
                                          </p:val>
                                        </p:tav>
                                      </p:tavLst>
                                    </p:anim>
                                    <p:anim calcmode="lin" valueType="num">
                                      <p:cBhvr additive="base">
                                        <p:cTn id="11" dur="10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23" presetClass="entr" presetSubtype="528" fill="hold" grpId="0" nodeType="afterEffect">
                                  <p:stCondLst>
                                    <p:cond delay="0"/>
                                  </p:stCondLst>
                                  <p:iterate type="lt">
                                    <p:tmPct val="5000"/>
                                  </p:iterate>
                                  <p:childTnLst>
                                    <p:set>
                                      <p:cBhvr>
                                        <p:cTn id="14" dur="1" fill="hold">
                                          <p:stCondLst>
                                            <p:cond delay="0"/>
                                          </p:stCondLst>
                                        </p:cTn>
                                        <p:tgtEl>
                                          <p:spTgt spid="8"/>
                                        </p:tgtEl>
                                        <p:attrNameLst>
                                          <p:attrName>style.visibility</p:attrName>
                                        </p:attrNameLst>
                                      </p:cBhvr>
                                      <p:to>
                                        <p:strVal val="visible"/>
                                      </p:to>
                                    </p:set>
                                    <p:anim to="" calcmode="lin" valueType="num">
                                      <p:cBhvr>
                                        <p:cTn id="15"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6"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7"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8"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9" fill="hold">
                            <p:stCondLst>
                              <p:cond delay="2300"/>
                            </p:stCondLst>
                            <p:childTnLst>
                              <p:par>
                                <p:cTn id="20" presetID="49" presetClass="entr" presetSubtype="0" decel="100000" fill="hold" nodeType="afterEffect">
                                  <p:stCondLst>
                                    <p:cond delay="0"/>
                                  </p:stCondLst>
                                  <p:childTnLst>
                                    <p:set>
                                      <p:cBhvr>
                                        <p:cTn id="21" dur="1" fill="hold">
                                          <p:stCondLst>
                                            <p:cond delay="0"/>
                                          </p:stCondLst>
                                        </p:cTn>
                                        <p:tgtEl>
                                          <p:spTgt spid="183"/>
                                        </p:tgtEl>
                                        <p:attrNameLst>
                                          <p:attrName>style.visibility</p:attrName>
                                        </p:attrNameLst>
                                      </p:cBhvr>
                                      <p:to>
                                        <p:strVal val="visible"/>
                                      </p:to>
                                    </p:set>
                                    <p:anim calcmode="lin" valueType="num">
                                      <p:cBhvr>
                                        <p:cTn id="22" dur="500" fill="hold"/>
                                        <p:tgtEl>
                                          <p:spTgt spid="183"/>
                                        </p:tgtEl>
                                        <p:attrNameLst>
                                          <p:attrName>ppt_w</p:attrName>
                                        </p:attrNameLst>
                                      </p:cBhvr>
                                      <p:tavLst>
                                        <p:tav tm="0">
                                          <p:val>
                                            <p:fltVal val="0"/>
                                          </p:val>
                                        </p:tav>
                                        <p:tav tm="100000">
                                          <p:val>
                                            <p:strVal val="#ppt_w"/>
                                          </p:val>
                                        </p:tav>
                                      </p:tavLst>
                                    </p:anim>
                                    <p:anim calcmode="lin" valueType="num">
                                      <p:cBhvr>
                                        <p:cTn id="23" dur="500" fill="hold"/>
                                        <p:tgtEl>
                                          <p:spTgt spid="183"/>
                                        </p:tgtEl>
                                        <p:attrNameLst>
                                          <p:attrName>ppt_h</p:attrName>
                                        </p:attrNameLst>
                                      </p:cBhvr>
                                      <p:tavLst>
                                        <p:tav tm="0">
                                          <p:val>
                                            <p:fltVal val="0"/>
                                          </p:val>
                                        </p:tav>
                                        <p:tav tm="100000">
                                          <p:val>
                                            <p:strVal val="#ppt_h"/>
                                          </p:val>
                                        </p:tav>
                                      </p:tavLst>
                                    </p:anim>
                                    <p:anim calcmode="lin" valueType="num">
                                      <p:cBhvr>
                                        <p:cTn id="24" dur="500" fill="hold"/>
                                        <p:tgtEl>
                                          <p:spTgt spid="183"/>
                                        </p:tgtEl>
                                        <p:attrNameLst>
                                          <p:attrName>style.rotation</p:attrName>
                                        </p:attrNameLst>
                                      </p:cBhvr>
                                      <p:tavLst>
                                        <p:tav tm="0">
                                          <p:val>
                                            <p:fltVal val="360"/>
                                          </p:val>
                                        </p:tav>
                                        <p:tav tm="100000">
                                          <p:val>
                                            <p:fltVal val="0"/>
                                          </p:val>
                                        </p:tav>
                                      </p:tavLst>
                                    </p:anim>
                                    <p:animEffect transition="in" filter="fade">
                                      <p:cBhvr>
                                        <p:cTn id="25" dur="500"/>
                                        <p:tgtEl>
                                          <p:spTgt spid="183"/>
                                        </p:tgtEl>
                                      </p:cBhvr>
                                    </p:animEffect>
                                  </p:childTnLst>
                                </p:cTn>
                              </p:par>
                            </p:childTnLst>
                          </p:cTn>
                        </p:par>
                        <p:par>
                          <p:cTn id="26" fill="hold">
                            <p:stCondLst>
                              <p:cond delay="2800"/>
                            </p:stCondLst>
                            <p:childTnLst>
                              <p:par>
                                <p:cTn id="27" presetID="49" presetClass="entr" presetSubtype="0" decel="100000" fill="hold" nodeType="afterEffect">
                                  <p:stCondLst>
                                    <p:cond delay="0"/>
                                  </p:stCondLst>
                                  <p:childTnLst>
                                    <p:set>
                                      <p:cBhvr>
                                        <p:cTn id="28" dur="1" fill="hold">
                                          <p:stCondLst>
                                            <p:cond delay="0"/>
                                          </p:stCondLst>
                                        </p:cTn>
                                        <p:tgtEl>
                                          <p:spTgt spid="186"/>
                                        </p:tgtEl>
                                        <p:attrNameLst>
                                          <p:attrName>style.visibility</p:attrName>
                                        </p:attrNameLst>
                                      </p:cBhvr>
                                      <p:to>
                                        <p:strVal val="visible"/>
                                      </p:to>
                                    </p:set>
                                    <p:anim calcmode="lin" valueType="num">
                                      <p:cBhvr>
                                        <p:cTn id="29" dur="500" fill="hold"/>
                                        <p:tgtEl>
                                          <p:spTgt spid="186"/>
                                        </p:tgtEl>
                                        <p:attrNameLst>
                                          <p:attrName>ppt_w</p:attrName>
                                        </p:attrNameLst>
                                      </p:cBhvr>
                                      <p:tavLst>
                                        <p:tav tm="0">
                                          <p:val>
                                            <p:fltVal val="0"/>
                                          </p:val>
                                        </p:tav>
                                        <p:tav tm="100000">
                                          <p:val>
                                            <p:strVal val="#ppt_w"/>
                                          </p:val>
                                        </p:tav>
                                      </p:tavLst>
                                    </p:anim>
                                    <p:anim calcmode="lin" valueType="num">
                                      <p:cBhvr>
                                        <p:cTn id="30" dur="500" fill="hold"/>
                                        <p:tgtEl>
                                          <p:spTgt spid="186"/>
                                        </p:tgtEl>
                                        <p:attrNameLst>
                                          <p:attrName>ppt_h</p:attrName>
                                        </p:attrNameLst>
                                      </p:cBhvr>
                                      <p:tavLst>
                                        <p:tav tm="0">
                                          <p:val>
                                            <p:fltVal val="0"/>
                                          </p:val>
                                        </p:tav>
                                        <p:tav tm="100000">
                                          <p:val>
                                            <p:strVal val="#ppt_h"/>
                                          </p:val>
                                        </p:tav>
                                      </p:tavLst>
                                    </p:anim>
                                    <p:anim calcmode="lin" valueType="num">
                                      <p:cBhvr>
                                        <p:cTn id="31" dur="500" fill="hold"/>
                                        <p:tgtEl>
                                          <p:spTgt spid="186"/>
                                        </p:tgtEl>
                                        <p:attrNameLst>
                                          <p:attrName>style.rotation</p:attrName>
                                        </p:attrNameLst>
                                      </p:cBhvr>
                                      <p:tavLst>
                                        <p:tav tm="0">
                                          <p:val>
                                            <p:fltVal val="360"/>
                                          </p:val>
                                        </p:tav>
                                        <p:tav tm="100000">
                                          <p:val>
                                            <p:fltVal val="0"/>
                                          </p:val>
                                        </p:tav>
                                      </p:tavLst>
                                    </p:anim>
                                    <p:animEffect transition="in" filter="fade">
                                      <p:cBhvr>
                                        <p:cTn id="32" dur="500"/>
                                        <p:tgtEl>
                                          <p:spTgt spid="186"/>
                                        </p:tgtEl>
                                      </p:cBhvr>
                                    </p:animEffect>
                                  </p:childTnLst>
                                </p:cTn>
                              </p:par>
                            </p:childTnLst>
                          </p:cTn>
                        </p:par>
                        <p:par>
                          <p:cTn id="33" fill="hold">
                            <p:stCondLst>
                              <p:cond delay="3300"/>
                            </p:stCondLst>
                            <p:childTnLst>
                              <p:par>
                                <p:cTn id="34" presetID="49" presetClass="entr" presetSubtype="0" decel="100000" fill="hold" nodeType="afterEffect">
                                  <p:stCondLst>
                                    <p:cond delay="0"/>
                                  </p:stCondLst>
                                  <p:childTnLst>
                                    <p:set>
                                      <p:cBhvr>
                                        <p:cTn id="35" dur="1" fill="hold">
                                          <p:stCondLst>
                                            <p:cond delay="0"/>
                                          </p:stCondLst>
                                        </p:cTn>
                                        <p:tgtEl>
                                          <p:spTgt spid="189"/>
                                        </p:tgtEl>
                                        <p:attrNameLst>
                                          <p:attrName>style.visibility</p:attrName>
                                        </p:attrNameLst>
                                      </p:cBhvr>
                                      <p:to>
                                        <p:strVal val="visible"/>
                                      </p:to>
                                    </p:set>
                                    <p:anim calcmode="lin" valueType="num">
                                      <p:cBhvr>
                                        <p:cTn id="36" dur="500" fill="hold"/>
                                        <p:tgtEl>
                                          <p:spTgt spid="189"/>
                                        </p:tgtEl>
                                        <p:attrNameLst>
                                          <p:attrName>ppt_w</p:attrName>
                                        </p:attrNameLst>
                                      </p:cBhvr>
                                      <p:tavLst>
                                        <p:tav tm="0">
                                          <p:val>
                                            <p:fltVal val="0"/>
                                          </p:val>
                                        </p:tav>
                                        <p:tav tm="100000">
                                          <p:val>
                                            <p:strVal val="#ppt_w"/>
                                          </p:val>
                                        </p:tav>
                                      </p:tavLst>
                                    </p:anim>
                                    <p:anim calcmode="lin" valueType="num">
                                      <p:cBhvr>
                                        <p:cTn id="37" dur="500" fill="hold"/>
                                        <p:tgtEl>
                                          <p:spTgt spid="189"/>
                                        </p:tgtEl>
                                        <p:attrNameLst>
                                          <p:attrName>ppt_h</p:attrName>
                                        </p:attrNameLst>
                                      </p:cBhvr>
                                      <p:tavLst>
                                        <p:tav tm="0">
                                          <p:val>
                                            <p:fltVal val="0"/>
                                          </p:val>
                                        </p:tav>
                                        <p:tav tm="100000">
                                          <p:val>
                                            <p:strVal val="#ppt_h"/>
                                          </p:val>
                                        </p:tav>
                                      </p:tavLst>
                                    </p:anim>
                                    <p:anim calcmode="lin" valueType="num">
                                      <p:cBhvr>
                                        <p:cTn id="38" dur="500" fill="hold"/>
                                        <p:tgtEl>
                                          <p:spTgt spid="189"/>
                                        </p:tgtEl>
                                        <p:attrNameLst>
                                          <p:attrName>style.rotation</p:attrName>
                                        </p:attrNameLst>
                                      </p:cBhvr>
                                      <p:tavLst>
                                        <p:tav tm="0">
                                          <p:val>
                                            <p:fltVal val="360"/>
                                          </p:val>
                                        </p:tav>
                                        <p:tav tm="100000">
                                          <p:val>
                                            <p:fltVal val="0"/>
                                          </p:val>
                                        </p:tav>
                                      </p:tavLst>
                                    </p:anim>
                                    <p:animEffect transition="in" filter="fade">
                                      <p:cBhvr>
                                        <p:cTn id="39" dur="500"/>
                                        <p:tgtEl>
                                          <p:spTgt spid="189"/>
                                        </p:tgtEl>
                                      </p:cBhvr>
                                    </p:animEffect>
                                  </p:childTnLst>
                                </p:cTn>
                              </p:par>
                            </p:childTnLst>
                          </p:cTn>
                        </p:par>
                        <p:par>
                          <p:cTn id="40" fill="hold">
                            <p:stCondLst>
                              <p:cond delay="3800"/>
                            </p:stCondLst>
                            <p:childTnLst>
                              <p:par>
                                <p:cTn id="41" presetID="49" presetClass="entr" presetSubtype="0" decel="100000" fill="hold" nodeType="afterEffect">
                                  <p:stCondLst>
                                    <p:cond delay="0"/>
                                  </p:stCondLst>
                                  <p:childTnLst>
                                    <p:set>
                                      <p:cBhvr>
                                        <p:cTn id="42" dur="1" fill="hold">
                                          <p:stCondLst>
                                            <p:cond delay="0"/>
                                          </p:stCondLst>
                                        </p:cTn>
                                        <p:tgtEl>
                                          <p:spTgt spid="201"/>
                                        </p:tgtEl>
                                        <p:attrNameLst>
                                          <p:attrName>style.visibility</p:attrName>
                                        </p:attrNameLst>
                                      </p:cBhvr>
                                      <p:to>
                                        <p:strVal val="visible"/>
                                      </p:to>
                                    </p:set>
                                    <p:anim calcmode="lin" valueType="num">
                                      <p:cBhvr>
                                        <p:cTn id="43" dur="500" fill="hold"/>
                                        <p:tgtEl>
                                          <p:spTgt spid="201"/>
                                        </p:tgtEl>
                                        <p:attrNameLst>
                                          <p:attrName>ppt_w</p:attrName>
                                        </p:attrNameLst>
                                      </p:cBhvr>
                                      <p:tavLst>
                                        <p:tav tm="0">
                                          <p:val>
                                            <p:fltVal val="0"/>
                                          </p:val>
                                        </p:tav>
                                        <p:tav tm="100000">
                                          <p:val>
                                            <p:strVal val="#ppt_w"/>
                                          </p:val>
                                        </p:tav>
                                      </p:tavLst>
                                    </p:anim>
                                    <p:anim calcmode="lin" valueType="num">
                                      <p:cBhvr>
                                        <p:cTn id="44" dur="500" fill="hold"/>
                                        <p:tgtEl>
                                          <p:spTgt spid="201"/>
                                        </p:tgtEl>
                                        <p:attrNameLst>
                                          <p:attrName>ppt_h</p:attrName>
                                        </p:attrNameLst>
                                      </p:cBhvr>
                                      <p:tavLst>
                                        <p:tav tm="0">
                                          <p:val>
                                            <p:fltVal val="0"/>
                                          </p:val>
                                        </p:tav>
                                        <p:tav tm="100000">
                                          <p:val>
                                            <p:strVal val="#ppt_h"/>
                                          </p:val>
                                        </p:tav>
                                      </p:tavLst>
                                    </p:anim>
                                    <p:anim calcmode="lin" valueType="num">
                                      <p:cBhvr>
                                        <p:cTn id="45" dur="500" fill="hold"/>
                                        <p:tgtEl>
                                          <p:spTgt spid="201"/>
                                        </p:tgtEl>
                                        <p:attrNameLst>
                                          <p:attrName>style.rotation</p:attrName>
                                        </p:attrNameLst>
                                      </p:cBhvr>
                                      <p:tavLst>
                                        <p:tav tm="0">
                                          <p:val>
                                            <p:fltVal val="360"/>
                                          </p:val>
                                        </p:tav>
                                        <p:tav tm="100000">
                                          <p:val>
                                            <p:fltVal val="0"/>
                                          </p:val>
                                        </p:tav>
                                      </p:tavLst>
                                    </p:anim>
                                    <p:animEffect transition="in" filter="fade">
                                      <p:cBhvr>
                                        <p:cTn id="46" dur="500"/>
                                        <p:tgtEl>
                                          <p:spTgt spid="201"/>
                                        </p:tgtEl>
                                      </p:cBhvr>
                                    </p:animEffect>
                                  </p:childTnLst>
                                </p:cTn>
                              </p:par>
                            </p:childTnLst>
                          </p:cTn>
                        </p:par>
                        <p:par>
                          <p:cTn id="47" fill="hold">
                            <p:stCondLst>
                              <p:cond delay="4300"/>
                            </p:stCondLst>
                            <p:childTnLst>
                              <p:par>
                                <p:cTn id="48" presetID="47" presetClass="entr" presetSubtype="0" fill="hold" grpId="0" nodeType="afterEffect">
                                  <p:stCondLst>
                                    <p:cond delay="0"/>
                                  </p:stCondLst>
                                  <p:childTnLst>
                                    <p:set>
                                      <p:cBhvr>
                                        <p:cTn id="49" dur="1" fill="hold">
                                          <p:stCondLst>
                                            <p:cond delay="0"/>
                                          </p:stCondLst>
                                        </p:cTn>
                                        <p:tgtEl>
                                          <p:spTgt spid="135"/>
                                        </p:tgtEl>
                                        <p:attrNameLst>
                                          <p:attrName>style.visibility</p:attrName>
                                        </p:attrNameLst>
                                      </p:cBhvr>
                                      <p:to>
                                        <p:strVal val="visible"/>
                                      </p:to>
                                    </p:set>
                                    <p:animEffect transition="in" filter="fade">
                                      <p:cBhvr>
                                        <p:cTn id="50" dur="500"/>
                                        <p:tgtEl>
                                          <p:spTgt spid="135"/>
                                        </p:tgtEl>
                                      </p:cBhvr>
                                    </p:animEffect>
                                    <p:anim calcmode="lin" valueType="num">
                                      <p:cBhvr>
                                        <p:cTn id="51" dur="500" fill="hold"/>
                                        <p:tgtEl>
                                          <p:spTgt spid="135"/>
                                        </p:tgtEl>
                                        <p:attrNameLst>
                                          <p:attrName>ppt_x</p:attrName>
                                        </p:attrNameLst>
                                      </p:cBhvr>
                                      <p:tavLst>
                                        <p:tav tm="0">
                                          <p:val>
                                            <p:strVal val="#ppt_x"/>
                                          </p:val>
                                        </p:tav>
                                        <p:tav tm="100000">
                                          <p:val>
                                            <p:strVal val="#ppt_x"/>
                                          </p:val>
                                        </p:tav>
                                      </p:tavLst>
                                    </p:anim>
                                    <p:anim calcmode="lin" valueType="num">
                                      <p:cBhvr>
                                        <p:cTn id="52" dur="500" fill="hold"/>
                                        <p:tgtEl>
                                          <p:spTgt spid="13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36"/>
                                        </p:tgtEl>
                                        <p:attrNameLst>
                                          <p:attrName>style.visibility</p:attrName>
                                        </p:attrNameLst>
                                      </p:cBhvr>
                                      <p:to>
                                        <p:strVal val="visible"/>
                                      </p:to>
                                    </p:set>
                                    <p:animEffect transition="in" filter="fade">
                                      <p:cBhvr>
                                        <p:cTn id="55" dur="500"/>
                                        <p:tgtEl>
                                          <p:spTgt spid="136"/>
                                        </p:tgtEl>
                                      </p:cBhvr>
                                    </p:animEffect>
                                    <p:anim calcmode="lin" valueType="num">
                                      <p:cBhvr>
                                        <p:cTn id="56" dur="500" fill="hold"/>
                                        <p:tgtEl>
                                          <p:spTgt spid="136"/>
                                        </p:tgtEl>
                                        <p:attrNameLst>
                                          <p:attrName>ppt_x</p:attrName>
                                        </p:attrNameLst>
                                      </p:cBhvr>
                                      <p:tavLst>
                                        <p:tav tm="0">
                                          <p:val>
                                            <p:strVal val="#ppt_x"/>
                                          </p:val>
                                        </p:tav>
                                        <p:tav tm="100000">
                                          <p:val>
                                            <p:strVal val="#ppt_x"/>
                                          </p:val>
                                        </p:tav>
                                      </p:tavLst>
                                    </p:anim>
                                    <p:anim calcmode="lin" valueType="num">
                                      <p:cBhvr>
                                        <p:cTn id="57" dur="500" fill="hold"/>
                                        <p:tgtEl>
                                          <p:spTgt spid="136"/>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500"/>
                                        <p:tgtEl>
                                          <p:spTgt spid="137"/>
                                        </p:tgtEl>
                                      </p:cBhvr>
                                    </p:animEffect>
                                    <p:anim calcmode="lin" valueType="num">
                                      <p:cBhvr>
                                        <p:cTn id="61" dur="500" fill="hold"/>
                                        <p:tgtEl>
                                          <p:spTgt spid="137"/>
                                        </p:tgtEl>
                                        <p:attrNameLst>
                                          <p:attrName>ppt_x</p:attrName>
                                        </p:attrNameLst>
                                      </p:cBhvr>
                                      <p:tavLst>
                                        <p:tav tm="0">
                                          <p:val>
                                            <p:strVal val="#ppt_x"/>
                                          </p:val>
                                        </p:tav>
                                        <p:tav tm="100000">
                                          <p:val>
                                            <p:strVal val="#ppt_x"/>
                                          </p:val>
                                        </p:tav>
                                      </p:tavLst>
                                    </p:anim>
                                    <p:anim calcmode="lin" valueType="num">
                                      <p:cBhvr>
                                        <p:cTn id="62" dur="500" fill="hold"/>
                                        <p:tgtEl>
                                          <p:spTgt spid="13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38"/>
                                        </p:tgtEl>
                                        <p:attrNameLst>
                                          <p:attrName>style.visibility</p:attrName>
                                        </p:attrNameLst>
                                      </p:cBhvr>
                                      <p:to>
                                        <p:strVal val="visible"/>
                                      </p:to>
                                    </p:set>
                                    <p:animEffect transition="in" filter="fade">
                                      <p:cBhvr>
                                        <p:cTn id="65" dur="500"/>
                                        <p:tgtEl>
                                          <p:spTgt spid="138"/>
                                        </p:tgtEl>
                                      </p:cBhvr>
                                    </p:animEffect>
                                    <p:anim calcmode="lin" valueType="num">
                                      <p:cBhvr>
                                        <p:cTn id="66" dur="500" fill="hold"/>
                                        <p:tgtEl>
                                          <p:spTgt spid="138"/>
                                        </p:tgtEl>
                                        <p:attrNameLst>
                                          <p:attrName>ppt_x</p:attrName>
                                        </p:attrNameLst>
                                      </p:cBhvr>
                                      <p:tavLst>
                                        <p:tav tm="0">
                                          <p:val>
                                            <p:strVal val="#ppt_x"/>
                                          </p:val>
                                        </p:tav>
                                        <p:tav tm="100000">
                                          <p:val>
                                            <p:strVal val="#ppt_x"/>
                                          </p:val>
                                        </p:tav>
                                      </p:tavLst>
                                    </p:anim>
                                    <p:anim calcmode="lin" valueType="num">
                                      <p:cBhvr>
                                        <p:cTn id="67" dur="500" fill="hold"/>
                                        <p:tgtEl>
                                          <p:spTgt spid="138"/>
                                        </p:tgtEl>
                                        <p:attrNameLst>
                                          <p:attrName>ppt_y</p:attrName>
                                        </p:attrNameLst>
                                      </p:cBhvr>
                                      <p:tavLst>
                                        <p:tav tm="0">
                                          <p:val>
                                            <p:strVal val="#ppt_y-.1"/>
                                          </p:val>
                                        </p:tav>
                                        <p:tav tm="100000">
                                          <p:val>
                                            <p:strVal val="#ppt_y"/>
                                          </p:val>
                                        </p:tav>
                                      </p:tavLst>
                                    </p:anim>
                                  </p:childTnLst>
                                </p:cTn>
                              </p:par>
                            </p:childTnLst>
                          </p:cTn>
                        </p:par>
                        <p:par>
                          <p:cTn id="68" fill="hold">
                            <p:stCondLst>
                              <p:cond delay="4800"/>
                            </p:stCondLst>
                            <p:childTnLst>
                              <p:par>
                                <p:cTn id="69" presetID="18" presetClass="entr" presetSubtype="12" fill="hold" grpId="0" nodeType="afterEffect">
                                  <p:stCondLst>
                                    <p:cond delay="0"/>
                                  </p:stCondLst>
                                  <p:childTnLst>
                                    <p:set>
                                      <p:cBhvr>
                                        <p:cTn id="70" dur="1" fill="hold">
                                          <p:stCondLst>
                                            <p:cond delay="0"/>
                                          </p:stCondLst>
                                        </p:cTn>
                                        <p:tgtEl>
                                          <p:spTgt spid="139"/>
                                        </p:tgtEl>
                                        <p:attrNameLst>
                                          <p:attrName>style.visibility</p:attrName>
                                        </p:attrNameLst>
                                      </p:cBhvr>
                                      <p:to>
                                        <p:strVal val="visible"/>
                                      </p:to>
                                    </p:set>
                                    <p:animEffect transition="in" filter="strips(downLeft)">
                                      <p:cBhvr>
                                        <p:cTn id="71" dur="500"/>
                                        <p:tgtEl>
                                          <p:spTgt spid="139"/>
                                        </p:tgtEl>
                                      </p:cBhvr>
                                    </p:animEffect>
                                  </p:childTnLst>
                                </p:cTn>
                              </p:par>
                              <p:par>
                                <p:cTn id="72" presetID="55" presetClass="entr" presetSubtype="0" fill="hold" grpId="0" nodeType="withEffect">
                                  <p:stCondLst>
                                    <p:cond delay="0"/>
                                  </p:stCondLst>
                                  <p:childTnLst>
                                    <p:set>
                                      <p:cBhvr>
                                        <p:cTn id="73" dur="1" fill="hold">
                                          <p:stCondLst>
                                            <p:cond delay="0"/>
                                          </p:stCondLst>
                                        </p:cTn>
                                        <p:tgtEl>
                                          <p:spTgt spid="140"/>
                                        </p:tgtEl>
                                        <p:attrNameLst>
                                          <p:attrName>style.visibility</p:attrName>
                                        </p:attrNameLst>
                                      </p:cBhvr>
                                      <p:to>
                                        <p:strVal val="visible"/>
                                      </p:to>
                                    </p:set>
                                    <p:anim calcmode="lin" valueType="num">
                                      <p:cBhvr>
                                        <p:cTn id="74" dur="1000" fill="hold"/>
                                        <p:tgtEl>
                                          <p:spTgt spid="140"/>
                                        </p:tgtEl>
                                        <p:attrNameLst>
                                          <p:attrName>ppt_w</p:attrName>
                                        </p:attrNameLst>
                                      </p:cBhvr>
                                      <p:tavLst>
                                        <p:tav tm="0">
                                          <p:val>
                                            <p:strVal val="#ppt_w*0.70"/>
                                          </p:val>
                                        </p:tav>
                                        <p:tav tm="100000">
                                          <p:val>
                                            <p:strVal val="#ppt_w"/>
                                          </p:val>
                                        </p:tav>
                                      </p:tavLst>
                                    </p:anim>
                                    <p:anim calcmode="lin" valueType="num">
                                      <p:cBhvr>
                                        <p:cTn id="75" dur="1000" fill="hold"/>
                                        <p:tgtEl>
                                          <p:spTgt spid="140"/>
                                        </p:tgtEl>
                                        <p:attrNameLst>
                                          <p:attrName>ppt_h</p:attrName>
                                        </p:attrNameLst>
                                      </p:cBhvr>
                                      <p:tavLst>
                                        <p:tav tm="0">
                                          <p:val>
                                            <p:strVal val="#ppt_h"/>
                                          </p:val>
                                        </p:tav>
                                        <p:tav tm="100000">
                                          <p:val>
                                            <p:strVal val="#ppt_h"/>
                                          </p:val>
                                        </p:tav>
                                      </p:tavLst>
                                    </p:anim>
                                    <p:animEffect transition="in" filter="fade">
                                      <p:cBhvr>
                                        <p:cTn id="76" dur="1000"/>
                                        <p:tgtEl>
                                          <p:spTgt spid="140"/>
                                        </p:tgtEl>
                                      </p:cBhvr>
                                    </p:animEffect>
                                  </p:childTnLst>
                                </p:cTn>
                              </p:par>
                            </p:childTnLst>
                          </p:cTn>
                        </p:par>
                        <p:par>
                          <p:cTn id="77" fill="hold">
                            <p:stCondLst>
                              <p:cond delay="5800"/>
                            </p:stCondLst>
                            <p:childTnLst>
                              <p:par>
                                <p:cTn id="78" presetID="18" presetClass="entr" presetSubtype="12" fill="hold" grpId="0" nodeType="afterEffect">
                                  <p:stCondLst>
                                    <p:cond delay="0"/>
                                  </p:stCondLst>
                                  <p:childTnLst>
                                    <p:set>
                                      <p:cBhvr>
                                        <p:cTn id="79" dur="1" fill="hold">
                                          <p:stCondLst>
                                            <p:cond delay="0"/>
                                          </p:stCondLst>
                                        </p:cTn>
                                        <p:tgtEl>
                                          <p:spTgt spid="141"/>
                                        </p:tgtEl>
                                        <p:attrNameLst>
                                          <p:attrName>style.visibility</p:attrName>
                                        </p:attrNameLst>
                                      </p:cBhvr>
                                      <p:to>
                                        <p:strVal val="visible"/>
                                      </p:to>
                                    </p:set>
                                    <p:animEffect transition="in" filter="strips(downLeft)">
                                      <p:cBhvr>
                                        <p:cTn id="80" dur="500"/>
                                        <p:tgtEl>
                                          <p:spTgt spid="141"/>
                                        </p:tgtEl>
                                      </p:cBhvr>
                                    </p:animEffect>
                                  </p:childTnLst>
                                </p:cTn>
                              </p:par>
                              <p:par>
                                <p:cTn id="81" presetID="55"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anim calcmode="lin" valueType="num">
                                      <p:cBhvr>
                                        <p:cTn id="83" dur="1000" fill="hold"/>
                                        <p:tgtEl>
                                          <p:spTgt spid="142"/>
                                        </p:tgtEl>
                                        <p:attrNameLst>
                                          <p:attrName>ppt_w</p:attrName>
                                        </p:attrNameLst>
                                      </p:cBhvr>
                                      <p:tavLst>
                                        <p:tav tm="0">
                                          <p:val>
                                            <p:strVal val="#ppt_w*0.70"/>
                                          </p:val>
                                        </p:tav>
                                        <p:tav tm="100000">
                                          <p:val>
                                            <p:strVal val="#ppt_w"/>
                                          </p:val>
                                        </p:tav>
                                      </p:tavLst>
                                    </p:anim>
                                    <p:anim calcmode="lin" valueType="num">
                                      <p:cBhvr>
                                        <p:cTn id="84" dur="1000" fill="hold"/>
                                        <p:tgtEl>
                                          <p:spTgt spid="142"/>
                                        </p:tgtEl>
                                        <p:attrNameLst>
                                          <p:attrName>ppt_h</p:attrName>
                                        </p:attrNameLst>
                                      </p:cBhvr>
                                      <p:tavLst>
                                        <p:tav tm="0">
                                          <p:val>
                                            <p:strVal val="#ppt_h"/>
                                          </p:val>
                                        </p:tav>
                                        <p:tav tm="100000">
                                          <p:val>
                                            <p:strVal val="#ppt_h"/>
                                          </p:val>
                                        </p:tav>
                                      </p:tavLst>
                                    </p:anim>
                                    <p:animEffect transition="in" filter="fade">
                                      <p:cBhvr>
                                        <p:cTn id="85" dur="1000"/>
                                        <p:tgtEl>
                                          <p:spTgt spid="142"/>
                                        </p:tgtEl>
                                      </p:cBhvr>
                                    </p:animEffect>
                                  </p:childTnLst>
                                </p:cTn>
                              </p:par>
                            </p:childTnLst>
                          </p:cTn>
                        </p:par>
                        <p:par>
                          <p:cTn id="86" fill="hold">
                            <p:stCondLst>
                              <p:cond delay="6800"/>
                            </p:stCondLst>
                            <p:childTnLst>
                              <p:par>
                                <p:cTn id="87" presetID="18" presetClass="entr" presetSubtype="12" fill="hold" grpId="0" nodeType="afterEffect">
                                  <p:stCondLst>
                                    <p:cond delay="0"/>
                                  </p:stCondLst>
                                  <p:childTnLst>
                                    <p:set>
                                      <p:cBhvr>
                                        <p:cTn id="88" dur="1" fill="hold">
                                          <p:stCondLst>
                                            <p:cond delay="0"/>
                                          </p:stCondLst>
                                        </p:cTn>
                                        <p:tgtEl>
                                          <p:spTgt spid="143"/>
                                        </p:tgtEl>
                                        <p:attrNameLst>
                                          <p:attrName>style.visibility</p:attrName>
                                        </p:attrNameLst>
                                      </p:cBhvr>
                                      <p:to>
                                        <p:strVal val="visible"/>
                                      </p:to>
                                    </p:set>
                                    <p:animEffect transition="in" filter="strips(downLeft)">
                                      <p:cBhvr>
                                        <p:cTn id="89" dur="500"/>
                                        <p:tgtEl>
                                          <p:spTgt spid="143"/>
                                        </p:tgtEl>
                                      </p:cBhvr>
                                    </p:animEffect>
                                  </p:childTnLst>
                                </p:cTn>
                              </p:par>
                              <p:par>
                                <p:cTn id="90" presetID="55" presetClass="entr" presetSubtype="0" fill="hold" grpId="0" nodeType="withEffect">
                                  <p:stCondLst>
                                    <p:cond delay="0"/>
                                  </p:stCondLst>
                                  <p:childTnLst>
                                    <p:set>
                                      <p:cBhvr>
                                        <p:cTn id="91" dur="1" fill="hold">
                                          <p:stCondLst>
                                            <p:cond delay="0"/>
                                          </p:stCondLst>
                                        </p:cTn>
                                        <p:tgtEl>
                                          <p:spTgt spid="144"/>
                                        </p:tgtEl>
                                        <p:attrNameLst>
                                          <p:attrName>style.visibility</p:attrName>
                                        </p:attrNameLst>
                                      </p:cBhvr>
                                      <p:to>
                                        <p:strVal val="visible"/>
                                      </p:to>
                                    </p:set>
                                    <p:anim calcmode="lin" valueType="num">
                                      <p:cBhvr>
                                        <p:cTn id="92" dur="1000" fill="hold"/>
                                        <p:tgtEl>
                                          <p:spTgt spid="144"/>
                                        </p:tgtEl>
                                        <p:attrNameLst>
                                          <p:attrName>ppt_w</p:attrName>
                                        </p:attrNameLst>
                                      </p:cBhvr>
                                      <p:tavLst>
                                        <p:tav tm="0">
                                          <p:val>
                                            <p:strVal val="#ppt_w*0.70"/>
                                          </p:val>
                                        </p:tav>
                                        <p:tav tm="100000">
                                          <p:val>
                                            <p:strVal val="#ppt_w"/>
                                          </p:val>
                                        </p:tav>
                                      </p:tavLst>
                                    </p:anim>
                                    <p:anim calcmode="lin" valueType="num">
                                      <p:cBhvr>
                                        <p:cTn id="93" dur="1000" fill="hold"/>
                                        <p:tgtEl>
                                          <p:spTgt spid="144"/>
                                        </p:tgtEl>
                                        <p:attrNameLst>
                                          <p:attrName>ppt_h</p:attrName>
                                        </p:attrNameLst>
                                      </p:cBhvr>
                                      <p:tavLst>
                                        <p:tav tm="0">
                                          <p:val>
                                            <p:strVal val="#ppt_h"/>
                                          </p:val>
                                        </p:tav>
                                        <p:tav tm="100000">
                                          <p:val>
                                            <p:strVal val="#ppt_h"/>
                                          </p:val>
                                        </p:tav>
                                      </p:tavLst>
                                    </p:anim>
                                    <p:animEffect transition="in" filter="fade">
                                      <p:cBhvr>
                                        <p:cTn id="94" dur="1000"/>
                                        <p:tgtEl>
                                          <p:spTgt spid="144"/>
                                        </p:tgtEl>
                                      </p:cBhvr>
                                    </p:animEffect>
                                  </p:childTnLst>
                                </p:cTn>
                              </p:par>
                            </p:childTnLst>
                          </p:cTn>
                        </p:par>
                        <p:par>
                          <p:cTn id="95" fill="hold">
                            <p:stCondLst>
                              <p:cond delay="7800"/>
                            </p:stCondLst>
                            <p:childTnLst>
                              <p:par>
                                <p:cTn id="96" presetID="18" presetClass="entr" presetSubtype="12" fill="hold" grpId="0" nodeType="afterEffect">
                                  <p:stCondLst>
                                    <p:cond delay="0"/>
                                  </p:stCondLst>
                                  <p:childTnLst>
                                    <p:set>
                                      <p:cBhvr>
                                        <p:cTn id="97" dur="1" fill="hold">
                                          <p:stCondLst>
                                            <p:cond delay="0"/>
                                          </p:stCondLst>
                                        </p:cTn>
                                        <p:tgtEl>
                                          <p:spTgt spid="145"/>
                                        </p:tgtEl>
                                        <p:attrNameLst>
                                          <p:attrName>style.visibility</p:attrName>
                                        </p:attrNameLst>
                                      </p:cBhvr>
                                      <p:to>
                                        <p:strVal val="visible"/>
                                      </p:to>
                                    </p:set>
                                    <p:animEffect transition="in" filter="strips(downLeft)">
                                      <p:cBhvr>
                                        <p:cTn id="98" dur="500"/>
                                        <p:tgtEl>
                                          <p:spTgt spid="145"/>
                                        </p:tgtEl>
                                      </p:cBhvr>
                                    </p:animEffect>
                                  </p:childTnLst>
                                </p:cTn>
                              </p:par>
                              <p:par>
                                <p:cTn id="99" presetID="55" presetClass="entr" presetSubtype="0" fill="hold" grpId="0" nodeType="withEffect">
                                  <p:stCondLst>
                                    <p:cond delay="0"/>
                                  </p:stCondLst>
                                  <p:childTnLst>
                                    <p:set>
                                      <p:cBhvr>
                                        <p:cTn id="100" dur="1" fill="hold">
                                          <p:stCondLst>
                                            <p:cond delay="0"/>
                                          </p:stCondLst>
                                        </p:cTn>
                                        <p:tgtEl>
                                          <p:spTgt spid="146"/>
                                        </p:tgtEl>
                                        <p:attrNameLst>
                                          <p:attrName>style.visibility</p:attrName>
                                        </p:attrNameLst>
                                      </p:cBhvr>
                                      <p:to>
                                        <p:strVal val="visible"/>
                                      </p:to>
                                    </p:set>
                                    <p:anim calcmode="lin" valueType="num">
                                      <p:cBhvr>
                                        <p:cTn id="101" dur="1000" fill="hold"/>
                                        <p:tgtEl>
                                          <p:spTgt spid="146"/>
                                        </p:tgtEl>
                                        <p:attrNameLst>
                                          <p:attrName>ppt_w</p:attrName>
                                        </p:attrNameLst>
                                      </p:cBhvr>
                                      <p:tavLst>
                                        <p:tav tm="0">
                                          <p:val>
                                            <p:strVal val="#ppt_w*0.70"/>
                                          </p:val>
                                        </p:tav>
                                        <p:tav tm="100000">
                                          <p:val>
                                            <p:strVal val="#ppt_w"/>
                                          </p:val>
                                        </p:tav>
                                      </p:tavLst>
                                    </p:anim>
                                    <p:anim calcmode="lin" valueType="num">
                                      <p:cBhvr>
                                        <p:cTn id="102" dur="1000" fill="hold"/>
                                        <p:tgtEl>
                                          <p:spTgt spid="146"/>
                                        </p:tgtEl>
                                        <p:attrNameLst>
                                          <p:attrName>ppt_h</p:attrName>
                                        </p:attrNameLst>
                                      </p:cBhvr>
                                      <p:tavLst>
                                        <p:tav tm="0">
                                          <p:val>
                                            <p:strVal val="#ppt_h"/>
                                          </p:val>
                                        </p:tav>
                                        <p:tav tm="100000">
                                          <p:val>
                                            <p:strVal val="#ppt_h"/>
                                          </p:val>
                                        </p:tav>
                                      </p:tavLst>
                                    </p:anim>
                                    <p:animEffect transition="in" filter="fade">
                                      <p:cBhvr>
                                        <p:cTn id="103" dur="1000"/>
                                        <p:tgtEl>
                                          <p:spTgt spid="146"/>
                                        </p:tgtEl>
                                      </p:cBhvr>
                                    </p:animEffect>
                                  </p:childTnLst>
                                </p:cTn>
                              </p:par>
                            </p:childTnLst>
                          </p:cTn>
                        </p:par>
                        <p:par>
                          <p:cTn id="104" fill="hold">
                            <p:stCondLst>
                              <p:cond delay="8800"/>
                            </p:stCondLst>
                            <p:childTnLst>
                              <p:par>
                                <p:cTn id="105" presetID="2" presetClass="entr" presetSubtype="4" decel="100000" fill="hold" nodeType="afterEffect">
                                  <p:stCondLst>
                                    <p:cond delay="0"/>
                                  </p:stCondLst>
                                  <p:childTnLst>
                                    <p:set>
                                      <p:cBhvr>
                                        <p:cTn id="106" dur="1" fill="hold">
                                          <p:stCondLst>
                                            <p:cond delay="0"/>
                                          </p:stCondLst>
                                        </p:cTn>
                                        <p:tgtEl>
                                          <p:spTgt spid="171"/>
                                        </p:tgtEl>
                                        <p:attrNameLst>
                                          <p:attrName>style.visibility</p:attrName>
                                        </p:attrNameLst>
                                      </p:cBhvr>
                                      <p:to>
                                        <p:strVal val="visible"/>
                                      </p:to>
                                    </p:set>
                                    <p:anim calcmode="lin" valueType="num">
                                      <p:cBhvr additive="base">
                                        <p:cTn id="107" dur="1500" fill="hold"/>
                                        <p:tgtEl>
                                          <p:spTgt spid="171"/>
                                        </p:tgtEl>
                                        <p:attrNameLst>
                                          <p:attrName>ppt_x</p:attrName>
                                        </p:attrNameLst>
                                      </p:cBhvr>
                                      <p:tavLst>
                                        <p:tav tm="0">
                                          <p:val>
                                            <p:strVal val="#ppt_x"/>
                                          </p:val>
                                        </p:tav>
                                        <p:tav tm="100000">
                                          <p:val>
                                            <p:strVal val="#ppt_x"/>
                                          </p:val>
                                        </p:tav>
                                      </p:tavLst>
                                    </p:anim>
                                    <p:anim calcmode="lin" valueType="num">
                                      <p:cBhvr additive="base">
                                        <p:cTn id="108" dur="1500" fill="hold"/>
                                        <p:tgtEl>
                                          <p:spTgt spid="171"/>
                                        </p:tgtEl>
                                        <p:attrNameLst>
                                          <p:attrName>ppt_y</p:attrName>
                                        </p:attrNameLst>
                                      </p:cBhvr>
                                      <p:tavLst>
                                        <p:tav tm="0">
                                          <p:val>
                                            <p:strVal val="1+#ppt_h/2"/>
                                          </p:val>
                                        </p:tav>
                                        <p:tav tm="100000">
                                          <p:val>
                                            <p:strVal val="#ppt_y"/>
                                          </p:val>
                                        </p:tav>
                                      </p:tavLst>
                                    </p:anim>
                                  </p:childTnLst>
                                </p:cTn>
                              </p:par>
                              <p:par>
                                <p:cTn id="109" presetID="2" presetClass="entr" presetSubtype="4" decel="100000" fill="hold" nodeType="withEffect">
                                  <p:stCondLst>
                                    <p:cond delay="500"/>
                                  </p:stCondLst>
                                  <p:childTnLst>
                                    <p:set>
                                      <p:cBhvr>
                                        <p:cTn id="110" dur="1" fill="hold">
                                          <p:stCondLst>
                                            <p:cond delay="0"/>
                                          </p:stCondLst>
                                        </p:cTn>
                                        <p:tgtEl>
                                          <p:spTgt spid="159"/>
                                        </p:tgtEl>
                                        <p:attrNameLst>
                                          <p:attrName>style.visibility</p:attrName>
                                        </p:attrNameLst>
                                      </p:cBhvr>
                                      <p:to>
                                        <p:strVal val="visible"/>
                                      </p:to>
                                    </p:set>
                                    <p:anim calcmode="lin" valueType="num">
                                      <p:cBhvr additive="base">
                                        <p:cTn id="111" dur="1500" fill="hold"/>
                                        <p:tgtEl>
                                          <p:spTgt spid="159"/>
                                        </p:tgtEl>
                                        <p:attrNameLst>
                                          <p:attrName>ppt_x</p:attrName>
                                        </p:attrNameLst>
                                      </p:cBhvr>
                                      <p:tavLst>
                                        <p:tav tm="0">
                                          <p:val>
                                            <p:strVal val="#ppt_x"/>
                                          </p:val>
                                        </p:tav>
                                        <p:tav tm="100000">
                                          <p:val>
                                            <p:strVal val="#ppt_x"/>
                                          </p:val>
                                        </p:tav>
                                      </p:tavLst>
                                    </p:anim>
                                    <p:anim calcmode="lin" valueType="num">
                                      <p:cBhvr additive="base">
                                        <p:cTn id="112" dur="1500" fill="hold"/>
                                        <p:tgtEl>
                                          <p:spTgt spid="159"/>
                                        </p:tgtEl>
                                        <p:attrNameLst>
                                          <p:attrName>ppt_y</p:attrName>
                                        </p:attrNameLst>
                                      </p:cBhvr>
                                      <p:tavLst>
                                        <p:tav tm="0">
                                          <p:val>
                                            <p:strVal val="1+#ppt_h/2"/>
                                          </p:val>
                                        </p:tav>
                                        <p:tav tm="100000">
                                          <p:val>
                                            <p:strVal val="#ppt_y"/>
                                          </p:val>
                                        </p:tav>
                                      </p:tavLst>
                                    </p:anim>
                                  </p:childTnLst>
                                </p:cTn>
                              </p:par>
                              <p:par>
                                <p:cTn id="113" presetID="2" presetClass="entr" presetSubtype="4" decel="100000" fill="hold" nodeType="withEffect">
                                  <p:stCondLst>
                                    <p:cond delay="1000"/>
                                  </p:stCondLst>
                                  <p:childTnLst>
                                    <p:set>
                                      <p:cBhvr>
                                        <p:cTn id="114" dur="1" fill="hold">
                                          <p:stCondLst>
                                            <p:cond delay="0"/>
                                          </p:stCondLst>
                                        </p:cTn>
                                        <p:tgtEl>
                                          <p:spTgt spid="147"/>
                                        </p:tgtEl>
                                        <p:attrNameLst>
                                          <p:attrName>style.visibility</p:attrName>
                                        </p:attrNameLst>
                                      </p:cBhvr>
                                      <p:to>
                                        <p:strVal val="visible"/>
                                      </p:to>
                                    </p:set>
                                    <p:anim calcmode="lin" valueType="num">
                                      <p:cBhvr additive="base">
                                        <p:cTn id="115" dur="1500" fill="hold"/>
                                        <p:tgtEl>
                                          <p:spTgt spid="147"/>
                                        </p:tgtEl>
                                        <p:attrNameLst>
                                          <p:attrName>ppt_x</p:attrName>
                                        </p:attrNameLst>
                                      </p:cBhvr>
                                      <p:tavLst>
                                        <p:tav tm="0">
                                          <p:val>
                                            <p:strVal val="#ppt_x"/>
                                          </p:val>
                                        </p:tav>
                                        <p:tav tm="100000">
                                          <p:val>
                                            <p:strVal val="#ppt_x"/>
                                          </p:val>
                                        </p:tav>
                                      </p:tavLst>
                                    </p:anim>
                                    <p:anim calcmode="lin" valueType="num">
                                      <p:cBhvr additive="base">
                                        <p:cTn id="116" dur="1500" fill="hold"/>
                                        <p:tgtEl>
                                          <p:spTgt spid="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135" grpId="0"/>
      <p:bldP spid="136" grpId="0"/>
      <p:bldP spid="137" grpId="0"/>
      <p:bldP spid="138" grpId="0"/>
      <p:bldP spid="139" grpId="0"/>
      <p:bldP spid="140" grpId="0"/>
      <p:bldP spid="141" grpId="0"/>
      <p:bldP spid="142" grpId="0"/>
      <p:bldP spid="143" grpId="0"/>
      <p:bldP spid="144" grpId="0"/>
      <p:bldP spid="145" grpId="0"/>
      <p:bldP spid="1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2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2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2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2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04</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规划及未来发展</a:t>
            </a:r>
          </a:p>
        </p:txBody>
      </p:sp>
      <p:sp>
        <p:nvSpPr>
          <p:cNvPr id="53" name="Triangle">
            <a:extLst>
              <a:ext uri="{FF2B5EF4-FFF2-40B4-BE49-F238E27FC236}">
                <a16:creationId xmlns:a16="http://schemas.microsoft.com/office/drawing/2014/main" xmlns="" id="{786B8812-AAD5-4428-87A6-F464A1285780}"/>
              </a:ext>
            </a:extLst>
          </p:cNvPr>
          <p:cNvSpPr/>
          <p:nvPr/>
        </p:nvSpPr>
        <p:spPr>
          <a:xfrm>
            <a:off x="4236742" y="2495251"/>
            <a:ext cx="3578922" cy="30957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30353E">
              <a:alpha val="4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4" name="Triangle">
            <a:extLst>
              <a:ext uri="{FF2B5EF4-FFF2-40B4-BE49-F238E27FC236}">
                <a16:creationId xmlns:a16="http://schemas.microsoft.com/office/drawing/2014/main" xmlns="" id="{1FF0F4A9-ED9D-4986-B8E9-54CE59713B11}"/>
              </a:ext>
            </a:extLst>
          </p:cNvPr>
          <p:cNvSpPr/>
          <p:nvPr/>
        </p:nvSpPr>
        <p:spPr>
          <a:xfrm>
            <a:off x="4236742" y="3808457"/>
            <a:ext cx="3578922" cy="1782562"/>
          </a:xfrm>
          <a:custGeom>
            <a:avLst/>
            <a:gdLst/>
            <a:ahLst/>
            <a:cxnLst>
              <a:cxn ang="0">
                <a:pos x="wd2" y="hd2"/>
              </a:cxn>
              <a:cxn ang="5400000">
                <a:pos x="wd2" y="hd2"/>
              </a:cxn>
              <a:cxn ang="10800000">
                <a:pos x="wd2" y="hd2"/>
              </a:cxn>
              <a:cxn ang="16200000">
                <a:pos x="wd2" y="hd2"/>
              </a:cxn>
            </a:cxnLst>
            <a:rect l="0" t="0" r="r" b="b"/>
            <a:pathLst>
              <a:path w="21600" h="21600" extrusionOk="0">
                <a:moveTo>
                  <a:pt x="6227" y="0"/>
                </a:moveTo>
                <a:lnTo>
                  <a:pt x="21600" y="21600"/>
                </a:lnTo>
                <a:lnTo>
                  <a:pt x="0" y="21600"/>
                </a:lnTo>
                <a:lnTo>
                  <a:pt x="6227" y="0"/>
                </a:lnTo>
                <a:close/>
              </a:path>
            </a:pathLst>
          </a:custGeom>
          <a:solidFill>
            <a:srgbClr val="30353E">
              <a:alpha val="4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5" name="Triangle">
            <a:extLst>
              <a:ext uri="{FF2B5EF4-FFF2-40B4-BE49-F238E27FC236}">
                <a16:creationId xmlns:a16="http://schemas.microsoft.com/office/drawing/2014/main" xmlns="" id="{3F302466-783F-4EB8-94FC-0FE99B4A676F}"/>
              </a:ext>
            </a:extLst>
          </p:cNvPr>
          <p:cNvSpPr/>
          <p:nvPr/>
        </p:nvSpPr>
        <p:spPr>
          <a:xfrm>
            <a:off x="4236742" y="4165441"/>
            <a:ext cx="3578922" cy="1425578"/>
          </a:xfrm>
          <a:custGeom>
            <a:avLst/>
            <a:gdLst/>
            <a:ahLst/>
            <a:cxnLst>
              <a:cxn ang="0">
                <a:pos x="wd2" y="hd2"/>
              </a:cxn>
              <a:cxn ang="5400000">
                <a:pos x="wd2" y="hd2"/>
              </a:cxn>
              <a:cxn ang="10800000">
                <a:pos x="wd2" y="hd2"/>
              </a:cxn>
              <a:cxn ang="16200000">
                <a:pos x="wd2" y="hd2"/>
              </a:cxn>
            </a:cxnLst>
            <a:rect l="0" t="0" r="r" b="b"/>
            <a:pathLst>
              <a:path w="21600" h="21600" extrusionOk="0">
                <a:moveTo>
                  <a:pt x="16543" y="0"/>
                </a:moveTo>
                <a:lnTo>
                  <a:pt x="21600" y="21600"/>
                </a:lnTo>
                <a:lnTo>
                  <a:pt x="0" y="21600"/>
                </a:lnTo>
                <a:lnTo>
                  <a:pt x="16543" y="0"/>
                </a:lnTo>
                <a:close/>
              </a:path>
            </a:pathLst>
          </a:custGeom>
          <a:solidFill>
            <a:srgbClr val="30353E">
              <a:alpha val="2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6" name="Triangle">
            <a:extLst>
              <a:ext uri="{FF2B5EF4-FFF2-40B4-BE49-F238E27FC236}">
                <a16:creationId xmlns:a16="http://schemas.microsoft.com/office/drawing/2014/main" xmlns="" id="{D7CFEF22-9913-4731-8EB7-C70D4E153B8B}"/>
              </a:ext>
            </a:extLst>
          </p:cNvPr>
          <p:cNvSpPr/>
          <p:nvPr/>
        </p:nvSpPr>
        <p:spPr>
          <a:xfrm>
            <a:off x="4236742" y="3347217"/>
            <a:ext cx="3578922" cy="2243802"/>
          </a:xfrm>
          <a:custGeom>
            <a:avLst/>
            <a:gdLst/>
            <a:ahLst/>
            <a:cxnLst>
              <a:cxn ang="0">
                <a:pos x="wd2" y="hd2"/>
              </a:cxn>
              <a:cxn ang="5400000">
                <a:pos x="wd2" y="hd2"/>
              </a:cxn>
              <a:cxn ang="10800000">
                <a:pos x="wd2" y="hd2"/>
              </a:cxn>
              <a:cxn ang="16200000">
                <a:pos x="wd2" y="hd2"/>
              </a:cxn>
            </a:cxnLst>
            <a:rect l="0" t="0" r="r" b="b"/>
            <a:pathLst>
              <a:path w="21600" h="21600" extrusionOk="0">
                <a:moveTo>
                  <a:pt x="13717" y="0"/>
                </a:moveTo>
                <a:lnTo>
                  <a:pt x="21600" y="21600"/>
                </a:lnTo>
                <a:lnTo>
                  <a:pt x="0" y="21600"/>
                </a:lnTo>
                <a:lnTo>
                  <a:pt x="13717" y="0"/>
                </a:lnTo>
                <a:close/>
              </a:path>
            </a:pathLst>
          </a:custGeom>
          <a:solidFill>
            <a:srgbClr val="30353E">
              <a:alpha val="30000"/>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7" name="Line">
            <a:extLst>
              <a:ext uri="{FF2B5EF4-FFF2-40B4-BE49-F238E27FC236}">
                <a16:creationId xmlns:a16="http://schemas.microsoft.com/office/drawing/2014/main" xmlns="" id="{0B4424CC-F208-4321-93D1-8F7AD966CA75}"/>
              </a:ext>
            </a:extLst>
          </p:cNvPr>
          <p:cNvSpPr/>
          <p:nvPr/>
        </p:nvSpPr>
        <p:spPr>
          <a:xfrm>
            <a:off x="6517404" y="3350392"/>
            <a:ext cx="2023468" cy="1"/>
          </a:xfrm>
          <a:prstGeom prst="line">
            <a:avLst/>
          </a:prstGeom>
          <a:ln w="12700">
            <a:solidFill>
              <a:srgbClr val="D2DDEA"/>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8" name="Line">
            <a:extLst>
              <a:ext uri="{FF2B5EF4-FFF2-40B4-BE49-F238E27FC236}">
                <a16:creationId xmlns:a16="http://schemas.microsoft.com/office/drawing/2014/main" xmlns="" id="{AA2AC8C6-79A5-4F0F-8EFE-428BB36E51D8}"/>
              </a:ext>
            </a:extLst>
          </p:cNvPr>
          <p:cNvSpPr/>
          <p:nvPr/>
        </p:nvSpPr>
        <p:spPr>
          <a:xfrm>
            <a:off x="6991537" y="4168616"/>
            <a:ext cx="1549335" cy="1"/>
          </a:xfrm>
          <a:prstGeom prst="line">
            <a:avLst/>
          </a:prstGeom>
          <a:ln w="12700">
            <a:solidFill>
              <a:srgbClr val="D2DDEA"/>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9" name="Line">
            <a:extLst>
              <a:ext uri="{FF2B5EF4-FFF2-40B4-BE49-F238E27FC236}">
                <a16:creationId xmlns:a16="http://schemas.microsoft.com/office/drawing/2014/main" xmlns="" id="{722C5C15-DC68-40DE-ADAF-A45DA9BA66D3}"/>
              </a:ext>
            </a:extLst>
          </p:cNvPr>
          <p:cNvSpPr/>
          <p:nvPr/>
        </p:nvSpPr>
        <p:spPr>
          <a:xfrm>
            <a:off x="3296742" y="3811632"/>
            <a:ext cx="1956497" cy="1"/>
          </a:xfrm>
          <a:prstGeom prst="line">
            <a:avLst/>
          </a:prstGeom>
          <a:ln w="12700">
            <a:solidFill>
              <a:srgbClr val="D2DDEA"/>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60" name="Line">
            <a:extLst>
              <a:ext uri="{FF2B5EF4-FFF2-40B4-BE49-F238E27FC236}">
                <a16:creationId xmlns:a16="http://schemas.microsoft.com/office/drawing/2014/main" xmlns="" id="{611294FB-B89D-4738-AE52-8D30D4F230AC}"/>
              </a:ext>
            </a:extLst>
          </p:cNvPr>
          <p:cNvSpPr/>
          <p:nvPr/>
        </p:nvSpPr>
        <p:spPr>
          <a:xfrm>
            <a:off x="3296742" y="2498426"/>
            <a:ext cx="2729461" cy="1"/>
          </a:xfrm>
          <a:prstGeom prst="line">
            <a:avLst/>
          </a:prstGeom>
          <a:ln w="12700">
            <a:solidFill>
              <a:srgbClr val="D2DDEA"/>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61" name="PA_库_70%">
            <a:extLst>
              <a:ext uri="{FF2B5EF4-FFF2-40B4-BE49-F238E27FC236}">
                <a16:creationId xmlns:a16="http://schemas.microsoft.com/office/drawing/2014/main" xmlns="" id="{27CE797F-5952-40F1-AD9F-D3791F9E96F8}"/>
              </a:ext>
            </a:extLst>
          </p:cNvPr>
          <p:cNvSpPr txBox="1"/>
          <p:nvPr>
            <p:custDataLst>
              <p:tags r:id="rId1"/>
            </p:custDataLst>
          </p:nvPr>
        </p:nvSpPr>
        <p:spPr>
          <a:xfrm>
            <a:off x="8777289" y="3140842"/>
            <a:ext cx="516167" cy="464743"/>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solidFill>
                  <a:schemeClr val="accent1">
                    <a:lumMod val="50000"/>
                  </a:schemeClr>
                </a:solidFill>
                <a:latin typeface="微软雅黑" panose="020B0503020204020204" pitchFamily="34" charset="-122"/>
                <a:ea typeface="微软雅黑" panose="020B0503020204020204" pitchFamily="34" charset="-122"/>
              </a:rPr>
              <a:t>70</a:t>
            </a:r>
            <a:r>
              <a:rPr sz="900">
                <a:solidFill>
                  <a:schemeClr val="accent1">
                    <a:lumMod val="50000"/>
                  </a:schemeClr>
                </a:solidFill>
                <a:latin typeface="微软雅黑" panose="020B0503020204020204" pitchFamily="34" charset="-122"/>
                <a:ea typeface="微软雅黑" panose="020B0503020204020204" pitchFamily="34" charset="-122"/>
              </a:rPr>
              <a:t>%</a:t>
            </a:r>
          </a:p>
        </p:txBody>
      </p:sp>
      <p:sp>
        <p:nvSpPr>
          <p:cNvPr id="62" name="PA_库_45%">
            <a:extLst>
              <a:ext uri="{FF2B5EF4-FFF2-40B4-BE49-F238E27FC236}">
                <a16:creationId xmlns:a16="http://schemas.microsoft.com/office/drawing/2014/main" xmlns="" id="{A0417809-8F11-4811-9202-7596C54F94EA}"/>
              </a:ext>
            </a:extLst>
          </p:cNvPr>
          <p:cNvSpPr txBox="1"/>
          <p:nvPr>
            <p:custDataLst>
              <p:tags r:id="rId2"/>
            </p:custDataLst>
          </p:nvPr>
        </p:nvSpPr>
        <p:spPr>
          <a:xfrm>
            <a:off x="8777289" y="3959066"/>
            <a:ext cx="516167" cy="464743"/>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solidFill>
                  <a:schemeClr val="accent1">
                    <a:lumMod val="50000"/>
                  </a:schemeClr>
                </a:solidFill>
                <a:latin typeface="微软雅黑" panose="020B0503020204020204" pitchFamily="34" charset="-122"/>
                <a:ea typeface="微软雅黑" panose="020B0503020204020204" pitchFamily="34" charset="-122"/>
              </a:rPr>
              <a:t>45</a:t>
            </a:r>
            <a:r>
              <a:rPr sz="900">
                <a:solidFill>
                  <a:schemeClr val="accent1">
                    <a:lumMod val="50000"/>
                  </a:schemeClr>
                </a:solidFill>
                <a:latin typeface="微软雅黑" panose="020B0503020204020204" pitchFamily="34" charset="-122"/>
                <a:ea typeface="微软雅黑" panose="020B0503020204020204" pitchFamily="34" charset="-122"/>
              </a:rPr>
              <a:t>%</a:t>
            </a:r>
          </a:p>
        </p:txBody>
      </p:sp>
      <p:sp>
        <p:nvSpPr>
          <p:cNvPr id="63" name="PA_库_90%">
            <a:extLst>
              <a:ext uri="{FF2B5EF4-FFF2-40B4-BE49-F238E27FC236}">
                <a16:creationId xmlns:a16="http://schemas.microsoft.com/office/drawing/2014/main" xmlns="" id="{AB0FE20B-2F55-42F4-9EF2-E346E2452C73}"/>
              </a:ext>
            </a:extLst>
          </p:cNvPr>
          <p:cNvSpPr txBox="1"/>
          <p:nvPr>
            <p:custDataLst>
              <p:tags r:id="rId3"/>
            </p:custDataLst>
          </p:nvPr>
        </p:nvSpPr>
        <p:spPr>
          <a:xfrm>
            <a:off x="2641011" y="2273001"/>
            <a:ext cx="516167" cy="464743"/>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solidFill>
                  <a:schemeClr val="accent1">
                    <a:lumMod val="50000"/>
                  </a:schemeClr>
                </a:solidFill>
                <a:latin typeface="微软雅黑" panose="020B0503020204020204" pitchFamily="34" charset="-122"/>
                <a:ea typeface="微软雅黑" panose="020B0503020204020204" pitchFamily="34" charset="-122"/>
              </a:rPr>
              <a:t>90</a:t>
            </a:r>
            <a:r>
              <a:rPr sz="900">
                <a:solidFill>
                  <a:schemeClr val="accent1">
                    <a:lumMod val="50000"/>
                  </a:schemeClr>
                </a:solidFill>
                <a:latin typeface="微软雅黑" panose="020B0503020204020204" pitchFamily="34" charset="-122"/>
                <a:ea typeface="微软雅黑" panose="020B0503020204020204" pitchFamily="34" charset="-122"/>
              </a:rPr>
              <a:t>%</a:t>
            </a:r>
          </a:p>
        </p:txBody>
      </p:sp>
      <p:sp>
        <p:nvSpPr>
          <p:cNvPr id="64" name="PA_库_65%">
            <a:extLst>
              <a:ext uri="{FF2B5EF4-FFF2-40B4-BE49-F238E27FC236}">
                <a16:creationId xmlns:a16="http://schemas.microsoft.com/office/drawing/2014/main" xmlns="" id="{4F55FBB7-B242-4580-B281-9497DEA08CA9}"/>
              </a:ext>
            </a:extLst>
          </p:cNvPr>
          <p:cNvSpPr txBox="1"/>
          <p:nvPr>
            <p:custDataLst>
              <p:tags r:id="rId4"/>
            </p:custDataLst>
          </p:nvPr>
        </p:nvSpPr>
        <p:spPr>
          <a:xfrm>
            <a:off x="2641011" y="3598907"/>
            <a:ext cx="516167" cy="464743"/>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a:solidFill>
                  <a:schemeClr val="accent1">
                    <a:lumMod val="50000"/>
                  </a:schemeClr>
                </a:solidFill>
                <a:latin typeface="微软雅黑" panose="020B0503020204020204" pitchFamily="34" charset="-122"/>
                <a:ea typeface="微软雅黑" panose="020B0503020204020204" pitchFamily="34" charset="-122"/>
              </a:rPr>
              <a:t>65</a:t>
            </a:r>
            <a:r>
              <a:rPr sz="900">
                <a:solidFill>
                  <a:schemeClr val="accent1">
                    <a:lumMod val="50000"/>
                  </a:schemeClr>
                </a:solidFill>
                <a:latin typeface="微软雅黑" panose="020B0503020204020204" pitchFamily="34" charset="-122"/>
                <a:ea typeface="微软雅黑" panose="020B0503020204020204" pitchFamily="34" charset="-122"/>
              </a:rPr>
              <a:t>%</a:t>
            </a:r>
          </a:p>
        </p:txBody>
      </p:sp>
      <p:sp>
        <p:nvSpPr>
          <p:cNvPr id="65" name="PA-文本框 11">
            <a:extLst>
              <a:ext uri="{FF2B5EF4-FFF2-40B4-BE49-F238E27FC236}">
                <a16:creationId xmlns:a16="http://schemas.microsoft.com/office/drawing/2014/main" xmlns="" id="{C2088BB6-D8B9-41BA-836E-BCF4380F3603}"/>
              </a:ext>
            </a:extLst>
          </p:cNvPr>
          <p:cNvSpPr txBox="1"/>
          <p:nvPr>
            <p:custDataLst>
              <p:tags r:id="rId5"/>
            </p:custDataLst>
          </p:nvPr>
        </p:nvSpPr>
        <p:spPr>
          <a:xfrm>
            <a:off x="9566939" y="4670849"/>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66" name="PA-组合 4">
            <a:extLst>
              <a:ext uri="{FF2B5EF4-FFF2-40B4-BE49-F238E27FC236}">
                <a16:creationId xmlns:a16="http://schemas.microsoft.com/office/drawing/2014/main" xmlns="" id="{F4FAEBDB-3CB5-4237-923D-A181EF88B64A}"/>
              </a:ext>
            </a:extLst>
          </p:cNvPr>
          <p:cNvGrpSpPr/>
          <p:nvPr>
            <p:custDataLst>
              <p:tags r:id="rId6"/>
            </p:custDataLst>
          </p:nvPr>
        </p:nvGrpSpPr>
        <p:grpSpPr>
          <a:xfrm>
            <a:off x="9869457" y="4179115"/>
            <a:ext cx="1402004" cy="394140"/>
            <a:chOff x="5076548" y="2986241"/>
            <a:chExt cx="1067216" cy="394140"/>
          </a:xfrm>
        </p:grpSpPr>
        <p:sp>
          <p:nvSpPr>
            <p:cNvPr id="67" name="PA-1">
              <a:extLst>
                <a:ext uri="{FF2B5EF4-FFF2-40B4-BE49-F238E27FC236}">
                  <a16:creationId xmlns:a16="http://schemas.microsoft.com/office/drawing/2014/main" xmlns="" id="{D34BFE4E-ECCE-43E4-A672-14F8B942381D}"/>
                </a:ext>
              </a:extLst>
            </p:cNvPr>
            <p:cNvSpPr/>
            <p:nvPr>
              <p:custDataLst>
                <p:tags r:id="rId19"/>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8" name="PA-文本框 16">
              <a:extLst>
                <a:ext uri="{FF2B5EF4-FFF2-40B4-BE49-F238E27FC236}">
                  <a16:creationId xmlns:a16="http://schemas.microsoft.com/office/drawing/2014/main" xmlns="" id="{E9300774-9D78-4304-9C36-B93E941735E8}"/>
                </a:ext>
              </a:extLst>
            </p:cNvPr>
            <p:cNvSpPr txBox="1"/>
            <p:nvPr>
              <p:custDataLst>
                <p:tags r:id="rId20"/>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
        <p:nvSpPr>
          <p:cNvPr id="69" name="PA-文本框 11">
            <a:extLst>
              <a:ext uri="{FF2B5EF4-FFF2-40B4-BE49-F238E27FC236}">
                <a16:creationId xmlns:a16="http://schemas.microsoft.com/office/drawing/2014/main" xmlns="" id="{4986F8C2-D66D-44A8-A7F2-0C8383C15B5E}"/>
              </a:ext>
            </a:extLst>
          </p:cNvPr>
          <p:cNvSpPr txBox="1"/>
          <p:nvPr>
            <p:custDataLst>
              <p:tags r:id="rId7"/>
            </p:custDataLst>
          </p:nvPr>
        </p:nvSpPr>
        <p:spPr>
          <a:xfrm>
            <a:off x="9566939" y="3039761"/>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70" name="PA-组合 4">
            <a:extLst>
              <a:ext uri="{FF2B5EF4-FFF2-40B4-BE49-F238E27FC236}">
                <a16:creationId xmlns:a16="http://schemas.microsoft.com/office/drawing/2014/main" xmlns="" id="{4D182060-30BD-4DBA-A7BB-F8D19EE34CA6}"/>
              </a:ext>
            </a:extLst>
          </p:cNvPr>
          <p:cNvGrpSpPr/>
          <p:nvPr>
            <p:custDataLst>
              <p:tags r:id="rId8"/>
            </p:custDataLst>
          </p:nvPr>
        </p:nvGrpSpPr>
        <p:grpSpPr>
          <a:xfrm>
            <a:off x="9869457" y="2548027"/>
            <a:ext cx="1402004" cy="394140"/>
            <a:chOff x="5076548" y="2986241"/>
            <a:chExt cx="1067216" cy="394140"/>
          </a:xfrm>
        </p:grpSpPr>
        <p:sp>
          <p:nvSpPr>
            <p:cNvPr id="71" name="PA-1">
              <a:extLst>
                <a:ext uri="{FF2B5EF4-FFF2-40B4-BE49-F238E27FC236}">
                  <a16:creationId xmlns:a16="http://schemas.microsoft.com/office/drawing/2014/main" xmlns="" id="{DAC9BD11-E375-4FA2-AB26-4CFF4EE53474}"/>
                </a:ext>
              </a:extLst>
            </p:cNvPr>
            <p:cNvSpPr/>
            <p:nvPr>
              <p:custDataLst>
                <p:tags r:id="rId17"/>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2" name="PA-文本框 16">
              <a:extLst>
                <a:ext uri="{FF2B5EF4-FFF2-40B4-BE49-F238E27FC236}">
                  <a16:creationId xmlns:a16="http://schemas.microsoft.com/office/drawing/2014/main" xmlns="" id="{9848EA02-D3FC-400C-A479-331B6BD6F023}"/>
                </a:ext>
              </a:extLst>
            </p:cNvPr>
            <p:cNvSpPr txBox="1"/>
            <p:nvPr>
              <p:custDataLst>
                <p:tags r:id="rId18"/>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
        <p:nvSpPr>
          <p:cNvPr id="73" name="PA-文本框 11">
            <a:extLst>
              <a:ext uri="{FF2B5EF4-FFF2-40B4-BE49-F238E27FC236}">
                <a16:creationId xmlns:a16="http://schemas.microsoft.com/office/drawing/2014/main" xmlns="" id="{1EAAC4C7-084B-471F-9C45-27A82C927B63}"/>
              </a:ext>
            </a:extLst>
          </p:cNvPr>
          <p:cNvSpPr txBox="1"/>
          <p:nvPr>
            <p:custDataLst>
              <p:tags r:id="rId9"/>
            </p:custDataLst>
          </p:nvPr>
        </p:nvSpPr>
        <p:spPr>
          <a:xfrm>
            <a:off x="470492" y="4276709"/>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74" name="PA-组合 4">
            <a:extLst>
              <a:ext uri="{FF2B5EF4-FFF2-40B4-BE49-F238E27FC236}">
                <a16:creationId xmlns:a16="http://schemas.microsoft.com/office/drawing/2014/main" xmlns="" id="{32D5557E-05DE-415E-A409-5DEF7DC82180}"/>
              </a:ext>
            </a:extLst>
          </p:cNvPr>
          <p:cNvGrpSpPr/>
          <p:nvPr>
            <p:custDataLst>
              <p:tags r:id="rId10"/>
            </p:custDataLst>
          </p:nvPr>
        </p:nvGrpSpPr>
        <p:grpSpPr>
          <a:xfrm>
            <a:off x="773010" y="3784975"/>
            <a:ext cx="1402004" cy="394140"/>
            <a:chOff x="5076548" y="2986241"/>
            <a:chExt cx="1067216" cy="394140"/>
          </a:xfrm>
        </p:grpSpPr>
        <p:sp>
          <p:nvSpPr>
            <p:cNvPr id="75" name="PA-1">
              <a:extLst>
                <a:ext uri="{FF2B5EF4-FFF2-40B4-BE49-F238E27FC236}">
                  <a16:creationId xmlns:a16="http://schemas.microsoft.com/office/drawing/2014/main" xmlns="" id="{F32D5C92-B93B-4AFF-AC56-C0C647EED3D6}"/>
                </a:ext>
              </a:extLst>
            </p:cNvPr>
            <p:cNvSpPr/>
            <p:nvPr>
              <p:custDataLst>
                <p:tags r:id="rId15"/>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6" name="PA-文本框 16">
              <a:extLst>
                <a:ext uri="{FF2B5EF4-FFF2-40B4-BE49-F238E27FC236}">
                  <a16:creationId xmlns:a16="http://schemas.microsoft.com/office/drawing/2014/main" xmlns="" id="{84662938-8084-4EED-8B0F-EFA0BAE90259}"/>
                </a:ext>
              </a:extLst>
            </p:cNvPr>
            <p:cNvSpPr txBox="1"/>
            <p:nvPr>
              <p:custDataLst>
                <p:tags r:id="rId16"/>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
        <p:nvSpPr>
          <p:cNvPr id="77" name="PA-文本框 11">
            <a:extLst>
              <a:ext uri="{FF2B5EF4-FFF2-40B4-BE49-F238E27FC236}">
                <a16:creationId xmlns:a16="http://schemas.microsoft.com/office/drawing/2014/main" xmlns="" id="{4BC6EACC-C67D-475E-8EA6-47E9884EF5A8}"/>
              </a:ext>
            </a:extLst>
          </p:cNvPr>
          <p:cNvSpPr txBox="1"/>
          <p:nvPr>
            <p:custDataLst>
              <p:tags r:id="rId11"/>
            </p:custDataLst>
          </p:nvPr>
        </p:nvSpPr>
        <p:spPr>
          <a:xfrm>
            <a:off x="470492" y="2645621"/>
            <a:ext cx="2007040"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grpSp>
        <p:nvGrpSpPr>
          <p:cNvPr id="78" name="PA-组合 4">
            <a:extLst>
              <a:ext uri="{FF2B5EF4-FFF2-40B4-BE49-F238E27FC236}">
                <a16:creationId xmlns:a16="http://schemas.microsoft.com/office/drawing/2014/main" xmlns="" id="{8B75AAC7-A72D-4DF9-B957-FF276158C3E9}"/>
              </a:ext>
            </a:extLst>
          </p:cNvPr>
          <p:cNvGrpSpPr/>
          <p:nvPr>
            <p:custDataLst>
              <p:tags r:id="rId12"/>
            </p:custDataLst>
          </p:nvPr>
        </p:nvGrpSpPr>
        <p:grpSpPr>
          <a:xfrm>
            <a:off x="773010" y="2153887"/>
            <a:ext cx="1402004" cy="394140"/>
            <a:chOff x="5076548" y="2986241"/>
            <a:chExt cx="1067216" cy="394140"/>
          </a:xfrm>
        </p:grpSpPr>
        <p:sp>
          <p:nvSpPr>
            <p:cNvPr id="79" name="PA-1">
              <a:extLst>
                <a:ext uri="{FF2B5EF4-FFF2-40B4-BE49-F238E27FC236}">
                  <a16:creationId xmlns:a16="http://schemas.microsoft.com/office/drawing/2014/main" xmlns="" id="{DA0585BE-1EFC-4D1A-95B5-4C09F2584FFB}"/>
                </a:ext>
              </a:extLst>
            </p:cNvPr>
            <p:cNvSpPr/>
            <p:nvPr>
              <p:custDataLst>
                <p:tags r:id="rId13"/>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80" name="PA-文本框 16">
              <a:extLst>
                <a:ext uri="{FF2B5EF4-FFF2-40B4-BE49-F238E27FC236}">
                  <a16:creationId xmlns:a16="http://schemas.microsoft.com/office/drawing/2014/main" xmlns="" id="{3674FEED-0262-43D4-8420-4FAB2A6FDDD1}"/>
                </a:ext>
              </a:extLst>
            </p:cNvPr>
            <p:cNvSpPr txBox="1"/>
            <p:nvPr>
              <p:custDataLst>
                <p:tags r:id="rId14"/>
              </p:custDataLst>
            </p:nvPr>
          </p:nvSpPr>
          <p:spPr>
            <a:xfrm>
              <a:off x="5148491" y="3044811"/>
              <a:ext cx="923330" cy="276999"/>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在此添加标题</a:t>
              </a:r>
            </a:p>
          </p:txBody>
        </p:sp>
      </p:grpSp>
    </p:spTree>
    <p:extLst>
      <p:ext uri="{BB962C8B-B14F-4D97-AF65-F5344CB8AC3E}">
        <p14:creationId xmlns:p14="http://schemas.microsoft.com/office/powerpoint/2010/main" val="36307952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17" presetClass="entr" presetSubtype="4"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1000" fill="hold"/>
                                        <p:tgtEl>
                                          <p:spTgt spid="53"/>
                                        </p:tgtEl>
                                        <p:attrNameLst>
                                          <p:attrName>ppt_x</p:attrName>
                                        </p:attrNameLst>
                                      </p:cBhvr>
                                      <p:tavLst>
                                        <p:tav tm="0">
                                          <p:val>
                                            <p:strVal val="#ppt_x"/>
                                          </p:val>
                                        </p:tav>
                                        <p:tav tm="100000">
                                          <p:val>
                                            <p:strVal val="#ppt_x"/>
                                          </p:val>
                                        </p:tav>
                                      </p:tavLst>
                                    </p:anim>
                                    <p:anim calcmode="lin" valueType="num">
                                      <p:cBhvr>
                                        <p:cTn id="20" dur="1000" fill="hold"/>
                                        <p:tgtEl>
                                          <p:spTgt spid="53"/>
                                        </p:tgtEl>
                                        <p:attrNameLst>
                                          <p:attrName>ppt_y</p:attrName>
                                        </p:attrNameLst>
                                      </p:cBhvr>
                                      <p:tavLst>
                                        <p:tav tm="0">
                                          <p:val>
                                            <p:strVal val="#ppt_y+#ppt_h/2"/>
                                          </p:val>
                                        </p:tav>
                                        <p:tav tm="100000">
                                          <p:val>
                                            <p:strVal val="#ppt_y"/>
                                          </p:val>
                                        </p:tav>
                                      </p:tavLst>
                                    </p:anim>
                                    <p:anim calcmode="lin" valueType="num">
                                      <p:cBhvr>
                                        <p:cTn id="21" dur="1000" fill="hold"/>
                                        <p:tgtEl>
                                          <p:spTgt spid="53"/>
                                        </p:tgtEl>
                                        <p:attrNameLst>
                                          <p:attrName>ppt_w</p:attrName>
                                        </p:attrNameLst>
                                      </p:cBhvr>
                                      <p:tavLst>
                                        <p:tav tm="0">
                                          <p:val>
                                            <p:strVal val="#ppt_w"/>
                                          </p:val>
                                        </p:tav>
                                        <p:tav tm="100000">
                                          <p:val>
                                            <p:strVal val="#ppt_w"/>
                                          </p:val>
                                        </p:tav>
                                      </p:tavLst>
                                    </p:anim>
                                    <p:anim calcmode="lin" valueType="num">
                                      <p:cBhvr>
                                        <p:cTn id="22" dur="1000" fill="hold"/>
                                        <p:tgtEl>
                                          <p:spTgt spid="53"/>
                                        </p:tgtEl>
                                        <p:attrNameLst>
                                          <p:attrName>ppt_h</p:attrName>
                                        </p:attrNameLst>
                                      </p:cBhvr>
                                      <p:tavLst>
                                        <p:tav tm="0">
                                          <p:val>
                                            <p:fltVal val="0"/>
                                          </p:val>
                                        </p:tav>
                                        <p:tav tm="100000">
                                          <p:val>
                                            <p:strVal val="#ppt_h"/>
                                          </p:val>
                                        </p:tav>
                                      </p:tavLst>
                                    </p:anim>
                                  </p:childTnLst>
                                </p:cTn>
                              </p:par>
                              <p:par>
                                <p:cTn id="23" presetID="17" presetClass="entr" presetSubtype="4" fill="hold" grpId="0"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ppt_h/2"/>
                                          </p:val>
                                        </p:tav>
                                        <p:tav tm="100000">
                                          <p:val>
                                            <p:strVal val="#ppt_y"/>
                                          </p:val>
                                        </p:tav>
                                      </p:tavLst>
                                    </p:anim>
                                    <p:anim calcmode="lin" valueType="num">
                                      <p:cBhvr>
                                        <p:cTn id="27" dur="1000" fill="hold"/>
                                        <p:tgtEl>
                                          <p:spTgt spid="54"/>
                                        </p:tgtEl>
                                        <p:attrNameLst>
                                          <p:attrName>ppt_w</p:attrName>
                                        </p:attrNameLst>
                                      </p:cBhvr>
                                      <p:tavLst>
                                        <p:tav tm="0">
                                          <p:val>
                                            <p:strVal val="#ppt_w"/>
                                          </p:val>
                                        </p:tav>
                                        <p:tav tm="100000">
                                          <p:val>
                                            <p:strVal val="#ppt_w"/>
                                          </p:val>
                                        </p:tav>
                                      </p:tavLst>
                                    </p:anim>
                                    <p:anim calcmode="lin" valueType="num">
                                      <p:cBhvr>
                                        <p:cTn id="28" dur="1000" fill="hold"/>
                                        <p:tgtEl>
                                          <p:spTgt spid="54"/>
                                        </p:tgtEl>
                                        <p:attrNameLst>
                                          <p:attrName>ppt_h</p:attrName>
                                        </p:attrNameLst>
                                      </p:cBhvr>
                                      <p:tavLst>
                                        <p:tav tm="0">
                                          <p:val>
                                            <p:fltVal val="0"/>
                                          </p:val>
                                        </p:tav>
                                        <p:tav tm="100000">
                                          <p:val>
                                            <p:strVal val="#ppt_h"/>
                                          </p:val>
                                        </p:tav>
                                      </p:tavLst>
                                    </p:anim>
                                  </p:childTnLst>
                                </p:cTn>
                              </p:par>
                              <p:par>
                                <p:cTn id="29" presetID="17" presetClass="entr" presetSubtype="4" fill="hold" grpId="0" nodeType="withEffect">
                                  <p:stCondLst>
                                    <p:cond delay="500"/>
                                  </p:stCondLst>
                                  <p:childTnLst>
                                    <p:set>
                                      <p:cBhvr>
                                        <p:cTn id="30" dur="1" fill="hold">
                                          <p:stCondLst>
                                            <p:cond delay="0"/>
                                          </p:stCondLst>
                                        </p:cTn>
                                        <p:tgtEl>
                                          <p:spTgt spid="55"/>
                                        </p:tgtEl>
                                        <p:attrNameLst>
                                          <p:attrName>style.visibility</p:attrName>
                                        </p:attrNameLst>
                                      </p:cBhvr>
                                      <p:to>
                                        <p:strVal val="visible"/>
                                      </p:to>
                                    </p:set>
                                    <p:anim calcmode="lin" valueType="num">
                                      <p:cBhvr>
                                        <p:cTn id="31" dur="1000" fill="hold"/>
                                        <p:tgtEl>
                                          <p:spTgt spid="55"/>
                                        </p:tgtEl>
                                        <p:attrNameLst>
                                          <p:attrName>ppt_x</p:attrName>
                                        </p:attrNameLst>
                                      </p:cBhvr>
                                      <p:tavLst>
                                        <p:tav tm="0">
                                          <p:val>
                                            <p:strVal val="#ppt_x"/>
                                          </p:val>
                                        </p:tav>
                                        <p:tav tm="100000">
                                          <p:val>
                                            <p:strVal val="#ppt_x"/>
                                          </p:val>
                                        </p:tav>
                                      </p:tavLst>
                                    </p:anim>
                                    <p:anim calcmode="lin" valueType="num">
                                      <p:cBhvr>
                                        <p:cTn id="32" dur="1000" fill="hold"/>
                                        <p:tgtEl>
                                          <p:spTgt spid="55"/>
                                        </p:tgtEl>
                                        <p:attrNameLst>
                                          <p:attrName>ppt_y</p:attrName>
                                        </p:attrNameLst>
                                      </p:cBhvr>
                                      <p:tavLst>
                                        <p:tav tm="0">
                                          <p:val>
                                            <p:strVal val="#ppt_y+#ppt_h/2"/>
                                          </p:val>
                                        </p:tav>
                                        <p:tav tm="100000">
                                          <p:val>
                                            <p:strVal val="#ppt_y"/>
                                          </p:val>
                                        </p:tav>
                                      </p:tavLst>
                                    </p:anim>
                                    <p:anim calcmode="lin" valueType="num">
                                      <p:cBhvr>
                                        <p:cTn id="33" dur="1000" fill="hold"/>
                                        <p:tgtEl>
                                          <p:spTgt spid="55"/>
                                        </p:tgtEl>
                                        <p:attrNameLst>
                                          <p:attrName>ppt_w</p:attrName>
                                        </p:attrNameLst>
                                      </p:cBhvr>
                                      <p:tavLst>
                                        <p:tav tm="0">
                                          <p:val>
                                            <p:strVal val="#ppt_w"/>
                                          </p:val>
                                        </p:tav>
                                        <p:tav tm="100000">
                                          <p:val>
                                            <p:strVal val="#ppt_w"/>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childTnLst>
                                </p:cTn>
                              </p:par>
                              <p:par>
                                <p:cTn id="35" presetID="17" presetClass="entr" presetSubtype="4" fill="hold" grpId="0" nodeType="withEffect">
                                  <p:stCondLst>
                                    <p:cond delay="800"/>
                                  </p:stCondLst>
                                  <p:childTnLst>
                                    <p:set>
                                      <p:cBhvr>
                                        <p:cTn id="36" dur="1" fill="hold">
                                          <p:stCondLst>
                                            <p:cond delay="0"/>
                                          </p:stCondLst>
                                        </p:cTn>
                                        <p:tgtEl>
                                          <p:spTgt spid="56"/>
                                        </p:tgtEl>
                                        <p:attrNameLst>
                                          <p:attrName>style.visibility</p:attrName>
                                        </p:attrNameLst>
                                      </p:cBhvr>
                                      <p:to>
                                        <p:strVal val="visible"/>
                                      </p:to>
                                    </p:set>
                                    <p:anim calcmode="lin" valueType="num">
                                      <p:cBhvr>
                                        <p:cTn id="37" dur="1000" fill="hold"/>
                                        <p:tgtEl>
                                          <p:spTgt spid="56"/>
                                        </p:tgtEl>
                                        <p:attrNameLst>
                                          <p:attrName>ppt_x</p:attrName>
                                        </p:attrNameLst>
                                      </p:cBhvr>
                                      <p:tavLst>
                                        <p:tav tm="0">
                                          <p:val>
                                            <p:strVal val="#ppt_x"/>
                                          </p:val>
                                        </p:tav>
                                        <p:tav tm="100000">
                                          <p:val>
                                            <p:strVal val="#ppt_x"/>
                                          </p:val>
                                        </p:tav>
                                      </p:tavLst>
                                    </p:anim>
                                    <p:anim calcmode="lin" valueType="num">
                                      <p:cBhvr>
                                        <p:cTn id="38" dur="1000" fill="hold"/>
                                        <p:tgtEl>
                                          <p:spTgt spid="56"/>
                                        </p:tgtEl>
                                        <p:attrNameLst>
                                          <p:attrName>ppt_y</p:attrName>
                                        </p:attrNameLst>
                                      </p:cBhvr>
                                      <p:tavLst>
                                        <p:tav tm="0">
                                          <p:val>
                                            <p:strVal val="#ppt_y+#ppt_h/2"/>
                                          </p:val>
                                        </p:tav>
                                        <p:tav tm="100000">
                                          <p:val>
                                            <p:strVal val="#ppt_y"/>
                                          </p:val>
                                        </p:tav>
                                      </p:tavLst>
                                    </p:anim>
                                    <p:anim calcmode="lin" valueType="num">
                                      <p:cBhvr>
                                        <p:cTn id="39" dur="1000" fill="hold"/>
                                        <p:tgtEl>
                                          <p:spTgt spid="56"/>
                                        </p:tgtEl>
                                        <p:attrNameLst>
                                          <p:attrName>ppt_w</p:attrName>
                                        </p:attrNameLst>
                                      </p:cBhvr>
                                      <p:tavLst>
                                        <p:tav tm="0">
                                          <p:val>
                                            <p:strVal val="#ppt_w"/>
                                          </p:val>
                                        </p:tav>
                                        <p:tav tm="100000">
                                          <p:val>
                                            <p:strVal val="#ppt_w"/>
                                          </p:val>
                                        </p:tav>
                                      </p:tavLst>
                                    </p:anim>
                                    <p:anim calcmode="lin" valueType="num">
                                      <p:cBhvr>
                                        <p:cTn id="40" dur="1000" fill="hold"/>
                                        <p:tgtEl>
                                          <p:spTgt spid="56"/>
                                        </p:tgtEl>
                                        <p:attrNameLst>
                                          <p:attrName>ppt_h</p:attrName>
                                        </p:attrNameLst>
                                      </p:cBhvr>
                                      <p:tavLst>
                                        <p:tav tm="0">
                                          <p:val>
                                            <p:fltVal val="0"/>
                                          </p:val>
                                        </p:tav>
                                        <p:tav tm="100000">
                                          <p:val>
                                            <p:strVal val="#ppt_h"/>
                                          </p:val>
                                        </p:tav>
                                      </p:tavLst>
                                    </p:anim>
                                  </p:childTnLst>
                                </p:cTn>
                              </p:par>
                            </p:childTnLst>
                          </p:cTn>
                        </p:par>
                        <p:par>
                          <p:cTn id="41" fill="hold">
                            <p:stCondLst>
                              <p:cond delay="4100"/>
                            </p:stCondLst>
                            <p:childTnLst>
                              <p:par>
                                <p:cTn id="42" presetID="22" presetClass="entr" presetSubtype="8"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wipe(left)">
                                      <p:cBhvr>
                                        <p:cTn id="44" dur="500"/>
                                        <p:tgtEl>
                                          <p:spTgt spid="58"/>
                                        </p:tgtEl>
                                      </p:cBhvr>
                                    </p:animEffect>
                                  </p:childTnLst>
                                </p:cTn>
                              </p:par>
                            </p:childTnLst>
                          </p:cTn>
                        </p:par>
                        <p:par>
                          <p:cTn id="45" fill="hold">
                            <p:stCondLst>
                              <p:cond delay="4600"/>
                            </p:stCondLst>
                            <p:childTnLst>
                              <p:par>
                                <p:cTn id="46" presetID="22" presetClass="entr" presetSubtype="8"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left)">
                                      <p:cBhvr>
                                        <p:cTn id="48" dur="500"/>
                                        <p:tgtEl>
                                          <p:spTgt spid="57"/>
                                        </p:tgtEl>
                                      </p:cBhvr>
                                    </p:animEffect>
                                  </p:childTnLst>
                                </p:cTn>
                              </p:par>
                            </p:childTnLst>
                          </p:cTn>
                        </p:par>
                        <p:par>
                          <p:cTn id="49" fill="hold">
                            <p:stCondLst>
                              <p:cond delay="5100"/>
                            </p:stCondLst>
                            <p:childTnLst>
                              <p:par>
                                <p:cTn id="50" presetID="22" presetClass="entr" presetSubtype="2"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5600"/>
                            </p:stCondLst>
                            <p:childTnLst>
                              <p:par>
                                <p:cTn id="54" presetID="22" presetClass="entr" presetSubtype="2"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right)">
                                      <p:cBhvr>
                                        <p:cTn id="56" dur="500"/>
                                        <p:tgtEl>
                                          <p:spTgt spid="60"/>
                                        </p:tgtEl>
                                      </p:cBhvr>
                                    </p:animEffect>
                                  </p:childTnLst>
                                </p:cTn>
                              </p:par>
                            </p:childTnLst>
                          </p:cTn>
                        </p:par>
                        <p:par>
                          <p:cTn id="57" fill="hold">
                            <p:stCondLst>
                              <p:cond delay="6100"/>
                            </p:stCondLst>
                            <p:childTnLst>
                              <p:par>
                                <p:cTn id="58" presetID="2" presetClass="entr" presetSubtype="4" decel="100000" fill="hold" grpId="0" nodeType="afterEffect">
                                  <p:stCondLst>
                                    <p:cond delay="0"/>
                                  </p:stCondLst>
                                  <p:childTnLst>
                                    <p:set>
                                      <p:cBhvr>
                                        <p:cTn id="59" dur="1" fill="hold">
                                          <p:stCondLst>
                                            <p:cond delay="0"/>
                                          </p:stCondLst>
                                        </p:cTn>
                                        <p:tgtEl>
                                          <p:spTgt spid="61">
                                            <p:txEl>
                                              <p:charRg st="4294967295" end="4294967295"/>
                                            </p:txEl>
                                          </p:spTgt>
                                        </p:tgtEl>
                                        <p:attrNameLst>
                                          <p:attrName>style.visibility</p:attrName>
                                        </p:attrNameLst>
                                      </p:cBhvr>
                                      <p:to>
                                        <p:strVal val="visible"/>
                                      </p:to>
                                    </p:set>
                                    <p:anim calcmode="lin" valueType="num">
                                      <p:cBhvr additive="base">
                                        <p:cTn id="60" dur="1500" fill="hold"/>
                                        <p:tgtEl>
                                          <p:spTgt spid="6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1" dur="1500" fill="hold"/>
                                        <p:tgtEl>
                                          <p:spTgt spid="61">
                                            <p:txEl>
                                              <p:charRg st="4294967295" end="4294967295"/>
                                            </p:txEl>
                                          </p:spTgt>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250"/>
                                  </p:stCondLst>
                                  <p:childTnLst>
                                    <p:set>
                                      <p:cBhvr>
                                        <p:cTn id="63" dur="1" fill="hold">
                                          <p:stCondLst>
                                            <p:cond delay="0"/>
                                          </p:stCondLst>
                                        </p:cTn>
                                        <p:tgtEl>
                                          <p:spTgt spid="62">
                                            <p:txEl>
                                              <p:charRg st="4294967295" end="4294967295"/>
                                            </p:txEl>
                                          </p:spTgt>
                                        </p:tgtEl>
                                        <p:attrNameLst>
                                          <p:attrName>style.visibility</p:attrName>
                                        </p:attrNameLst>
                                      </p:cBhvr>
                                      <p:to>
                                        <p:strVal val="visible"/>
                                      </p:to>
                                    </p:set>
                                    <p:anim calcmode="lin" valueType="num">
                                      <p:cBhvr additive="base">
                                        <p:cTn id="64" dur="1500" fill="hold"/>
                                        <p:tgtEl>
                                          <p:spTgt spid="6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5" dur="1500" fill="hold"/>
                                        <p:tgtEl>
                                          <p:spTgt spid="62">
                                            <p:txEl>
                                              <p:charRg st="4294967295" end="4294967295"/>
                                            </p:txEl>
                                          </p:spTgt>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63">
                                            <p:txEl>
                                              <p:charRg st="4294967295" end="4294967295"/>
                                            </p:txEl>
                                          </p:spTgt>
                                        </p:tgtEl>
                                        <p:attrNameLst>
                                          <p:attrName>style.visibility</p:attrName>
                                        </p:attrNameLst>
                                      </p:cBhvr>
                                      <p:to>
                                        <p:strVal val="visible"/>
                                      </p:to>
                                    </p:set>
                                    <p:anim calcmode="lin" valueType="num">
                                      <p:cBhvr additive="base">
                                        <p:cTn id="68" dur="1500" fill="hold"/>
                                        <p:tgtEl>
                                          <p:spTgt spid="63">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9" dur="1500" fill="hold"/>
                                        <p:tgtEl>
                                          <p:spTgt spid="63">
                                            <p:txEl>
                                              <p:charRg st="4294967295" end="4294967295"/>
                                            </p:txEl>
                                          </p:spTgt>
                                        </p:tgtEl>
                                        <p:attrNameLst>
                                          <p:attrName>ppt_y</p:attrName>
                                        </p:attrNameLst>
                                      </p:cBhvr>
                                      <p:tavLst>
                                        <p:tav tm="0">
                                          <p:val>
                                            <p:strVal val="1+#ppt_h/2"/>
                                          </p:val>
                                        </p:tav>
                                        <p:tav tm="100000">
                                          <p:val>
                                            <p:strVal val="#ppt_y"/>
                                          </p:val>
                                        </p:tav>
                                      </p:tavLst>
                                    </p:anim>
                                  </p:childTnLst>
                                </p:cTn>
                              </p:par>
                              <p:par>
                                <p:cTn id="70" presetID="2" presetClass="entr" presetSubtype="4" decel="100000" fill="hold" grpId="0" nodeType="withEffect">
                                  <p:stCondLst>
                                    <p:cond delay="250"/>
                                  </p:stCondLst>
                                  <p:childTnLst>
                                    <p:set>
                                      <p:cBhvr>
                                        <p:cTn id="71" dur="1" fill="hold">
                                          <p:stCondLst>
                                            <p:cond delay="0"/>
                                          </p:stCondLst>
                                        </p:cTn>
                                        <p:tgtEl>
                                          <p:spTgt spid="64">
                                            <p:txEl>
                                              <p:charRg st="4294967295" end="4294967295"/>
                                            </p:txEl>
                                          </p:spTgt>
                                        </p:tgtEl>
                                        <p:attrNameLst>
                                          <p:attrName>style.visibility</p:attrName>
                                        </p:attrNameLst>
                                      </p:cBhvr>
                                      <p:to>
                                        <p:strVal val="visible"/>
                                      </p:to>
                                    </p:set>
                                    <p:anim calcmode="lin" valueType="num">
                                      <p:cBhvr additive="base">
                                        <p:cTn id="72" dur="1500" fill="hold"/>
                                        <p:tgtEl>
                                          <p:spTgt spid="6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3" dur="1500" fill="hold"/>
                                        <p:tgtEl>
                                          <p:spTgt spid="64">
                                            <p:txEl>
                                              <p:charRg st="4294967295" end="4294967295"/>
                                            </p:txEl>
                                          </p:spTgt>
                                        </p:tgtEl>
                                        <p:attrNameLst>
                                          <p:attrName>ppt_y</p:attrName>
                                        </p:attrNameLst>
                                      </p:cBhvr>
                                      <p:tavLst>
                                        <p:tav tm="0">
                                          <p:val>
                                            <p:strVal val="1+#ppt_h/2"/>
                                          </p:val>
                                        </p:tav>
                                        <p:tav tm="100000">
                                          <p:val>
                                            <p:strVal val="#ppt_y"/>
                                          </p:val>
                                        </p:tav>
                                      </p:tavLst>
                                    </p:anim>
                                  </p:childTnLst>
                                </p:cTn>
                              </p:par>
                            </p:childTnLst>
                          </p:cTn>
                        </p:par>
                        <p:par>
                          <p:cTn id="74" fill="hold">
                            <p:stCondLst>
                              <p:cond delay="7850"/>
                            </p:stCondLst>
                            <p:childTnLst>
                              <p:par>
                                <p:cTn id="75" presetID="53" presetClass="entr" presetSubtype="16"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 calcmode="lin" valueType="num">
                                      <p:cBhvr>
                                        <p:cTn id="77" dur="500" fill="hold"/>
                                        <p:tgtEl>
                                          <p:spTgt spid="66"/>
                                        </p:tgtEl>
                                        <p:attrNameLst>
                                          <p:attrName>ppt_w</p:attrName>
                                        </p:attrNameLst>
                                      </p:cBhvr>
                                      <p:tavLst>
                                        <p:tav tm="0">
                                          <p:val>
                                            <p:fltVal val="0"/>
                                          </p:val>
                                        </p:tav>
                                        <p:tav tm="100000">
                                          <p:val>
                                            <p:strVal val="#ppt_w"/>
                                          </p:val>
                                        </p:tav>
                                      </p:tavLst>
                                    </p:anim>
                                    <p:anim calcmode="lin" valueType="num">
                                      <p:cBhvr>
                                        <p:cTn id="78" dur="500" fill="hold"/>
                                        <p:tgtEl>
                                          <p:spTgt spid="66"/>
                                        </p:tgtEl>
                                        <p:attrNameLst>
                                          <p:attrName>ppt_h</p:attrName>
                                        </p:attrNameLst>
                                      </p:cBhvr>
                                      <p:tavLst>
                                        <p:tav tm="0">
                                          <p:val>
                                            <p:fltVal val="0"/>
                                          </p:val>
                                        </p:tav>
                                        <p:tav tm="100000">
                                          <p:val>
                                            <p:strVal val="#ppt_h"/>
                                          </p:val>
                                        </p:tav>
                                      </p:tavLst>
                                    </p:anim>
                                    <p:animEffect transition="in" filter="fade">
                                      <p:cBhvr>
                                        <p:cTn id="79" dur="500"/>
                                        <p:tgtEl>
                                          <p:spTgt spid="66"/>
                                        </p:tgtEl>
                                      </p:cBhvr>
                                    </p:animEffect>
                                  </p:childTnLst>
                                </p:cTn>
                              </p:par>
                            </p:childTnLst>
                          </p:cTn>
                        </p:par>
                        <p:par>
                          <p:cTn id="80" fill="hold">
                            <p:stCondLst>
                              <p:cond delay="8350"/>
                            </p:stCondLst>
                            <p:childTnLst>
                              <p:par>
                                <p:cTn id="81" presetID="14" presetClass="entr" presetSubtype="10" fill="hold" grpId="0"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randombar(horizontal)">
                                      <p:cBhvr>
                                        <p:cTn id="83" dur="500"/>
                                        <p:tgtEl>
                                          <p:spTgt spid="65"/>
                                        </p:tgtEl>
                                      </p:cBhvr>
                                    </p:animEffect>
                                  </p:childTnLst>
                                </p:cTn>
                              </p:par>
                            </p:childTnLst>
                          </p:cTn>
                        </p:par>
                        <p:par>
                          <p:cTn id="84" fill="hold">
                            <p:stCondLst>
                              <p:cond delay="8850"/>
                            </p:stCondLst>
                            <p:childTnLst>
                              <p:par>
                                <p:cTn id="85" presetID="53" presetClass="entr" presetSubtype="16" fill="hold" nodeType="afterEffect">
                                  <p:stCondLst>
                                    <p:cond delay="0"/>
                                  </p:stCondLst>
                                  <p:childTnLst>
                                    <p:set>
                                      <p:cBhvr>
                                        <p:cTn id="86" dur="1" fill="hold">
                                          <p:stCondLst>
                                            <p:cond delay="0"/>
                                          </p:stCondLst>
                                        </p:cTn>
                                        <p:tgtEl>
                                          <p:spTgt spid="70"/>
                                        </p:tgtEl>
                                        <p:attrNameLst>
                                          <p:attrName>style.visibility</p:attrName>
                                        </p:attrNameLst>
                                      </p:cBhvr>
                                      <p:to>
                                        <p:strVal val="visible"/>
                                      </p:to>
                                    </p:set>
                                    <p:anim calcmode="lin" valueType="num">
                                      <p:cBhvr>
                                        <p:cTn id="87" dur="500" fill="hold"/>
                                        <p:tgtEl>
                                          <p:spTgt spid="70"/>
                                        </p:tgtEl>
                                        <p:attrNameLst>
                                          <p:attrName>ppt_w</p:attrName>
                                        </p:attrNameLst>
                                      </p:cBhvr>
                                      <p:tavLst>
                                        <p:tav tm="0">
                                          <p:val>
                                            <p:fltVal val="0"/>
                                          </p:val>
                                        </p:tav>
                                        <p:tav tm="100000">
                                          <p:val>
                                            <p:strVal val="#ppt_w"/>
                                          </p:val>
                                        </p:tav>
                                      </p:tavLst>
                                    </p:anim>
                                    <p:anim calcmode="lin" valueType="num">
                                      <p:cBhvr>
                                        <p:cTn id="88" dur="500" fill="hold"/>
                                        <p:tgtEl>
                                          <p:spTgt spid="70"/>
                                        </p:tgtEl>
                                        <p:attrNameLst>
                                          <p:attrName>ppt_h</p:attrName>
                                        </p:attrNameLst>
                                      </p:cBhvr>
                                      <p:tavLst>
                                        <p:tav tm="0">
                                          <p:val>
                                            <p:fltVal val="0"/>
                                          </p:val>
                                        </p:tav>
                                        <p:tav tm="100000">
                                          <p:val>
                                            <p:strVal val="#ppt_h"/>
                                          </p:val>
                                        </p:tav>
                                      </p:tavLst>
                                    </p:anim>
                                    <p:animEffect transition="in" filter="fade">
                                      <p:cBhvr>
                                        <p:cTn id="89" dur="500"/>
                                        <p:tgtEl>
                                          <p:spTgt spid="70"/>
                                        </p:tgtEl>
                                      </p:cBhvr>
                                    </p:animEffect>
                                  </p:childTnLst>
                                </p:cTn>
                              </p:par>
                            </p:childTnLst>
                          </p:cTn>
                        </p:par>
                        <p:par>
                          <p:cTn id="90" fill="hold">
                            <p:stCondLst>
                              <p:cond delay="9350"/>
                            </p:stCondLst>
                            <p:childTnLst>
                              <p:par>
                                <p:cTn id="91" presetID="14" presetClass="entr" presetSubtype="10" fill="hold" grpId="0" nodeType="after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randombar(horizontal)">
                                      <p:cBhvr>
                                        <p:cTn id="93" dur="500"/>
                                        <p:tgtEl>
                                          <p:spTgt spid="69"/>
                                        </p:tgtEl>
                                      </p:cBhvr>
                                    </p:animEffect>
                                  </p:childTnLst>
                                </p:cTn>
                              </p:par>
                            </p:childTnLst>
                          </p:cTn>
                        </p:par>
                        <p:par>
                          <p:cTn id="94" fill="hold">
                            <p:stCondLst>
                              <p:cond delay="9850"/>
                            </p:stCondLst>
                            <p:childTnLst>
                              <p:par>
                                <p:cTn id="95" presetID="53" presetClass="entr" presetSubtype="16"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10350"/>
                            </p:stCondLst>
                            <p:childTnLst>
                              <p:par>
                                <p:cTn id="101" presetID="14" presetClass="entr" presetSubtype="10" fill="hold" grpId="0" nodeType="after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randombar(horizontal)">
                                      <p:cBhvr>
                                        <p:cTn id="103" dur="500"/>
                                        <p:tgtEl>
                                          <p:spTgt spid="73"/>
                                        </p:tgtEl>
                                      </p:cBhvr>
                                    </p:animEffect>
                                  </p:childTnLst>
                                </p:cTn>
                              </p:par>
                            </p:childTnLst>
                          </p:cTn>
                        </p:par>
                        <p:par>
                          <p:cTn id="104" fill="hold">
                            <p:stCondLst>
                              <p:cond delay="10850"/>
                            </p:stCondLst>
                            <p:childTnLst>
                              <p:par>
                                <p:cTn id="105" presetID="53" presetClass="entr" presetSubtype="16" fill="hold" nodeType="afterEffect">
                                  <p:stCondLst>
                                    <p:cond delay="0"/>
                                  </p:stCondLst>
                                  <p:childTnLst>
                                    <p:set>
                                      <p:cBhvr>
                                        <p:cTn id="106" dur="1" fill="hold">
                                          <p:stCondLst>
                                            <p:cond delay="0"/>
                                          </p:stCondLst>
                                        </p:cTn>
                                        <p:tgtEl>
                                          <p:spTgt spid="78"/>
                                        </p:tgtEl>
                                        <p:attrNameLst>
                                          <p:attrName>style.visibility</p:attrName>
                                        </p:attrNameLst>
                                      </p:cBhvr>
                                      <p:to>
                                        <p:strVal val="visible"/>
                                      </p:to>
                                    </p:set>
                                    <p:anim calcmode="lin" valueType="num">
                                      <p:cBhvr>
                                        <p:cTn id="107" dur="500" fill="hold"/>
                                        <p:tgtEl>
                                          <p:spTgt spid="78"/>
                                        </p:tgtEl>
                                        <p:attrNameLst>
                                          <p:attrName>ppt_w</p:attrName>
                                        </p:attrNameLst>
                                      </p:cBhvr>
                                      <p:tavLst>
                                        <p:tav tm="0">
                                          <p:val>
                                            <p:fltVal val="0"/>
                                          </p:val>
                                        </p:tav>
                                        <p:tav tm="100000">
                                          <p:val>
                                            <p:strVal val="#ppt_w"/>
                                          </p:val>
                                        </p:tav>
                                      </p:tavLst>
                                    </p:anim>
                                    <p:anim calcmode="lin" valueType="num">
                                      <p:cBhvr>
                                        <p:cTn id="108" dur="500" fill="hold"/>
                                        <p:tgtEl>
                                          <p:spTgt spid="78"/>
                                        </p:tgtEl>
                                        <p:attrNameLst>
                                          <p:attrName>ppt_h</p:attrName>
                                        </p:attrNameLst>
                                      </p:cBhvr>
                                      <p:tavLst>
                                        <p:tav tm="0">
                                          <p:val>
                                            <p:fltVal val="0"/>
                                          </p:val>
                                        </p:tav>
                                        <p:tav tm="100000">
                                          <p:val>
                                            <p:strVal val="#ppt_h"/>
                                          </p:val>
                                        </p:tav>
                                      </p:tavLst>
                                    </p:anim>
                                    <p:animEffect transition="in" filter="fade">
                                      <p:cBhvr>
                                        <p:cTn id="109" dur="500"/>
                                        <p:tgtEl>
                                          <p:spTgt spid="78"/>
                                        </p:tgtEl>
                                      </p:cBhvr>
                                    </p:animEffect>
                                  </p:childTnLst>
                                </p:cTn>
                              </p:par>
                            </p:childTnLst>
                          </p:cTn>
                        </p:par>
                        <p:par>
                          <p:cTn id="110" fill="hold">
                            <p:stCondLst>
                              <p:cond delay="11350"/>
                            </p:stCondLst>
                            <p:childTnLst>
                              <p:par>
                                <p:cTn id="111" presetID="14" presetClass="entr" presetSubtype="10"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randombar(horizontal)">
                                      <p:cBhvr>
                                        <p:cTn id="11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3" grpId="0" animBg="1"/>
      <p:bldP spid="54" grpId="0" animBg="1"/>
      <p:bldP spid="55" grpId="0" animBg="1"/>
      <p:bldP spid="56" grpId="0" animBg="1"/>
      <p:bldP spid="57" grpId="0" animBg="1"/>
      <p:bldP spid="58" grpId="0" animBg="1"/>
      <p:bldP spid="59" grpId="0" animBg="1"/>
      <p:bldP spid="60" grpId="0" animBg="1"/>
      <p:bldP spid="61" grpId="0" autoUpdateAnimBg="0"/>
      <p:bldP spid="62" grpId="0" autoUpdateAnimBg="0"/>
      <p:bldP spid="63" grpId="0" autoUpdateAnimBg="0"/>
      <p:bldP spid="64" grpId="0" autoUpdateAnimBg="0"/>
      <p:bldP spid="65" grpId="0"/>
      <p:bldP spid="69" grpId="0"/>
      <p:bldP spid="73" grpId="0"/>
      <p:bldP spid="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a:extLst>
              <a:ext uri="{FF2B5EF4-FFF2-40B4-BE49-F238E27FC236}">
                <a16:creationId xmlns:a16="http://schemas.microsoft.com/office/drawing/2014/main" xmlns="" id="{CDF9272B-599A-43B4-98C9-86323B43D585}"/>
              </a:ext>
            </a:extLst>
          </p:cNvPr>
          <p:cNvSpPr/>
          <p:nvPr/>
        </p:nvSpPr>
        <p:spPr>
          <a:xfrm rot="5400000">
            <a:off x="4478661" y="-1733044"/>
            <a:ext cx="3232148" cy="9695450"/>
          </a:xfrm>
          <a:prstGeom prst="roundRect">
            <a:avLst/>
          </a:prstGeom>
          <a:solidFill>
            <a:srgbClr val="EEF2F9"/>
          </a:solidFill>
          <a:ln>
            <a:noFill/>
          </a:ln>
          <a:effectLst>
            <a:outerShdw blurRad="635000" dist="190500" dir="2700000" algn="tl" rotWithShape="0">
              <a:srgbClr val="8EB1C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10"/>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11"/>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2"/>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9"/>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04</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规划及未来发展</a:t>
            </a:r>
          </a:p>
        </p:txBody>
      </p:sp>
      <p:sp>
        <p:nvSpPr>
          <p:cNvPr id="38" name="任意多边形: 形状 9">
            <a:extLst>
              <a:ext uri="{FF2B5EF4-FFF2-40B4-BE49-F238E27FC236}">
                <a16:creationId xmlns:a16="http://schemas.microsoft.com/office/drawing/2014/main" xmlns="" id="{E682FFFA-49E2-4996-9965-46BDD63907DE}"/>
              </a:ext>
            </a:extLst>
          </p:cNvPr>
          <p:cNvSpPr/>
          <p:nvPr/>
        </p:nvSpPr>
        <p:spPr>
          <a:xfrm>
            <a:off x="5859506" y="2428670"/>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rgbClr val="7F91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任意多边形: 形状 8">
            <a:extLst>
              <a:ext uri="{FF2B5EF4-FFF2-40B4-BE49-F238E27FC236}">
                <a16:creationId xmlns:a16="http://schemas.microsoft.com/office/drawing/2014/main" xmlns="" id="{345C2478-DADC-44C2-8003-A336A88C7AF9}"/>
              </a:ext>
            </a:extLst>
          </p:cNvPr>
          <p:cNvSpPr/>
          <p:nvPr/>
        </p:nvSpPr>
        <p:spPr>
          <a:xfrm>
            <a:off x="4059306" y="2041526"/>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solidFill>
            <a:srgbClr val="D2DDE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任意多边形: 形状 7">
            <a:extLst>
              <a:ext uri="{FF2B5EF4-FFF2-40B4-BE49-F238E27FC236}">
                <a16:creationId xmlns:a16="http://schemas.microsoft.com/office/drawing/2014/main" xmlns="" id="{A717E988-65D5-4E4C-92F6-9E4E878FE987}"/>
              </a:ext>
            </a:extLst>
          </p:cNvPr>
          <p:cNvSpPr/>
          <p:nvPr/>
        </p:nvSpPr>
        <p:spPr>
          <a:xfrm>
            <a:off x="6255550" y="2041526"/>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rgbClr val="67718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1" name="直接连接符 40">
            <a:extLst>
              <a:ext uri="{FF2B5EF4-FFF2-40B4-BE49-F238E27FC236}">
                <a16:creationId xmlns:a16="http://schemas.microsoft.com/office/drawing/2014/main" xmlns="" id="{F9B33976-DD26-4487-822B-D91F28CF96EB}"/>
              </a:ext>
            </a:extLst>
          </p:cNvPr>
          <p:cNvCxnSpPr/>
          <p:nvPr/>
        </p:nvCxnSpPr>
        <p:spPr>
          <a:xfrm flipH="1">
            <a:off x="1247010" y="2788768"/>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xmlns="" id="{045DB5F0-FF08-4637-8EDB-69857B024985}"/>
              </a:ext>
            </a:extLst>
          </p:cNvPr>
          <p:cNvSpPr/>
          <p:nvPr/>
        </p:nvSpPr>
        <p:spPr>
          <a:xfrm>
            <a:off x="3698967" y="2792829"/>
            <a:ext cx="657634" cy="657634"/>
          </a:xfrm>
          <a:prstGeom prst="ellipse">
            <a:avLst/>
          </a:prstGeom>
          <a:solidFill>
            <a:schemeClr val="bg1"/>
          </a:solidFill>
          <a:ln w="9525" cap="flat" cmpd="sng" algn="ctr">
            <a:solidFill>
              <a:srgbClr val="D2DDEA"/>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latin typeface="微软雅黑" panose="020B0503020204020204" pitchFamily="34" charset="-122"/>
                <a:ea typeface="微软雅黑" panose="020B0503020204020204" pitchFamily="34" charset="-122"/>
              </a:rPr>
              <a:t>01</a:t>
            </a:r>
            <a:endParaRPr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椭圆 42">
            <a:extLst>
              <a:ext uri="{FF2B5EF4-FFF2-40B4-BE49-F238E27FC236}">
                <a16:creationId xmlns:a16="http://schemas.microsoft.com/office/drawing/2014/main" xmlns="" id="{1A63B13F-27A5-481D-8DA2-346B963B9501}"/>
              </a:ext>
            </a:extLst>
          </p:cNvPr>
          <p:cNvSpPr/>
          <p:nvPr/>
        </p:nvSpPr>
        <p:spPr>
          <a:xfrm>
            <a:off x="7819690" y="2792829"/>
            <a:ext cx="657634" cy="657634"/>
          </a:xfrm>
          <a:prstGeom prst="ellipse">
            <a:avLst/>
          </a:prstGeom>
          <a:solidFill>
            <a:schemeClr val="bg1"/>
          </a:solidFill>
          <a:ln w="9525" cap="flat" cmpd="sng" algn="ctr">
            <a:solidFill>
              <a:srgbClr val="677180"/>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lumMod val="65000"/>
                    <a:lumOff val="35000"/>
                  </a:schemeClr>
                </a:solidFill>
                <a:latin typeface="微软雅黑" panose="020B0503020204020204" pitchFamily="34" charset="-122"/>
                <a:ea typeface="微软雅黑" panose="020B0503020204020204" pitchFamily="34" charset="-122"/>
              </a:rPr>
              <a:t>02</a:t>
            </a:r>
            <a:endParaRPr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4" name="直接连接符 43">
            <a:extLst>
              <a:ext uri="{FF2B5EF4-FFF2-40B4-BE49-F238E27FC236}">
                <a16:creationId xmlns:a16="http://schemas.microsoft.com/office/drawing/2014/main" xmlns="" id="{8B26E738-6521-451F-8F7D-2F2E618C2948}"/>
              </a:ext>
            </a:extLst>
          </p:cNvPr>
          <p:cNvCxnSpPr/>
          <p:nvPr/>
        </p:nvCxnSpPr>
        <p:spPr>
          <a:xfrm flipH="1">
            <a:off x="8562210" y="2788768"/>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xmlns="" id="{E1BD5DB4-0A78-4C74-9411-72DCE8391461}"/>
              </a:ext>
            </a:extLst>
          </p:cNvPr>
          <p:cNvGrpSpPr/>
          <p:nvPr/>
        </p:nvGrpSpPr>
        <p:grpSpPr>
          <a:xfrm>
            <a:off x="8642125" y="2397920"/>
            <a:ext cx="2241975" cy="1056449"/>
            <a:chOff x="874712" y="3261688"/>
            <a:chExt cx="2241975" cy="1056449"/>
          </a:xfrm>
        </p:grpSpPr>
        <p:sp>
          <p:nvSpPr>
            <p:cNvPr id="46" name="矩形 45">
              <a:extLst>
                <a:ext uri="{FF2B5EF4-FFF2-40B4-BE49-F238E27FC236}">
                  <a16:creationId xmlns:a16="http://schemas.microsoft.com/office/drawing/2014/main" xmlns="" id="{2716EC1F-357F-49B2-95CD-8ED01714465C}"/>
                </a:ext>
              </a:extLst>
            </p:cNvPr>
            <p:cNvSpPr/>
            <p:nvPr/>
          </p:nvSpPr>
          <p:spPr>
            <a:xfrm>
              <a:off x="874712" y="3741312"/>
              <a:ext cx="2070325" cy="57682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47" name="矩形 46">
              <a:extLst>
                <a:ext uri="{FF2B5EF4-FFF2-40B4-BE49-F238E27FC236}">
                  <a16:creationId xmlns:a16="http://schemas.microsoft.com/office/drawing/2014/main" xmlns="" id="{CD24522B-0A4D-413D-8FCF-B7CDBDF0EF69}"/>
                </a:ext>
              </a:extLst>
            </p:cNvPr>
            <p:cNvSpPr/>
            <p:nvPr/>
          </p:nvSpPr>
          <p:spPr>
            <a:xfrm>
              <a:off x="874713" y="32616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1">
                      <a:lumMod val="50000"/>
                    </a:schemeClr>
                  </a:solidFill>
                  <a:latin typeface="微软雅黑" panose="020B0503020204020204" pitchFamily="34" charset="-122"/>
                  <a:ea typeface="微软雅黑" panose="020B0503020204020204" pitchFamily="34" charset="-122"/>
                </a:rPr>
                <a:t>方案二</a:t>
              </a:r>
            </a:p>
          </p:txBody>
        </p:sp>
      </p:grpSp>
      <p:grpSp>
        <p:nvGrpSpPr>
          <p:cNvPr id="48" name="组合 47">
            <a:extLst>
              <a:ext uri="{FF2B5EF4-FFF2-40B4-BE49-F238E27FC236}">
                <a16:creationId xmlns:a16="http://schemas.microsoft.com/office/drawing/2014/main" xmlns="" id="{2464722E-BAE3-4174-9CC1-FEF3E4A82027}"/>
              </a:ext>
            </a:extLst>
          </p:cNvPr>
          <p:cNvGrpSpPr/>
          <p:nvPr/>
        </p:nvGrpSpPr>
        <p:grpSpPr>
          <a:xfrm>
            <a:off x="1420440" y="2397920"/>
            <a:ext cx="2241974" cy="1056449"/>
            <a:chOff x="1282501" y="3261688"/>
            <a:chExt cx="2241974" cy="1056449"/>
          </a:xfrm>
        </p:grpSpPr>
        <p:sp>
          <p:nvSpPr>
            <p:cNvPr id="49" name="矩形 48">
              <a:extLst>
                <a:ext uri="{FF2B5EF4-FFF2-40B4-BE49-F238E27FC236}">
                  <a16:creationId xmlns:a16="http://schemas.microsoft.com/office/drawing/2014/main" xmlns="" id="{9B9591F1-138F-478F-B106-F066C579E4BC}"/>
                </a:ext>
              </a:extLst>
            </p:cNvPr>
            <p:cNvSpPr/>
            <p:nvPr/>
          </p:nvSpPr>
          <p:spPr>
            <a:xfrm>
              <a:off x="1424161" y="3741312"/>
              <a:ext cx="2100314" cy="57682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50" name="矩形 49">
              <a:extLst>
                <a:ext uri="{FF2B5EF4-FFF2-40B4-BE49-F238E27FC236}">
                  <a16:creationId xmlns:a16="http://schemas.microsoft.com/office/drawing/2014/main" xmlns="" id="{B28C2533-3E33-433F-8997-B70C7DFF9DAF}"/>
                </a:ext>
              </a:extLst>
            </p:cNvPr>
            <p:cNvSpPr/>
            <p:nvPr/>
          </p:nvSpPr>
          <p:spPr>
            <a:xfrm>
              <a:off x="1282501" y="3261688"/>
              <a:ext cx="2241974" cy="40331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1">
                      <a:lumMod val="50000"/>
                    </a:schemeClr>
                  </a:solidFill>
                  <a:latin typeface="微软雅黑" panose="020B0503020204020204" pitchFamily="34" charset="-122"/>
                  <a:ea typeface="微软雅黑" panose="020B0503020204020204" pitchFamily="34" charset="-122"/>
                </a:rPr>
                <a:t>方案一</a:t>
              </a:r>
            </a:p>
          </p:txBody>
        </p:sp>
      </p:grpSp>
      <p:sp>
        <p:nvSpPr>
          <p:cNvPr id="51" name="椭圆 46">
            <a:extLst>
              <a:ext uri="{FF2B5EF4-FFF2-40B4-BE49-F238E27FC236}">
                <a16:creationId xmlns:a16="http://schemas.microsoft.com/office/drawing/2014/main" xmlns="" id="{F1FB63AE-E87E-481A-BA24-C853BF9A0573}"/>
              </a:ext>
            </a:extLst>
          </p:cNvPr>
          <p:cNvSpPr/>
          <p:nvPr/>
        </p:nvSpPr>
        <p:spPr>
          <a:xfrm>
            <a:off x="4726779" y="2763358"/>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椭圆 47">
            <a:extLst>
              <a:ext uri="{FF2B5EF4-FFF2-40B4-BE49-F238E27FC236}">
                <a16:creationId xmlns:a16="http://schemas.microsoft.com/office/drawing/2014/main" xmlns="" id="{CDAD21FD-7355-46F9-B625-947333F4D723}"/>
              </a:ext>
            </a:extLst>
          </p:cNvPr>
          <p:cNvSpPr/>
          <p:nvPr/>
        </p:nvSpPr>
        <p:spPr>
          <a:xfrm>
            <a:off x="6848314" y="2763358"/>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PA-文本框 7">
            <a:extLst>
              <a:ext uri="{FF2B5EF4-FFF2-40B4-BE49-F238E27FC236}">
                <a16:creationId xmlns:a16="http://schemas.microsoft.com/office/drawing/2014/main" xmlns="" id="{FE21BD62-953B-4236-83C2-AF2377AAA469}"/>
              </a:ext>
            </a:extLst>
          </p:cNvPr>
          <p:cNvSpPr txBox="1"/>
          <p:nvPr>
            <p:custDataLst>
              <p:tags r:id="rId1"/>
            </p:custDataLst>
          </p:nvPr>
        </p:nvSpPr>
        <p:spPr>
          <a:xfrm>
            <a:off x="1633733" y="5491905"/>
            <a:ext cx="1705946"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p>
        </p:txBody>
      </p:sp>
      <p:sp>
        <p:nvSpPr>
          <p:cNvPr id="55" name="PA-文本框 8">
            <a:extLst>
              <a:ext uri="{FF2B5EF4-FFF2-40B4-BE49-F238E27FC236}">
                <a16:creationId xmlns:a16="http://schemas.microsoft.com/office/drawing/2014/main" xmlns="" id="{64928F2A-98CC-4599-8CDF-6905C4DD5E04}"/>
              </a:ext>
            </a:extLst>
          </p:cNvPr>
          <p:cNvSpPr txBox="1"/>
          <p:nvPr>
            <p:custDataLst>
              <p:tags r:id="rId2"/>
            </p:custDataLst>
          </p:nvPr>
        </p:nvSpPr>
        <p:spPr>
          <a:xfrm>
            <a:off x="1948097" y="5101079"/>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
        <p:nvSpPr>
          <p:cNvPr id="56" name="PA-文本框 7">
            <a:extLst>
              <a:ext uri="{FF2B5EF4-FFF2-40B4-BE49-F238E27FC236}">
                <a16:creationId xmlns:a16="http://schemas.microsoft.com/office/drawing/2014/main" xmlns="" id="{1D76262F-8BBB-413D-A7A9-634BFC60DEB6}"/>
              </a:ext>
            </a:extLst>
          </p:cNvPr>
          <p:cNvSpPr txBox="1"/>
          <p:nvPr>
            <p:custDataLst>
              <p:tags r:id="rId3"/>
            </p:custDataLst>
          </p:nvPr>
        </p:nvSpPr>
        <p:spPr>
          <a:xfrm>
            <a:off x="4011622" y="5491905"/>
            <a:ext cx="1705946"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p>
        </p:txBody>
      </p:sp>
      <p:sp>
        <p:nvSpPr>
          <p:cNvPr id="57" name="PA-文本框 8">
            <a:extLst>
              <a:ext uri="{FF2B5EF4-FFF2-40B4-BE49-F238E27FC236}">
                <a16:creationId xmlns:a16="http://schemas.microsoft.com/office/drawing/2014/main" xmlns="" id="{6F53CFDA-F4D8-45C0-B9CD-2B05849E8115}"/>
              </a:ext>
            </a:extLst>
          </p:cNvPr>
          <p:cNvSpPr txBox="1"/>
          <p:nvPr>
            <p:custDataLst>
              <p:tags r:id="rId4"/>
            </p:custDataLst>
          </p:nvPr>
        </p:nvSpPr>
        <p:spPr>
          <a:xfrm>
            <a:off x="4325986" y="5101079"/>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
        <p:nvSpPr>
          <p:cNvPr id="58" name="PA-文本框 7">
            <a:extLst>
              <a:ext uri="{FF2B5EF4-FFF2-40B4-BE49-F238E27FC236}">
                <a16:creationId xmlns:a16="http://schemas.microsoft.com/office/drawing/2014/main" xmlns="" id="{6834AA35-07B6-46F5-B0C7-BA6514EF1BC3}"/>
              </a:ext>
            </a:extLst>
          </p:cNvPr>
          <p:cNvSpPr txBox="1"/>
          <p:nvPr>
            <p:custDataLst>
              <p:tags r:id="rId5"/>
            </p:custDataLst>
          </p:nvPr>
        </p:nvSpPr>
        <p:spPr>
          <a:xfrm>
            <a:off x="6389511" y="5491905"/>
            <a:ext cx="1705946"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p>
        </p:txBody>
      </p:sp>
      <p:sp>
        <p:nvSpPr>
          <p:cNvPr id="59" name="PA-文本框 8">
            <a:extLst>
              <a:ext uri="{FF2B5EF4-FFF2-40B4-BE49-F238E27FC236}">
                <a16:creationId xmlns:a16="http://schemas.microsoft.com/office/drawing/2014/main" xmlns="" id="{38915D38-C9E8-4CC9-BA09-2B6B2D585DAF}"/>
              </a:ext>
            </a:extLst>
          </p:cNvPr>
          <p:cNvSpPr txBox="1"/>
          <p:nvPr>
            <p:custDataLst>
              <p:tags r:id="rId6"/>
            </p:custDataLst>
          </p:nvPr>
        </p:nvSpPr>
        <p:spPr>
          <a:xfrm>
            <a:off x="6703875" y="5101079"/>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
        <p:nvSpPr>
          <p:cNvPr id="60" name="PA-文本框 7">
            <a:extLst>
              <a:ext uri="{FF2B5EF4-FFF2-40B4-BE49-F238E27FC236}">
                <a16:creationId xmlns:a16="http://schemas.microsoft.com/office/drawing/2014/main" xmlns="" id="{AE710DCB-EAC3-42AD-BD9E-6F461A3F2837}"/>
              </a:ext>
            </a:extLst>
          </p:cNvPr>
          <p:cNvSpPr txBox="1"/>
          <p:nvPr>
            <p:custDataLst>
              <p:tags r:id="rId7"/>
            </p:custDataLst>
          </p:nvPr>
        </p:nvSpPr>
        <p:spPr>
          <a:xfrm>
            <a:off x="8767400" y="5491905"/>
            <a:ext cx="1705946" cy="673005"/>
          </a:xfrm>
          <a:prstGeom prst="rect">
            <a:avLst/>
          </a:prstGeom>
          <a:noFill/>
        </p:spPr>
        <p:txBody>
          <a:bodyPr wrap="square" lIns="0" rIns="0" rtlCol="0">
            <a:spAutoFit/>
          </a:bodyPr>
          <a:lstStyle/>
          <a:p>
            <a:pPr algn="ctr" defTabSz="914102">
              <a:lnSpc>
                <a:spcPct val="130000"/>
              </a:lnSpc>
            </a:pPr>
            <a:r>
              <a:rPr lang="zh-CN" altLang="en-US" sz="1000" dirty="0">
                <a:solidFill>
                  <a:srgbClr val="7F91A9">
                    <a:alpha val="70000"/>
                  </a:srgb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a:t>
            </a:r>
          </a:p>
        </p:txBody>
      </p:sp>
      <p:sp>
        <p:nvSpPr>
          <p:cNvPr id="61" name="PA-文本框 8">
            <a:extLst>
              <a:ext uri="{FF2B5EF4-FFF2-40B4-BE49-F238E27FC236}">
                <a16:creationId xmlns:a16="http://schemas.microsoft.com/office/drawing/2014/main" xmlns="" id="{44C79CAA-6920-4DE9-AAB2-A0F696F609F5}"/>
              </a:ext>
            </a:extLst>
          </p:cNvPr>
          <p:cNvSpPr txBox="1"/>
          <p:nvPr>
            <p:custDataLst>
              <p:tags r:id="rId8"/>
            </p:custDataLst>
          </p:nvPr>
        </p:nvSpPr>
        <p:spPr>
          <a:xfrm>
            <a:off x="9081764" y="5101079"/>
            <a:ext cx="1077218" cy="307777"/>
          </a:xfrm>
          <a:prstGeom prst="rect">
            <a:avLst/>
          </a:prstGeom>
          <a:noFill/>
        </p:spPr>
        <p:txBody>
          <a:bodyPr wrap="none" lIns="0" rIns="0" rtlCol="0">
            <a:spAutoFit/>
          </a:bodyPr>
          <a:lstStyle/>
          <a:p>
            <a:pPr algn="ctr" defTabSz="914102"/>
            <a:r>
              <a:rPr lang="zh-CN" altLang="en-US" sz="1400" b="1"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Tree>
    <p:extLst>
      <p:ext uri="{BB962C8B-B14F-4D97-AF65-F5344CB8AC3E}">
        <p14:creationId xmlns:p14="http://schemas.microsoft.com/office/powerpoint/2010/main" val="2171321320"/>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300"/>
                            </p:stCondLst>
                            <p:childTnLst>
                              <p:par>
                                <p:cTn id="17" presetID="53" presetClass="entr" presetSubtype="528"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anim calcmode="lin" valueType="num">
                                      <p:cBhvr>
                                        <p:cTn id="22" dur="500" fill="hold"/>
                                        <p:tgtEl>
                                          <p:spTgt spid="38"/>
                                        </p:tgtEl>
                                        <p:attrNameLst>
                                          <p:attrName>ppt_x</p:attrName>
                                        </p:attrNameLst>
                                      </p:cBhvr>
                                      <p:tavLst>
                                        <p:tav tm="0">
                                          <p:val>
                                            <p:fltVal val="0.5"/>
                                          </p:val>
                                        </p:tav>
                                        <p:tav tm="100000">
                                          <p:val>
                                            <p:strVal val="#ppt_x"/>
                                          </p:val>
                                        </p:tav>
                                      </p:tavLst>
                                    </p:anim>
                                    <p:anim calcmode="lin" valueType="num">
                                      <p:cBhvr>
                                        <p:cTn id="23" dur="500" fill="hold"/>
                                        <p:tgtEl>
                                          <p:spTgt spid="38"/>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animEffect transition="in" filter="fade">
                                      <p:cBhvr>
                                        <p:cTn id="28" dur="500"/>
                                        <p:tgtEl>
                                          <p:spTgt spid="39"/>
                                        </p:tgtEl>
                                      </p:cBhvr>
                                    </p:animEffect>
                                    <p:anim calcmode="lin" valueType="num">
                                      <p:cBhvr>
                                        <p:cTn id="29" dur="500" fill="hold"/>
                                        <p:tgtEl>
                                          <p:spTgt spid="39"/>
                                        </p:tgtEl>
                                        <p:attrNameLst>
                                          <p:attrName>ppt_x</p:attrName>
                                        </p:attrNameLst>
                                      </p:cBhvr>
                                      <p:tavLst>
                                        <p:tav tm="0">
                                          <p:val>
                                            <p:fltVal val="0.5"/>
                                          </p:val>
                                        </p:tav>
                                        <p:tav tm="100000">
                                          <p:val>
                                            <p:strVal val="#ppt_x"/>
                                          </p:val>
                                        </p:tav>
                                      </p:tavLst>
                                    </p:anim>
                                    <p:anim calcmode="lin" valueType="num">
                                      <p:cBhvr>
                                        <p:cTn id="30" dur="500" fill="hold"/>
                                        <p:tgtEl>
                                          <p:spTgt spid="39"/>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anim calcmode="lin" valueType="num">
                                      <p:cBhvr>
                                        <p:cTn id="36" dur="500" fill="hold"/>
                                        <p:tgtEl>
                                          <p:spTgt spid="40"/>
                                        </p:tgtEl>
                                        <p:attrNameLst>
                                          <p:attrName>ppt_x</p:attrName>
                                        </p:attrNameLst>
                                      </p:cBhvr>
                                      <p:tavLst>
                                        <p:tav tm="0">
                                          <p:val>
                                            <p:fltVal val="0.5"/>
                                          </p:val>
                                        </p:tav>
                                        <p:tav tm="100000">
                                          <p:val>
                                            <p:strVal val="#ppt_x"/>
                                          </p:val>
                                        </p:tav>
                                      </p:tavLst>
                                    </p:anim>
                                    <p:anim calcmode="lin" valueType="num">
                                      <p:cBhvr>
                                        <p:cTn id="37" dur="500" fill="hold"/>
                                        <p:tgtEl>
                                          <p:spTgt spid="40"/>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anim calcmode="lin" valueType="num">
                                      <p:cBhvr>
                                        <p:cTn id="43" dur="500" fill="hold"/>
                                        <p:tgtEl>
                                          <p:spTgt spid="42"/>
                                        </p:tgtEl>
                                        <p:attrNameLst>
                                          <p:attrName>ppt_x</p:attrName>
                                        </p:attrNameLst>
                                      </p:cBhvr>
                                      <p:tavLst>
                                        <p:tav tm="0">
                                          <p:val>
                                            <p:fltVal val="0.5"/>
                                          </p:val>
                                        </p:tav>
                                        <p:tav tm="100000">
                                          <p:val>
                                            <p:strVal val="#ppt_x"/>
                                          </p:val>
                                        </p:tav>
                                      </p:tavLst>
                                    </p:anim>
                                    <p:anim calcmode="lin" valueType="num">
                                      <p:cBhvr>
                                        <p:cTn id="44" dur="500" fill="hold"/>
                                        <p:tgtEl>
                                          <p:spTgt spid="42"/>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anim calcmode="lin" valueType="num">
                                      <p:cBhvr>
                                        <p:cTn id="50" dur="500" fill="hold"/>
                                        <p:tgtEl>
                                          <p:spTgt spid="43"/>
                                        </p:tgtEl>
                                        <p:attrNameLst>
                                          <p:attrName>ppt_x</p:attrName>
                                        </p:attrNameLst>
                                      </p:cBhvr>
                                      <p:tavLst>
                                        <p:tav tm="0">
                                          <p:val>
                                            <p:fltVal val="0.5"/>
                                          </p:val>
                                        </p:tav>
                                        <p:tav tm="100000">
                                          <p:val>
                                            <p:strVal val="#ppt_x"/>
                                          </p:val>
                                        </p:tav>
                                      </p:tavLst>
                                    </p:anim>
                                    <p:anim calcmode="lin" valueType="num">
                                      <p:cBhvr>
                                        <p:cTn id="51" dur="500" fill="hold"/>
                                        <p:tgtEl>
                                          <p:spTgt spid="4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Effect transition="in" filter="fade">
                                      <p:cBhvr>
                                        <p:cTn id="56" dur="500"/>
                                        <p:tgtEl>
                                          <p:spTgt spid="51"/>
                                        </p:tgtEl>
                                      </p:cBhvr>
                                    </p:animEffect>
                                    <p:anim calcmode="lin" valueType="num">
                                      <p:cBhvr>
                                        <p:cTn id="57" dur="500" fill="hold"/>
                                        <p:tgtEl>
                                          <p:spTgt spid="51"/>
                                        </p:tgtEl>
                                        <p:attrNameLst>
                                          <p:attrName>ppt_x</p:attrName>
                                        </p:attrNameLst>
                                      </p:cBhvr>
                                      <p:tavLst>
                                        <p:tav tm="0">
                                          <p:val>
                                            <p:fltVal val="0.5"/>
                                          </p:val>
                                        </p:tav>
                                        <p:tav tm="100000">
                                          <p:val>
                                            <p:strVal val="#ppt_x"/>
                                          </p:val>
                                        </p:tav>
                                      </p:tavLst>
                                    </p:anim>
                                    <p:anim calcmode="lin" valueType="num">
                                      <p:cBhvr>
                                        <p:cTn id="58" dur="500" fill="hold"/>
                                        <p:tgtEl>
                                          <p:spTgt spid="51"/>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anim calcmode="lin" valueType="num">
                                      <p:cBhvr>
                                        <p:cTn id="64" dur="500" fill="hold"/>
                                        <p:tgtEl>
                                          <p:spTgt spid="52"/>
                                        </p:tgtEl>
                                        <p:attrNameLst>
                                          <p:attrName>ppt_x</p:attrName>
                                        </p:attrNameLst>
                                      </p:cBhvr>
                                      <p:tavLst>
                                        <p:tav tm="0">
                                          <p:val>
                                            <p:fltVal val="0.5"/>
                                          </p:val>
                                        </p:tav>
                                        <p:tav tm="100000">
                                          <p:val>
                                            <p:strVal val="#ppt_x"/>
                                          </p:val>
                                        </p:tav>
                                      </p:tavLst>
                                    </p:anim>
                                    <p:anim calcmode="lin" valueType="num">
                                      <p:cBhvr>
                                        <p:cTn id="65" dur="500" fill="hold"/>
                                        <p:tgtEl>
                                          <p:spTgt spid="52"/>
                                        </p:tgtEl>
                                        <p:attrNameLst>
                                          <p:attrName>ppt_y</p:attrName>
                                        </p:attrNameLst>
                                      </p:cBhvr>
                                      <p:tavLst>
                                        <p:tav tm="0">
                                          <p:val>
                                            <p:fltVal val="0.5"/>
                                          </p:val>
                                        </p:tav>
                                        <p:tav tm="100000">
                                          <p:val>
                                            <p:strVal val="#ppt_y"/>
                                          </p:val>
                                        </p:tav>
                                      </p:tavLst>
                                    </p:anim>
                                  </p:childTnLst>
                                </p:cTn>
                              </p:par>
                            </p:childTnLst>
                          </p:cTn>
                        </p:par>
                        <p:par>
                          <p:cTn id="66" fill="hold">
                            <p:stCondLst>
                              <p:cond delay="2800"/>
                            </p:stCondLst>
                            <p:childTnLst>
                              <p:par>
                                <p:cTn id="67" presetID="10" presetClass="entr" presetSubtype="0"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par>
                                <p:cTn id="73" presetID="10" presetClass="entr" presetSubtype="0" fill="hold"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2" presetClass="entr" presetSubtype="1" decel="10000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 calcmode="lin" valueType="num">
                                      <p:cBhvr additive="base">
                                        <p:cTn id="81" dur="1500" fill="hold"/>
                                        <p:tgtEl>
                                          <p:spTgt spid="53"/>
                                        </p:tgtEl>
                                        <p:attrNameLst>
                                          <p:attrName>ppt_x</p:attrName>
                                        </p:attrNameLst>
                                      </p:cBhvr>
                                      <p:tavLst>
                                        <p:tav tm="0">
                                          <p:val>
                                            <p:strVal val="#ppt_x"/>
                                          </p:val>
                                        </p:tav>
                                        <p:tav tm="100000">
                                          <p:val>
                                            <p:strVal val="#ppt_x"/>
                                          </p:val>
                                        </p:tav>
                                      </p:tavLst>
                                    </p:anim>
                                    <p:anim calcmode="lin" valueType="num">
                                      <p:cBhvr additive="base">
                                        <p:cTn id="82" dur="1500" fill="hold"/>
                                        <p:tgtEl>
                                          <p:spTgt spid="53"/>
                                        </p:tgtEl>
                                        <p:attrNameLst>
                                          <p:attrName>ppt_y</p:attrName>
                                        </p:attrNameLst>
                                      </p:cBhvr>
                                      <p:tavLst>
                                        <p:tav tm="0">
                                          <p:val>
                                            <p:strVal val="0-#ppt_h/2"/>
                                          </p:val>
                                        </p:tav>
                                        <p:tav tm="100000">
                                          <p:val>
                                            <p:strVal val="#ppt_y"/>
                                          </p:val>
                                        </p:tav>
                                      </p:tavLst>
                                    </p:anim>
                                  </p:childTnLst>
                                </p:cTn>
                              </p:par>
                            </p:childTnLst>
                          </p:cTn>
                        </p:par>
                        <p:par>
                          <p:cTn id="83" fill="hold">
                            <p:stCondLst>
                              <p:cond delay="4300"/>
                            </p:stCondLst>
                            <p:childTnLst>
                              <p:par>
                                <p:cTn id="84" presetID="10" presetClass="entr" presetSubtype="0" fill="hold" grpId="0"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500"/>
                                        <p:tgtEl>
                                          <p:spTgt spid="55"/>
                                        </p:tgtEl>
                                      </p:cBhvr>
                                    </p:animEffect>
                                  </p:childTnLst>
                                </p:cTn>
                              </p:par>
                              <p:par>
                                <p:cTn id="87" presetID="64" presetClass="path" presetSubtype="0" decel="100000" fill="hold" grpId="1" nodeType="withEffect">
                                  <p:stCondLst>
                                    <p:cond delay="0"/>
                                  </p:stCondLst>
                                  <p:childTnLst>
                                    <p:animMotion origin="layout" path="M 3.75E-6 0.03912 L 3.75E-6 -3.7037E-6 " pathEditMode="relative" rAng="0" ptsTypes="AA">
                                      <p:cBhvr>
                                        <p:cTn id="88" dur="500" fill="hold"/>
                                        <p:tgtEl>
                                          <p:spTgt spid="55"/>
                                        </p:tgtEl>
                                        <p:attrNameLst>
                                          <p:attrName>ppt_x</p:attrName>
                                          <p:attrName>ppt_y</p:attrName>
                                        </p:attrNameLst>
                                      </p:cBhvr>
                                      <p:rCtr x="0" y="-1968"/>
                                    </p:animMotion>
                                  </p:childTnLst>
                                </p:cTn>
                              </p:par>
                              <p:par>
                                <p:cTn id="89" presetID="10" presetClass="entr" presetSubtype="0" fill="hold" grpId="0" nodeType="withEffect">
                                  <p:stCondLst>
                                    <p:cond delay="200"/>
                                  </p:stCondLst>
                                  <p:childTnLst>
                                    <p:set>
                                      <p:cBhvr>
                                        <p:cTn id="90" dur="1" fill="hold">
                                          <p:stCondLst>
                                            <p:cond delay="0"/>
                                          </p:stCondLst>
                                        </p:cTn>
                                        <p:tgtEl>
                                          <p:spTgt spid="54"/>
                                        </p:tgtEl>
                                        <p:attrNameLst>
                                          <p:attrName>style.visibility</p:attrName>
                                        </p:attrNameLst>
                                      </p:cBhvr>
                                      <p:to>
                                        <p:strVal val="visible"/>
                                      </p:to>
                                    </p:set>
                                    <p:animEffect transition="in" filter="fade">
                                      <p:cBhvr>
                                        <p:cTn id="91" dur="500"/>
                                        <p:tgtEl>
                                          <p:spTgt spid="54"/>
                                        </p:tgtEl>
                                      </p:cBhvr>
                                    </p:animEffect>
                                  </p:childTnLst>
                                </p:cTn>
                              </p:par>
                              <p:par>
                                <p:cTn id="92" presetID="64" presetClass="path" presetSubtype="0" decel="100000" fill="hold" grpId="1" nodeType="withEffect">
                                  <p:stCondLst>
                                    <p:cond delay="200"/>
                                  </p:stCondLst>
                                  <p:childTnLst>
                                    <p:animMotion origin="layout" path="M 3.75E-6 0.03912 L 3.75E-6 1.48148E-6 " pathEditMode="relative" rAng="0" ptsTypes="AA">
                                      <p:cBhvr>
                                        <p:cTn id="93" dur="500" fill="hold"/>
                                        <p:tgtEl>
                                          <p:spTgt spid="54"/>
                                        </p:tgtEl>
                                        <p:attrNameLst>
                                          <p:attrName>ppt_x</p:attrName>
                                          <p:attrName>ppt_y</p:attrName>
                                        </p:attrNameLst>
                                      </p:cBhvr>
                                      <p:rCtr x="0" y="-1968"/>
                                    </p:animMotion>
                                  </p:childTnLst>
                                </p:cTn>
                              </p:par>
                            </p:childTnLst>
                          </p:cTn>
                        </p:par>
                        <p:par>
                          <p:cTn id="94" fill="hold">
                            <p:stCondLst>
                              <p:cond delay="5000"/>
                            </p:stCondLst>
                            <p:childTnLst>
                              <p:par>
                                <p:cTn id="95" presetID="10" presetClass="entr" presetSubtype="0" fill="hold" grpId="0" nodeType="after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par>
                                <p:cTn id="98" presetID="64" presetClass="path" presetSubtype="0" decel="100000" fill="hold" grpId="1" nodeType="withEffect">
                                  <p:stCondLst>
                                    <p:cond delay="0"/>
                                  </p:stCondLst>
                                  <p:childTnLst>
                                    <p:animMotion origin="layout" path="M 1.66667E-6 0.03912 L 1.66667E-6 -3.7037E-6 " pathEditMode="relative" rAng="0" ptsTypes="AA">
                                      <p:cBhvr>
                                        <p:cTn id="99" dur="500" fill="hold"/>
                                        <p:tgtEl>
                                          <p:spTgt spid="57"/>
                                        </p:tgtEl>
                                        <p:attrNameLst>
                                          <p:attrName>ppt_x</p:attrName>
                                          <p:attrName>ppt_y</p:attrName>
                                        </p:attrNameLst>
                                      </p:cBhvr>
                                      <p:rCtr x="0" y="-1968"/>
                                    </p:animMotion>
                                  </p:childTnLst>
                                </p:cTn>
                              </p:par>
                              <p:par>
                                <p:cTn id="100" presetID="10" presetClass="entr" presetSubtype="0" fill="hold" grpId="0" nodeType="withEffect">
                                  <p:stCondLst>
                                    <p:cond delay="200"/>
                                  </p:stCondLst>
                                  <p:childTnLst>
                                    <p:set>
                                      <p:cBhvr>
                                        <p:cTn id="101" dur="1" fill="hold">
                                          <p:stCondLst>
                                            <p:cond delay="0"/>
                                          </p:stCondLst>
                                        </p:cTn>
                                        <p:tgtEl>
                                          <p:spTgt spid="56"/>
                                        </p:tgtEl>
                                        <p:attrNameLst>
                                          <p:attrName>style.visibility</p:attrName>
                                        </p:attrNameLst>
                                      </p:cBhvr>
                                      <p:to>
                                        <p:strVal val="visible"/>
                                      </p:to>
                                    </p:set>
                                    <p:animEffect transition="in" filter="fade">
                                      <p:cBhvr>
                                        <p:cTn id="102" dur="500"/>
                                        <p:tgtEl>
                                          <p:spTgt spid="56"/>
                                        </p:tgtEl>
                                      </p:cBhvr>
                                    </p:animEffect>
                                  </p:childTnLst>
                                </p:cTn>
                              </p:par>
                              <p:par>
                                <p:cTn id="103" presetID="64" presetClass="path" presetSubtype="0" decel="100000" fill="hold" grpId="1" nodeType="withEffect">
                                  <p:stCondLst>
                                    <p:cond delay="200"/>
                                  </p:stCondLst>
                                  <p:childTnLst>
                                    <p:animMotion origin="layout" path="M 1.66667E-6 0.03912 L 1.66667E-6 1.48148E-6 " pathEditMode="relative" rAng="0" ptsTypes="AA">
                                      <p:cBhvr>
                                        <p:cTn id="104" dur="500" fill="hold"/>
                                        <p:tgtEl>
                                          <p:spTgt spid="56"/>
                                        </p:tgtEl>
                                        <p:attrNameLst>
                                          <p:attrName>ppt_x</p:attrName>
                                          <p:attrName>ppt_y</p:attrName>
                                        </p:attrNameLst>
                                      </p:cBhvr>
                                      <p:rCtr x="0" y="-1968"/>
                                    </p:animMotion>
                                  </p:childTnLst>
                                </p:cTn>
                              </p:par>
                            </p:childTnLst>
                          </p:cTn>
                        </p:par>
                        <p:par>
                          <p:cTn id="105" fill="hold">
                            <p:stCondLst>
                              <p:cond delay="57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500"/>
                                        <p:tgtEl>
                                          <p:spTgt spid="59"/>
                                        </p:tgtEl>
                                      </p:cBhvr>
                                    </p:animEffect>
                                  </p:childTnLst>
                                </p:cTn>
                              </p:par>
                              <p:par>
                                <p:cTn id="109" presetID="64" presetClass="path" presetSubtype="0" decel="100000" fill="hold" grpId="1" nodeType="withEffect">
                                  <p:stCondLst>
                                    <p:cond delay="0"/>
                                  </p:stCondLst>
                                  <p:childTnLst>
                                    <p:animMotion origin="layout" path="M -4.16667E-7 0.03912 L -4.16667E-7 -3.7037E-6 " pathEditMode="relative" rAng="0" ptsTypes="AA">
                                      <p:cBhvr>
                                        <p:cTn id="110" dur="500" fill="hold"/>
                                        <p:tgtEl>
                                          <p:spTgt spid="59"/>
                                        </p:tgtEl>
                                        <p:attrNameLst>
                                          <p:attrName>ppt_x</p:attrName>
                                          <p:attrName>ppt_y</p:attrName>
                                        </p:attrNameLst>
                                      </p:cBhvr>
                                      <p:rCtr x="0" y="-1968"/>
                                    </p:animMotion>
                                  </p:childTnLst>
                                </p:cTn>
                              </p:par>
                              <p:par>
                                <p:cTn id="111" presetID="10" presetClass="entr" presetSubtype="0" fill="hold" grpId="0" nodeType="withEffect">
                                  <p:stCondLst>
                                    <p:cond delay="200"/>
                                  </p:stCondLst>
                                  <p:childTnLst>
                                    <p:set>
                                      <p:cBhvr>
                                        <p:cTn id="112" dur="1" fill="hold">
                                          <p:stCondLst>
                                            <p:cond delay="0"/>
                                          </p:stCondLst>
                                        </p:cTn>
                                        <p:tgtEl>
                                          <p:spTgt spid="58"/>
                                        </p:tgtEl>
                                        <p:attrNameLst>
                                          <p:attrName>style.visibility</p:attrName>
                                        </p:attrNameLst>
                                      </p:cBhvr>
                                      <p:to>
                                        <p:strVal val="visible"/>
                                      </p:to>
                                    </p:set>
                                    <p:animEffect transition="in" filter="fade">
                                      <p:cBhvr>
                                        <p:cTn id="113" dur="500"/>
                                        <p:tgtEl>
                                          <p:spTgt spid="58"/>
                                        </p:tgtEl>
                                      </p:cBhvr>
                                    </p:animEffect>
                                  </p:childTnLst>
                                </p:cTn>
                              </p:par>
                              <p:par>
                                <p:cTn id="114" presetID="64" presetClass="path" presetSubtype="0" decel="100000" fill="hold" grpId="1" nodeType="withEffect">
                                  <p:stCondLst>
                                    <p:cond delay="200"/>
                                  </p:stCondLst>
                                  <p:childTnLst>
                                    <p:animMotion origin="layout" path="M -4.16667E-7 0.03912 L -4.16667E-7 1.48148E-6 " pathEditMode="relative" rAng="0" ptsTypes="AA">
                                      <p:cBhvr>
                                        <p:cTn id="115" dur="500" fill="hold"/>
                                        <p:tgtEl>
                                          <p:spTgt spid="58"/>
                                        </p:tgtEl>
                                        <p:attrNameLst>
                                          <p:attrName>ppt_x</p:attrName>
                                          <p:attrName>ppt_y</p:attrName>
                                        </p:attrNameLst>
                                      </p:cBhvr>
                                      <p:rCtr x="0" y="-1968"/>
                                    </p:animMotion>
                                  </p:childTnLst>
                                </p:cTn>
                              </p:par>
                            </p:childTnLst>
                          </p:cTn>
                        </p:par>
                        <p:par>
                          <p:cTn id="116" fill="hold">
                            <p:stCondLst>
                              <p:cond delay="6400"/>
                            </p:stCondLst>
                            <p:childTnLst>
                              <p:par>
                                <p:cTn id="117" presetID="10" presetClass="entr" presetSubtype="0" fill="hold" grpId="0" nodeType="after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500"/>
                                        <p:tgtEl>
                                          <p:spTgt spid="61"/>
                                        </p:tgtEl>
                                      </p:cBhvr>
                                    </p:animEffect>
                                  </p:childTnLst>
                                </p:cTn>
                              </p:par>
                              <p:par>
                                <p:cTn id="120" presetID="64" presetClass="path" presetSubtype="0" decel="100000" fill="hold" grpId="1" nodeType="withEffect">
                                  <p:stCondLst>
                                    <p:cond delay="0"/>
                                  </p:stCondLst>
                                  <p:childTnLst>
                                    <p:animMotion origin="layout" path="M -2.5E-6 0.03912 L -2.5E-6 -3.7037E-6 " pathEditMode="relative" rAng="0" ptsTypes="AA">
                                      <p:cBhvr>
                                        <p:cTn id="121" dur="500" fill="hold"/>
                                        <p:tgtEl>
                                          <p:spTgt spid="61"/>
                                        </p:tgtEl>
                                        <p:attrNameLst>
                                          <p:attrName>ppt_x</p:attrName>
                                          <p:attrName>ppt_y</p:attrName>
                                        </p:attrNameLst>
                                      </p:cBhvr>
                                      <p:rCtr x="0" y="-1968"/>
                                    </p:animMotion>
                                  </p:childTnLst>
                                </p:cTn>
                              </p:par>
                              <p:par>
                                <p:cTn id="122" presetID="10" presetClass="entr" presetSubtype="0" fill="hold" grpId="0" nodeType="withEffect">
                                  <p:stCondLst>
                                    <p:cond delay="200"/>
                                  </p:stCondLst>
                                  <p:childTnLst>
                                    <p:set>
                                      <p:cBhvr>
                                        <p:cTn id="123" dur="1" fill="hold">
                                          <p:stCondLst>
                                            <p:cond delay="0"/>
                                          </p:stCondLst>
                                        </p:cTn>
                                        <p:tgtEl>
                                          <p:spTgt spid="60"/>
                                        </p:tgtEl>
                                        <p:attrNameLst>
                                          <p:attrName>style.visibility</p:attrName>
                                        </p:attrNameLst>
                                      </p:cBhvr>
                                      <p:to>
                                        <p:strVal val="visible"/>
                                      </p:to>
                                    </p:set>
                                    <p:animEffect transition="in" filter="fade">
                                      <p:cBhvr>
                                        <p:cTn id="124" dur="500"/>
                                        <p:tgtEl>
                                          <p:spTgt spid="60"/>
                                        </p:tgtEl>
                                      </p:cBhvr>
                                    </p:animEffect>
                                  </p:childTnLst>
                                </p:cTn>
                              </p:par>
                              <p:par>
                                <p:cTn id="125" presetID="64" presetClass="path" presetSubtype="0" decel="100000" fill="hold" grpId="1" nodeType="withEffect">
                                  <p:stCondLst>
                                    <p:cond delay="200"/>
                                  </p:stCondLst>
                                  <p:childTnLst>
                                    <p:animMotion origin="layout" path="M -2.5E-6 0.03912 L -2.5E-6 1.48148E-6 " pathEditMode="relative" rAng="0" ptsTypes="AA">
                                      <p:cBhvr>
                                        <p:cTn id="126" dur="500" fill="hold"/>
                                        <p:tgtEl>
                                          <p:spTgt spid="60"/>
                                        </p:tgtEl>
                                        <p:attrNameLst>
                                          <p:attrName>ppt_x</p:attrName>
                                          <p:attrName>ppt_y</p:attrName>
                                        </p:attrNameLst>
                                      </p:cBhvr>
                                      <p:rCtr x="0" y="-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p:bldP spid="38" grpId="0" animBg="1"/>
      <p:bldP spid="39" grpId="0" animBg="1"/>
      <p:bldP spid="40" grpId="0" animBg="1"/>
      <p:bldP spid="42" grpId="0" animBg="1"/>
      <p:bldP spid="43" grpId="0" animBg="1"/>
      <p:bldP spid="51" grpId="0" animBg="1"/>
      <p:bldP spid="52" grpId="0" animBg="1"/>
      <p:bldP spid="54" grpId="0"/>
      <p:bldP spid="54" grpId="1"/>
      <p:bldP spid="55" grpId="0"/>
      <p:bldP spid="55" grpId="1"/>
      <p:bldP spid="56" grpId="0"/>
      <p:bldP spid="56" grpId="1"/>
      <p:bldP spid="57" grpId="0"/>
      <p:bldP spid="57" grpId="1"/>
      <p:bldP spid="58" grpId="0"/>
      <p:bldP spid="58" grpId="1"/>
      <p:bldP spid="59" grpId="0"/>
      <p:bldP spid="59" grpId="1"/>
      <p:bldP spid="60" grpId="0"/>
      <p:bldP spid="60" grpId="1"/>
      <p:bldP spid="61" grpId="0"/>
      <p:bldP spid="6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xmlns="" id="{9A6C5532-9ACF-4197-86E3-775F081278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340" y="348882"/>
            <a:ext cx="1145566" cy="457568"/>
          </a:xfrm>
          <a:prstGeom prst="rect">
            <a:avLst/>
          </a:prstGeom>
        </p:spPr>
      </p:pic>
      <p:sp>
        <p:nvSpPr>
          <p:cNvPr id="11" name="文本框 10">
            <a:extLst>
              <a:ext uri="{FF2B5EF4-FFF2-40B4-BE49-F238E27FC236}">
                <a16:creationId xmlns:a16="http://schemas.microsoft.com/office/drawing/2014/main" xmlns="" id="{62ECEA4A-88BA-4EDB-BF97-E1DBD81FBE25}"/>
              </a:ext>
            </a:extLst>
          </p:cNvPr>
          <p:cNvSpPr txBox="1"/>
          <p:nvPr/>
        </p:nvSpPr>
        <p:spPr>
          <a:xfrm>
            <a:off x="6970519" y="1206209"/>
            <a:ext cx="4134997" cy="1585049"/>
          </a:xfrm>
          <a:prstGeom prst="rect">
            <a:avLst/>
          </a:prstGeom>
          <a:noFill/>
        </p:spPr>
        <p:txBody>
          <a:bodyPr wrap="square" rtlCol="0">
            <a:spAutoFit/>
          </a:bodyPr>
          <a:lstStyle/>
          <a:p>
            <a:pPr algn="r"/>
            <a:r>
              <a:rPr lang="en-US" altLang="zh-CN" sz="9700" dirty="0" smtClean="0">
                <a:solidFill>
                  <a:schemeClr val="accent1">
                    <a:lumMod val="50000"/>
                  </a:schemeClr>
                </a:solidFill>
                <a:effectLst>
                  <a:outerShdw blurRad="38100" dist="38100" dir="2700000" algn="tl">
                    <a:schemeClr val="accent1">
                      <a:lumMod val="75000"/>
                      <a:alpha val="43000"/>
                    </a:schemeClr>
                  </a:outerShdw>
                </a:effectLst>
                <a:latin typeface="微软雅黑" panose="020B0503020204020204" pitchFamily="34" charset="-122"/>
                <a:ea typeface="微软雅黑" panose="020B0503020204020204" pitchFamily="34" charset="-122"/>
              </a:rPr>
              <a:t>20XX</a:t>
            </a:r>
            <a:endParaRPr lang="zh-CN" altLang="en-US" sz="9700" dirty="0">
              <a:solidFill>
                <a:schemeClr val="accent1">
                  <a:lumMod val="50000"/>
                </a:schemeClr>
              </a:solidFill>
              <a:effectLst>
                <a:outerShdw blurRad="38100" dist="38100" dir="2700000" algn="tl">
                  <a:schemeClr val="accent1">
                    <a:lumMod val="75000"/>
                    <a:alpha val="43000"/>
                  </a:schemeClr>
                </a:outerShdw>
              </a:effectLst>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575F373F-1318-4632-B036-05656D46C8C7}"/>
              </a:ext>
            </a:extLst>
          </p:cNvPr>
          <p:cNvSpPr txBox="1"/>
          <p:nvPr/>
        </p:nvSpPr>
        <p:spPr>
          <a:xfrm>
            <a:off x="5121450" y="2944902"/>
            <a:ext cx="6053916" cy="1231074"/>
          </a:xfrm>
          <a:prstGeom prst="rect">
            <a:avLst/>
          </a:prstGeom>
          <a:noFill/>
        </p:spPr>
        <p:txBody>
          <a:bodyPr wrap="square" lIns="121889" tIns="60944" rIns="121889" bIns="60944" rtlCol="0">
            <a:spAutoFit/>
          </a:bodyPr>
          <a:lstStyle>
            <a:defPPr>
              <a:defRPr lang="zh-CN"/>
            </a:defPPr>
            <a:lvl1pPr algn="ctr">
              <a:defRPr sz="115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r"/>
            <a:r>
              <a:rPr lang="zh-CN" altLang="en-US" sz="7200" b="0" dirty="0">
                <a:solidFill>
                  <a:schemeClr val="accent1">
                    <a:lumMod val="50000"/>
                  </a:schemeClr>
                </a:solidFill>
                <a:effectLst>
                  <a:outerShdw blurRad="50800" dist="38100" dir="2700000" algn="tl" rotWithShape="0">
                    <a:schemeClr val="accent1">
                      <a:lumMod val="75000"/>
                      <a:alpha val="40000"/>
                    </a:schemeClr>
                  </a:outerShdw>
                </a:effectLst>
                <a:latin typeface="微软雅黑" panose="020B0503020204020204" pitchFamily="34" charset="-122"/>
                <a:ea typeface="微软雅黑" panose="020B0503020204020204" pitchFamily="34" charset="-122"/>
              </a:rPr>
              <a:t>共度创辉煌</a:t>
            </a:r>
          </a:p>
        </p:txBody>
      </p:sp>
      <p:sp>
        <p:nvSpPr>
          <p:cNvPr id="13" name="文本框 12">
            <a:extLst>
              <a:ext uri="{FF2B5EF4-FFF2-40B4-BE49-F238E27FC236}">
                <a16:creationId xmlns:a16="http://schemas.microsoft.com/office/drawing/2014/main" xmlns="" id="{484CA144-D53B-4E78-B91A-C70FA76F982D}"/>
              </a:ext>
            </a:extLst>
          </p:cNvPr>
          <p:cNvSpPr txBox="1"/>
          <p:nvPr/>
        </p:nvSpPr>
        <p:spPr>
          <a:xfrm>
            <a:off x="5698076" y="4145199"/>
            <a:ext cx="5477289" cy="307777"/>
          </a:xfrm>
          <a:prstGeom prst="rect">
            <a:avLst/>
          </a:prstGeom>
          <a:noFill/>
          <a:ln>
            <a:noFill/>
          </a:ln>
        </p:spPr>
        <p:txBody>
          <a:bodyPr wrap="square" rtlCol="0">
            <a:spAutoFit/>
          </a:bodyPr>
          <a:lstStyle/>
          <a:p>
            <a:pPr algn="r"/>
            <a:r>
              <a:rPr lang="en-US" altLang="en-US" sz="1400" spc="2100" dirty="0">
                <a:solidFill>
                  <a:schemeClr val="accent1">
                    <a:lumMod val="50000"/>
                  </a:schemeClr>
                </a:solidFill>
                <a:cs typeface="+mn-ea"/>
                <a:sym typeface="+mn-lt"/>
              </a:rPr>
              <a:t>THANK YOU !</a:t>
            </a:r>
          </a:p>
        </p:txBody>
      </p:sp>
      <p:sp>
        <p:nvSpPr>
          <p:cNvPr id="14" name="矩形 13">
            <a:extLst>
              <a:ext uri="{FF2B5EF4-FFF2-40B4-BE49-F238E27FC236}">
                <a16:creationId xmlns:a16="http://schemas.microsoft.com/office/drawing/2014/main" xmlns="" id="{E7BC3836-DB70-4910-B14B-55FEE45191BD}"/>
              </a:ext>
            </a:extLst>
          </p:cNvPr>
          <p:cNvSpPr/>
          <p:nvPr/>
        </p:nvSpPr>
        <p:spPr>
          <a:xfrm>
            <a:off x="6602572" y="4638087"/>
            <a:ext cx="4572794" cy="507839"/>
          </a:xfrm>
          <a:prstGeom prst="rect">
            <a:avLst/>
          </a:prstGeom>
        </p:spPr>
        <p:txBody>
          <a:bodyPr lIns="91448" tIns="45724" rIns="91448" bIns="45724">
            <a:spAutoFit/>
          </a:bodyPr>
          <a:lstStyle/>
          <a:p>
            <a:pPr algn="r"/>
            <a:r>
              <a:rPr lang="en-US" altLang="zh-CN" sz="900" dirty="0">
                <a:solidFill>
                  <a:schemeClr val="bg1">
                    <a:lumMod val="65000"/>
                  </a:schemeClr>
                </a:solidFill>
              </a:rPr>
              <a:t>Chinese  companies  will no longer remain in the hard stage and they are also promoting a culture Chinese  companies  will no longer remain </a:t>
            </a:r>
          </a:p>
          <a:p>
            <a:pPr algn="r"/>
            <a:r>
              <a:rPr lang="en-US" altLang="zh-CN" sz="900" dirty="0">
                <a:solidFill>
                  <a:schemeClr val="bg1">
                    <a:lumMod val="65000"/>
                  </a:schemeClr>
                </a:solidFill>
              </a:rPr>
              <a:t>in the hard stage and they are also wang ling </a:t>
            </a:r>
            <a:r>
              <a:rPr lang="en-US" altLang="zh-CN" sz="900" dirty="0" err="1">
                <a:solidFill>
                  <a:schemeClr val="bg1">
                    <a:lumMod val="65000"/>
                  </a:schemeClr>
                </a:solidFill>
              </a:rPr>
              <a:t>yan</a:t>
            </a:r>
            <a:r>
              <a:rPr lang="en-US" altLang="zh-CN" sz="900" dirty="0">
                <a:solidFill>
                  <a:schemeClr val="bg1">
                    <a:lumMod val="65000"/>
                  </a:schemeClr>
                </a:solidFill>
              </a:rPr>
              <a:t> a culture</a:t>
            </a:r>
          </a:p>
        </p:txBody>
      </p:sp>
      <p:sp>
        <p:nvSpPr>
          <p:cNvPr id="15" name="PA-1">
            <a:extLst>
              <a:ext uri="{FF2B5EF4-FFF2-40B4-BE49-F238E27FC236}">
                <a16:creationId xmlns:a16="http://schemas.microsoft.com/office/drawing/2014/main" xmlns="" id="{74C2C707-C4FC-4B42-8380-2F3673036983}"/>
              </a:ext>
            </a:extLst>
          </p:cNvPr>
          <p:cNvSpPr>
            <a:spLocks/>
          </p:cNvSpPr>
          <p:nvPr>
            <p:custDataLst>
              <p:tags r:id="rId1"/>
            </p:custDataLst>
          </p:nvPr>
        </p:nvSpPr>
        <p:spPr>
          <a:xfrm flipH="1" flipV="1">
            <a:off x="8008254" y="5653273"/>
            <a:ext cx="2917508" cy="507839"/>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6" name="PA-任意多边形 849">
            <a:extLst>
              <a:ext uri="{FF2B5EF4-FFF2-40B4-BE49-F238E27FC236}">
                <a16:creationId xmlns:a16="http://schemas.microsoft.com/office/drawing/2014/main" xmlns="" id="{D7201F1B-CF29-41D5-B7FC-E9056A08F694}"/>
              </a:ext>
            </a:extLst>
          </p:cNvPr>
          <p:cNvSpPr>
            <a:spLocks noEditPoints="1"/>
          </p:cNvSpPr>
          <p:nvPr>
            <p:custDataLst>
              <p:tags r:id="rId2"/>
            </p:custDataLst>
          </p:nvPr>
        </p:nvSpPr>
        <p:spPr bwMode="auto">
          <a:xfrm>
            <a:off x="8144322" y="575357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TextBox 19">
            <a:extLst>
              <a:ext uri="{FF2B5EF4-FFF2-40B4-BE49-F238E27FC236}">
                <a16:creationId xmlns:a16="http://schemas.microsoft.com/office/drawing/2014/main" xmlns="" id="{B43F555A-CFFF-4BD3-B5BB-0683298E37B3}"/>
              </a:ext>
            </a:extLst>
          </p:cNvPr>
          <p:cNvSpPr txBox="1"/>
          <p:nvPr/>
        </p:nvSpPr>
        <p:spPr>
          <a:xfrm>
            <a:off x="8588963" y="5771194"/>
            <a:ext cx="2138623" cy="289611"/>
          </a:xfrm>
          <a:prstGeom prst="rect">
            <a:avLst/>
          </a:prstGeom>
          <a:noFill/>
        </p:spPr>
        <p:txBody>
          <a:bodyPr wrap="none" lIns="42970" tIns="21485" rIns="42970" bIns="21485" rtlCol="0">
            <a:spAutoFit/>
          </a:bodyPr>
          <a:lstStyle/>
          <a:p>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北京市场发展有限公司</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xmlns="" id="{B067C990-E803-4036-98D8-6E40DDA1DC34}"/>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9212138" y="157264"/>
            <a:ext cx="1387106" cy="1428667"/>
          </a:xfrm>
          <a:prstGeom prst="rect">
            <a:avLst/>
          </a:prstGeom>
        </p:spPr>
      </p:pic>
      <p:pic>
        <p:nvPicPr>
          <p:cNvPr id="19" name="图片 18">
            <a:extLst>
              <a:ext uri="{FF2B5EF4-FFF2-40B4-BE49-F238E27FC236}">
                <a16:creationId xmlns:a16="http://schemas.microsoft.com/office/drawing/2014/main" xmlns="" id="{8FFF9FBA-7200-4324-A846-D78273AB8419}"/>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10123" t="37609" r="68912" b="42535"/>
          <a:stretch/>
        </p:blipFill>
        <p:spPr>
          <a:xfrm>
            <a:off x="6680674" y="5651791"/>
            <a:ext cx="1028769" cy="974324"/>
          </a:xfrm>
          <a:prstGeom prst="rect">
            <a:avLst/>
          </a:prstGeom>
        </p:spPr>
      </p:pic>
      <p:pic>
        <p:nvPicPr>
          <p:cNvPr id="20" name="图片 19">
            <a:extLst>
              <a:ext uri="{FF2B5EF4-FFF2-40B4-BE49-F238E27FC236}">
                <a16:creationId xmlns:a16="http://schemas.microsoft.com/office/drawing/2014/main" xmlns="" id="{05287F70-173D-4A09-A82C-2F9CB98FD2AC}"/>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1224317" y="3215632"/>
            <a:ext cx="1051937" cy="1083455"/>
          </a:xfrm>
          <a:prstGeom prst="rect">
            <a:avLst/>
          </a:prstGeom>
        </p:spPr>
      </p:pic>
    </p:spTree>
    <p:extLst>
      <p:ext uri="{BB962C8B-B14F-4D97-AF65-F5344CB8AC3E}">
        <p14:creationId xmlns:p14="http://schemas.microsoft.com/office/powerpoint/2010/main" val="36179464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1000" fill="hold"/>
                                            <p:tgtEl>
                                              <p:spTgt spid="57"/>
                                            </p:tgtEl>
                                            <p:attrNameLst>
                                              <p:attrName>ppt_x</p:attrName>
                                            </p:attrNameLst>
                                          </p:cBhvr>
                                          <p:tavLst>
                                            <p:tav tm="0">
                                              <p:val>
                                                <p:strVal val="#ppt_x"/>
                                              </p:val>
                                            </p:tav>
                                            <p:tav tm="100000">
                                              <p:val>
                                                <p:strVal val="#ppt_x"/>
                                              </p:val>
                                            </p:tav>
                                          </p:tavLst>
                                        </p:anim>
                                        <p:anim calcmode="lin" valueType="num">
                                          <p:cBhvr additive="base">
                                            <p:cTn id="8" dur="10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300"/>
                                </p:stCondLst>
                                <p:childTnLst>
                                  <p:par>
                                    <p:cTn id="16" presetID="2" presetClass="entr" presetSubtype="4"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par>
                                    <p:cTn id="20" presetID="26" presetClass="emph" presetSubtype="0" fill="hold" grpId="1" nodeType="withEffect">
                                      <p:stCondLst>
                                        <p:cond delay="500"/>
                                      </p:stCondLst>
                                      <p:iterate type="lt">
                                        <p:tmPct val="10000"/>
                                      </p:iterate>
                                      <p:childTnLst>
                                        <p:animEffect transition="out" filter="fade">
                                          <p:cBhvr>
                                            <p:cTn id="21" dur="500" tmFilter="0, 0; .2, .5; .8, .5; 1, 0"/>
                                            <p:tgtEl>
                                              <p:spTgt spid="12"/>
                                            </p:tgtEl>
                                          </p:cBhvr>
                                        </p:animEffect>
                                        <p:animScale>
                                          <p:cBhvr>
                                            <p:cTn id="22" dur="250" autoRev="1" fill="hold"/>
                                            <p:tgtEl>
                                              <p:spTgt spid="12"/>
                                            </p:tgtEl>
                                          </p:cBhvr>
                                          <p:by x="105000" y="105000"/>
                                        </p:animScale>
                                      </p:childTnLst>
                                    </p:cTn>
                                  </p:par>
                                </p:childTnLst>
                              </p:cTn>
                            </p:par>
                            <p:par>
                              <p:cTn id="23" fill="hold">
                                <p:stCondLst>
                                  <p:cond delay="3500"/>
                                </p:stCondLst>
                                <p:childTnLst>
                                  <p:par>
                                    <p:cTn id="24" presetID="23" presetClass="entr" presetSubtype="528" fill="hold" grpId="0" nodeType="afterEffect">
                                      <p:stCondLst>
                                        <p:cond delay="0"/>
                                      </p:stCondLst>
                                      <p:iterate type="lt">
                                        <p:tmPct val="5000"/>
                                      </p:iterate>
                                      <p:childTnLst>
                                        <p:set>
                                          <p:cBhvr>
                                            <p:cTn id="25" dur="1" fill="hold">
                                              <p:stCondLst>
                                                <p:cond delay="0"/>
                                              </p:stCondLst>
                                            </p:cTn>
                                            <p:tgtEl>
                                              <p:spTgt spid="13"/>
                                            </p:tgtEl>
                                            <p:attrNameLst>
                                              <p:attrName>style.visibility</p:attrName>
                                            </p:attrNameLst>
                                          </p:cBhvr>
                                          <p:to>
                                            <p:strVal val="visible"/>
                                          </p:to>
                                        </p:set>
                                        <p:anim to="" calcmode="lin" valueType="num">
                                          <p:cBhvr>
                                            <p:cTn id="26" dur="1000" fill="hold">
                                              <p:stCondLst>
                                                <p:cond delay="0"/>
                                              </p:stCondLst>
                                            </p:cTn>
                                            <p:tgtEl>
                                              <p:spTgt spid="13"/>
                                            </p:tgtEl>
                                            <p:attrNameLst>
                                              <p:attrName>ppt_x</p:attrName>
                                            </p:attrNameLst>
                                          </p:cBhvr>
                                          <p:tavLst>
                                            <p:tav tm="0" fmla="#ppt_x+(8/9)*(#ppt_x-(#ppt_x-#ppt_w/2))*((1.5-1.5*$)^2-(1.5-1.5*$)^3)">
                                              <p:val>
                                                <p:strVal val="0"/>
                                              </p:val>
                                            </p:tav>
                                            <p:tav tm="100000">
                                              <p:val>
                                                <p:strVal val="1"/>
                                              </p:val>
                                            </p:tav>
                                          </p:tavLst>
                                        </p:anim>
                                        <p:anim to="" calcmode="lin" valueType="num">
                                          <p:cBhvr>
                                            <p:cTn id="27" dur="1000" fill="hold">
                                              <p:stCondLst>
                                                <p:cond delay="0"/>
                                              </p:stCondLst>
                                            </p:cTn>
                                            <p:tgtEl>
                                              <p:spTgt spid="13"/>
                                            </p:tgtEl>
                                            <p:attrNameLst>
                                              <p:attrName>ppt_y</p:attrName>
                                            </p:attrNameLst>
                                          </p:cBhvr>
                                          <p:tavLst>
                                            <p:tav tm="0" fmla="#ppt_y+(8/9)*(#ppt_y-(#ppt_y+#ppt_h/2))*((1.5-1.5*$)^2-(1.5-1.5*$)^3)">
                                              <p:val>
                                                <p:strVal val="0"/>
                                              </p:val>
                                            </p:tav>
                                            <p:tav tm="100000">
                                              <p:val>
                                                <p:strVal val="1"/>
                                              </p:val>
                                            </p:tav>
                                          </p:tavLst>
                                        </p:anim>
                                        <p:anim to="" calcmode="lin" valueType="num">
                                          <p:cBhvr>
                                            <p:cTn id="28" dur="1000" fill="hold">
                                              <p:stCondLst>
                                                <p:cond delay="0"/>
                                              </p:stCondLst>
                                            </p:cTn>
                                            <p:tgtEl>
                                              <p:spTgt spid="13"/>
                                            </p:tgtEl>
                                            <p:attrNameLst>
                                              <p:attrName>ppt_w</p:attrName>
                                            </p:attrNameLst>
                                          </p:cBhvr>
                                          <p:tavLst>
                                            <p:tav tm="0" fmla="#ppt_w+(8/9)*(#ppt_w-0)*((1.5-1.5*$)^2-(1.5-1.5*$)^3)">
                                              <p:val>
                                                <p:strVal val="0"/>
                                              </p:val>
                                            </p:tav>
                                            <p:tav tm="100000">
                                              <p:val>
                                                <p:strVal val="1"/>
                                              </p:val>
                                            </p:tav>
                                          </p:tavLst>
                                        </p:anim>
                                        <p:anim to="" calcmode="lin" valueType="num">
                                          <p:cBhvr>
                                            <p:cTn id="29" dur="1000" fill="hold">
                                              <p:stCondLst>
                                                <p:cond delay="0"/>
                                              </p:stCondLst>
                                            </p:cTn>
                                            <p:tgtEl>
                                              <p:spTgt spid="13"/>
                                            </p:tgtEl>
                                            <p:attrNameLst>
                                              <p:attrName>ppt_h</p:attrName>
                                            </p:attrNameLst>
                                          </p:cBhvr>
                                          <p:tavLst>
                                            <p:tav tm="0" fmla="#ppt_h+(8/9)*(#ppt_h-0)*((1.5-1.5*$)^2-(1.5-1.5*$)^3)">
                                              <p:val>
                                                <p:strVal val="0"/>
                                              </p:val>
                                            </p:tav>
                                            <p:tav tm="100000">
                                              <p:val>
                                                <p:strVal val="1"/>
                                              </p:val>
                                            </p:tav>
                                          </p:tavLst>
                                        </p:anim>
                                      </p:childTnLst>
                                    </p:cTn>
                                  </p:par>
                                </p:childTnLst>
                              </p:cTn>
                            </p:par>
                            <p:par>
                              <p:cTn id="30" fill="hold">
                                <p:stCondLst>
                                  <p:cond delay="4900"/>
                                </p:stCondLst>
                                <p:childTnLst>
                                  <p:par>
                                    <p:cTn id="31" presetID="14"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5400"/>
                                </p:stCondLst>
                                <p:childTnLst>
                                  <p:par>
                                    <p:cTn id="35" presetID="2" presetClass="entr" presetSubtype="4" decel="10000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ppt_x"/>
                                              </p:val>
                                            </p:tav>
                                            <p:tav tm="100000">
                                              <p:val>
                                                <p:strVal val="#ppt_x"/>
                                              </p:val>
                                            </p:tav>
                                          </p:tavLst>
                                        </p:anim>
                                        <p:anim calcmode="lin" valueType="num">
                                          <p:cBhvr additive="base">
                                            <p:cTn id="38" dur="10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1000" fill="hold"/>
                                            <p:tgtEl>
                                              <p:spTgt spid="16"/>
                                            </p:tgtEl>
                                            <p:attrNameLst>
                                              <p:attrName>ppt_x</p:attrName>
                                            </p:attrNameLst>
                                          </p:cBhvr>
                                          <p:tavLst>
                                            <p:tav tm="0">
                                              <p:val>
                                                <p:strVal val="#ppt_x"/>
                                              </p:val>
                                            </p:tav>
                                            <p:tav tm="100000">
                                              <p:val>
                                                <p:strVal val="#ppt_x"/>
                                              </p:val>
                                            </p:tav>
                                          </p:tavLst>
                                        </p:anim>
                                        <p:anim calcmode="lin" valueType="num">
                                          <p:cBhvr additive="base">
                                            <p:cTn id="42" dur="1000" fill="hold"/>
                                            <p:tgtEl>
                                              <p:spTgt spid="16"/>
                                            </p:tgtEl>
                                            <p:attrNameLst>
                                              <p:attrName>ppt_y</p:attrName>
                                            </p:attrNameLst>
                                          </p:cBhvr>
                                          <p:tavLst>
                                            <p:tav tm="0">
                                              <p:val>
                                                <p:strVal val="1+#ppt_h/2"/>
                                              </p:val>
                                            </p:tav>
                                            <p:tav tm="100000">
                                              <p:val>
                                                <p:strVal val="#ppt_y"/>
                                              </p:val>
                                            </p:tav>
                                          </p:tavLst>
                                        </p:anim>
                                      </p:childTnLst>
                                    </p:cTn>
                                  </p:par>
                                  <p:par>
                                    <p:cTn id="43" presetID="14" presetClass="entr" presetSubtype="10" fill="hold" grpId="0" nodeType="withEffect">
                                      <p:stCondLst>
                                        <p:cond delay="500"/>
                                      </p:stCondLst>
                                      <p:iterate type="lt">
                                        <p:tmPct val="10000"/>
                                      </p:iterate>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par>
                              <p:cTn id="46" fill="hold">
                                <p:stCondLst>
                                  <p:cond delay="6900"/>
                                </p:stCondLst>
                                <p:childTnLst>
                                  <p:par>
                                    <p:cTn id="47" presetID="2" presetClass="entr" presetSubtype="4" fill="hold" nodeType="afterEffect" p14:presetBounceEnd="67000">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14:bounceEnd="67000">
                                          <p:cBhvr additive="base">
                                            <p:cTn id="49" dur="2000" fill="hold"/>
                                            <p:tgtEl>
                                              <p:spTgt spid="18"/>
                                            </p:tgtEl>
                                            <p:attrNameLst>
                                              <p:attrName>ppt_x</p:attrName>
                                            </p:attrNameLst>
                                          </p:cBhvr>
                                          <p:tavLst>
                                            <p:tav tm="0">
                                              <p:val>
                                                <p:strVal val="#ppt_x"/>
                                              </p:val>
                                            </p:tav>
                                            <p:tav tm="100000">
                                              <p:val>
                                                <p:strVal val="#ppt_x"/>
                                              </p:val>
                                            </p:tav>
                                          </p:tavLst>
                                        </p:anim>
                                        <p:anim calcmode="lin" valueType="num" p14:bounceEnd="67000">
                                          <p:cBhvr additive="base">
                                            <p:cTn id="50" dur="2000" fill="hold"/>
                                            <p:tgtEl>
                                              <p:spTgt spid="18"/>
                                            </p:tgtEl>
                                            <p:attrNameLst>
                                              <p:attrName>ppt_y</p:attrName>
                                            </p:attrNameLst>
                                          </p:cBhvr>
                                          <p:tavLst>
                                            <p:tav tm="0">
                                              <p:val>
                                                <p:strVal val="1+#ppt_h/2"/>
                                              </p:val>
                                            </p:tav>
                                            <p:tav tm="100000">
                                              <p:val>
                                                <p:strVal val="#ppt_y"/>
                                              </p:val>
                                            </p:tav>
                                          </p:tavLst>
                                        </p:anim>
                                      </p:childTnLst>
                                    </p:cTn>
                                  </p:par>
                                  <p:par>
                                    <p:cTn id="51" presetID="8" presetClass="emph" presetSubtype="0" repeatCount="indefinite" fill="hold" nodeType="withEffect">
                                      <p:stCondLst>
                                        <p:cond delay="0"/>
                                      </p:stCondLst>
                                      <p:childTnLst>
                                        <p:animRot by="21600000">
                                          <p:cBhvr>
                                            <p:cTn id="52" dur="2000" fill="hold"/>
                                            <p:tgtEl>
                                              <p:spTgt spid="18"/>
                                            </p:tgtEl>
                                            <p:attrNameLst>
                                              <p:attrName>r</p:attrName>
                                            </p:attrNameLst>
                                          </p:cBhvr>
                                        </p:animRot>
                                      </p:childTnLst>
                                    </p:cTn>
                                  </p:par>
                                  <p:par>
                                    <p:cTn id="53" presetID="2" presetClass="entr" presetSubtype="4" fill="hold" nodeType="withEffect" p14:presetBounceEnd="67000">
                                      <p:stCondLst>
                                        <p:cond delay="200"/>
                                      </p:stCondLst>
                                      <p:childTnLst>
                                        <p:set>
                                          <p:cBhvr>
                                            <p:cTn id="54" dur="1" fill="hold">
                                              <p:stCondLst>
                                                <p:cond delay="0"/>
                                              </p:stCondLst>
                                            </p:cTn>
                                            <p:tgtEl>
                                              <p:spTgt spid="19"/>
                                            </p:tgtEl>
                                            <p:attrNameLst>
                                              <p:attrName>style.visibility</p:attrName>
                                            </p:attrNameLst>
                                          </p:cBhvr>
                                          <p:to>
                                            <p:strVal val="visible"/>
                                          </p:to>
                                        </p:set>
                                        <p:anim calcmode="lin" valueType="num" p14:bounceEnd="67000">
                                          <p:cBhvr additive="base">
                                            <p:cTn id="55" dur="2000" fill="hold"/>
                                            <p:tgtEl>
                                              <p:spTgt spid="19"/>
                                            </p:tgtEl>
                                            <p:attrNameLst>
                                              <p:attrName>ppt_x</p:attrName>
                                            </p:attrNameLst>
                                          </p:cBhvr>
                                          <p:tavLst>
                                            <p:tav tm="0">
                                              <p:val>
                                                <p:strVal val="#ppt_x"/>
                                              </p:val>
                                            </p:tav>
                                            <p:tav tm="100000">
                                              <p:val>
                                                <p:strVal val="#ppt_x"/>
                                              </p:val>
                                            </p:tav>
                                          </p:tavLst>
                                        </p:anim>
                                        <p:anim calcmode="lin" valueType="num" p14:bounceEnd="67000">
                                          <p:cBhvr additive="base">
                                            <p:cTn id="56" dur="2000" fill="hold"/>
                                            <p:tgtEl>
                                              <p:spTgt spid="19"/>
                                            </p:tgtEl>
                                            <p:attrNameLst>
                                              <p:attrName>ppt_y</p:attrName>
                                            </p:attrNameLst>
                                          </p:cBhvr>
                                          <p:tavLst>
                                            <p:tav tm="0">
                                              <p:val>
                                                <p:strVal val="1+#ppt_h/2"/>
                                              </p:val>
                                            </p:tav>
                                            <p:tav tm="100000">
                                              <p:val>
                                                <p:strVal val="#ppt_y"/>
                                              </p:val>
                                            </p:tav>
                                          </p:tavLst>
                                        </p:anim>
                                      </p:childTnLst>
                                    </p:cTn>
                                  </p:par>
                                  <p:par>
                                    <p:cTn id="57" presetID="8" presetClass="emph" presetSubtype="0" repeatCount="indefinite" fill="hold" nodeType="withEffect">
                                      <p:stCondLst>
                                        <p:cond delay="200"/>
                                      </p:stCondLst>
                                      <p:childTnLst>
                                        <p:animRot by="21600000">
                                          <p:cBhvr>
                                            <p:cTn id="58" dur="2000" fill="hold"/>
                                            <p:tgtEl>
                                              <p:spTgt spid="19"/>
                                            </p:tgtEl>
                                            <p:attrNameLst>
                                              <p:attrName>r</p:attrName>
                                            </p:attrNameLst>
                                          </p:cBhvr>
                                        </p:animRot>
                                      </p:childTnLst>
                                    </p:cTn>
                                  </p:par>
                                  <p:par>
                                    <p:cTn id="59" presetID="2" presetClass="entr" presetSubtype="4" fill="hold" nodeType="withEffect" p14:presetBounceEnd="67000">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14:bounceEnd="67000">
                                          <p:cBhvr additive="base">
                                            <p:cTn id="61" dur="2000" fill="hold"/>
                                            <p:tgtEl>
                                              <p:spTgt spid="20"/>
                                            </p:tgtEl>
                                            <p:attrNameLst>
                                              <p:attrName>ppt_x</p:attrName>
                                            </p:attrNameLst>
                                          </p:cBhvr>
                                          <p:tavLst>
                                            <p:tav tm="0">
                                              <p:val>
                                                <p:strVal val="#ppt_x"/>
                                              </p:val>
                                            </p:tav>
                                            <p:tav tm="100000">
                                              <p:val>
                                                <p:strVal val="#ppt_x"/>
                                              </p:val>
                                            </p:tav>
                                          </p:tavLst>
                                        </p:anim>
                                        <p:anim calcmode="lin" valueType="num" p14:bounceEnd="67000">
                                          <p:cBhvr additive="base">
                                            <p:cTn id="62" dur="2000" fill="hold"/>
                                            <p:tgtEl>
                                              <p:spTgt spid="20"/>
                                            </p:tgtEl>
                                            <p:attrNameLst>
                                              <p:attrName>ppt_y</p:attrName>
                                            </p:attrNameLst>
                                          </p:cBhvr>
                                          <p:tavLst>
                                            <p:tav tm="0">
                                              <p:val>
                                                <p:strVal val="1+#ppt_h/2"/>
                                              </p:val>
                                            </p:tav>
                                            <p:tav tm="100000">
                                              <p:val>
                                                <p:strVal val="#ppt_y"/>
                                              </p:val>
                                            </p:tav>
                                          </p:tavLst>
                                        </p:anim>
                                      </p:childTnLst>
                                    </p:cTn>
                                  </p:par>
                                  <p:par>
                                    <p:cTn id="63" presetID="8" presetClass="emph" presetSubtype="0" repeatCount="indefinite" fill="hold" nodeType="withEffect">
                                      <p:stCondLst>
                                        <p:cond delay="500"/>
                                      </p:stCondLst>
                                      <p:childTnLst>
                                        <p:animRot by="21600000">
                                          <p:cBhvr>
                                            <p:cTn id="64" dur="20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14" grpId="0"/>
          <p:bldP spid="15" grpId="0" animBg="1"/>
          <p:bldP spid="16" grpId="0" animBg="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1000" fill="hold"/>
                                            <p:tgtEl>
                                              <p:spTgt spid="57"/>
                                            </p:tgtEl>
                                            <p:attrNameLst>
                                              <p:attrName>ppt_x</p:attrName>
                                            </p:attrNameLst>
                                          </p:cBhvr>
                                          <p:tavLst>
                                            <p:tav tm="0">
                                              <p:val>
                                                <p:strVal val="#ppt_x"/>
                                              </p:val>
                                            </p:tav>
                                            <p:tav tm="100000">
                                              <p:val>
                                                <p:strVal val="#ppt_x"/>
                                              </p:val>
                                            </p:tav>
                                          </p:tavLst>
                                        </p:anim>
                                        <p:anim calcmode="lin" valueType="num">
                                          <p:cBhvr additive="base">
                                            <p:cTn id="8" dur="10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300"/>
                                </p:stCondLst>
                                <p:childTnLst>
                                  <p:par>
                                    <p:cTn id="16" presetID="2" presetClass="entr" presetSubtype="4"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par>
                                    <p:cTn id="20" presetID="26" presetClass="emph" presetSubtype="0" fill="hold" grpId="1" nodeType="withEffect">
                                      <p:stCondLst>
                                        <p:cond delay="500"/>
                                      </p:stCondLst>
                                      <p:iterate type="lt">
                                        <p:tmPct val="10000"/>
                                      </p:iterate>
                                      <p:childTnLst>
                                        <p:animEffect transition="out" filter="fade">
                                          <p:cBhvr>
                                            <p:cTn id="21" dur="500" tmFilter="0, 0; .2, .5; .8, .5; 1, 0"/>
                                            <p:tgtEl>
                                              <p:spTgt spid="12"/>
                                            </p:tgtEl>
                                          </p:cBhvr>
                                        </p:animEffect>
                                        <p:animScale>
                                          <p:cBhvr>
                                            <p:cTn id="22" dur="250" autoRev="1" fill="hold"/>
                                            <p:tgtEl>
                                              <p:spTgt spid="12"/>
                                            </p:tgtEl>
                                          </p:cBhvr>
                                          <p:by x="105000" y="105000"/>
                                        </p:animScale>
                                      </p:childTnLst>
                                    </p:cTn>
                                  </p:par>
                                </p:childTnLst>
                              </p:cTn>
                            </p:par>
                            <p:par>
                              <p:cTn id="23" fill="hold">
                                <p:stCondLst>
                                  <p:cond delay="3500"/>
                                </p:stCondLst>
                                <p:childTnLst>
                                  <p:par>
                                    <p:cTn id="24" presetID="23" presetClass="entr" presetSubtype="528" fill="hold" grpId="0" nodeType="afterEffect">
                                      <p:stCondLst>
                                        <p:cond delay="0"/>
                                      </p:stCondLst>
                                      <p:iterate type="lt">
                                        <p:tmPct val="5000"/>
                                      </p:iterate>
                                      <p:childTnLst>
                                        <p:set>
                                          <p:cBhvr>
                                            <p:cTn id="25" dur="1" fill="hold">
                                              <p:stCondLst>
                                                <p:cond delay="0"/>
                                              </p:stCondLst>
                                            </p:cTn>
                                            <p:tgtEl>
                                              <p:spTgt spid="13"/>
                                            </p:tgtEl>
                                            <p:attrNameLst>
                                              <p:attrName>style.visibility</p:attrName>
                                            </p:attrNameLst>
                                          </p:cBhvr>
                                          <p:to>
                                            <p:strVal val="visible"/>
                                          </p:to>
                                        </p:set>
                                        <p:anim to="" calcmode="lin" valueType="num">
                                          <p:cBhvr>
                                            <p:cTn id="26" dur="1000" fill="hold">
                                              <p:stCondLst>
                                                <p:cond delay="0"/>
                                              </p:stCondLst>
                                            </p:cTn>
                                            <p:tgtEl>
                                              <p:spTgt spid="13"/>
                                            </p:tgtEl>
                                            <p:attrNameLst>
                                              <p:attrName>ppt_x</p:attrName>
                                            </p:attrNameLst>
                                          </p:cBhvr>
                                          <p:tavLst>
                                            <p:tav tm="0" fmla="#ppt_x+(8/9)*(#ppt_x-(#ppt_x-#ppt_w/2))*((1.5-1.5*$)^2-(1.5-1.5*$)^3)">
                                              <p:val>
                                                <p:strVal val="0"/>
                                              </p:val>
                                            </p:tav>
                                            <p:tav tm="100000">
                                              <p:val>
                                                <p:strVal val="1"/>
                                              </p:val>
                                            </p:tav>
                                          </p:tavLst>
                                        </p:anim>
                                        <p:anim to="" calcmode="lin" valueType="num">
                                          <p:cBhvr>
                                            <p:cTn id="27" dur="1000" fill="hold">
                                              <p:stCondLst>
                                                <p:cond delay="0"/>
                                              </p:stCondLst>
                                            </p:cTn>
                                            <p:tgtEl>
                                              <p:spTgt spid="13"/>
                                            </p:tgtEl>
                                            <p:attrNameLst>
                                              <p:attrName>ppt_y</p:attrName>
                                            </p:attrNameLst>
                                          </p:cBhvr>
                                          <p:tavLst>
                                            <p:tav tm="0" fmla="#ppt_y+(8/9)*(#ppt_y-(#ppt_y+#ppt_h/2))*((1.5-1.5*$)^2-(1.5-1.5*$)^3)">
                                              <p:val>
                                                <p:strVal val="0"/>
                                              </p:val>
                                            </p:tav>
                                            <p:tav tm="100000">
                                              <p:val>
                                                <p:strVal val="1"/>
                                              </p:val>
                                            </p:tav>
                                          </p:tavLst>
                                        </p:anim>
                                        <p:anim to="" calcmode="lin" valueType="num">
                                          <p:cBhvr>
                                            <p:cTn id="28" dur="1000" fill="hold">
                                              <p:stCondLst>
                                                <p:cond delay="0"/>
                                              </p:stCondLst>
                                            </p:cTn>
                                            <p:tgtEl>
                                              <p:spTgt spid="13"/>
                                            </p:tgtEl>
                                            <p:attrNameLst>
                                              <p:attrName>ppt_w</p:attrName>
                                            </p:attrNameLst>
                                          </p:cBhvr>
                                          <p:tavLst>
                                            <p:tav tm="0" fmla="#ppt_w+(8/9)*(#ppt_w-0)*((1.5-1.5*$)^2-(1.5-1.5*$)^3)">
                                              <p:val>
                                                <p:strVal val="0"/>
                                              </p:val>
                                            </p:tav>
                                            <p:tav tm="100000">
                                              <p:val>
                                                <p:strVal val="1"/>
                                              </p:val>
                                            </p:tav>
                                          </p:tavLst>
                                        </p:anim>
                                        <p:anim to="" calcmode="lin" valueType="num">
                                          <p:cBhvr>
                                            <p:cTn id="29" dur="1000" fill="hold">
                                              <p:stCondLst>
                                                <p:cond delay="0"/>
                                              </p:stCondLst>
                                            </p:cTn>
                                            <p:tgtEl>
                                              <p:spTgt spid="13"/>
                                            </p:tgtEl>
                                            <p:attrNameLst>
                                              <p:attrName>ppt_h</p:attrName>
                                            </p:attrNameLst>
                                          </p:cBhvr>
                                          <p:tavLst>
                                            <p:tav tm="0" fmla="#ppt_h+(8/9)*(#ppt_h-0)*((1.5-1.5*$)^2-(1.5-1.5*$)^3)">
                                              <p:val>
                                                <p:strVal val="0"/>
                                              </p:val>
                                            </p:tav>
                                            <p:tav tm="100000">
                                              <p:val>
                                                <p:strVal val="1"/>
                                              </p:val>
                                            </p:tav>
                                          </p:tavLst>
                                        </p:anim>
                                      </p:childTnLst>
                                    </p:cTn>
                                  </p:par>
                                </p:childTnLst>
                              </p:cTn>
                            </p:par>
                            <p:par>
                              <p:cTn id="30" fill="hold">
                                <p:stCondLst>
                                  <p:cond delay="4900"/>
                                </p:stCondLst>
                                <p:childTnLst>
                                  <p:par>
                                    <p:cTn id="31" presetID="14"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5400"/>
                                </p:stCondLst>
                                <p:childTnLst>
                                  <p:par>
                                    <p:cTn id="35" presetID="2" presetClass="entr" presetSubtype="4" decel="10000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ppt_x"/>
                                              </p:val>
                                            </p:tav>
                                            <p:tav tm="100000">
                                              <p:val>
                                                <p:strVal val="#ppt_x"/>
                                              </p:val>
                                            </p:tav>
                                          </p:tavLst>
                                        </p:anim>
                                        <p:anim calcmode="lin" valueType="num">
                                          <p:cBhvr additive="base">
                                            <p:cTn id="38" dur="10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1000" fill="hold"/>
                                            <p:tgtEl>
                                              <p:spTgt spid="16"/>
                                            </p:tgtEl>
                                            <p:attrNameLst>
                                              <p:attrName>ppt_x</p:attrName>
                                            </p:attrNameLst>
                                          </p:cBhvr>
                                          <p:tavLst>
                                            <p:tav tm="0">
                                              <p:val>
                                                <p:strVal val="#ppt_x"/>
                                              </p:val>
                                            </p:tav>
                                            <p:tav tm="100000">
                                              <p:val>
                                                <p:strVal val="#ppt_x"/>
                                              </p:val>
                                            </p:tav>
                                          </p:tavLst>
                                        </p:anim>
                                        <p:anim calcmode="lin" valueType="num">
                                          <p:cBhvr additive="base">
                                            <p:cTn id="42" dur="1000" fill="hold"/>
                                            <p:tgtEl>
                                              <p:spTgt spid="16"/>
                                            </p:tgtEl>
                                            <p:attrNameLst>
                                              <p:attrName>ppt_y</p:attrName>
                                            </p:attrNameLst>
                                          </p:cBhvr>
                                          <p:tavLst>
                                            <p:tav tm="0">
                                              <p:val>
                                                <p:strVal val="1+#ppt_h/2"/>
                                              </p:val>
                                            </p:tav>
                                            <p:tav tm="100000">
                                              <p:val>
                                                <p:strVal val="#ppt_y"/>
                                              </p:val>
                                            </p:tav>
                                          </p:tavLst>
                                        </p:anim>
                                      </p:childTnLst>
                                    </p:cTn>
                                  </p:par>
                                  <p:par>
                                    <p:cTn id="43" presetID="14" presetClass="entr" presetSubtype="10" fill="hold" grpId="0" nodeType="withEffect">
                                      <p:stCondLst>
                                        <p:cond delay="500"/>
                                      </p:stCondLst>
                                      <p:iterate type="lt">
                                        <p:tmPct val="10000"/>
                                      </p:iterate>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par>
                              <p:cTn id="46" fill="hold">
                                <p:stCondLst>
                                  <p:cond delay="6900"/>
                                </p:stCondLst>
                                <p:childTnLst>
                                  <p:par>
                                    <p:cTn id="47" presetID="2" presetClass="entr" presetSubtype="4"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2000" fill="hold"/>
                                            <p:tgtEl>
                                              <p:spTgt spid="18"/>
                                            </p:tgtEl>
                                            <p:attrNameLst>
                                              <p:attrName>ppt_x</p:attrName>
                                            </p:attrNameLst>
                                          </p:cBhvr>
                                          <p:tavLst>
                                            <p:tav tm="0">
                                              <p:val>
                                                <p:strVal val="#ppt_x"/>
                                              </p:val>
                                            </p:tav>
                                            <p:tav tm="100000">
                                              <p:val>
                                                <p:strVal val="#ppt_x"/>
                                              </p:val>
                                            </p:tav>
                                          </p:tavLst>
                                        </p:anim>
                                        <p:anim calcmode="lin" valueType="num">
                                          <p:cBhvr additive="base">
                                            <p:cTn id="50" dur="2000" fill="hold"/>
                                            <p:tgtEl>
                                              <p:spTgt spid="18"/>
                                            </p:tgtEl>
                                            <p:attrNameLst>
                                              <p:attrName>ppt_y</p:attrName>
                                            </p:attrNameLst>
                                          </p:cBhvr>
                                          <p:tavLst>
                                            <p:tav tm="0">
                                              <p:val>
                                                <p:strVal val="1+#ppt_h/2"/>
                                              </p:val>
                                            </p:tav>
                                            <p:tav tm="100000">
                                              <p:val>
                                                <p:strVal val="#ppt_y"/>
                                              </p:val>
                                            </p:tav>
                                          </p:tavLst>
                                        </p:anim>
                                      </p:childTnLst>
                                    </p:cTn>
                                  </p:par>
                                  <p:par>
                                    <p:cTn id="51" presetID="8" presetClass="emph" presetSubtype="0" repeatCount="indefinite" fill="hold" nodeType="withEffect">
                                      <p:stCondLst>
                                        <p:cond delay="0"/>
                                      </p:stCondLst>
                                      <p:childTnLst>
                                        <p:animRot by="21600000">
                                          <p:cBhvr>
                                            <p:cTn id="52" dur="2000" fill="hold"/>
                                            <p:tgtEl>
                                              <p:spTgt spid="18"/>
                                            </p:tgtEl>
                                            <p:attrNameLst>
                                              <p:attrName>r</p:attrName>
                                            </p:attrNameLst>
                                          </p:cBhvr>
                                        </p:animRot>
                                      </p:childTnLst>
                                    </p:cTn>
                                  </p:par>
                                  <p:par>
                                    <p:cTn id="53" presetID="2" presetClass="entr" presetSubtype="4" fill="hold" nodeType="withEffect">
                                      <p:stCondLst>
                                        <p:cond delay="2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2000" fill="hold"/>
                                            <p:tgtEl>
                                              <p:spTgt spid="19"/>
                                            </p:tgtEl>
                                            <p:attrNameLst>
                                              <p:attrName>ppt_x</p:attrName>
                                            </p:attrNameLst>
                                          </p:cBhvr>
                                          <p:tavLst>
                                            <p:tav tm="0">
                                              <p:val>
                                                <p:strVal val="#ppt_x"/>
                                              </p:val>
                                            </p:tav>
                                            <p:tav tm="100000">
                                              <p:val>
                                                <p:strVal val="#ppt_x"/>
                                              </p:val>
                                            </p:tav>
                                          </p:tavLst>
                                        </p:anim>
                                        <p:anim calcmode="lin" valueType="num">
                                          <p:cBhvr additive="base">
                                            <p:cTn id="56" dur="2000" fill="hold"/>
                                            <p:tgtEl>
                                              <p:spTgt spid="19"/>
                                            </p:tgtEl>
                                            <p:attrNameLst>
                                              <p:attrName>ppt_y</p:attrName>
                                            </p:attrNameLst>
                                          </p:cBhvr>
                                          <p:tavLst>
                                            <p:tav tm="0">
                                              <p:val>
                                                <p:strVal val="1+#ppt_h/2"/>
                                              </p:val>
                                            </p:tav>
                                            <p:tav tm="100000">
                                              <p:val>
                                                <p:strVal val="#ppt_y"/>
                                              </p:val>
                                            </p:tav>
                                          </p:tavLst>
                                        </p:anim>
                                      </p:childTnLst>
                                    </p:cTn>
                                  </p:par>
                                  <p:par>
                                    <p:cTn id="57" presetID="8" presetClass="emph" presetSubtype="0" repeatCount="indefinite" fill="hold" nodeType="withEffect">
                                      <p:stCondLst>
                                        <p:cond delay="200"/>
                                      </p:stCondLst>
                                      <p:childTnLst>
                                        <p:animRot by="21600000">
                                          <p:cBhvr>
                                            <p:cTn id="58" dur="2000" fill="hold"/>
                                            <p:tgtEl>
                                              <p:spTgt spid="19"/>
                                            </p:tgtEl>
                                            <p:attrNameLst>
                                              <p:attrName>r</p:attrName>
                                            </p:attrNameLst>
                                          </p:cBhvr>
                                        </p:animRot>
                                      </p:childTnLst>
                                    </p:cTn>
                                  </p:par>
                                  <p:par>
                                    <p:cTn id="59" presetID="2" presetClass="entr" presetSubtype="4" fill="hold"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000" fill="hold"/>
                                            <p:tgtEl>
                                              <p:spTgt spid="20"/>
                                            </p:tgtEl>
                                            <p:attrNameLst>
                                              <p:attrName>ppt_x</p:attrName>
                                            </p:attrNameLst>
                                          </p:cBhvr>
                                          <p:tavLst>
                                            <p:tav tm="0">
                                              <p:val>
                                                <p:strVal val="#ppt_x"/>
                                              </p:val>
                                            </p:tav>
                                            <p:tav tm="100000">
                                              <p:val>
                                                <p:strVal val="#ppt_x"/>
                                              </p:val>
                                            </p:tav>
                                          </p:tavLst>
                                        </p:anim>
                                        <p:anim calcmode="lin" valueType="num">
                                          <p:cBhvr additive="base">
                                            <p:cTn id="62" dur="2000" fill="hold"/>
                                            <p:tgtEl>
                                              <p:spTgt spid="20"/>
                                            </p:tgtEl>
                                            <p:attrNameLst>
                                              <p:attrName>ppt_y</p:attrName>
                                            </p:attrNameLst>
                                          </p:cBhvr>
                                          <p:tavLst>
                                            <p:tav tm="0">
                                              <p:val>
                                                <p:strVal val="1+#ppt_h/2"/>
                                              </p:val>
                                            </p:tav>
                                            <p:tav tm="100000">
                                              <p:val>
                                                <p:strVal val="#ppt_y"/>
                                              </p:val>
                                            </p:tav>
                                          </p:tavLst>
                                        </p:anim>
                                      </p:childTnLst>
                                    </p:cTn>
                                  </p:par>
                                  <p:par>
                                    <p:cTn id="63" presetID="8" presetClass="emph" presetSubtype="0" repeatCount="indefinite" fill="hold" nodeType="withEffect">
                                      <p:stCondLst>
                                        <p:cond delay="500"/>
                                      </p:stCondLst>
                                      <p:childTnLst>
                                        <p:animRot by="21600000">
                                          <p:cBhvr>
                                            <p:cTn id="64" dur="20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14" grpId="0"/>
          <p:bldP spid="15" grpId="0" animBg="1"/>
          <p:bldP spid="16" grpId="0" animBg="1"/>
          <p:bldP spid="1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949865"/>
            <a:ext cx="12191999"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2"/>
            <a:ext cx="12191999"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更多</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www.ypppt.com/gushi/</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课件：</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1"/>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97680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xmlns="" id="{62B183A5-CDEF-414F-AF57-9A4D078E37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340" y="348882"/>
            <a:ext cx="1145566" cy="457568"/>
          </a:xfrm>
          <a:prstGeom prst="rect">
            <a:avLst/>
          </a:prstGeom>
        </p:spPr>
      </p:pic>
      <p:sp>
        <p:nvSpPr>
          <p:cNvPr id="10" name="矩形 9">
            <a:extLst>
              <a:ext uri="{FF2B5EF4-FFF2-40B4-BE49-F238E27FC236}">
                <a16:creationId xmlns:a16="http://schemas.microsoft.com/office/drawing/2014/main" xmlns="" id="{EBC4D592-BB98-41CF-AA4D-1D9B838DB41B}"/>
              </a:ext>
            </a:extLst>
          </p:cNvPr>
          <p:cNvSpPr/>
          <p:nvPr/>
        </p:nvSpPr>
        <p:spPr>
          <a:xfrm>
            <a:off x="3809603" y="4555500"/>
            <a:ext cx="4572794" cy="507839"/>
          </a:xfrm>
          <a:prstGeom prst="rect">
            <a:avLst/>
          </a:prstGeom>
        </p:spPr>
        <p:txBody>
          <a:bodyPr lIns="91448" tIns="45724" rIns="91448" bIns="45724">
            <a:spAutoFit/>
          </a:bodyPr>
          <a:lstStyle/>
          <a:p>
            <a:pPr algn="ctr"/>
            <a:r>
              <a:rPr lang="en-US" altLang="zh-CN" sz="900" dirty="0">
                <a:solidFill>
                  <a:schemeClr val="bg1">
                    <a:lumMod val="65000"/>
                  </a:schemeClr>
                </a:solidFill>
              </a:rPr>
              <a:t>Chinese  companies  will no longer remain in the hard stage and they are also promoting a culture Chinese  companies  will no longer remain </a:t>
            </a:r>
          </a:p>
          <a:p>
            <a:pPr algn="ctr"/>
            <a:r>
              <a:rPr lang="en-US" altLang="zh-CN" sz="900" dirty="0">
                <a:solidFill>
                  <a:schemeClr val="bg1">
                    <a:lumMod val="65000"/>
                  </a:schemeClr>
                </a:solidFill>
              </a:rPr>
              <a:t>in the hard stage and they are also wang ling </a:t>
            </a:r>
            <a:r>
              <a:rPr lang="en-US" altLang="zh-CN" sz="900" dirty="0" err="1">
                <a:solidFill>
                  <a:schemeClr val="bg1">
                    <a:lumMod val="65000"/>
                  </a:schemeClr>
                </a:solidFill>
              </a:rPr>
              <a:t>yan</a:t>
            </a:r>
            <a:r>
              <a:rPr lang="en-US" altLang="zh-CN" sz="900" dirty="0">
                <a:solidFill>
                  <a:schemeClr val="bg1">
                    <a:lumMod val="65000"/>
                  </a:schemeClr>
                </a:solidFill>
              </a:rPr>
              <a:t> a culture</a:t>
            </a:r>
          </a:p>
        </p:txBody>
      </p:sp>
      <p:sp>
        <p:nvSpPr>
          <p:cNvPr id="11" name="TextBox 14">
            <a:extLst>
              <a:ext uri="{FF2B5EF4-FFF2-40B4-BE49-F238E27FC236}">
                <a16:creationId xmlns:a16="http://schemas.microsoft.com/office/drawing/2014/main" xmlns="" id="{D6B4462B-9BE8-4F27-B865-C83FB157EC8B}"/>
              </a:ext>
            </a:extLst>
          </p:cNvPr>
          <p:cNvSpPr txBox="1"/>
          <p:nvPr/>
        </p:nvSpPr>
        <p:spPr>
          <a:xfrm>
            <a:off x="1951606" y="3182871"/>
            <a:ext cx="8288789" cy="1200329"/>
          </a:xfrm>
          <a:prstGeom prst="rect">
            <a:avLst/>
          </a:prstGeom>
          <a:noFill/>
          <a:effectLst/>
        </p:spPr>
        <p:txBody>
          <a:bodyPr wrap="square" rtlCol="0">
            <a:spAutoFit/>
          </a:bodyPr>
          <a:lstStyle/>
          <a:p>
            <a:pPr algn="ctr" defTabSz="285750"/>
            <a:r>
              <a:rPr lang="zh-CN" altLang="en-US" sz="7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Liberation Sans" panose="020B0604020202020204" pitchFamily="34" charset="0"/>
              </a:rPr>
              <a:t>企业及团队介绍</a:t>
            </a:r>
          </a:p>
        </p:txBody>
      </p:sp>
      <p:sp>
        <p:nvSpPr>
          <p:cNvPr id="12" name="矩形 11">
            <a:extLst>
              <a:ext uri="{FF2B5EF4-FFF2-40B4-BE49-F238E27FC236}">
                <a16:creationId xmlns:a16="http://schemas.microsoft.com/office/drawing/2014/main" xmlns="" id="{B8D5B184-918A-477B-8DEC-4A6350567F00}"/>
              </a:ext>
            </a:extLst>
          </p:cNvPr>
          <p:cNvSpPr/>
          <p:nvPr/>
        </p:nvSpPr>
        <p:spPr>
          <a:xfrm>
            <a:off x="4654550" y="1320823"/>
            <a:ext cx="2882900" cy="1862048"/>
          </a:xfrm>
          <a:prstGeom prst="rect">
            <a:avLst/>
          </a:prstGeom>
        </p:spPr>
        <p:txBody>
          <a:bodyPr wrap="square">
            <a:spAutoFit/>
          </a:bodyPr>
          <a:lstStyle/>
          <a:p>
            <a:pPr lvl="1" algn="ctr">
              <a:spcBef>
                <a:spcPct val="0"/>
              </a:spcBef>
            </a:pPr>
            <a:r>
              <a:rPr lang="en-US" altLang="zh-CN" sz="11500" spc="1500" dirty="0">
                <a:solidFill>
                  <a:schemeClr val="accent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01</a:t>
            </a:r>
          </a:p>
        </p:txBody>
      </p:sp>
      <p:sp>
        <p:nvSpPr>
          <p:cNvPr id="13" name="PA-1">
            <a:extLst>
              <a:ext uri="{FF2B5EF4-FFF2-40B4-BE49-F238E27FC236}">
                <a16:creationId xmlns:a16="http://schemas.microsoft.com/office/drawing/2014/main" xmlns="" id="{596CB061-B0ED-415F-B7DF-029975F4037B}"/>
              </a:ext>
            </a:extLst>
          </p:cNvPr>
          <p:cNvSpPr>
            <a:spLocks/>
          </p:cNvSpPr>
          <p:nvPr>
            <p:custDataLst>
              <p:tags r:id="rId1"/>
            </p:custDataLst>
          </p:nvPr>
        </p:nvSpPr>
        <p:spPr>
          <a:xfrm flipH="1" flipV="1">
            <a:off x="4637246" y="5467280"/>
            <a:ext cx="2917508" cy="507839"/>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4" name="PA-任意多边形 849">
            <a:extLst>
              <a:ext uri="{FF2B5EF4-FFF2-40B4-BE49-F238E27FC236}">
                <a16:creationId xmlns:a16="http://schemas.microsoft.com/office/drawing/2014/main" xmlns="" id="{B04DDC33-0BDB-40A8-A80D-D3D86D4F7072}"/>
              </a:ext>
            </a:extLst>
          </p:cNvPr>
          <p:cNvSpPr>
            <a:spLocks noEditPoints="1"/>
          </p:cNvSpPr>
          <p:nvPr>
            <p:custDataLst>
              <p:tags r:id="rId2"/>
            </p:custDataLst>
          </p:nvPr>
        </p:nvSpPr>
        <p:spPr bwMode="auto">
          <a:xfrm>
            <a:off x="4773314" y="5567585"/>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TextBox 19">
            <a:extLst>
              <a:ext uri="{FF2B5EF4-FFF2-40B4-BE49-F238E27FC236}">
                <a16:creationId xmlns:a16="http://schemas.microsoft.com/office/drawing/2014/main" xmlns="" id="{A19A90C4-F6AD-45F8-BA5F-E0B92E875ACC}"/>
              </a:ext>
            </a:extLst>
          </p:cNvPr>
          <p:cNvSpPr txBox="1"/>
          <p:nvPr/>
        </p:nvSpPr>
        <p:spPr>
          <a:xfrm>
            <a:off x="5217955" y="5585201"/>
            <a:ext cx="2001984" cy="289611"/>
          </a:xfrm>
          <a:prstGeom prst="rect">
            <a:avLst/>
          </a:prstGeom>
          <a:noFill/>
        </p:spPr>
        <p:txBody>
          <a:bodyPr wrap="none" lIns="42970" tIns="21485" rIns="42970" bIns="21485" rtlCol="0">
            <a:spAutoFit/>
          </a:bodyPr>
          <a:lstStyle/>
          <a:p>
            <a:r>
              <a:rPr lang="en-US" altLang="zh-CN" sz="1600" spc="300" dirty="0">
                <a:solidFill>
                  <a:schemeClr val="accent1">
                    <a:lumMod val="50000"/>
                  </a:schemeClr>
                </a:solidFill>
                <a:latin typeface="微软雅黑" panose="020B0503020204020204" pitchFamily="34" charset="-122"/>
                <a:ea typeface="微软雅黑" panose="020B0503020204020204" pitchFamily="34" charset="-122"/>
              </a:rPr>
              <a:t>THE PART ONE</a:t>
            </a:r>
          </a:p>
        </p:txBody>
      </p:sp>
      <p:pic>
        <p:nvPicPr>
          <p:cNvPr id="24" name="图片 23">
            <a:extLst>
              <a:ext uri="{FF2B5EF4-FFF2-40B4-BE49-F238E27FC236}">
                <a16:creationId xmlns:a16="http://schemas.microsoft.com/office/drawing/2014/main" xmlns="" id="{6D25B814-C2FF-4299-BE38-CC46D6D8AD1D}"/>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8985758" y="862396"/>
            <a:ext cx="1980253" cy="2039586"/>
          </a:xfrm>
          <a:prstGeom prst="rect">
            <a:avLst/>
          </a:prstGeom>
        </p:spPr>
      </p:pic>
      <p:pic>
        <p:nvPicPr>
          <p:cNvPr id="25" name="图片 24">
            <a:extLst>
              <a:ext uri="{FF2B5EF4-FFF2-40B4-BE49-F238E27FC236}">
                <a16:creationId xmlns:a16="http://schemas.microsoft.com/office/drawing/2014/main" xmlns="" id="{350DACF7-20D7-40D4-89EB-5581705D934E}"/>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10123" t="37609" r="68912" b="42535"/>
          <a:stretch/>
        </p:blipFill>
        <p:spPr>
          <a:xfrm>
            <a:off x="8033224" y="5431098"/>
            <a:ext cx="1028769" cy="974324"/>
          </a:xfrm>
          <a:prstGeom prst="rect">
            <a:avLst/>
          </a:prstGeom>
        </p:spPr>
      </p:pic>
      <p:pic>
        <p:nvPicPr>
          <p:cNvPr id="26" name="图片 25">
            <a:extLst>
              <a:ext uri="{FF2B5EF4-FFF2-40B4-BE49-F238E27FC236}">
                <a16:creationId xmlns:a16="http://schemas.microsoft.com/office/drawing/2014/main" xmlns="" id="{C1048B4E-52B8-44F5-822F-2E867581B282}"/>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2107599" y="577666"/>
            <a:ext cx="1051937" cy="1083455"/>
          </a:xfrm>
          <a:prstGeom prst="rect">
            <a:avLst/>
          </a:prstGeom>
        </p:spPr>
      </p:pic>
    </p:spTree>
    <p:extLst>
      <p:ext uri="{BB962C8B-B14F-4D97-AF65-F5344CB8AC3E}">
        <p14:creationId xmlns:p14="http://schemas.microsoft.com/office/powerpoint/2010/main" val="251618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00"/>
                                </p:stCondLst>
                                <p:childTnLst>
                                  <p:par>
                                    <p:cTn id="40" presetID="2" presetClass="entr" presetSubtype="4" fill="hold" nodeType="afterEffect" p14:presetBounceEnd="67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67000">
                                          <p:cBhvr additive="base">
                                            <p:cTn id="42" dur="2000" fill="hold"/>
                                            <p:tgtEl>
                                              <p:spTgt spid="24"/>
                                            </p:tgtEl>
                                            <p:attrNameLst>
                                              <p:attrName>ppt_x</p:attrName>
                                            </p:attrNameLst>
                                          </p:cBhvr>
                                          <p:tavLst>
                                            <p:tav tm="0">
                                              <p:val>
                                                <p:strVal val="#ppt_x"/>
                                              </p:val>
                                            </p:tav>
                                            <p:tav tm="100000">
                                              <p:val>
                                                <p:strVal val="#ppt_x"/>
                                              </p:val>
                                            </p:tav>
                                          </p:tavLst>
                                        </p:anim>
                                        <p:anim calcmode="lin" valueType="num" p14:bounceEnd="67000">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14:presetBounceEnd="67000">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14:bounceEnd="67000">
                                          <p:cBhvr additive="base">
                                            <p:cTn id="48" dur="2000" fill="hold"/>
                                            <p:tgtEl>
                                              <p:spTgt spid="25"/>
                                            </p:tgtEl>
                                            <p:attrNameLst>
                                              <p:attrName>ppt_x</p:attrName>
                                            </p:attrNameLst>
                                          </p:cBhvr>
                                          <p:tavLst>
                                            <p:tav tm="0">
                                              <p:val>
                                                <p:strVal val="#ppt_x"/>
                                              </p:val>
                                            </p:tav>
                                            <p:tav tm="100000">
                                              <p:val>
                                                <p:strVal val="#ppt_x"/>
                                              </p:val>
                                            </p:tav>
                                          </p:tavLst>
                                        </p:anim>
                                        <p:anim calcmode="lin" valueType="num" p14:bounceEnd="67000">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14:presetBounceEnd="67000">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14:bounceEnd="67000">
                                          <p:cBhvr additive="base">
                                            <p:cTn id="54" dur="2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00"/>
                                </p:stCondLst>
                                <p:childTnLst>
                                  <p:par>
                                    <p:cTn id="40" presetID="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000" fill="hold"/>
                                            <p:tgtEl>
                                              <p:spTgt spid="24"/>
                                            </p:tgtEl>
                                            <p:attrNameLst>
                                              <p:attrName>ppt_x</p:attrName>
                                            </p:attrNameLst>
                                          </p:cBhvr>
                                          <p:tavLst>
                                            <p:tav tm="0">
                                              <p:val>
                                                <p:strVal val="#ppt_x"/>
                                              </p:val>
                                            </p:tav>
                                            <p:tav tm="100000">
                                              <p:val>
                                                <p:strVal val="#ppt_x"/>
                                              </p:val>
                                            </p:tav>
                                          </p:tavLst>
                                        </p:anim>
                                        <p:anim calcmode="lin" valueType="num">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2000" fill="hold"/>
                                            <p:tgtEl>
                                              <p:spTgt spid="25"/>
                                            </p:tgtEl>
                                            <p:attrNameLst>
                                              <p:attrName>ppt_x</p:attrName>
                                            </p:attrNameLst>
                                          </p:cBhvr>
                                          <p:tavLst>
                                            <p:tav tm="0">
                                              <p:val>
                                                <p:strVal val="#ppt_x"/>
                                              </p:val>
                                            </p:tav>
                                            <p:tav tm="100000">
                                              <p:val>
                                                <p:strVal val="#ppt_x"/>
                                              </p:val>
                                            </p:tav>
                                          </p:tavLst>
                                        </p:anim>
                                        <p:anim calcmode="lin" valueType="num">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2000" fill="hold"/>
                                            <p:tgtEl>
                                              <p:spTgt spid="26"/>
                                            </p:tgtEl>
                                            <p:attrNameLst>
                                              <p:attrName>ppt_x</p:attrName>
                                            </p:attrNameLst>
                                          </p:cBhvr>
                                          <p:tavLst>
                                            <p:tav tm="0">
                                              <p:val>
                                                <p:strVal val="#ppt_x"/>
                                              </p:val>
                                            </p:tav>
                                            <p:tav tm="100000">
                                              <p:val>
                                                <p:strVal val="#ppt_x"/>
                                              </p:val>
                                            </p:tav>
                                          </p:tavLst>
                                        </p:anim>
                                        <p:anim calcmode="lin" valueType="num">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2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2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30"/>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27"/>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01</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公司简介</a:t>
            </a:r>
          </a:p>
        </p:txBody>
      </p:sp>
      <p:sp>
        <p:nvSpPr>
          <p:cNvPr id="9" name="文本框 8">
            <a:extLst>
              <a:ext uri="{FF2B5EF4-FFF2-40B4-BE49-F238E27FC236}">
                <a16:creationId xmlns:a16="http://schemas.microsoft.com/office/drawing/2014/main" xmlns="" id="{4D3CE209-BA7E-4632-894D-79DC7C263F62}"/>
              </a:ext>
            </a:extLst>
          </p:cNvPr>
          <p:cNvSpPr txBox="1"/>
          <p:nvPr/>
        </p:nvSpPr>
        <p:spPr>
          <a:xfrm>
            <a:off x="1100513" y="1717076"/>
            <a:ext cx="1851789" cy="523220"/>
          </a:xfrm>
          <a:prstGeom prst="rect">
            <a:avLst/>
          </a:prstGeom>
          <a:noFill/>
        </p:spPr>
        <p:txBody>
          <a:bodyPr wrap="none" rtlCol="0">
            <a:spAutoFit/>
          </a:bodyPr>
          <a:lstStyle>
            <a:defPPr>
              <a:defRPr lang="zh-CN"/>
            </a:defPPr>
            <a:lvl1pPr>
              <a:defRPr sz="2800">
                <a:latin typeface="+mj-ea"/>
                <a:ea typeface="+mj-ea"/>
              </a:defRPr>
            </a:lvl1pPr>
          </a:lstStyle>
          <a:p>
            <a:r>
              <a:rPr lang="en-US" altLang="zh-CN" dirty="0">
                <a:solidFill>
                  <a:schemeClr val="accent1">
                    <a:lumMod val="50000"/>
                  </a:schemeClr>
                </a:solidFill>
              </a:rPr>
              <a:t>COMPANY</a:t>
            </a:r>
            <a:endParaRPr lang="zh-CN" altLang="en-US" dirty="0">
              <a:solidFill>
                <a:schemeClr val="accent1">
                  <a:lumMod val="50000"/>
                </a:schemeClr>
              </a:solidFill>
            </a:endParaRPr>
          </a:p>
        </p:txBody>
      </p:sp>
      <p:sp>
        <p:nvSpPr>
          <p:cNvPr id="10" name="文本框 9">
            <a:extLst>
              <a:ext uri="{FF2B5EF4-FFF2-40B4-BE49-F238E27FC236}">
                <a16:creationId xmlns:a16="http://schemas.microsoft.com/office/drawing/2014/main" xmlns="" id="{9F18B3C1-2D94-4B87-B20F-9517FC471166}"/>
              </a:ext>
            </a:extLst>
          </p:cNvPr>
          <p:cNvSpPr txBox="1"/>
          <p:nvPr/>
        </p:nvSpPr>
        <p:spPr>
          <a:xfrm>
            <a:off x="1081301" y="2299747"/>
            <a:ext cx="2481770" cy="523220"/>
          </a:xfrm>
          <a:prstGeom prst="rect">
            <a:avLst/>
          </a:prstGeom>
          <a:noFill/>
        </p:spPr>
        <p:txBody>
          <a:bodyPr wrap="none" rtlCol="0">
            <a:spAutoFit/>
          </a:bodyPr>
          <a:lstStyle/>
          <a:p>
            <a:r>
              <a:rPr lang="en-US" altLang="zh-CN" sz="2800" dirty="0">
                <a:solidFill>
                  <a:schemeClr val="accent1">
                    <a:lumMod val="50000"/>
                  </a:schemeClr>
                </a:solidFill>
                <a:latin typeface="+mj-ea"/>
                <a:ea typeface="+mj-ea"/>
              </a:rPr>
              <a:t>INFORMATION</a:t>
            </a:r>
          </a:p>
        </p:txBody>
      </p:sp>
      <p:sp>
        <p:nvSpPr>
          <p:cNvPr id="11" name="Rectangle 39">
            <a:extLst>
              <a:ext uri="{FF2B5EF4-FFF2-40B4-BE49-F238E27FC236}">
                <a16:creationId xmlns:a16="http://schemas.microsoft.com/office/drawing/2014/main" xmlns="" id="{747F7713-9FAD-4250-A15C-A6D308DC5B43}"/>
              </a:ext>
            </a:extLst>
          </p:cNvPr>
          <p:cNvSpPr/>
          <p:nvPr/>
        </p:nvSpPr>
        <p:spPr>
          <a:xfrm>
            <a:off x="1225015" y="2982078"/>
            <a:ext cx="4017396" cy="1800236"/>
          </a:xfrm>
          <a:prstGeom prst="rect">
            <a:avLst/>
          </a:prstGeom>
        </p:spPr>
        <p:txBody>
          <a:bodyPr wrap="square" lIns="0" tIns="0" rIns="0" bIns="0">
            <a:spAutoFit/>
          </a:bodyPr>
          <a:lstStyle/>
          <a:p>
            <a:pPr defTabSz="866943" fontAlgn="base">
              <a:lnSpc>
                <a:spcPct val="200000"/>
              </a:lnSpc>
              <a:spcBef>
                <a:spcPct val="0"/>
              </a:spcBef>
              <a:spcAft>
                <a:spcPct val="0"/>
              </a:spcAft>
            </a:pPr>
            <a:r>
              <a:rPr lang="zh-CN" altLang="en-US" sz="1000" dirty="0">
                <a:solidFill>
                  <a:srgbClr val="677180"/>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单击添加详细文字说明</a:t>
            </a:r>
          </a:p>
        </p:txBody>
      </p:sp>
      <p:grpSp>
        <p:nvGrpSpPr>
          <p:cNvPr id="104" name="PA-组合 1">
            <a:extLst>
              <a:ext uri="{FF2B5EF4-FFF2-40B4-BE49-F238E27FC236}">
                <a16:creationId xmlns:a16="http://schemas.microsoft.com/office/drawing/2014/main" xmlns="" id="{7E32FF87-2F55-4F43-A2BB-CEB7AD9DE341}"/>
              </a:ext>
            </a:extLst>
          </p:cNvPr>
          <p:cNvGrpSpPr/>
          <p:nvPr>
            <p:custDataLst>
              <p:tags r:id="rId1"/>
            </p:custDataLst>
          </p:nvPr>
        </p:nvGrpSpPr>
        <p:grpSpPr>
          <a:xfrm>
            <a:off x="1231875" y="5083419"/>
            <a:ext cx="948762" cy="948762"/>
            <a:chOff x="1343025" y="3890991"/>
            <a:chExt cx="948762" cy="948762"/>
          </a:xfrm>
        </p:grpSpPr>
        <p:grpSp>
          <p:nvGrpSpPr>
            <p:cNvPr id="105" name="PA-组合 33">
              <a:extLst>
                <a:ext uri="{FF2B5EF4-FFF2-40B4-BE49-F238E27FC236}">
                  <a16:creationId xmlns:a16="http://schemas.microsoft.com/office/drawing/2014/main" xmlns="" id="{A3A7AA1D-8794-465B-840E-5318288550BB}"/>
                </a:ext>
              </a:extLst>
            </p:cNvPr>
            <p:cNvGrpSpPr/>
            <p:nvPr>
              <p:custDataLst>
                <p:tags r:id="rId22"/>
              </p:custDataLst>
            </p:nvPr>
          </p:nvGrpSpPr>
          <p:grpSpPr>
            <a:xfrm>
              <a:off x="1343025" y="3890991"/>
              <a:ext cx="948762" cy="948762"/>
              <a:chOff x="5427322" y="2431973"/>
              <a:chExt cx="1418785" cy="1418785"/>
            </a:xfrm>
          </p:grpSpPr>
          <p:sp>
            <p:nvSpPr>
              <p:cNvPr id="107" name="PA-↖">
                <a:extLst>
                  <a:ext uri="{FF2B5EF4-FFF2-40B4-BE49-F238E27FC236}">
                    <a16:creationId xmlns:a16="http://schemas.microsoft.com/office/drawing/2014/main" xmlns="" id="{CDFE9C9B-7C8B-42DB-9BD7-D4845607B482}"/>
                  </a:ext>
                </a:extLst>
              </p:cNvPr>
              <p:cNvSpPr/>
              <p:nvPr>
                <p:custDataLst>
                  <p:tags r:id="rId24"/>
                </p:custDataLst>
              </p:nvPr>
            </p:nvSpPr>
            <p:spPr>
              <a:xfrm>
                <a:off x="5427322" y="2431973"/>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思源黑体 CN Light"/>
                  <a:ea typeface="思源黑体 CN Regular"/>
                  <a:cs typeface="+mn-cs"/>
                </a:endParaRPr>
              </a:p>
            </p:txBody>
          </p:sp>
          <p:sp>
            <p:nvSpPr>
              <p:cNvPr id="108" name="PA-↘">
                <a:extLst>
                  <a:ext uri="{FF2B5EF4-FFF2-40B4-BE49-F238E27FC236}">
                    <a16:creationId xmlns:a16="http://schemas.microsoft.com/office/drawing/2014/main" xmlns="" id="{C5C325A0-53A1-48F2-A8C6-9A08D36E201B}"/>
                  </a:ext>
                </a:extLst>
              </p:cNvPr>
              <p:cNvSpPr/>
              <p:nvPr>
                <p:custDataLst>
                  <p:tags r:id="rId25"/>
                </p:custDataLst>
              </p:nvPr>
            </p:nvSpPr>
            <p:spPr>
              <a:xfrm>
                <a:off x="5427322" y="2431973"/>
                <a:ext cx="1418785" cy="1418785"/>
              </a:xfrm>
              <a:prstGeom prst="ellipse">
                <a:avLst/>
              </a:prstGeom>
              <a:solidFill>
                <a:srgbClr val="EEF2F9"/>
              </a:solidFill>
              <a:ln w="12700" cap="flat" cmpd="sng" algn="ctr">
                <a:noFill/>
                <a:prstDash val="solid"/>
                <a:miter lim="800000"/>
              </a:ln>
              <a:effectLst>
                <a:outerShdw blurRad="254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思源黑体 CN Light"/>
                  <a:ea typeface="思源黑体 CN Regular"/>
                  <a:cs typeface="+mn-cs"/>
                </a:endParaRPr>
              </a:p>
            </p:txBody>
          </p:sp>
          <p:sp>
            <p:nvSpPr>
              <p:cNvPr id="109" name="PA-1">
                <a:extLst>
                  <a:ext uri="{FF2B5EF4-FFF2-40B4-BE49-F238E27FC236}">
                    <a16:creationId xmlns:a16="http://schemas.microsoft.com/office/drawing/2014/main" xmlns="" id="{5E81B508-36CD-4F7B-8C20-86AA43A06FB6}"/>
                  </a:ext>
                </a:extLst>
              </p:cNvPr>
              <p:cNvSpPr/>
              <p:nvPr>
                <p:custDataLst>
                  <p:tags r:id="rId26"/>
                </p:custDataLst>
              </p:nvPr>
            </p:nvSpPr>
            <p:spPr>
              <a:xfrm>
                <a:off x="5427322" y="2431973"/>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F2F9"/>
                  </a:solidFill>
                  <a:effectLst/>
                  <a:uLnTx/>
                  <a:uFillTx/>
                  <a:latin typeface="思源黑体 CN Light"/>
                  <a:ea typeface="思源黑体 CN Regular"/>
                  <a:cs typeface="+mn-cs"/>
                </a:endParaRPr>
              </a:p>
            </p:txBody>
          </p:sp>
        </p:grpSp>
        <p:sp>
          <p:nvSpPr>
            <p:cNvPr id="106" name="PA-形状 2749">
              <a:extLst>
                <a:ext uri="{FF2B5EF4-FFF2-40B4-BE49-F238E27FC236}">
                  <a16:creationId xmlns:a16="http://schemas.microsoft.com/office/drawing/2014/main" xmlns="" id="{6ADF47D2-3862-4309-95F8-2F4E81E9ABE8}"/>
                </a:ext>
              </a:extLst>
            </p:cNvPr>
            <p:cNvSpPr/>
            <p:nvPr>
              <p:custDataLst>
                <p:tags r:id="rId23"/>
              </p:custDataLst>
            </p:nvPr>
          </p:nvSpPr>
          <p:spPr>
            <a:xfrm>
              <a:off x="1707035" y="4191932"/>
              <a:ext cx="220742" cy="346880"/>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chemeClr val="accent1">
                <a:lumMod val="50000"/>
              </a:schemeClr>
            </a:solidFill>
            <a:ln w="12700">
              <a:miter lim="400000"/>
            </a:ln>
          </p:spPr>
          <p:txBody>
            <a:bodyPr lIns="38090" tIns="38090" rIns="38090" bIns="38090" anchor="ctr"/>
            <a:lstStyle/>
            <a:p>
              <a:pPr marL="0" marR="0" lvl="0" indent="0" defTabSz="457063"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2999"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grpSp>
        <p:nvGrpSpPr>
          <p:cNvPr id="110" name="PA-组合 2">
            <a:extLst>
              <a:ext uri="{FF2B5EF4-FFF2-40B4-BE49-F238E27FC236}">
                <a16:creationId xmlns:a16="http://schemas.microsoft.com/office/drawing/2014/main" xmlns="" id="{EFD6CC09-4C43-474A-9F4C-40A291214D1C}"/>
              </a:ext>
            </a:extLst>
          </p:cNvPr>
          <p:cNvGrpSpPr/>
          <p:nvPr>
            <p:custDataLst>
              <p:tags r:id="rId2"/>
            </p:custDataLst>
          </p:nvPr>
        </p:nvGrpSpPr>
        <p:grpSpPr>
          <a:xfrm>
            <a:off x="2487728" y="5083419"/>
            <a:ext cx="948762" cy="948762"/>
            <a:chOff x="2598878" y="3890991"/>
            <a:chExt cx="948762" cy="948762"/>
          </a:xfrm>
        </p:grpSpPr>
        <p:grpSp>
          <p:nvGrpSpPr>
            <p:cNvPr id="111" name="PA-组合 34">
              <a:extLst>
                <a:ext uri="{FF2B5EF4-FFF2-40B4-BE49-F238E27FC236}">
                  <a16:creationId xmlns:a16="http://schemas.microsoft.com/office/drawing/2014/main" xmlns="" id="{7185CAEC-7DAE-4CC8-ADE2-2DA582CA2C81}"/>
                </a:ext>
              </a:extLst>
            </p:cNvPr>
            <p:cNvGrpSpPr/>
            <p:nvPr>
              <p:custDataLst>
                <p:tags r:id="rId17"/>
              </p:custDataLst>
            </p:nvPr>
          </p:nvGrpSpPr>
          <p:grpSpPr>
            <a:xfrm>
              <a:off x="2598878" y="3890991"/>
              <a:ext cx="948762" cy="948762"/>
              <a:chOff x="5427322" y="2431973"/>
              <a:chExt cx="1418785" cy="1418785"/>
            </a:xfrm>
          </p:grpSpPr>
          <p:sp>
            <p:nvSpPr>
              <p:cNvPr id="113" name="PA-↖">
                <a:extLst>
                  <a:ext uri="{FF2B5EF4-FFF2-40B4-BE49-F238E27FC236}">
                    <a16:creationId xmlns:a16="http://schemas.microsoft.com/office/drawing/2014/main" xmlns="" id="{DE7719D0-76AE-49E9-91E2-769AB8AE576B}"/>
                  </a:ext>
                </a:extLst>
              </p:cNvPr>
              <p:cNvSpPr/>
              <p:nvPr>
                <p:custDataLst>
                  <p:tags r:id="rId19"/>
                </p:custDataLst>
              </p:nvPr>
            </p:nvSpPr>
            <p:spPr>
              <a:xfrm>
                <a:off x="5427322" y="2431973"/>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思源黑体 CN Light"/>
                  <a:ea typeface="思源黑体 CN Regular"/>
                  <a:cs typeface="+mn-cs"/>
                </a:endParaRPr>
              </a:p>
            </p:txBody>
          </p:sp>
          <p:sp>
            <p:nvSpPr>
              <p:cNvPr id="114" name="PA-↘">
                <a:extLst>
                  <a:ext uri="{FF2B5EF4-FFF2-40B4-BE49-F238E27FC236}">
                    <a16:creationId xmlns:a16="http://schemas.microsoft.com/office/drawing/2014/main" xmlns="" id="{16D952F6-BCF7-4620-BE9B-12B04A889BA4}"/>
                  </a:ext>
                </a:extLst>
              </p:cNvPr>
              <p:cNvSpPr/>
              <p:nvPr>
                <p:custDataLst>
                  <p:tags r:id="rId20"/>
                </p:custDataLst>
              </p:nvPr>
            </p:nvSpPr>
            <p:spPr>
              <a:xfrm>
                <a:off x="5427322" y="2431973"/>
                <a:ext cx="1418785" cy="1418785"/>
              </a:xfrm>
              <a:prstGeom prst="ellipse">
                <a:avLst/>
              </a:prstGeom>
              <a:solidFill>
                <a:srgbClr val="EEF2F9"/>
              </a:solidFill>
              <a:ln w="12700" cap="flat" cmpd="sng" algn="ctr">
                <a:noFill/>
                <a:prstDash val="solid"/>
                <a:miter lim="800000"/>
              </a:ln>
              <a:effectLst>
                <a:outerShdw blurRad="254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思源黑体 CN Light"/>
                  <a:ea typeface="思源黑体 CN Regular"/>
                  <a:cs typeface="+mn-cs"/>
                </a:endParaRPr>
              </a:p>
            </p:txBody>
          </p:sp>
          <p:sp>
            <p:nvSpPr>
              <p:cNvPr id="115" name="PA-1">
                <a:extLst>
                  <a:ext uri="{FF2B5EF4-FFF2-40B4-BE49-F238E27FC236}">
                    <a16:creationId xmlns:a16="http://schemas.microsoft.com/office/drawing/2014/main" xmlns="" id="{20E63156-ABF7-4BDB-A785-1AAC78516AB0}"/>
                  </a:ext>
                </a:extLst>
              </p:cNvPr>
              <p:cNvSpPr/>
              <p:nvPr>
                <p:custDataLst>
                  <p:tags r:id="rId21"/>
                </p:custDataLst>
              </p:nvPr>
            </p:nvSpPr>
            <p:spPr>
              <a:xfrm>
                <a:off x="5427322" y="2431973"/>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F2F9"/>
                  </a:solidFill>
                  <a:effectLst/>
                  <a:uLnTx/>
                  <a:uFillTx/>
                  <a:latin typeface="思源黑体 CN Light"/>
                  <a:ea typeface="思源黑体 CN Regular"/>
                  <a:cs typeface="+mn-cs"/>
                </a:endParaRPr>
              </a:p>
            </p:txBody>
          </p:sp>
        </p:grpSp>
        <p:sp>
          <p:nvSpPr>
            <p:cNvPr id="112" name="PA-形状 2751">
              <a:extLst>
                <a:ext uri="{FF2B5EF4-FFF2-40B4-BE49-F238E27FC236}">
                  <a16:creationId xmlns:a16="http://schemas.microsoft.com/office/drawing/2014/main" xmlns="" id="{DB4F1E39-9C19-4510-A9F7-BA57716B1453}"/>
                </a:ext>
              </a:extLst>
            </p:cNvPr>
            <p:cNvSpPr/>
            <p:nvPr>
              <p:custDataLst>
                <p:tags r:id="rId18"/>
              </p:custDataLst>
            </p:nvPr>
          </p:nvSpPr>
          <p:spPr>
            <a:xfrm>
              <a:off x="2962888" y="4191932"/>
              <a:ext cx="220742" cy="346880"/>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chemeClr val="accent1">
                <a:lumMod val="50000"/>
              </a:schemeClr>
            </a:solidFill>
            <a:ln w="12700">
              <a:miter lim="400000"/>
            </a:ln>
          </p:spPr>
          <p:txBody>
            <a:bodyPr lIns="38090" tIns="38090" rIns="38090" bIns="38090" anchor="ctr"/>
            <a:lstStyle/>
            <a:p>
              <a:pPr marL="0" marR="0" lvl="0" indent="0" defTabSz="457063"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2999"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grpSp>
        <p:nvGrpSpPr>
          <p:cNvPr id="116" name="PA-组合 3">
            <a:extLst>
              <a:ext uri="{FF2B5EF4-FFF2-40B4-BE49-F238E27FC236}">
                <a16:creationId xmlns:a16="http://schemas.microsoft.com/office/drawing/2014/main" xmlns="" id="{D062E7C9-B9A0-424F-A4DF-9B96EF9B5FDC}"/>
              </a:ext>
            </a:extLst>
          </p:cNvPr>
          <p:cNvGrpSpPr/>
          <p:nvPr>
            <p:custDataLst>
              <p:tags r:id="rId3"/>
            </p:custDataLst>
          </p:nvPr>
        </p:nvGrpSpPr>
        <p:grpSpPr>
          <a:xfrm>
            <a:off x="3743581" y="5083419"/>
            <a:ext cx="948762" cy="948762"/>
            <a:chOff x="3854731" y="3890991"/>
            <a:chExt cx="948762" cy="948762"/>
          </a:xfrm>
        </p:grpSpPr>
        <p:grpSp>
          <p:nvGrpSpPr>
            <p:cNvPr id="117" name="PA-组合 47">
              <a:extLst>
                <a:ext uri="{FF2B5EF4-FFF2-40B4-BE49-F238E27FC236}">
                  <a16:creationId xmlns:a16="http://schemas.microsoft.com/office/drawing/2014/main" xmlns="" id="{64D69AD9-AA7C-4E81-B6E7-8656F471D4F2}"/>
                </a:ext>
              </a:extLst>
            </p:cNvPr>
            <p:cNvGrpSpPr/>
            <p:nvPr>
              <p:custDataLst>
                <p:tags r:id="rId12"/>
              </p:custDataLst>
            </p:nvPr>
          </p:nvGrpSpPr>
          <p:grpSpPr>
            <a:xfrm>
              <a:off x="3854731" y="3890991"/>
              <a:ext cx="948762" cy="948762"/>
              <a:chOff x="5427322" y="2431973"/>
              <a:chExt cx="1418785" cy="1418785"/>
            </a:xfrm>
          </p:grpSpPr>
          <p:sp>
            <p:nvSpPr>
              <p:cNvPr id="119" name="PA-↖">
                <a:extLst>
                  <a:ext uri="{FF2B5EF4-FFF2-40B4-BE49-F238E27FC236}">
                    <a16:creationId xmlns:a16="http://schemas.microsoft.com/office/drawing/2014/main" xmlns="" id="{00B6FABE-11BB-41CD-B881-3E8948CCD2BC}"/>
                  </a:ext>
                </a:extLst>
              </p:cNvPr>
              <p:cNvSpPr/>
              <p:nvPr>
                <p:custDataLst>
                  <p:tags r:id="rId14"/>
                </p:custDataLst>
              </p:nvPr>
            </p:nvSpPr>
            <p:spPr>
              <a:xfrm>
                <a:off x="5427322" y="2431973"/>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思源黑体 CN Light"/>
                  <a:ea typeface="思源黑体 CN Regular"/>
                  <a:cs typeface="+mn-cs"/>
                </a:endParaRPr>
              </a:p>
            </p:txBody>
          </p:sp>
          <p:sp>
            <p:nvSpPr>
              <p:cNvPr id="120" name="PA-↘">
                <a:extLst>
                  <a:ext uri="{FF2B5EF4-FFF2-40B4-BE49-F238E27FC236}">
                    <a16:creationId xmlns:a16="http://schemas.microsoft.com/office/drawing/2014/main" xmlns="" id="{9180E4AB-DC70-4451-9154-1B1DBDF2D56E}"/>
                  </a:ext>
                </a:extLst>
              </p:cNvPr>
              <p:cNvSpPr/>
              <p:nvPr>
                <p:custDataLst>
                  <p:tags r:id="rId15"/>
                </p:custDataLst>
              </p:nvPr>
            </p:nvSpPr>
            <p:spPr>
              <a:xfrm>
                <a:off x="5427322" y="2431973"/>
                <a:ext cx="1418785" cy="1418785"/>
              </a:xfrm>
              <a:prstGeom prst="ellipse">
                <a:avLst/>
              </a:prstGeom>
              <a:solidFill>
                <a:srgbClr val="EEF2F9"/>
              </a:solidFill>
              <a:ln w="12700" cap="flat" cmpd="sng" algn="ctr">
                <a:noFill/>
                <a:prstDash val="solid"/>
                <a:miter lim="800000"/>
              </a:ln>
              <a:effectLst>
                <a:outerShdw blurRad="254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思源黑体 CN Light"/>
                  <a:ea typeface="思源黑体 CN Regular"/>
                  <a:cs typeface="+mn-cs"/>
                </a:endParaRPr>
              </a:p>
            </p:txBody>
          </p:sp>
          <p:sp>
            <p:nvSpPr>
              <p:cNvPr id="121" name="PA-1">
                <a:extLst>
                  <a:ext uri="{FF2B5EF4-FFF2-40B4-BE49-F238E27FC236}">
                    <a16:creationId xmlns:a16="http://schemas.microsoft.com/office/drawing/2014/main" xmlns="" id="{3BFBEA87-FEF3-4D1E-AAD4-B9C8BA25E183}"/>
                  </a:ext>
                </a:extLst>
              </p:cNvPr>
              <p:cNvSpPr/>
              <p:nvPr>
                <p:custDataLst>
                  <p:tags r:id="rId16"/>
                </p:custDataLst>
              </p:nvPr>
            </p:nvSpPr>
            <p:spPr>
              <a:xfrm>
                <a:off x="5427322" y="2431973"/>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EF2F9"/>
                  </a:solidFill>
                  <a:effectLst/>
                  <a:uLnTx/>
                  <a:uFillTx/>
                  <a:latin typeface="思源黑体 CN Light"/>
                  <a:ea typeface="思源黑体 CN Regular"/>
                  <a:cs typeface="+mn-cs"/>
                </a:endParaRPr>
              </a:p>
            </p:txBody>
          </p:sp>
        </p:grpSp>
        <p:sp>
          <p:nvSpPr>
            <p:cNvPr id="118" name="PA-形状 2785">
              <a:extLst>
                <a:ext uri="{FF2B5EF4-FFF2-40B4-BE49-F238E27FC236}">
                  <a16:creationId xmlns:a16="http://schemas.microsoft.com/office/drawing/2014/main" xmlns="" id="{D15EC8A4-60DF-4767-A818-3B2F3F499DF9}"/>
                </a:ext>
              </a:extLst>
            </p:cNvPr>
            <p:cNvSpPr/>
            <p:nvPr>
              <p:custDataLst>
                <p:tags r:id="rId13"/>
              </p:custDataLst>
            </p:nvPr>
          </p:nvSpPr>
          <p:spPr>
            <a:xfrm>
              <a:off x="4155672" y="4223466"/>
              <a:ext cx="346880" cy="283813"/>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accent1">
                <a:lumMod val="50000"/>
              </a:schemeClr>
            </a:solidFill>
            <a:ln w="12700">
              <a:miter lim="400000"/>
            </a:ln>
          </p:spPr>
          <p:txBody>
            <a:bodyPr lIns="38090" tIns="38090" rIns="38090" bIns="38090" anchor="ctr"/>
            <a:lstStyle/>
            <a:p>
              <a:pPr marL="0" marR="0" lvl="0" indent="0" defTabSz="457063"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2999"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sp>
        <p:nvSpPr>
          <p:cNvPr id="30" name="PA_库_圆角矩形 ">
            <a:extLst>
              <a:ext uri="{FF2B5EF4-FFF2-40B4-BE49-F238E27FC236}">
                <a16:creationId xmlns:a16="http://schemas.microsoft.com/office/drawing/2014/main" xmlns="" id="{43FB1831-E186-48E6-8CF9-EBCBEE5D89DF}"/>
              </a:ext>
            </a:extLst>
          </p:cNvPr>
          <p:cNvSpPr/>
          <p:nvPr>
            <p:custDataLst>
              <p:tags r:id="rId4"/>
            </p:custDataLst>
          </p:nvPr>
        </p:nvSpPr>
        <p:spPr>
          <a:xfrm>
            <a:off x="5759318" y="1460500"/>
            <a:ext cx="2540001" cy="3937000"/>
          </a:xfrm>
          <a:prstGeom prst="roundRect">
            <a:avLst>
              <a:gd name="adj" fmla="val 3750"/>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1" name="PA_库_$20">
            <a:extLst>
              <a:ext uri="{FF2B5EF4-FFF2-40B4-BE49-F238E27FC236}">
                <a16:creationId xmlns:a16="http://schemas.microsoft.com/office/drawing/2014/main" xmlns="" id="{A78763B9-B201-4ED2-8ED3-9007137692F9}"/>
              </a:ext>
            </a:extLst>
          </p:cNvPr>
          <p:cNvSpPr txBox="1"/>
          <p:nvPr>
            <p:custDataLst>
              <p:tags r:id="rId5"/>
            </p:custDataLst>
          </p:nvPr>
        </p:nvSpPr>
        <p:spPr>
          <a:xfrm>
            <a:off x="6676658" y="4115991"/>
            <a:ext cx="711733" cy="4719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nSpc>
                <a:spcPct val="120000"/>
              </a:lnSpc>
              <a:defRPr sz="5500" b="0">
                <a:solidFill>
                  <a:srgbClr val="30353E"/>
                </a:solidFill>
                <a:latin typeface="Aileron Heavy"/>
                <a:ea typeface="Aileron Heavy"/>
                <a:cs typeface="Aileron Heavy"/>
                <a:sym typeface="Aileron Heavy"/>
              </a:defRPr>
            </a:lvl1pPr>
          </a:lstStyle>
          <a:p>
            <a:r>
              <a:rPr lang="zh-CN" altLang="en-US" sz="2750" dirty="0">
                <a:solidFill>
                  <a:schemeClr val="accent1">
                    <a:lumMod val="50000"/>
                  </a:schemeClr>
                </a:solidFill>
              </a:rPr>
              <a:t>￥</a:t>
            </a:r>
            <a:r>
              <a:rPr sz="2750" dirty="0">
                <a:solidFill>
                  <a:schemeClr val="accent1">
                    <a:lumMod val="50000"/>
                  </a:schemeClr>
                </a:solidFill>
              </a:rPr>
              <a:t>20</a:t>
            </a:r>
          </a:p>
        </p:txBody>
      </p:sp>
      <p:sp>
        <p:nvSpPr>
          <p:cNvPr id="32" name="PA_库_Premium Price…">
            <a:extLst>
              <a:ext uri="{FF2B5EF4-FFF2-40B4-BE49-F238E27FC236}">
                <a16:creationId xmlns:a16="http://schemas.microsoft.com/office/drawing/2014/main" xmlns="" id="{D8269739-5E8E-4E44-88FD-E7EB8DB5F751}"/>
              </a:ext>
            </a:extLst>
          </p:cNvPr>
          <p:cNvSpPr txBox="1"/>
          <p:nvPr>
            <p:custDataLst>
              <p:tags r:id="rId6"/>
            </p:custDataLst>
          </p:nvPr>
        </p:nvSpPr>
        <p:spPr>
          <a:xfrm>
            <a:off x="6322112" y="4746559"/>
            <a:ext cx="1300036"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50000"/>
              </a:lnSpc>
              <a:defRPr sz="1800">
                <a:solidFill>
                  <a:srgbClr val="677180"/>
                </a:solidFill>
                <a:latin typeface="Aileron"/>
                <a:ea typeface="Aileron"/>
                <a:cs typeface="Aileron"/>
                <a:sym typeface="Aileron"/>
              </a:defRPr>
            </a:pPr>
            <a:r>
              <a:rPr sz="900" dirty="0"/>
              <a:t>Premium Price</a:t>
            </a:r>
          </a:p>
          <a:p>
            <a:pPr>
              <a:lnSpc>
                <a:spcPct val="150000"/>
              </a:lnSpc>
              <a:defRPr sz="1800" b="0">
                <a:solidFill>
                  <a:srgbClr val="677180"/>
                </a:solidFill>
                <a:latin typeface="Aileron Light"/>
                <a:ea typeface="Aileron Light"/>
                <a:cs typeface="Aileron Light"/>
                <a:sym typeface="Aileron Light"/>
              </a:defRPr>
            </a:pPr>
            <a:r>
              <a:rPr sz="900" dirty="0"/>
              <a:t>Focused services processes.</a:t>
            </a:r>
          </a:p>
        </p:txBody>
      </p:sp>
      <p:sp>
        <p:nvSpPr>
          <p:cNvPr id="33" name="PA_库_形状 ">
            <a:extLst>
              <a:ext uri="{FF2B5EF4-FFF2-40B4-BE49-F238E27FC236}">
                <a16:creationId xmlns:a16="http://schemas.microsoft.com/office/drawing/2014/main" xmlns="" id="{363222AB-E1BC-4C12-8936-0D76DB40ADA9}"/>
              </a:ext>
            </a:extLst>
          </p:cNvPr>
          <p:cNvSpPr/>
          <p:nvPr>
            <p:custDataLst>
              <p:tags r:id="rId7"/>
            </p:custDataLst>
          </p:nvPr>
        </p:nvSpPr>
        <p:spPr>
          <a:xfrm>
            <a:off x="6394318" y="2153292"/>
            <a:ext cx="1270001" cy="1269907"/>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677180"/>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sp>
        <p:nvSpPr>
          <p:cNvPr id="34" name="PA_库_圆角矩形 ">
            <a:extLst>
              <a:ext uri="{FF2B5EF4-FFF2-40B4-BE49-F238E27FC236}">
                <a16:creationId xmlns:a16="http://schemas.microsoft.com/office/drawing/2014/main" xmlns="" id="{AE155FC6-0B81-43A3-BA1F-CAF76E37F881}"/>
              </a:ext>
            </a:extLst>
          </p:cNvPr>
          <p:cNvSpPr/>
          <p:nvPr>
            <p:custDataLst>
              <p:tags r:id="rId8"/>
            </p:custDataLst>
          </p:nvPr>
        </p:nvSpPr>
        <p:spPr>
          <a:xfrm>
            <a:off x="8570251" y="1460500"/>
            <a:ext cx="2540001" cy="3937000"/>
          </a:xfrm>
          <a:prstGeom prst="roundRect">
            <a:avLst>
              <a:gd name="adj" fmla="val 3750"/>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5" name="PA_库_$50">
            <a:extLst>
              <a:ext uri="{FF2B5EF4-FFF2-40B4-BE49-F238E27FC236}">
                <a16:creationId xmlns:a16="http://schemas.microsoft.com/office/drawing/2014/main" xmlns="" id="{6F3047C4-B524-449E-9000-62406ABF73ED}"/>
              </a:ext>
            </a:extLst>
          </p:cNvPr>
          <p:cNvSpPr txBox="1"/>
          <p:nvPr>
            <p:custDataLst>
              <p:tags r:id="rId9"/>
            </p:custDataLst>
          </p:nvPr>
        </p:nvSpPr>
        <p:spPr>
          <a:xfrm>
            <a:off x="9487591" y="4115991"/>
            <a:ext cx="711733" cy="4719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lnSpc>
                <a:spcPct val="120000"/>
              </a:lnSpc>
              <a:defRPr sz="5500" b="0">
                <a:solidFill>
                  <a:srgbClr val="30353E"/>
                </a:solidFill>
                <a:latin typeface="Aileron Heavy"/>
                <a:ea typeface="Aileron Heavy"/>
                <a:cs typeface="Aileron Heavy"/>
                <a:sym typeface="Aileron Heavy"/>
              </a:defRPr>
            </a:lvl1pPr>
          </a:lstStyle>
          <a:p>
            <a:r>
              <a:rPr lang="zh-CN" altLang="en-US" sz="2750" dirty="0">
                <a:solidFill>
                  <a:schemeClr val="accent1">
                    <a:lumMod val="50000"/>
                  </a:schemeClr>
                </a:solidFill>
              </a:rPr>
              <a:t>￥</a:t>
            </a:r>
            <a:r>
              <a:rPr sz="2750" dirty="0">
                <a:solidFill>
                  <a:schemeClr val="accent1">
                    <a:lumMod val="50000"/>
                  </a:schemeClr>
                </a:solidFill>
              </a:rPr>
              <a:t>50</a:t>
            </a:r>
          </a:p>
        </p:txBody>
      </p:sp>
      <p:sp>
        <p:nvSpPr>
          <p:cNvPr id="36" name="PA_库_Premium Price…">
            <a:extLst>
              <a:ext uri="{FF2B5EF4-FFF2-40B4-BE49-F238E27FC236}">
                <a16:creationId xmlns:a16="http://schemas.microsoft.com/office/drawing/2014/main" xmlns="" id="{6527E3DC-08AE-4BB0-8A8C-9A9E5B47827F}"/>
              </a:ext>
            </a:extLst>
          </p:cNvPr>
          <p:cNvSpPr txBox="1"/>
          <p:nvPr>
            <p:custDataLst>
              <p:tags r:id="rId10"/>
            </p:custDataLst>
          </p:nvPr>
        </p:nvSpPr>
        <p:spPr>
          <a:xfrm>
            <a:off x="9133045" y="4746559"/>
            <a:ext cx="1300036" cy="39401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150000"/>
              </a:lnSpc>
              <a:defRPr sz="1800">
                <a:solidFill>
                  <a:srgbClr val="677180"/>
                </a:solidFill>
                <a:latin typeface="Aileron"/>
                <a:ea typeface="Aileron"/>
                <a:cs typeface="Aileron"/>
                <a:sym typeface="Aileron"/>
              </a:defRPr>
            </a:pPr>
            <a:r>
              <a:rPr sz="900"/>
              <a:t>Premium Price</a:t>
            </a:r>
          </a:p>
          <a:p>
            <a:pPr>
              <a:lnSpc>
                <a:spcPct val="150000"/>
              </a:lnSpc>
              <a:defRPr sz="1800" b="0">
                <a:solidFill>
                  <a:srgbClr val="677180"/>
                </a:solidFill>
                <a:latin typeface="Aileron Light"/>
                <a:ea typeface="Aileron Light"/>
                <a:cs typeface="Aileron Light"/>
                <a:sym typeface="Aileron Light"/>
              </a:defRPr>
            </a:pPr>
            <a:r>
              <a:rPr sz="900"/>
              <a:t>Focused services processes.</a:t>
            </a:r>
          </a:p>
        </p:txBody>
      </p:sp>
      <p:sp>
        <p:nvSpPr>
          <p:cNvPr id="37" name="PA_库_形状 ">
            <a:extLst>
              <a:ext uri="{FF2B5EF4-FFF2-40B4-BE49-F238E27FC236}">
                <a16:creationId xmlns:a16="http://schemas.microsoft.com/office/drawing/2014/main" xmlns="" id="{D1F5E609-DC15-485D-AE83-3E641A666C5C}"/>
              </a:ext>
            </a:extLst>
          </p:cNvPr>
          <p:cNvSpPr/>
          <p:nvPr>
            <p:custDataLst>
              <p:tags r:id="rId11"/>
            </p:custDataLst>
          </p:nvPr>
        </p:nvSpPr>
        <p:spPr>
          <a:xfrm>
            <a:off x="9205251" y="2158235"/>
            <a:ext cx="1270001" cy="1270765"/>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677180"/>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sp>
        <p:nvSpPr>
          <p:cNvPr id="12" name="文本框 11"/>
          <p:cNvSpPr txBox="1"/>
          <p:nvPr/>
        </p:nvSpPr>
        <p:spPr>
          <a:xfrm>
            <a:off x="4509856" y="366112"/>
            <a:ext cx="3036163" cy="369332"/>
          </a:xfrm>
          <a:prstGeom prst="rect">
            <a:avLst/>
          </a:prstGeom>
          <a:noFill/>
        </p:spPr>
        <p:txBody>
          <a:bodyPr wrap="square" rtlCol="0">
            <a:spAutoFit/>
          </a:bodyPr>
          <a:lstStyle/>
          <a:p>
            <a:r>
              <a:rPr lang="en-US" altLang="zh-CN" dirty="0">
                <a:solidFill>
                  <a:srgbClr val="EEF2F9"/>
                </a:solidFill>
              </a:rPr>
              <a:t>https://www.ypppt.com/</a:t>
            </a:r>
            <a:endParaRPr lang="zh-CN" altLang="en-US" dirty="0">
              <a:solidFill>
                <a:srgbClr val="EEF2F9"/>
              </a:solidFill>
            </a:endParaRPr>
          </a:p>
        </p:txBody>
      </p:sp>
    </p:spTree>
    <p:extLst>
      <p:ext uri="{BB962C8B-B14F-4D97-AF65-F5344CB8AC3E}">
        <p14:creationId xmlns:p14="http://schemas.microsoft.com/office/powerpoint/2010/main" val="619570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1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35" presetClass="path" presetSubtype="0" decel="100000" fill="hold" grpId="1" nodeType="withEffect">
                                  <p:stCondLst>
                                    <p:cond delay="0"/>
                                  </p:stCondLst>
                                  <p:childTnLst>
                                    <p:animMotion origin="layout" path="M 4.16667E-6 4.07407E-6 L -0.04558 4.07407E-6 " pathEditMode="relative" rAng="0" ptsTypes="AA">
                                      <p:cBhvr>
                                        <p:cTn id="21" dur="1500" spd="-100000" fill="hold"/>
                                        <p:tgtEl>
                                          <p:spTgt spid="9"/>
                                        </p:tgtEl>
                                        <p:attrNameLst>
                                          <p:attrName>ppt_x</p:attrName>
                                          <p:attrName>ppt_y</p:attrName>
                                        </p:attrNameLst>
                                      </p:cBhvr>
                                      <p:rCtr x="-2279" y="0"/>
                                    </p:animMotion>
                                  </p:childTnLst>
                                </p:cTn>
                              </p:par>
                              <p:par>
                                <p:cTn id="22" presetID="10" presetClass="entr" presetSubtype="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childTnLst>
                                </p:cTn>
                              </p:par>
                              <p:par>
                                <p:cTn id="25" presetID="35" presetClass="path" presetSubtype="0" decel="100000" fill="hold" grpId="1" nodeType="withEffect">
                                  <p:stCondLst>
                                    <p:cond delay="250"/>
                                  </p:stCondLst>
                                  <p:childTnLst>
                                    <p:animMotion origin="layout" path="M -4.58333E-6 3.7037E-7 L -0.04557 3.7037E-7 " pathEditMode="relative" rAng="0" ptsTypes="AA">
                                      <p:cBhvr>
                                        <p:cTn id="26" dur="1500" spd="-100000" fill="hold"/>
                                        <p:tgtEl>
                                          <p:spTgt spid="10"/>
                                        </p:tgtEl>
                                        <p:attrNameLst>
                                          <p:attrName>ppt_x</p:attrName>
                                          <p:attrName>ppt_y</p:attrName>
                                        </p:attrNameLst>
                                      </p:cBhvr>
                                      <p:rCtr x="-2279" y="0"/>
                                    </p:animMotion>
                                  </p:childTnLst>
                                </p:cTn>
                              </p:par>
                            </p:childTnLst>
                          </p:cTn>
                        </p:par>
                        <p:par>
                          <p:cTn id="27" fill="hold">
                            <p:stCondLst>
                              <p:cond delay="3900"/>
                            </p:stCondLst>
                            <p:childTnLst>
                              <p:par>
                                <p:cTn id="28" presetID="14" presetClass="entr" presetSubtype="1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par>
                                <p:cTn id="31" presetID="10" presetClass="entr" presetSubtype="0" fill="hold" nodeType="withEffect">
                                  <p:stCondLst>
                                    <p:cond delay="40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childTnLst>
                                </p:cTn>
                              </p:par>
                              <p:par>
                                <p:cTn id="34" presetID="64" presetClass="path" presetSubtype="0" decel="100000" fill="hold" nodeType="withEffect">
                                  <p:stCondLst>
                                    <p:cond delay="400"/>
                                  </p:stCondLst>
                                  <p:childTnLst>
                                    <p:animMotion origin="layout" path="M -3.95833E-6 0.03912 L -3.95833E-6 3.33333E-6 " pathEditMode="relative" rAng="0" ptsTypes="AA">
                                      <p:cBhvr>
                                        <p:cTn id="35" dur="500" fill="hold"/>
                                        <p:tgtEl>
                                          <p:spTgt spid="104"/>
                                        </p:tgtEl>
                                        <p:attrNameLst>
                                          <p:attrName>ppt_x</p:attrName>
                                          <p:attrName>ppt_y</p:attrName>
                                        </p:attrNameLst>
                                      </p:cBhvr>
                                      <p:rCtr x="0" y="-1968"/>
                                    </p:animMotion>
                                  </p:childTnLst>
                                </p:cTn>
                              </p:par>
                              <p:par>
                                <p:cTn id="36" presetID="10" presetClass="entr" presetSubtype="0" fill="hold" nodeType="withEffect">
                                  <p:stCondLst>
                                    <p:cond delay="600"/>
                                  </p:stCondLst>
                                  <p:childTnLst>
                                    <p:set>
                                      <p:cBhvr>
                                        <p:cTn id="37" dur="1" fill="hold">
                                          <p:stCondLst>
                                            <p:cond delay="0"/>
                                          </p:stCondLst>
                                        </p:cTn>
                                        <p:tgtEl>
                                          <p:spTgt spid="110"/>
                                        </p:tgtEl>
                                        <p:attrNameLst>
                                          <p:attrName>style.visibility</p:attrName>
                                        </p:attrNameLst>
                                      </p:cBhvr>
                                      <p:to>
                                        <p:strVal val="visible"/>
                                      </p:to>
                                    </p:set>
                                    <p:animEffect transition="in" filter="fade">
                                      <p:cBhvr>
                                        <p:cTn id="38" dur="500"/>
                                        <p:tgtEl>
                                          <p:spTgt spid="110"/>
                                        </p:tgtEl>
                                      </p:cBhvr>
                                    </p:animEffect>
                                  </p:childTnLst>
                                </p:cTn>
                              </p:par>
                              <p:par>
                                <p:cTn id="39" presetID="64" presetClass="path" presetSubtype="0" decel="100000" fill="hold" nodeType="withEffect">
                                  <p:stCondLst>
                                    <p:cond delay="600"/>
                                  </p:stCondLst>
                                  <p:childTnLst>
                                    <p:animMotion origin="layout" path="M 1.25E-6 0.03912 L 1.25E-6 3.33333E-6 " pathEditMode="relative" rAng="0" ptsTypes="AA">
                                      <p:cBhvr>
                                        <p:cTn id="40" dur="500" fill="hold"/>
                                        <p:tgtEl>
                                          <p:spTgt spid="110"/>
                                        </p:tgtEl>
                                        <p:attrNameLst>
                                          <p:attrName>ppt_x</p:attrName>
                                          <p:attrName>ppt_y</p:attrName>
                                        </p:attrNameLst>
                                      </p:cBhvr>
                                      <p:rCtr x="0" y="-1968"/>
                                    </p:animMotion>
                                  </p:childTnLst>
                                </p:cTn>
                              </p:par>
                              <p:par>
                                <p:cTn id="41" presetID="10" presetClass="entr" presetSubtype="0" fill="hold" nodeType="withEffect">
                                  <p:stCondLst>
                                    <p:cond delay="800"/>
                                  </p:stCondLst>
                                  <p:childTnLst>
                                    <p:set>
                                      <p:cBhvr>
                                        <p:cTn id="42" dur="1" fill="hold">
                                          <p:stCondLst>
                                            <p:cond delay="0"/>
                                          </p:stCondLst>
                                        </p:cTn>
                                        <p:tgtEl>
                                          <p:spTgt spid="116"/>
                                        </p:tgtEl>
                                        <p:attrNameLst>
                                          <p:attrName>style.visibility</p:attrName>
                                        </p:attrNameLst>
                                      </p:cBhvr>
                                      <p:to>
                                        <p:strVal val="visible"/>
                                      </p:to>
                                    </p:set>
                                    <p:animEffect transition="in" filter="fade">
                                      <p:cBhvr>
                                        <p:cTn id="43" dur="500"/>
                                        <p:tgtEl>
                                          <p:spTgt spid="116"/>
                                        </p:tgtEl>
                                      </p:cBhvr>
                                    </p:animEffect>
                                  </p:childTnLst>
                                </p:cTn>
                              </p:par>
                              <p:par>
                                <p:cTn id="44" presetID="64" presetClass="path" presetSubtype="0" decel="100000" fill="hold" nodeType="withEffect">
                                  <p:stCondLst>
                                    <p:cond delay="800"/>
                                  </p:stCondLst>
                                  <p:childTnLst>
                                    <p:animMotion origin="layout" path="M -3.54167E-6 0.03912 L -3.54167E-6 3.33333E-6 " pathEditMode="relative" rAng="0" ptsTypes="AA">
                                      <p:cBhvr>
                                        <p:cTn id="45" dur="500" fill="hold"/>
                                        <p:tgtEl>
                                          <p:spTgt spid="116"/>
                                        </p:tgtEl>
                                        <p:attrNameLst>
                                          <p:attrName>ppt_x</p:attrName>
                                          <p:attrName>ppt_y</p:attrName>
                                        </p:attrNameLst>
                                      </p:cBhvr>
                                      <p:rCtr x="0" y="-1968"/>
                                    </p:animMotion>
                                  </p:childTnLst>
                                </p:cTn>
                              </p:par>
                            </p:childTnLst>
                          </p:cTn>
                        </p:par>
                        <p:par>
                          <p:cTn id="46" fill="hold">
                            <p:stCondLst>
                              <p:cond delay="5200"/>
                            </p:stCondLst>
                            <p:childTnLst>
                              <p:par>
                                <p:cTn id="47" presetID="21" presetClass="entr" presetSubtype="1"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heel(1)">
                                      <p:cBhvr>
                                        <p:cTn id="49" dur="500"/>
                                        <p:tgtEl>
                                          <p:spTgt spid="30"/>
                                        </p:tgtEl>
                                      </p:cBhvr>
                                    </p:animEffect>
                                  </p:childTnLst>
                                </p:cTn>
                              </p:par>
                            </p:childTnLst>
                          </p:cTn>
                        </p:par>
                        <p:par>
                          <p:cTn id="50" fill="hold">
                            <p:stCondLst>
                              <p:cond delay="5700"/>
                            </p:stCondLst>
                            <p:childTnLst>
                              <p:par>
                                <p:cTn id="51" presetID="53" presetClass="entr" presetSubtype="16"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Effect transition="in" filter="fade">
                                      <p:cBhvr>
                                        <p:cTn id="55" dur="500"/>
                                        <p:tgtEl>
                                          <p:spTgt spid="33"/>
                                        </p:tgtEl>
                                      </p:cBhvr>
                                    </p:animEffect>
                                  </p:childTnLst>
                                </p:cTn>
                              </p:par>
                            </p:childTnLst>
                          </p:cTn>
                        </p:par>
                        <p:par>
                          <p:cTn id="56" fill="hold">
                            <p:stCondLst>
                              <p:cond delay="6200"/>
                            </p:stCondLst>
                            <p:childTnLst>
                              <p:par>
                                <p:cTn id="57" presetID="14" presetClass="entr" presetSubtype="1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randombar(horizontal)">
                                      <p:cBhvr>
                                        <p:cTn id="59" dur="500"/>
                                        <p:tgtEl>
                                          <p:spTgt spid="3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randombar(horizontal)">
                                      <p:cBhvr>
                                        <p:cTn id="62" dur="500"/>
                                        <p:tgtEl>
                                          <p:spTgt spid="32"/>
                                        </p:tgtEl>
                                      </p:cBhvr>
                                    </p:animEffect>
                                  </p:childTnLst>
                                </p:cTn>
                              </p:par>
                            </p:childTnLst>
                          </p:cTn>
                        </p:par>
                        <p:par>
                          <p:cTn id="63" fill="hold">
                            <p:stCondLst>
                              <p:cond delay="6700"/>
                            </p:stCondLst>
                            <p:childTnLst>
                              <p:par>
                                <p:cTn id="64" presetID="21" presetClass="entr" presetSubtype="1"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heel(1)">
                                      <p:cBhvr>
                                        <p:cTn id="66" dur="500"/>
                                        <p:tgtEl>
                                          <p:spTgt spid="34"/>
                                        </p:tgtEl>
                                      </p:cBhvr>
                                    </p:animEffect>
                                  </p:childTnLst>
                                </p:cTn>
                              </p:par>
                            </p:childTnLst>
                          </p:cTn>
                        </p:par>
                        <p:par>
                          <p:cTn id="67" fill="hold">
                            <p:stCondLst>
                              <p:cond delay="72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7700"/>
                            </p:stCondLst>
                            <p:childTnLst>
                              <p:par>
                                <p:cTn id="74" presetID="14" presetClass="entr" presetSubtype="10"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randombar(horizontal)">
                                      <p:cBhvr>
                                        <p:cTn id="76" dur="500"/>
                                        <p:tgtEl>
                                          <p:spTgt spid="35"/>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randombar(horizontal)">
                                      <p:cBhvr>
                                        <p:cTn id="7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0" grpId="0"/>
      <p:bldP spid="10" grpId="1"/>
      <p:bldP spid="11" grpId="0"/>
      <p:bldP spid="30" grpId="0" animBg="1"/>
      <p:bldP spid="31" grpId="0" animBg="1"/>
      <p:bldP spid="32" grpId="0" animBg="1"/>
      <p:bldP spid="33" grpId="0" animBg="1"/>
      <p:bldP spid="34" grpId="0" animBg="1"/>
      <p:bldP spid="35" grpId="0" animBg="1"/>
      <p:bldP spid="36"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30"/>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31"/>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32"/>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29"/>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01</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企业文化</a:t>
            </a:r>
          </a:p>
        </p:txBody>
      </p:sp>
      <p:pic>
        <p:nvPicPr>
          <p:cNvPr id="100" name="图片占位符 2">
            <a:extLst>
              <a:ext uri="{FF2B5EF4-FFF2-40B4-BE49-F238E27FC236}">
                <a16:creationId xmlns:a16="http://schemas.microsoft.com/office/drawing/2014/main" xmlns="" id="{DA53995D-8512-46E1-AA52-68F4140AC86A}"/>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532597" y="4134132"/>
            <a:ext cx="7126806" cy="4562374"/>
          </a:xfrm>
          <a:prstGeom prst="rect">
            <a:avLst/>
          </a:prstGeom>
        </p:spPr>
      </p:pic>
      <p:grpSp>
        <p:nvGrpSpPr>
          <p:cNvPr id="102" name="PA-组合 4">
            <a:extLst>
              <a:ext uri="{FF2B5EF4-FFF2-40B4-BE49-F238E27FC236}">
                <a16:creationId xmlns:a16="http://schemas.microsoft.com/office/drawing/2014/main" xmlns="" id="{7D0FEADD-BCEB-400C-826E-B871B4BB3DD7}"/>
              </a:ext>
            </a:extLst>
          </p:cNvPr>
          <p:cNvGrpSpPr/>
          <p:nvPr>
            <p:custDataLst>
              <p:tags r:id="rId1"/>
            </p:custDataLst>
          </p:nvPr>
        </p:nvGrpSpPr>
        <p:grpSpPr>
          <a:xfrm>
            <a:off x="2150667" y="1386043"/>
            <a:ext cx="967060" cy="967058"/>
            <a:chOff x="948063" y="2801902"/>
            <a:chExt cx="967060" cy="967058"/>
          </a:xfrm>
        </p:grpSpPr>
        <p:grpSp>
          <p:nvGrpSpPr>
            <p:cNvPr id="103" name="组合 102">
              <a:extLst>
                <a:ext uri="{FF2B5EF4-FFF2-40B4-BE49-F238E27FC236}">
                  <a16:creationId xmlns:a16="http://schemas.microsoft.com/office/drawing/2014/main" xmlns="" id="{CBC881AD-7C38-4280-B5B9-3FB83E47D930}"/>
                </a:ext>
              </a:extLst>
            </p:cNvPr>
            <p:cNvGrpSpPr>
              <a:grpSpLocks/>
            </p:cNvGrpSpPr>
            <p:nvPr/>
          </p:nvGrpSpPr>
          <p:grpSpPr>
            <a:xfrm>
              <a:off x="948063" y="2801902"/>
              <a:ext cx="967060" cy="967058"/>
              <a:chOff x="1333481" y="1593118"/>
              <a:chExt cx="1418785" cy="1418785"/>
            </a:xfrm>
          </p:grpSpPr>
          <p:sp>
            <p:nvSpPr>
              <p:cNvPr id="123" name="PA-↖">
                <a:extLst>
                  <a:ext uri="{FF2B5EF4-FFF2-40B4-BE49-F238E27FC236}">
                    <a16:creationId xmlns:a16="http://schemas.microsoft.com/office/drawing/2014/main" xmlns="" id="{2CA9B6C7-0DB9-4CD7-8D3C-38D2A057E3A5}"/>
                  </a:ext>
                </a:extLst>
              </p:cNvPr>
              <p:cNvSpPr/>
              <p:nvPr>
                <p:custDataLst>
                  <p:tags r:id="rId26"/>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24" name="PA-↘">
                <a:extLst>
                  <a:ext uri="{FF2B5EF4-FFF2-40B4-BE49-F238E27FC236}">
                    <a16:creationId xmlns:a16="http://schemas.microsoft.com/office/drawing/2014/main" xmlns="" id="{369F743A-AE8B-4964-B8E8-01714AFE5364}"/>
                  </a:ext>
                </a:extLst>
              </p:cNvPr>
              <p:cNvSpPr/>
              <p:nvPr>
                <p:custDataLst>
                  <p:tags r:id="rId27"/>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25" name="PA-1">
                <a:extLst>
                  <a:ext uri="{FF2B5EF4-FFF2-40B4-BE49-F238E27FC236}">
                    <a16:creationId xmlns:a16="http://schemas.microsoft.com/office/drawing/2014/main" xmlns="" id="{A0543D0D-2B1E-47D2-9AAE-99F6C904EE4C}"/>
                  </a:ext>
                </a:extLst>
              </p:cNvPr>
              <p:cNvSpPr/>
              <p:nvPr>
                <p:custDataLst>
                  <p:tags r:id="rId28"/>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122" name="PA-任意多边形 849">
              <a:extLst>
                <a:ext uri="{FF2B5EF4-FFF2-40B4-BE49-F238E27FC236}">
                  <a16:creationId xmlns:a16="http://schemas.microsoft.com/office/drawing/2014/main" xmlns="" id="{7FA349AD-3957-45C8-ADC7-0016E1C1A7F2}"/>
                </a:ext>
              </a:extLst>
            </p:cNvPr>
            <p:cNvSpPr>
              <a:spLocks noEditPoints="1"/>
            </p:cNvSpPr>
            <p:nvPr>
              <p:custDataLst>
                <p:tags r:id="rId25"/>
              </p:custDataLst>
            </p:nvPr>
          </p:nvSpPr>
          <p:spPr bwMode="auto">
            <a:xfrm>
              <a:off x="1200744" y="3038343"/>
              <a:ext cx="461698" cy="461698"/>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126" name="PA-组合 5">
            <a:extLst>
              <a:ext uri="{FF2B5EF4-FFF2-40B4-BE49-F238E27FC236}">
                <a16:creationId xmlns:a16="http://schemas.microsoft.com/office/drawing/2014/main" xmlns="" id="{96B20202-D260-4469-9FA6-3CACF2F42440}"/>
              </a:ext>
            </a:extLst>
          </p:cNvPr>
          <p:cNvGrpSpPr/>
          <p:nvPr>
            <p:custDataLst>
              <p:tags r:id="rId2"/>
            </p:custDataLst>
          </p:nvPr>
        </p:nvGrpSpPr>
        <p:grpSpPr>
          <a:xfrm>
            <a:off x="4396595" y="1365253"/>
            <a:ext cx="967060" cy="967058"/>
            <a:chOff x="3193991" y="2781112"/>
            <a:chExt cx="967060" cy="967058"/>
          </a:xfrm>
        </p:grpSpPr>
        <p:grpSp>
          <p:nvGrpSpPr>
            <p:cNvPr id="127" name="组合 126">
              <a:extLst>
                <a:ext uri="{FF2B5EF4-FFF2-40B4-BE49-F238E27FC236}">
                  <a16:creationId xmlns:a16="http://schemas.microsoft.com/office/drawing/2014/main" xmlns="" id="{A4BF1AFB-669D-4405-AE01-C3C1A4DC4A9A}"/>
                </a:ext>
              </a:extLst>
            </p:cNvPr>
            <p:cNvGrpSpPr>
              <a:grpSpLocks/>
            </p:cNvGrpSpPr>
            <p:nvPr/>
          </p:nvGrpSpPr>
          <p:grpSpPr>
            <a:xfrm>
              <a:off x="3193991" y="2781112"/>
              <a:ext cx="967060" cy="967058"/>
              <a:chOff x="1333481" y="1593118"/>
              <a:chExt cx="1418785" cy="1418785"/>
            </a:xfrm>
          </p:grpSpPr>
          <p:sp>
            <p:nvSpPr>
              <p:cNvPr id="129" name="PA-↖">
                <a:extLst>
                  <a:ext uri="{FF2B5EF4-FFF2-40B4-BE49-F238E27FC236}">
                    <a16:creationId xmlns:a16="http://schemas.microsoft.com/office/drawing/2014/main" xmlns="" id="{E1B7AE0C-EDB7-42F7-AAD7-58F70A6F4AE9}"/>
                  </a:ext>
                </a:extLst>
              </p:cNvPr>
              <p:cNvSpPr/>
              <p:nvPr>
                <p:custDataLst>
                  <p:tags r:id="rId22"/>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30" name="PA-↘">
                <a:extLst>
                  <a:ext uri="{FF2B5EF4-FFF2-40B4-BE49-F238E27FC236}">
                    <a16:creationId xmlns:a16="http://schemas.microsoft.com/office/drawing/2014/main" xmlns="" id="{EF567E56-4852-49E2-9AFF-3344A260A643}"/>
                  </a:ext>
                </a:extLst>
              </p:cNvPr>
              <p:cNvSpPr/>
              <p:nvPr>
                <p:custDataLst>
                  <p:tags r:id="rId23"/>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31" name="PA-1">
                <a:extLst>
                  <a:ext uri="{FF2B5EF4-FFF2-40B4-BE49-F238E27FC236}">
                    <a16:creationId xmlns:a16="http://schemas.microsoft.com/office/drawing/2014/main" xmlns="" id="{63F52908-94E7-409F-ABF1-382DD7CACBDF}"/>
                  </a:ext>
                </a:extLst>
              </p:cNvPr>
              <p:cNvSpPr/>
              <p:nvPr>
                <p:custDataLst>
                  <p:tags r:id="rId24"/>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128" name="PA-任意多边形 2101">
              <a:extLst>
                <a:ext uri="{FF2B5EF4-FFF2-40B4-BE49-F238E27FC236}">
                  <a16:creationId xmlns:a16="http://schemas.microsoft.com/office/drawing/2014/main" xmlns="" id="{68366C45-9827-4FAB-A12F-E9BC1767A13F}"/>
                </a:ext>
              </a:extLst>
            </p:cNvPr>
            <p:cNvSpPr>
              <a:spLocks noEditPoints="1"/>
            </p:cNvSpPr>
            <p:nvPr>
              <p:custDataLst>
                <p:tags r:id="rId21"/>
              </p:custDataLst>
            </p:nvPr>
          </p:nvSpPr>
          <p:spPr bwMode="auto">
            <a:xfrm>
              <a:off x="3460444" y="3045590"/>
              <a:ext cx="434154" cy="455141"/>
            </a:xfrm>
            <a:custGeom>
              <a:avLst/>
              <a:gdLst>
                <a:gd name="T0" fmla="*/ 154 w 154"/>
                <a:gd name="T1" fmla="*/ 22 h 160"/>
                <a:gd name="T2" fmla="*/ 77 w 154"/>
                <a:gd name="T3" fmla="*/ 0 h 160"/>
                <a:gd name="T4" fmla="*/ 0 w 154"/>
                <a:gd name="T5" fmla="*/ 22 h 160"/>
                <a:gd name="T6" fmla="*/ 6 w 154"/>
                <a:gd name="T7" fmla="*/ 30 h 160"/>
                <a:gd name="T8" fmla="*/ 58 w 154"/>
                <a:gd name="T9" fmla="*/ 102 h 160"/>
                <a:gd name="T10" fmla="*/ 58 w 154"/>
                <a:gd name="T11" fmla="*/ 156 h 160"/>
                <a:gd name="T12" fmla="*/ 60 w 154"/>
                <a:gd name="T13" fmla="*/ 159 h 160"/>
                <a:gd name="T14" fmla="*/ 62 w 154"/>
                <a:gd name="T15" fmla="*/ 160 h 160"/>
                <a:gd name="T16" fmla="*/ 95 w 154"/>
                <a:gd name="T17" fmla="*/ 127 h 160"/>
                <a:gd name="T18" fmla="*/ 95 w 154"/>
                <a:gd name="T19" fmla="*/ 102 h 160"/>
                <a:gd name="T20" fmla="*/ 148 w 154"/>
                <a:gd name="T21" fmla="*/ 30 h 160"/>
                <a:gd name="T22" fmla="*/ 148 w 154"/>
                <a:gd name="T23" fmla="*/ 30 h 160"/>
                <a:gd name="T24" fmla="*/ 154 w 154"/>
                <a:gd name="T25" fmla="*/ 22 h 160"/>
                <a:gd name="T26" fmla="*/ 77 w 154"/>
                <a:gd name="T27" fmla="*/ 6 h 160"/>
                <a:gd name="T28" fmla="*/ 147 w 154"/>
                <a:gd name="T29" fmla="*/ 22 h 160"/>
                <a:gd name="T30" fmla="*/ 144 w 154"/>
                <a:gd name="T31" fmla="*/ 26 h 160"/>
                <a:gd name="T32" fmla="*/ 144 w 154"/>
                <a:gd name="T33" fmla="*/ 26 h 160"/>
                <a:gd name="T34" fmla="*/ 144 w 154"/>
                <a:gd name="T35" fmla="*/ 26 h 160"/>
                <a:gd name="T36" fmla="*/ 77 w 154"/>
                <a:gd name="T37" fmla="*/ 37 h 160"/>
                <a:gd name="T38" fmla="*/ 10 w 154"/>
                <a:gd name="T39" fmla="*/ 26 h 160"/>
                <a:gd name="T40" fmla="*/ 10 w 154"/>
                <a:gd name="T41" fmla="*/ 26 h 160"/>
                <a:gd name="T42" fmla="*/ 8 w 154"/>
                <a:gd name="T43" fmla="*/ 25 h 160"/>
                <a:gd name="T44" fmla="*/ 6 w 154"/>
                <a:gd name="T45" fmla="*/ 22 h 160"/>
                <a:gd name="T46" fmla="*/ 77 w 154"/>
                <a:gd name="T47" fmla="*/ 6 h 160"/>
                <a:gd name="T48" fmla="*/ 89 w 154"/>
                <a:gd name="T49" fmla="*/ 125 h 160"/>
                <a:gd name="T50" fmla="*/ 65 w 154"/>
                <a:gd name="T51" fmla="*/ 149 h 160"/>
                <a:gd name="T52" fmla="*/ 65 w 154"/>
                <a:gd name="T53" fmla="*/ 104 h 160"/>
                <a:gd name="T54" fmla="*/ 89 w 154"/>
                <a:gd name="T55" fmla="*/ 104 h 160"/>
                <a:gd name="T56" fmla="*/ 89 w 154"/>
                <a:gd name="T57" fmla="*/ 125 h 160"/>
                <a:gd name="T58" fmla="*/ 91 w 154"/>
                <a:gd name="T59" fmla="*/ 98 h 160"/>
                <a:gd name="T60" fmla="*/ 63 w 154"/>
                <a:gd name="T61" fmla="*/ 98 h 160"/>
                <a:gd name="T62" fmla="*/ 17 w 154"/>
                <a:gd name="T63" fmla="*/ 36 h 160"/>
                <a:gd name="T64" fmla="*/ 77 w 154"/>
                <a:gd name="T65" fmla="*/ 43 h 160"/>
                <a:gd name="T66" fmla="*/ 136 w 154"/>
                <a:gd name="T67" fmla="*/ 36 h 160"/>
                <a:gd name="T68" fmla="*/ 91 w 154"/>
                <a:gd name="T69" fmla="*/ 9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160">
                  <a:moveTo>
                    <a:pt x="154" y="22"/>
                  </a:moveTo>
                  <a:cubicBezTo>
                    <a:pt x="154" y="7"/>
                    <a:pt x="115" y="0"/>
                    <a:pt x="77" y="0"/>
                  </a:cubicBezTo>
                  <a:cubicBezTo>
                    <a:pt x="39" y="0"/>
                    <a:pt x="0" y="7"/>
                    <a:pt x="0" y="22"/>
                  </a:cubicBezTo>
                  <a:cubicBezTo>
                    <a:pt x="0" y="25"/>
                    <a:pt x="2" y="28"/>
                    <a:pt x="6" y="30"/>
                  </a:cubicBezTo>
                  <a:cubicBezTo>
                    <a:pt x="58" y="102"/>
                    <a:pt x="58" y="102"/>
                    <a:pt x="58" y="102"/>
                  </a:cubicBezTo>
                  <a:cubicBezTo>
                    <a:pt x="58" y="156"/>
                    <a:pt x="58" y="156"/>
                    <a:pt x="58" y="156"/>
                  </a:cubicBezTo>
                  <a:cubicBezTo>
                    <a:pt x="58" y="158"/>
                    <a:pt x="59" y="159"/>
                    <a:pt x="60" y="159"/>
                  </a:cubicBezTo>
                  <a:cubicBezTo>
                    <a:pt x="62" y="160"/>
                    <a:pt x="62" y="160"/>
                    <a:pt x="62" y="160"/>
                  </a:cubicBezTo>
                  <a:cubicBezTo>
                    <a:pt x="95" y="127"/>
                    <a:pt x="95" y="127"/>
                    <a:pt x="95" y="127"/>
                  </a:cubicBezTo>
                  <a:cubicBezTo>
                    <a:pt x="95" y="102"/>
                    <a:pt x="95" y="102"/>
                    <a:pt x="95" y="102"/>
                  </a:cubicBezTo>
                  <a:cubicBezTo>
                    <a:pt x="148" y="30"/>
                    <a:pt x="148" y="30"/>
                    <a:pt x="148" y="30"/>
                  </a:cubicBezTo>
                  <a:cubicBezTo>
                    <a:pt x="148" y="30"/>
                    <a:pt x="148" y="30"/>
                    <a:pt x="148" y="30"/>
                  </a:cubicBezTo>
                  <a:cubicBezTo>
                    <a:pt x="152" y="28"/>
                    <a:pt x="154" y="25"/>
                    <a:pt x="154" y="22"/>
                  </a:cubicBezTo>
                  <a:close/>
                  <a:moveTo>
                    <a:pt x="77" y="6"/>
                  </a:moveTo>
                  <a:cubicBezTo>
                    <a:pt x="120" y="6"/>
                    <a:pt x="147" y="15"/>
                    <a:pt x="147" y="22"/>
                  </a:cubicBezTo>
                  <a:cubicBezTo>
                    <a:pt x="147" y="23"/>
                    <a:pt x="146" y="24"/>
                    <a:pt x="144" y="26"/>
                  </a:cubicBezTo>
                  <a:cubicBezTo>
                    <a:pt x="144" y="26"/>
                    <a:pt x="144" y="26"/>
                    <a:pt x="144" y="26"/>
                  </a:cubicBezTo>
                  <a:cubicBezTo>
                    <a:pt x="144" y="26"/>
                    <a:pt x="144" y="26"/>
                    <a:pt x="144" y="26"/>
                  </a:cubicBezTo>
                  <a:cubicBezTo>
                    <a:pt x="135" y="31"/>
                    <a:pt x="111" y="37"/>
                    <a:pt x="77" y="37"/>
                  </a:cubicBezTo>
                  <a:cubicBezTo>
                    <a:pt x="43" y="37"/>
                    <a:pt x="18" y="31"/>
                    <a:pt x="10" y="26"/>
                  </a:cubicBezTo>
                  <a:cubicBezTo>
                    <a:pt x="10" y="26"/>
                    <a:pt x="10" y="26"/>
                    <a:pt x="10" y="26"/>
                  </a:cubicBezTo>
                  <a:cubicBezTo>
                    <a:pt x="8" y="25"/>
                    <a:pt x="8" y="25"/>
                    <a:pt x="8" y="25"/>
                  </a:cubicBezTo>
                  <a:cubicBezTo>
                    <a:pt x="7" y="24"/>
                    <a:pt x="6" y="23"/>
                    <a:pt x="6" y="22"/>
                  </a:cubicBezTo>
                  <a:cubicBezTo>
                    <a:pt x="6" y="15"/>
                    <a:pt x="34" y="6"/>
                    <a:pt x="77" y="6"/>
                  </a:cubicBezTo>
                  <a:close/>
                  <a:moveTo>
                    <a:pt x="89" y="125"/>
                  </a:moveTo>
                  <a:cubicBezTo>
                    <a:pt x="65" y="149"/>
                    <a:pt x="65" y="149"/>
                    <a:pt x="65" y="149"/>
                  </a:cubicBezTo>
                  <a:cubicBezTo>
                    <a:pt x="65" y="104"/>
                    <a:pt x="65" y="104"/>
                    <a:pt x="65" y="104"/>
                  </a:cubicBezTo>
                  <a:cubicBezTo>
                    <a:pt x="89" y="104"/>
                    <a:pt x="89" y="104"/>
                    <a:pt x="89" y="104"/>
                  </a:cubicBezTo>
                  <a:lnTo>
                    <a:pt x="89" y="125"/>
                  </a:lnTo>
                  <a:close/>
                  <a:moveTo>
                    <a:pt x="91" y="98"/>
                  </a:moveTo>
                  <a:cubicBezTo>
                    <a:pt x="63" y="98"/>
                    <a:pt x="63" y="98"/>
                    <a:pt x="63" y="98"/>
                  </a:cubicBezTo>
                  <a:cubicBezTo>
                    <a:pt x="17" y="36"/>
                    <a:pt x="17" y="36"/>
                    <a:pt x="17" y="36"/>
                  </a:cubicBezTo>
                  <a:cubicBezTo>
                    <a:pt x="32" y="40"/>
                    <a:pt x="54" y="43"/>
                    <a:pt x="77" y="43"/>
                  </a:cubicBezTo>
                  <a:cubicBezTo>
                    <a:pt x="99" y="43"/>
                    <a:pt x="122" y="40"/>
                    <a:pt x="136" y="36"/>
                  </a:cubicBezTo>
                  <a:lnTo>
                    <a:pt x="91" y="98"/>
                  </a:ln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132" name="PA-组合 6">
            <a:extLst>
              <a:ext uri="{FF2B5EF4-FFF2-40B4-BE49-F238E27FC236}">
                <a16:creationId xmlns:a16="http://schemas.microsoft.com/office/drawing/2014/main" xmlns="" id="{1D28C2D8-BD92-4237-B7D8-6B804E594806}"/>
              </a:ext>
            </a:extLst>
          </p:cNvPr>
          <p:cNvGrpSpPr/>
          <p:nvPr>
            <p:custDataLst>
              <p:tags r:id="rId3"/>
            </p:custDataLst>
          </p:nvPr>
        </p:nvGrpSpPr>
        <p:grpSpPr>
          <a:xfrm>
            <a:off x="6545473" y="1386043"/>
            <a:ext cx="967060" cy="967058"/>
            <a:chOff x="5342869" y="2801902"/>
            <a:chExt cx="967060" cy="967058"/>
          </a:xfrm>
        </p:grpSpPr>
        <p:grpSp>
          <p:nvGrpSpPr>
            <p:cNvPr id="133" name="组合 132">
              <a:extLst>
                <a:ext uri="{FF2B5EF4-FFF2-40B4-BE49-F238E27FC236}">
                  <a16:creationId xmlns:a16="http://schemas.microsoft.com/office/drawing/2014/main" xmlns="" id="{A0D50E93-93A9-49B1-B953-8027BBD43912}"/>
                </a:ext>
              </a:extLst>
            </p:cNvPr>
            <p:cNvGrpSpPr>
              <a:grpSpLocks/>
            </p:cNvGrpSpPr>
            <p:nvPr/>
          </p:nvGrpSpPr>
          <p:grpSpPr>
            <a:xfrm>
              <a:off x="5342869" y="2801902"/>
              <a:ext cx="967060" cy="967058"/>
              <a:chOff x="1333481" y="1593118"/>
              <a:chExt cx="1418785" cy="1418785"/>
            </a:xfrm>
          </p:grpSpPr>
          <p:sp>
            <p:nvSpPr>
              <p:cNvPr id="135" name="PA-↖">
                <a:extLst>
                  <a:ext uri="{FF2B5EF4-FFF2-40B4-BE49-F238E27FC236}">
                    <a16:creationId xmlns:a16="http://schemas.microsoft.com/office/drawing/2014/main" xmlns="" id="{F51AADA0-9BA8-4492-BD06-C054DFE6EB4B}"/>
                  </a:ext>
                </a:extLst>
              </p:cNvPr>
              <p:cNvSpPr/>
              <p:nvPr>
                <p:custDataLst>
                  <p:tags r:id="rId18"/>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36" name="PA-↘">
                <a:extLst>
                  <a:ext uri="{FF2B5EF4-FFF2-40B4-BE49-F238E27FC236}">
                    <a16:creationId xmlns:a16="http://schemas.microsoft.com/office/drawing/2014/main" xmlns="" id="{49A5ECC7-D9FF-461A-AD59-7B44FB5E6758}"/>
                  </a:ext>
                </a:extLst>
              </p:cNvPr>
              <p:cNvSpPr/>
              <p:nvPr>
                <p:custDataLst>
                  <p:tags r:id="rId19"/>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37" name="PA-1">
                <a:extLst>
                  <a:ext uri="{FF2B5EF4-FFF2-40B4-BE49-F238E27FC236}">
                    <a16:creationId xmlns:a16="http://schemas.microsoft.com/office/drawing/2014/main" xmlns="" id="{D57D559E-B058-442F-A72A-EB5E1C92C66C}"/>
                  </a:ext>
                </a:extLst>
              </p:cNvPr>
              <p:cNvSpPr/>
              <p:nvPr>
                <p:custDataLst>
                  <p:tags r:id="rId20"/>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134" name="PA-任意多边形 2131">
              <a:extLst>
                <a:ext uri="{FF2B5EF4-FFF2-40B4-BE49-F238E27FC236}">
                  <a16:creationId xmlns:a16="http://schemas.microsoft.com/office/drawing/2014/main" xmlns="" id="{FBDCEE64-4974-4DF7-9510-1D6C46C1EAC3}"/>
                </a:ext>
              </a:extLst>
            </p:cNvPr>
            <p:cNvSpPr>
              <a:spLocks noEditPoints="1"/>
            </p:cNvSpPr>
            <p:nvPr>
              <p:custDataLst>
                <p:tags r:id="rId17"/>
              </p:custDataLst>
            </p:nvPr>
          </p:nvSpPr>
          <p:spPr bwMode="auto">
            <a:xfrm>
              <a:off x="5606454" y="3061532"/>
              <a:ext cx="451205" cy="440712"/>
            </a:xfrm>
            <a:custGeom>
              <a:avLst/>
              <a:gdLst>
                <a:gd name="T0" fmla="*/ 284 w 344"/>
                <a:gd name="T1" fmla="*/ 132 h 336"/>
                <a:gd name="T2" fmla="*/ 344 w 344"/>
                <a:gd name="T3" fmla="*/ 98 h 336"/>
                <a:gd name="T4" fmla="*/ 172 w 344"/>
                <a:gd name="T5" fmla="*/ 0 h 336"/>
                <a:gd name="T6" fmla="*/ 0 w 344"/>
                <a:gd name="T7" fmla="*/ 98 h 336"/>
                <a:gd name="T8" fmla="*/ 60 w 344"/>
                <a:gd name="T9" fmla="*/ 132 h 336"/>
                <a:gd name="T10" fmla="*/ 0 w 344"/>
                <a:gd name="T11" fmla="*/ 167 h 336"/>
                <a:gd name="T12" fmla="*/ 60 w 344"/>
                <a:gd name="T13" fmla="*/ 204 h 336"/>
                <a:gd name="T14" fmla="*/ 0 w 344"/>
                <a:gd name="T15" fmla="*/ 236 h 336"/>
                <a:gd name="T16" fmla="*/ 172 w 344"/>
                <a:gd name="T17" fmla="*/ 336 h 336"/>
                <a:gd name="T18" fmla="*/ 344 w 344"/>
                <a:gd name="T19" fmla="*/ 236 h 336"/>
                <a:gd name="T20" fmla="*/ 284 w 344"/>
                <a:gd name="T21" fmla="*/ 204 h 336"/>
                <a:gd name="T22" fmla="*/ 344 w 344"/>
                <a:gd name="T23" fmla="*/ 167 h 336"/>
                <a:gd name="T24" fmla="*/ 284 w 344"/>
                <a:gd name="T25" fmla="*/ 132 h 336"/>
                <a:gd name="T26" fmla="*/ 172 w 344"/>
                <a:gd name="T27" fmla="*/ 15 h 336"/>
                <a:gd name="T28" fmla="*/ 318 w 344"/>
                <a:gd name="T29" fmla="*/ 98 h 336"/>
                <a:gd name="T30" fmla="*/ 172 w 344"/>
                <a:gd name="T31" fmla="*/ 182 h 336"/>
                <a:gd name="T32" fmla="*/ 26 w 344"/>
                <a:gd name="T33" fmla="*/ 98 h 336"/>
                <a:gd name="T34" fmla="*/ 172 w 344"/>
                <a:gd name="T35" fmla="*/ 15 h 336"/>
                <a:gd name="T36" fmla="*/ 73 w 344"/>
                <a:gd name="T37" fmla="*/ 141 h 336"/>
                <a:gd name="T38" fmla="*/ 172 w 344"/>
                <a:gd name="T39" fmla="*/ 197 h 336"/>
                <a:gd name="T40" fmla="*/ 271 w 344"/>
                <a:gd name="T41" fmla="*/ 141 h 336"/>
                <a:gd name="T42" fmla="*/ 318 w 344"/>
                <a:gd name="T43" fmla="*/ 167 h 336"/>
                <a:gd name="T44" fmla="*/ 172 w 344"/>
                <a:gd name="T45" fmla="*/ 252 h 336"/>
                <a:gd name="T46" fmla="*/ 26 w 344"/>
                <a:gd name="T47" fmla="*/ 167 h 336"/>
                <a:gd name="T48" fmla="*/ 73 w 344"/>
                <a:gd name="T49" fmla="*/ 141 h 336"/>
                <a:gd name="T50" fmla="*/ 318 w 344"/>
                <a:gd name="T51" fmla="*/ 239 h 336"/>
                <a:gd name="T52" fmla="*/ 172 w 344"/>
                <a:gd name="T53" fmla="*/ 321 h 336"/>
                <a:gd name="T54" fmla="*/ 26 w 344"/>
                <a:gd name="T55" fmla="*/ 239 h 336"/>
                <a:gd name="T56" fmla="*/ 73 w 344"/>
                <a:gd name="T57" fmla="*/ 210 h 336"/>
                <a:gd name="T58" fmla="*/ 172 w 344"/>
                <a:gd name="T59" fmla="*/ 267 h 336"/>
                <a:gd name="T60" fmla="*/ 271 w 344"/>
                <a:gd name="T61" fmla="*/ 210 h 336"/>
                <a:gd name="T62" fmla="*/ 318 w 344"/>
                <a:gd name="T63" fmla="*/ 23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336">
                  <a:moveTo>
                    <a:pt x="284" y="132"/>
                  </a:moveTo>
                  <a:lnTo>
                    <a:pt x="344" y="98"/>
                  </a:lnTo>
                  <a:lnTo>
                    <a:pt x="172" y="0"/>
                  </a:lnTo>
                  <a:lnTo>
                    <a:pt x="0" y="98"/>
                  </a:lnTo>
                  <a:lnTo>
                    <a:pt x="60" y="132"/>
                  </a:lnTo>
                  <a:lnTo>
                    <a:pt x="0" y="167"/>
                  </a:lnTo>
                  <a:lnTo>
                    <a:pt x="60" y="204"/>
                  </a:lnTo>
                  <a:lnTo>
                    <a:pt x="0" y="236"/>
                  </a:lnTo>
                  <a:lnTo>
                    <a:pt x="172" y="336"/>
                  </a:lnTo>
                  <a:lnTo>
                    <a:pt x="344" y="236"/>
                  </a:lnTo>
                  <a:lnTo>
                    <a:pt x="284" y="204"/>
                  </a:lnTo>
                  <a:lnTo>
                    <a:pt x="344" y="167"/>
                  </a:lnTo>
                  <a:lnTo>
                    <a:pt x="284" y="132"/>
                  </a:lnTo>
                  <a:close/>
                  <a:moveTo>
                    <a:pt x="172" y="15"/>
                  </a:moveTo>
                  <a:lnTo>
                    <a:pt x="318" y="98"/>
                  </a:lnTo>
                  <a:lnTo>
                    <a:pt x="172" y="182"/>
                  </a:lnTo>
                  <a:lnTo>
                    <a:pt x="26" y="98"/>
                  </a:lnTo>
                  <a:lnTo>
                    <a:pt x="172" y="15"/>
                  </a:lnTo>
                  <a:close/>
                  <a:moveTo>
                    <a:pt x="73" y="141"/>
                  </a:moveTo>
                  <a:lnTo>
                    <a:pt x="172" y="197"/>
                  </a:lnTo>
                  <a:lnTo>
                    <a:pt x="271" y="141"/>
                  </a:lnTo>
                  <a:lnTo>
                    <a:pt x="318" y="167"/>
                  </a:lnTo>
                  <a:lnTo>
                    <a:pt x="172" y="252"/>
                  </a:lnTo>
                  <a:lnTo>
                    <a:pt x="26" y="167"/>
                  </a:lnTo>
                  <a:lnTo>
                    <a:pt x="73" y="141"/>
                  </a:lnTo>
                  <a:close/>
                  <a:moveTo>
                    <a:pt x="318" y="239"/>
                  </a:moveTo>
                  <a:lnTo>
                    <a:pt x="172" y="321"/>
                  </a:lnTo>
                  <a:lnTo>
                    <a:pt x="26" y="239"/>
                  </a:lnTo>
                  <a:lnTo>
                    <a:pt x="73" y="210"/>
                  </a:lnTo>
                  <a:lnTo>
                    <a:pt x="172" y="267"/>
                  </a:lnTo>
                  <a:lnTo>
                    <a:pt x="271" y="210"/>
                  </a:lnTo>
                  <a:lnTo>
                    <a:pt x="318" y="239"/>
                  </a:ln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138" name="PA-组合 7">
            <a:extLst>
              <a:ext uri="{FF2B5EF4-FFF2-40B4-BE49-F238E27FC236}">
                <a16:creationId xmlns:a16="http://schemas.microsoft.com/office/drawing/2014/main" xmlns="" id="{28057408-4004-441F-84E8-D68B84FBA8A9}"/>
              </a:ext>
            </a:extLst>
          </p:cNvPr>
          <p:cNvGrpSpPr/>
          <p:nvPr>
            <p:custDataLst>
              <p:tags r:id="rId4"/>
            </p:custDataLst>
          </p:nvPr>
        </p:nvGrpSpPr>
        <p:grpSpPr>
          <a:xfrm>
            <a:off x="8867517" y="1386043"/>
            <a:ext cx="967060" cy="967058"/>
            <a:chOff x="7664913" y="2801902"/>
            <a:chExt cx="967060" cy="967058"/>
          </a:xfrm>
        </p:grpSpPr>
        <p:grpSp>
          <p:nvGrpSpPr>
            <p:cNvPr id="139" name="组合 138">
              <a:extLst>
                <a:ext uri="{FF2B5EF4-FFF2-40B4-BE49-F238E27FC236}">
                  <a16:creationId xmlns:a16="http://schemas.microsoft.com/office/drawing/2014/main" xmlns="" id="{FD285BF9-24C9-4155-B02F-61560114158B}"/>
                </a:ext>
              </a:extLst>
            </p:cNvPr>
            <p:cNvGrpSpPr>
              <a:grpSpLocks/>
            </p:cNvGrpSpPr>
            <p:nvPr/>
          </p:nvGrpSpPr>
          <p:grpSpPr>
            <a:xfrm>
              <a:off x="7664913" y="2801902"/>
              <a:ext cx="967060" cy="967058"/>
              <a:chOff x="1333481" y="1593118"/>
              <a:chExt cx="1418785" cy="1418785"/>
            </a:xfrm>
          </p:grpSpPr>
          <p:sp>
            <p:nvSpPr>
              <p:cNvPr id="141" name="PA-↖">
                <a:extLst>
                  <a:ext uri="{FF2B5EF4-FFF2-40B4-BE49-F238E27FC236}">
                    <a16:creationId xmlns:a16="http://schemas.microsoft.com/office/drawing/2014/main" xmlns="" id="{E55FDE01-214A-448F-B0B1-A6DCF2347521}"/>
                  </a:ext>
                </a:extLst>
              </p:cNvPr>
              <p:cNvSpPr/>
              <p:nvPr>
                <p:custDataLst>
                  <p:tags r:id="rId14"/>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90500" dir="13500000" algn="br" rotWithShape="0">
                  <a:srgbClr val="FFFFFF">
                    <a:alpha val="9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42" name="PA-↘">
                <a:extLst>
                  <a:ext uri="{FF2B5EF4-FFF2-40B4-BE49-F238E27FC236}">
                    <a16:creationId xmlns:a16="http://schemas.microsoft.com/office/drawing/2014/main" xmlns="" id="{5970CBA4-C409-4A0B-8812-23A42727F2DF}"/>
                  </a:ext>
                </a:extLst>
              </p:cNvPr>
              <p:cNvSpPr/>
              <p:nvPr>
                <p:custDataLst>
                  <p:tags r:id="rId15"/>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43" name="PA-1">
                <a:extLst>
                  <a:ext uri="{FF2B5EF4-FFF2-40B4-BE49-F238E27FC236}">
                    <a16:creationId xmlns:a16="http://schemas.microsoft.com/office/drawing/2014/main" xmlns="" id="{3E100DFE-46E7-4095-BAED-7006F38E360C}"/>
                  </a:ext>
                </a:extLst>
              </p:cNvPr>
              <p:cNvSpPr/>
              <p:nvPr>
                <p:custDataLst>
                  <p:tags r:id="rId16"/>
                </p:custDataLst>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140" name="PA-任意多边形 2112">
              <a:extLst>
                <a:ext uri="{FF2B5EF4-FFF2-40B4-BE49-F238E27FC236}">
                  <a16:creationId xmlns:a16="http://schemas.microsoft.com/office/drawing/2014/main" xmlns="" id="{6D5F626F-85A3-4842-9005-D7C65280ACF3}"/>
                </a:ext>
              </a:extLst>
            </p:cNvPr>
            <p:cNvSpPr>
              <a:spLocks noEditPoints="1"/>
            </p:cNvSpPr>
            <p:nvPr>
              <p:custDataLst>
                <p:tags r:id="rId13"/>
              </p:custDataLst>
            </p:nvPr>
          </p:nvSpPr>
          <p:spPr bwMode="auto">
            <a:xfrm>
              <a:off x="7931898" y="3045590"/>
              <a:ext cx="375130" cy="455141"/>
            </a:xfrm>
            <a:custGeom>
              <a:avLst/>
              <a:gdLst>
                <a:gd name="T0" fmla="*/ 123 w 133"/>
                <a:gd name="T1" fmla="*/ 155 h 160"/>
                <a:gd name="T2" fmla="*/ 109 w 133"/>
                <a:gd name="T3" fmla="*/ 144 h 160"/>
                <a:gd name="T4" fmla="*/ 100 w 133"/>
                <a:gd name="T5" fmla="*/ 99 h 160"/>
                <a:gd name="T6" fmla="*/ 100 w 133"/>
                <a:gd name="T7" fmla="*/ 61 h 160"/>
                <a:gd name="T8" fmla="*/ 109 w 133"/>
                <a:gd name="T9" fmla="*/ 16 h 160"/>
                <a:gd name="T10" fmla="*/ 123 w 133"/>
                <a:gd name="T11" fmla="*/ 5 h 160"/>
                <a:gd name="T12" fmla="*/ 133 w 133"/>
                <a:gd name="T13" fmla="*/ 3 h 160"/>
                <a:gd name="T14" fmla="*/ 123 w 133"/>
                <a:gd name="T15" fmla="*/ 0 h 160"/>
                <a:gd name="T16" fmla="*/ 13 w 133"/>
                <a:gd name="T17" fmla="*/ 0 h 160"/>
                <a:gd name="T18" fmla="*/ 3 w 133"/>
                <a:gd name="T19" fmla="*/ 0 h 160"/>
                <a:gd name="T20" fmla="*/ 3 w 133"/>
                <a:gd name="T21" fmla="*/ 5 h 160"/>
                <a:gd name="T22" fmla="*/ 11 w 133"/>
                <a:gd name="T23" fmla="*/ 16 h 160"/>
                <a:gd name="T24" fmla="*/ 24 w 133"/>
                <a:gd name="T25" fmla="*/ 43 h 160"/>
                <a:gd name="T26" fmla="*/ 62 w 133"/>
                <a:gd name="T27" fmla="*/ 80 h 160"/>
                <a:gd name="T28" fmla="*/ 24 w 133"/>
                <a:gd name="T29" fmla="*/ 117 h 160"/>
                <a:gd name="T30" fmla="*/ 11 w 133"/>
                <a:gd name="T31" fmla="*/ 144 h 160"/>
                <a:gd name="T32" fmla="*/ 3 w 133"/>
                <a:gd name="T33" fmla="*/ 155 h 160"/>
                <a:gd name="T34" fmla="*/ 3 w 133"/>
                <a:gd name="T35" fmla="*/ 160 h 160"/>
                <a:gd name="T36" fmla="*/ 13 w 133"/>
                <a:gd name="T37" fmla="*/ 160 h 160"/>
                <a:gd name="T38" fmla="*/ 123 w 133"/>
                <a:gd name="T39" fmla="*/ 160 h 160"/>
                <a:gd name="T40" fmla="*/ 133 w 133"/>
                <a:gd name="T41" fmla="*/ 157 h 160"/>
                <a:gd name="T42" fmla="*/ 16 w 133"/>
                <a:gd name="T43" fmla="*/ 11 h 160"/>
                <a:gd name="T44" fmla="*/ 117 w 133"/>
                <a:gd name="T45" fmla="*/ 5 h 160"/>
                <a:gd name="T46" fmla="*/ 109 w 133"/>
                <a:gd name="T47" fmla="*/ 11 h 160"/>
                <a:gd name="T48" fmla="*/ 16 w 133"/>
                <a:gd name="T49" fmla="*/ 11 h 160"/>
                <a:gd name="T50" fmla="*/ 29 w 133"/>
                <a:gd name="T51" fmla="*/ 43 h 160"/>
                <a:gd name="T52" fmla="*/ 104 w 133"/>
                <a:gd name="T53" fmla="*/ 16 h 160"/>
                <a:gd name="T54" fmla="*/ 97 w 133"/>
                <a:gd name="T55" fmla="*/ 57 h 160"/>
                <a:gd name="T56" fmla="*/ 37 w 133"/>
                <a:gd name="T57" fmla="*/ 57 h 160"/>
                <a:gd name="T58" fmla="*/ 37 w 133"/>
                <a:gd name="T59" fmla="*/ 103 h 160"/>
                <a:gd name="T60" fmla="*/ 97 w 133"/>
                <a:gd name="T61" fmla="*/ 103 h 160"/>
                <a:gd name="T62" fmla="*/ 104 w 133"/>
                <a:gd name="T63" fmla="*/ 144 h 160"/>
                <a:gd name="T64" fmla="*/ 29 w 133"/>
                <a:gd name="T65" fmla="*/ 117 h 160"/>
                <a:gd name="T66" fmla="*/ 24 w 133"/>
                <a:gd name="T67" fmla="*/ 149 h 160"/>
                <a:gd name="T68" fmla="*/ 117 w 133"/>
                <a:gd name="T69" fmla="*/ 149 h 160"/>
                <a:gd name="T70" fmla="*/ 16 w 133"/>
                <a:gd name="T71" fmla="*/ 155 h 160"/>
                <a:gd name="T72" fmla="*/ 55 w 133"/>
                <a:gd name="T73" fmla="*/ 56 h 160"/>
                <a:gd name="T74" fmla="*/ 53 w 133"/>
                <a:gd name="T75" fmla="*/ 61 h 160"/>
                <a:gd name="T76" fmla="*/ 39 w 133"/>
                <a:gd name="T77" fmla="*/ 52 h 160"/>
                <a:gd name="T78" fmla="*/ 35 w 133"/>
                <a:gd name="T79" fmla="*/ 37 h 160"/>
                <a:gd name="T80" fmla="*/ 40 w 133"/>
                <a:gd name="T81" fmla="*/ 37 h 160"/>
                <a:gd name="T82" fmla="*/ 42 w 133"/>
                <a:gd name="T83" fmla="*/ 48 h 160"/>
                <a:gd name="T84" fmla="*/ 99 w 133"/>
                <a:gd name="T85" fmla="*/ 119 h 160"/>
                <a:gd name="T86" fmla="*/ 96 w 133"/>
                <a:gd name="T87" fmla="*/ 128 h 160"/>
                <a:gd name="T88" fmla="*/ 93 w 133"/>
                <a:gd name="T89" fmla="*/ 119 h 160"/>
                <a:gd name="T90" fmla="*/ 79 w 133"/>
                <a:gd name="T91" fmla="*/ 106 h 160"/>
                <a:gd name="T92" fmla="*/ 81 w 133"/>
                <a:gd name="T93" fmla="*/ 102 h 160"/>
                <a:gd name="T94" fmla="*/ 99 w 133"/>
                <a:gd name="T95" fmla="*/ 11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 h="160">
                  <a:moveTo>
                    <a:pt x="131" y="155"/>
                  </a:moveTo>
                  <a:cubicBezTo>
                    <a:pt x="123" y="155"/>
                    <a:pt x="123" y="155"/>
                    <a:pt x="123" y="155"/>
                  </a:cubicBezTo>
                  <a:cubicBezTo>
                    <a:pt x="123" y="144"/>
                    <a:pt x="123" y="144"/>
                    <a:pt x="123" y="144"/>
                  </a:cubicBezTo>
                  <a:cubicBezTo>
                    <a:pt x="109" y="144"/>
                    <a:pt x="109" y="144"/>
                    <a:pt x="109" y="144"/>
                  </a:cubicBezTo>
                  <a:cubicBezTo>
                    <a:pt x="109" y="117"/>
                    <a:pt x="109" y="117"/>
                    <a:pt x="109" y="117"/>
                  </a:cubicBezTo>
                  <a:cubicBezTo>
                    <a:pt x="109" y="110"/>
                    <a:pt x="106" y="103"/>
                    <a:pt x="100" y="99"/>
                  </a:cubicBezTo>
                  <a:cubicBezTo>
                    <a:pt x="71" y="80"/>
                    <a:pt x="71" y="80"/>
                    <a:pt x="71" y="80"/>
                  </a:cubicBezTo>
                  <a:cubicBezTo>
                    <a:pt x="100" y="61"/>
                    <a:pt x="100" y="61"/>
                    <a:pt x="100" y="61"/>
                  </a:cubicBezTo>
                  <a:cubicBezTo>
                    <a:pt x="106" y="57"/>
                    <a:pt x="109" y="50"/>
                    <a:pt x="109" y="43"/>
                  </a:cubicBezTo>
                  <a:cubicBezTo>
                    <a:pt x="109" y="16"/>
                    <a:pt x="109" y="16"/>
                    <a:pt x="109" y="16"/>
                  </a:cubicBezTo>
                  <a:cubicBezTo>
                    <a:pt x="123" y="16"/>
                    <a:pt x="123" y="16"/>
                    <a:pt x="123" y="16"/>
                  </a:cubicBezTo>
                  <a:cubicBezTo>
                    <a:pt x="123" y="5"/>
                    <a:pt x="123" y="5"/>
                    <a:pt x="123" y="5"/>
                  </a:cubicBezTo>
                  <a:cubicBezTo>
                    <a:pt x="131" y="5"/>
                    <a:pt x="131" y="5"/>
                    <a:pt x="131" y="5"/>
                  </a:cubicBezTo>
                  <a:cubicBezTo>
                    <a:pt x="132" y="5"/>
                    <a:pt x="133" y="4"/>
                    <a:pt x="133" y="3"/>
                  </a:cubicBezTo>
                  <a:cubicBezTo>
                    <a:pt x="133" y="1"/>
                    <a:pt x="132" y="0"/>
                    <a:pt x="131" y="0"/>
                  </a:cubicBezTo>
                  <a:cubicBezTo>
                    <a:pt x="123" y="0"/>
                    <a:pt x="123" y="0"/>
                    <a:pt x="123" y="0"/>
                  </a:cubicBezTo>
                  <a:cubicBezTo>
                    <a:pt x="120" y="0"/>
                    <a:pt x="120" y="0"/>
                    <a:pt x="120" y="0"/>
                  </a:cubicBezTo>
                  <a:cubicBezTo>
                    <a:pt x="13" y="0"/>
                    <a:pt x="13" y="0"/>
                    <a:pt x="13" y="0"/>
                  </a:cubicBezTo>
                  <a:cubicBezTo>
                    <a:pt x="11" y="0"/>
                    <a:pt x="11" y="0"/>
                    <a:pt x="11" y="0"/>
                  </a:cubicBezTo>
                  <a:cubicBezTo>
                    <a:pt x="3" y="0"/>
                    <a:pt x="3" y="0"/>
                    <a:pt x="3" y="0"/>
                  </a:cubicBezTo>
                  <a:cubicBezTo>
                    <a:pt x="1" y="0"/>
                    <a:pt x="0" y="1"/>
                    <a:pt x="0" y="3"/>
                  </a:cubicBezTo>
                  <a:cubicBezTo>
                    <a:pt x="0" y="4"/>
                    <a:pt x="1" y="5"/>
                    <a:pt x="3" y="5"/>
                  </a:cubicBezTo>
                  <a:cubicBezTo>
                    <a:pt x="11" y="5"/>
                    <a:pt x="11" y="5"/>
                    <a:pt x="11" y="5"/>
                  </a:cubicBezTo>
                  <a:cubicBezTo>
                    <a:pt x="11" y="16"/>
                    <a:pt x="11" y="16"/>
                    <a:pt x="11" y="16"/>
                  </a:cubicBezTo>
                  <a:cubicBezTo>
                    <a:pt x="24" y="16"/>
                    <a:pt x="24" y="16"/>
                    <a:pt x="24" y="16"/>
                  </a:cubicBezTo>
                  <a:cubicBezTo>
                    <a:pt x="24" y="43"/>
                    <a:pt x="24" y="43"/>
                    <a:pt x="24" y="43"/>
                  </a:cubicBezTo>
                  <a:cubicBezTo>
                    <a:pt x="24" y="50"/>
                    <a:pt x="28" y="57"/>
                    <a:pt x="34" y="61"/>
                  </a:cubicBezTo>
                  <a:cubicBezTo>
                    <a:pt x="62" y="80"/>
                    <a:pt x="62" y="80"/>
                    <a:pt x="62" y="80"/>
                  </a:cubicBezTo>
                  <a:cubicBezTo>
                    <a:pt x="34" y="99"/>
                    <a:pt x="34" y="99"/>
                    <a:pt x="34" y="99"/>
                  </a:cubicBezTo>
                  <a:cubicBezTo>
                    <a:pt x="28" y="103"/>
                    <a:pt x="24" y="110"/>
                    <a:pt x="24" y="117"/>
                  </a:cubicBezTo>
                  <a:cubicBezTo>
                    <a:pt x="24" y="144"/>
                    <a:pt x="24" y="144"/>
                    <a:pt x="24" y="144"/>
                  </a:cubicBezTo>
                  <a:cubicBezTo>
                    <a:pt x="11" y="144"/>
                    <a:pt x="11" y="144"/>
                    <a:pt x="11" y="144"/>
                  </a:cubicBezTo>
                  <a:cubicBezTo>
                    <a:pt x="11" y="155"/>
                    <a:pt x="11" y="155"/>
                    <a:pt x="11" y="155"/>
                  </a:cubicBezTo>
                  <a:cubicBezTo>
                    <a:pt x="3" y="155"/>
                    <a:pt x="3" y="155"/>
                    <a:pt x="3" y="155"/>
                  </a:cubicBezTo>
                  <a:cubicBezTo>
                    <a:pt x="1" y="155"/>
                    <a:pt x="0" y="156"/>
                    <a:pt x="0" y="157"/>
                  </a:cubicBezTo>
                  <a:cubicBezTo>
                    <a:pt x="0" y="159"/>
                    <a:pt x="1" y="160"/>
                    <a:pt x="3" y="160"/>
                  </a:cubicBezTo>
                  <a:cubicBezTo>
                    <a:pt x="11" y="160"/>
                    <a:pt x="11" y="160"/>
                    <a:pt x="11" y="160"/>
                  </a:cubicBezTo>
                  <a:cubicBezTo>
                    <a:pt x="13" y="160"/>
                    <a:pt x="13" y="160"/>
                    <a:pt x="13" y="160"/>
                  </a:cubicBezTo>
                  <a:cubicBezTo>
                    <a:pt x="120" y="160"/>
                    <a:pt x="120" y="160"/>
                    <a:pt x="120" y="160"/>
                  </a:cubicBezTo>
                  <a:cubicBezTo>
                    <a:pt x="123" y="160"/>
                    <a:pt x="123" y="160"/>
                    <a:pt x="123" y="160"/>
                  </a:cubicBezTo>
                  <a:cubicBezTo>
                    <a:pt x="131" y="160"/>
                    <a:pt x="131" y="160"/>
                    <a:pt x="131" y="160"/>
                  </a:cubicBezTo>
                  <a:cubicBezTo>
                    <a:pt x="132" y="160"/>
                    <a:pt x="133" y="159"/>
                    <a:pt x="133" y="157"/>
                  </a:cubicBezTo>
                  <a:cubicBezTo>
                    <a:pt x="133" y="156"/>
                    <a:pt x="132" y="155"/>
                    <a:pt x="131" y="155"/>
                  </a:cubicBezTo>
                  <a:close/>
                  <a:moveTo>
                    <a:pt x="16" y="11"/>
                  </a:moveTo>
                  <a:cubicBezTo>
                    <a:pt x="16" y="5"/>
                    <a:pt x="16" y="5"/>
                    <a:pt x="16" y="5"/>
                  </a:cubicBezTo>
                  <a:cubicBezTo>
                    <a:pt x="117" y="5"/>
                    <a:pt x="117" y="5"/>
                    <a:pt x="117" y="5"/>
                  </a:cubicBezTo>
                  <a:cubicBezTo>
                    <a:pt x="117" y="11"/>
                    <a:pt x="117" y="11"/>
                    <a:pt x="117" y="11"/>
                  </a:cubicBezTo>
                  <a:cubicBezTo>
                    <a:pt x="109" y="11"/>
                    <a:pt x="109" y="11"/>
                    <a:pt x="109" y="11"/>
                  </a:cubicBezTo>
                  <a:cubicBezTo>
                    <a:pt x="24" y="11"/>
                    <a:pt x="24" y="11"/>
                    <a:pt x="24" y="11"/>
                  </a:cubicBezTo>
                  <a:lnTo>
                    <a:pt x="16" y="11"/>
                  </a:lnTo>
                  <a:close/>
                  <a:moveTo>
                    <a:pt x="37" y="57"/>
                  </a:moveTo>
                  <a:cubicBezTo>
                    <a:pt x="32" y="54"/>
                    <a:pt x="29" y="49"/>
                    <a:pt x="29" y="43"/>
                  </a:cubicBezTo>
                  <a:cubicBezTo>
                    <a:pt x="29" y="16"/>
                    <a:pt x="29" y="16"/>
                    <a:pt x="29" y="16"/>
                  </a:cubicBezTo>
                  <a:cubicBezTo>
                    <a:pt x="104" y="16"/>
                    <a:pt x="104" y="16"/>
                    <a:pt x="104" y="16"/>
                  </a:cubicBezTo>
                  <a:cubicBezTo>
                    <a:pt x="104" y="43"/>
                    <a:pt x="104" y="43"/>
                    <a:pt x="104" y="43"/>
                  </a:cubicBezTo>
                  <a:cubicBezTo>
                    <a:pt x="104" y="49"/>
                    <a:pt x="101" y="54"/>
                    <a:pt x="97" y="57"/>
                  </a:cubicBezTo>
                  <a:cubicBezTo>
                    <a:pt x="67" y="77"/>
                    <a:pt x="67" y="77"/>
                    <a:pt x="67" y="77"/>
                  </a:cubicBezTo>
                  <a:lnTo>
                    <a:pt x="37" y="57"/>
                  </a:lnTo>
                  <a:close/>
                  <a:moveTo>
                    <a:pt x="29" y="117"/>
                  </a:moveTo>
                  <a:cubicBezTo>
                    <a:pt x="29" y="111"/>
                    <a:pt x="32" y="106"/>
                    <a:pt x="37" y="103"/>
                  </a:cubicBezTo>
                  <a:cubicBezTo>
                    <a:pt x="67" y="83"/>
                    <a:pt x="67" y="83"/>
                    <a:pt x="67" y="83"/>
                  </a:cubicBezTo>
                  <a:cubicBezTo>
                    <a:pt x="97" y="103"/>
                    <a:pt x="97" y="103"/>
                    <a:pt x="97" y="103"/>
                  </a:cubicBezTo>
                  <a:cubicBezTo>
                    <a:pt x="101" y="106"/>
                    <a:pt x="104" y="111"/>
                    <a:pt x="104" y="117"/>
                  </a:cubicBezTo>
                  <a:cubicBezTo>
                    <a:pt x="104" y="144"/>
                    <a:pt x="104" y="144"/>
                    <a:pt x="104" y="144"/>
                  </a:cubicBezTo>
                  <a:cubicBezTo>
                    <a:pt x="29" y="144"/>
                    <a:pt x="29" y="144"/>
                    <a:pt x="29" y="144"/>
                  </a:cubicBezTo>
                  <a:lnTo>
                    <a:pt x="29" y="117"/>
                  </a:lnTo>
                  <a:close/>
                  <a:moveTo>
                    <a:pt x="16" y="149"/>
                  </a:moveTo>
                  <a:cubicBezTo>
                    <a:pt x="24" y="149"/>
                    <a:pt x="24" y="149"/>
                    <a:pt x="24" y="149"/>
                  </a:cubicBezTo>
                  <a:cubicBezTo>
                    <a:pt x="109" y="149"/>
                    <a:pt x="109" y="149"/>
                    <a:pt x="109" y="149"/>
                  </a:cubicBezTo>
                  <a:cubicBezTo>
                    <a:pt x="117" y="149"/>
                    <a:pt x="117" y="149"/>
                    <a:pt x="117" y="149"/>
                  </a:cubicBezTo>
                  <a:cubicBezTo>
                    <a:pt x="117" y="155"/>
                    <a:pt x="117" y="155"/>
                    <a:pt x="117" y="155"/>
                  </a:cubicBezTo>
                  <a:cubicBezTo>
                    <a:pt x="16" y="155"/>
                    <a:pt x="16" y="155"/>
                    <a:pt x="16" y="155"/>
                  </a:cubicBezTo>
                  <a:lnTo>
                    <a:pt x="16" y="149"/>
                  </a:lnTo>
                  <a:close/>
                  <a:moveTo>
                    <a:pt x="55" y="56"/>
                  </a:moveTo>
                  <a:cubicBezTo>
                    <a:pt x="56" y="57"/>
                    <a:pt x="56" y="59"/>
                    <a:pt x="56" y="60"/>
                  </a:cubicBezTo>
                  <a:cubicBezTo>
                    <a:pt x="55" y="61"/>
                    <a:pt x="54" y="61"/>
                    <a:pt x="53" y="61"/>
                  </a:cubicBezTo>
                  <a:cubicBezTo>
                    <a:pt x="53" y="61"/>
                    <a:pt x="52" y="61"/>
                    <a:pt x="52" y="61"/>
                  </a:cubicBezTo>
                  <a:cubicBezTo>
                    <a:pt x="39" y="52"/>
                    <a:pt x="39" y="52"/>
                    <a:pt x="39" y="52"/>
                  </a:cubicBezTo>
                  <a:cubicBezTo>
                    <a:pt x="36" y="50"/>
                    <a:pt x="35" y="47"/>
                    <a:pt x="35" y="43"/>
                  </a:cubicBezTo>
                  <a:cubicBezTo>
                    <a:pt x="35" y="37"/>
                    <a:pt x="35" y="37"/>
                    <a:pt x="35" y="37"/>
                  </a:cubicBezTo>
                  <a:cubicBezTo>
                    <a:pt x="35" y="36"/>
                    <a:pt x="36" y="35"/>
                    <a:pt x="37" y="35"/>
                  </a:cubicBezTo>
                  <a:cubicBezTo>
                    <a:pt x="39" y="35"/>
                    <a:pt x="40" y="36"/>
                    <a:pt x="40" y="37"/>
                  </a:cubicBezTo>
                  <a:cubicBezTo>
                    <a:pt x="40" y="43"/>
                    <a:pt x="40" y="43"/>
                    <a:pt x="40" y="43"/>
                  </a:cubicBezTo>
                  <a:cubicBezTo>
                    <a:pt x="40" y="45"/>
                    <a:pt x="41" y="47"/>
                    <a:pt x="42" y="48"/>
                  </a:cubicBezTo>
                  <a:lnTo>
                    <a:pt x="55" y="56"/>
                  </a:lnTo>
                  <a:close/>
                  <a:moveTo>
                    <a:pt x="99" y="119"/>
                  </a:moveTo>
                  <a:cubicBezTo>
                    <a:pt x="99" y="125"/>
                    <a:pt x="99" y="125"/>
                    <a:pt x="99" y="125"/>
                  </a:cubicBezTo>
                  <a:cubicBezTo>
                    <a:pt x="99" y="126"/>
                    <a:pt x="97" y="128"/>
                    <a:pt x="96" y="128"/>
                  </a:cubicBezTo>
                  <a:cubicBezTo>
                    <a:pt x="95" y="128"/>
                    <a:pt x="93" y="126"/>
                    <a:pt x="93" y="125"/>
                  </a:cubicBezTo>
                  <a:cubicBezTo>
                    <a:pt x="93" y="119"/>
                    <a:pt x="93" y="119"/>
                    <a:pt x="93" y="119"/>
                  </a:cubicBezTo>
                  <a:cubicBezTo>
                    <a:pt x="93" y="117"/>
                    <a:pt x="92" y="115"/>
                    <a:pt x="91" y="114"/>
                  </a:cubicBezTo>
                  <a:cubicBezTo>
                    <a:pt x="79" y="106"/>
                    <a:pt x="79" y="106"/>
                    <a:pt x="79" y="106"/>
                  </a:cubicBezTo>
                  <a:cubicBezTo>
                    <a:pt x="77" y="105"/>
                    <a:pt x="77" y="104"/>
                    <a:pt x="78" y="103"/>
                  </a:cubicBezTo>
                  <a:cubicBezTo>
                    <a:pt x="79" y="101"/>
                    <a:pt x="80" y="101"/>
                    <a:pt x="81" y="102"/>
                  </a:cubicBezTo>
                  <a:cubicBezTo>
                    <a:pt x="94" y="110"/>
                    <a:pt x="94" y="110"/>
                    <a:pt x="94" y="110"/>
                  </a:cubicBezTo>
                  <a:cubicBezTo>
                    <a:pt x="97" y="112"/>
                    <a:pt x="99" y="115"/>
                    <a:pt x="99" y="119"/>
                  </a:cubicBezTo>
                  <a:close/>
                </a:path>
              </a:pathLst>
            </a:custGeom>
            <a:solidFill>
              <a:srgbClr val="526175"/>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144" name="PA-标题 3">
            <a:extLst>
              <a:ext uri="{FF2B5EF4-FFF2-40B4-BE49-F238E27FC236}">
                <a16:creationId xmlns:a16="http://schemas.microsoft.com/office/drawing/2014/main" xmlns="" id="{FBEEA6C4-CAEA-4506-82B3-3194661F1D1A}"/>
              </a:ext>
            </a:extLst>
          </p:cNvPr>
          <p:cNvSpPr txBox="1">
            <a:spLocks/>
          </p:cNvSpPr>
          <p:nvPr>
            <p:custDataLst>
              <p:tags r:id="rId5"/>
            </p:custDataLst>
          </p:nvPr>
        </p:nvSpPr>
        <p:spPr>
          <a:xfrm>
            <a:off x="1945549" y="2589542"/>
            <a:ext cx="1377295" cy="305834"/>
          </a:xfrm>
          <a:prstGeom prst="rect">
            <a:avLst/>
          </a:prstGeom>
        </p:spPr>
        <p:txBody>
          <a:bodyPr vert="horz" lIns="0" tIns="45708" rIns="0" bIns="45708" rtlCol="0" anchor="t">
            <a:noAutofit/>
          </a:bodyPr>
          <a:lstStyle>
            <a:lvl1pPr algn="l" defTabSz="914400" rtl="0" eaLnBrk="1" latinLnBrk="0" hangingPunct="1">
              <a:lnSpc>
                <a:spcPct val="90000"/>
              </a:lnSpc>
              <a:spcBef>
                <a:spcPct val="0"/>
              </a:spcBef>
              <a:buNone/>
              <a:defRPr sz="3200" b="0" i="0" kern="1200" spc="600">
                <a:solidFill>
                  <a:schemeClr val="tx1"/>
                </a:solidFill>
                <a:latin typeface="Cinzel" charset="0"/>
                <a:ea typeface="Cinzel" charset="0"/>
                <a:cs typeface="Cinzel" charset="0"/>
              </a:defRPr>
            </a:lvl1pPr>
          </a:lstStyle>
          <a:p>
            <a:pPr algn="ctr" defTabSz="914172"/>
            <a:r>
              <a:rPr lang="zh-CN" altLang="en-US" sz="1400" b="1" spc="0"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
        <p:nvSpPr>
          <p:cNvPr id="145" name="PA-文本框 32">
            <a:extLst>
              <a:ext uri="{FF2B5EF4-FFF2-40B4-BE49-F238E27FC236}">
                <a16:creationId xmlns:a16="http://schemas.microsoft.com/office/drawing/2014/main" xmlns="" id="{B3871F1C-FB60-4D61-89E4-92A3C4ACA54C}"/>
              </a:ext>
            </a:extLst>
          </p:cNvPr>
          <p:cNvSpPr txBox="1"/>
          <p:nvPr>
            <p:custDataLst>
              <p:tags r:id="rId6"/>
            </p:custDataLst>
          </p:nvPr>
        </p:nvSpPr>
        <p:spPr>
          <a:xfrm>
            <a:off x="1959677" y="2942271"/>
            <a:ext cx="1377295"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alpha val="70000"/>
                  </a:srgbClr>
                </a:solidFill>
                <a:latin typeface="微软雅黑" panose="020B0503020204020204" pitchFamily="34" charset="-122"/>
                <a:ea typeface="微软雅黑" panose="020B0503020204020204" pitchFamily="34" charset="-122"/>
                <a:cs typeface="Open Sans" charset="0"/>
              </a:rPr>
              <a:t>单击添加详细文字说明，或复制文本黏贴自此右键只保留文字单击添加详细</a:t>
            </a:r>
          </a:p>
        </p:txBody>
      </p:sp>
      <p:sp>
        <p:nvSpPr>
          <p:cNvPr id="146" name="PA-标题 3">
            <a:extLst>
              <a:ext uri="{FF2B5EF4-FFF2-40B4-BE49-F238E27FC236}">
                <a16:creationId xmlns:a16="http://schemas.microsoft.com/office/drawing/2014/main" xmlns="" id="{79383048-423A-4856-B0CC-5C2813AB640C}"/>
              </a:ext>
            </a:extLst>
          </p:cNvPr>
          <p:cNvSpPr txBox="1">
            <a:spLocks/>
          </p:cNvSpPr>
          <p:nvPr>
            <p:custDataLst>
              <p:tags r:id="rId7"/>
            </p:custDataLst>
          </p:nvPr>
        </p:nvSpPr>
        <p:spPr>
          <a:xfrm>
            <a:off x="4188752" y="2589542"/>
            <a:ext cx="1377295" cy="305834"/>
          </a:xfrm>
          <a:prstGeom prst="rect">
            <a:avLst/>
          </a:prstGeom>
        </p:spPr>
        <p:txBody>
          <a:bodyPr vert="horz" lIns="0" tIns="45708" rIns="0" bIns="45708" rtlCol="0" anchor="t">
            <a:noAutofit/>
          </a:bodyPr>
          <a:lstStyle>
            <a:lvl1pPr algn="l" defTabSz="914400" rtl="0" eaLnBrk="1" latinLnBrk="0" hangingPunct="1">
              <a:lnSpc>
                <a:spcPct val="90000"/>
              </a:lnSpc>
              <a:spcBef>
                <a:spcPct val="0"/>
              </a:spcBef>
              <a:buNone/>
              <a:defRPr sz="3200" b="0" i="0" kern="1200" spc="600">
                <a:solidFill>
                  <a:schemeClr val="tx1"/>
                </a:solidFill>
                <a:latin typeface="Cinzel" charset="0"/>
                <a:ea typeface="Cinzel" charset="0"/>
                <a:cs typeface="Cinzel" charset="0"/>
              </a:defRPr>
            </a:lvl1pPr>
          </a:lstStyle>
          <a:p>
            <a:pPr algn="ctr" defTabSz="914172"/>
            <a:r>
              <a:rPr lang="zh-CN" altLang="en-US" sz="1400" b="1" spc="0"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
        <p:nvSpPr>
          <p:cNvPr id="147" name="PA-文本框 36">
            <a:extLst>
              <a:ext uri="{FF2B5EF4-FFF2-40B4-BE49-F238E27FC236}">
                <a16:creationId xmlns:a16="http://schemas.microsoft.com/office/drawing/2014/main" xmlns="" id="{CCE7630A-E120-4E11-A6EA-18E1FA33C1B1}"/>
              </a:ext>
            </a:extLst>
          </p:cNvPr>
          <p:cNvSpPr txBox="1"/>
          <p:nvPr>
            <p:custDataLst>
              <p:tags r:id="rId8"/>
            </p:custDataLst>
          </p:nvPr>
        </p:nvSpPr>
        <p:spPr>
          <a:xfrm>
            <a:off x="4202879" y="2942271"/>
            <a:ext cx="1377295"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alpha val="70000"/>
                  </a:srgbClr>
                </a:solidFill>
                <a:latin typeface="微软雅黑" panose="020B0503020204020204" pitchFamily="34" charset="-122"/>
                <a:ea typeface="微软雅黑" panose="020B0503020204020204" pitchFamily="34" charset="-122"/>
                <a:cs typeface="Open Sans" charset="0"/>
              </a:rPr>
              <a:t>单击添加详细文字说明，或复制文本黏贴自此右键只保留文字单击添加详细</a:t>
            </a:r>
          </a:p>
        </p:txBody>
      </p:sp>
      <p:sp>
        <p:nvSpPr>
          <p:cNvPr id="148" name="PA-标题 3">
            <a:extLst>
              <a:ext uri="{FF2B5EF4-FFF2-40B4-BE49-F238E27FC236}">
                <a16:creationId xmlns:a16="http://schemas.microsoft.com/office/drawing/2014/main" xmlns="" id="{058F28FB-69B8-4944-97C7-E9F5923C178F}"/>
              </a:ext>
            </a:extLst>
          </p:cNvPr>
          <p:cNvSpPr txBox="1">
            <a:spLocks/>
          </p:cNvSpPr>
          <p:nvPr>
            <p:custDataLst>
              <p:tags r:id="rId9"/>
            </p:custDataLst>
          </p:nvPr>
        </p:nvSpPr>
        <p:spPr>
          <a:xfrm>
            <a:off x="6411085" y="2589542"/>
            <a:ext cx="1377295" cy="305834"/>
          </a:xfrm>
          <a:prstGeom prst="rect">
            <a:avLst/>
          </a:prstGeom>
        </p:spPr>
        <p:txBody>
          <a:bodyPr vert="horz" lIns="0" tIns="45708" rIns="0" bIns="45708" rtlCol="0" anchor="t">
            <a:noAutofit/>
          </a:bodyPr>
          <a:lstStyle>
            <a:lvl1pPr algn="l" defTabSz="914400" rtl="0" eaLnBrk="1" latinLnBrk="0" hangingPunct="1">
              <a:lnSpc>
                <a:spcPct val="90000"/>
              </a:lnSpc>
              <a:spcBef>
                <a:spcPct val="0"/>
              </a:spcBef>
              <a:buNone/>
              <a:defRPr sz="3200" b="0" i="0" kern="1200" spc="600">
                <a:solidFill>
                  <a:schemeClr val="tx1"/>
                </a:solidFill>
                <a:latin typeface="Cinzel" charset="0"/>
                <a:ea typeface="Cinzel" charset="0"/>
                <a:cs typeface="Cinzel" charset="0"/>
              </a:defRPr>
            </a:lvl1pPr>
          </a:lstStyle>
          <a:p>
            <a:pPr algn="ctr" defTabSz="914172"/>
            <a:r>
              <a:rPr lang="zh-CN" altLang="en-US" sz="1400" b="1" spc="0"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
        <p:nvSpPr>
          <p:cNvPr id="149" name="PA-文本框 39">
            <a:extLst>
              <a:ext uri="{FF2B5EF4-FFF2-40B4-BE49-F238E27FC236}">
                <a16:creationId xmlns:a16="http://schemas.microsoft.com/office/drawing/2014/main" xmlns="" id="{9FC777A4-0858-45E4-A6B6-8CF79583906F}"/>
              </a:ext>
            </a:extLst>
          </p:cNvPr>
          <p:cNvSpPr txBox="1"/>
          <p:nvPr>
            <p:custDataLst>
              <p:tags r:id="rId10"/>
            </p:custDataLst>
          </p:nvPr>
        </p:nvSpPr>
        <p:spPr>
          <a:xfrm>
            <a:off x="6425212" y="2942271"/>
            <a:ext cx="1377295"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alpha val="70000"/>
                  </a:srgbClr>
                </a:solidFill>
                <a:latin typeface="微软雅黑" panose="020B0503020204020204" pitchFamily="34" charset="-122"/>
                <a:ea typeface="微软雅黑" panose="020B0503020204020204" pitchFamily="34" charset="-122"/>
                <a:cs typeface="Open Sans" charset="0"/>
              </a:rPr>
              <a:t>单击添加详细文字说明，或复制文本黏贴自此右键只保留文字单击添加详细</a:t>
            </a:r>
          </a:p>
        </p:txBody>
      </p:sp>
      <p:sp>
        <p:nvSpPr>
          <p:cNvPr id="150" name="PA-标题 3">
            <a:extLst>
              <a:ext uri="{FF2B5EF4-FFF2-40B4-BE49-F238E27FC236}">
                <a16:creationId xmlns:a16="http://schemas.microsoft.com/office/drawing/2014/main" xmlns="" id="{EEB14043-C849-4CC1-B187-09D4BC553E8C}"/>
              </a:ext>
            </a:extLst>
          </p:cNvPr>
          <p:cNvSpPr txBox="1">
            <a:spLocks/>
          </p:cNvSpPr>
          <p:nvPr>
            <p:custDataLst>
              <p:tags r:id="rId11"/>
            </p:custDataLst>
          </p:nvPr>
        </p:nvSpPr>
        <p:spPr>
          <a:xfrm>
            <a:off x="8633419" y="2589542"/>
            <a:ext cx="1377295" cy="305834"/>
          </a:xfrm>
          <a:prstGeom prst="rect">
            <a:avLst/>
          </a:prstGeom>
        </p:spPr>
        <p:txBody>
          <a:bodyPr vert="horz" lIns="0" tIns="45708" rIns="0" bIns="45708" rtlCol="0" anchor="t">
            <a:noAutofit/>
          </a:bodyPr>
          <a:lstStyle>
            <a:lvl1pPr algn="l" defTabSz="914400" rtl="0" eaLnBrk="1" latinLnBrk="0" hangingPunct="1">
              <a:lnSpc>
                <a:spcPct val="90000"/>
              </a:lnSpc>
              <a:spcBef>
                <a:spcPct val="0"/>
              </a:spcBef>
              <a:buNone/>
              <a:defRPr sz="3200" b="0" i="0" kern="1200" spc="600">
                <a:solidFill>
                  <a:schemeClr val="tx1"/>
                </a:solidFill>
                <a:latin typeface="Cinzel" charset="0"/>
                <a:ea typeface="Cinzel" charset="0"/>
                <a:cs typeface="Cinzel" charset="0"/>
              </a:defRPr>
            </a:lvl1pPr>
          </a:lstStyle>
          <a:p>
            <a:pPr algn="ctr" defTabSz="914172"/>
            <a:r>
              <a:rPr lang="zh-CN" altLang="en-US" sz="1400" b="1" spc="0" dirty="0">
                <a:solidFill>
                  <a:schemeClr val="accent1">
                    <a:lumMod val="50000"/>
                  </a:schemeClr>
                </a:solidFill>
                <a:latin typeface="微软雅黑" panose="020B0503020204020204" pitchFamily="34" charset="-122"/>
                <a:ea typeface="微软雅黑" panose="020B0503020204020204" pitchFamily="34" charset="-122"/>
                <a:cs typeface="Open Sans" charset="0"/>
              </a:rPr>
              <a:t>在此添加标题</a:t>
            </a:r>
          </a:p>
        </p:txBody>
      </p:sp>
      <p:sp>
        <p:nvSpPr>
          <p:cNvPr id="151" name="PA-文本框 42">
            <a:extLst>
              <a:ext uri="{FF2B5EF4-FFF2-40B4-BE49-F238E27FC236}">
                <a16:creationId xmlns:a16="http://schemas.microsoft.com/office/drawing/2014/main" xmlns="" id="{FB91824A-FF26-40CB-A697-DEA35B97B12D}"/>
              </a:ext>
            </a:extLst>
          </p:cNvPr>
          <p:cNvSpPr txBox="1"/>
          <p:nvPr>
            <p:custDataLst>
              <p:tags r:id="rId12"/>
            </p:custDataLst>
          </p:nvPr>
        </p:nvSpPr>
        <p:spPr>
          <a:xfrm>
            <a:off x="8647547" y="2942271"/>
            <a:ext cx="1377295" cy="614912"/>
          </a:xfrm>
          <a:prstGeom prst="rect">
            <a:avLst/>
          </a:prstGeom>
          <a:noFill/>
        </p:spPr>
        <p:txBody>
          <a:bodyPr wrap="square" lIns="0" rIns="0" rtlCol="0">
            <a:spAutoFit/>
          </a:bodyPr>
          <a:lstStyle/>
          <a:p>
            <a:pPr algn="ctr" defTabSz="914102">
              <a:lnSpc>
                <a:spcPct val="130000"/>
              </a:lnSpc>
            </a:pPr>
            <a:r>
              <a:rPr lang="zh-CN" altLang="en-US" sz="900" dirty="0">
                <a:solidFill>
                  <a:srgbClr val="677180">
                    <a:alpha val="70000"/>
                  </a:srgbClr>
                </a:solidFill>
                <a:latin typeface="微软雅黑" panose="020B0503020204020204" pitchFamily="34" charset="-122"/>
                <a:ea typeface="微软雅黑" panose="020B0503020204020204" pitchFamily="34" charset="-122"/>
                <a:cs typeface="Open Sans" charset="0"/>
              </a:rPr>
              <a:t>单击添加详细文字说明，或复制文本黏贴自此右键只保留文字单击添加详细</a:t>
            </a:r>
          </a:p>
        </p:txBody>
      </p:sp>
      <p:pic>
        <p:nvPicPr>
          <p:cNvPr id="101" name="image2.png" descr="image2.png">
            <a:extLst>
              <a:ext uri="{FF2B5EF4-FFF2-40B4-BE49-F238E27FC236}">
                <a16:creationId xmlns:a16="http://schemas.microsoft.com/office/drawing/2014/main" xmlns="" id="{95BBDDBA-E51B-43DA-813D-CAF220601E57}"/>
              </a:ext>
            </a:extLst>
          </p:cNvPr>
          <p:cNvPicPr>
            <a:picLocks noChangeAspect="1"/>
          </p:cNvPicPr>
          <p:nvPr/>
        </p:nvPicPr>
        <p:blipFill>
          <a:blip r:embed="rId36"/>
          <a:stretch>
            <a:fillRect/>
          </a:stretch>
        </p:blipFill>
        <p:spPr>
          <a:xfrm>
            <a:off x="507387" y="3979710"/>
            <a:ext cx="11085068" cy="6201803"/>
          </a:xfrm>
          <a:prstGeom prst="rect">
            <a:avLst/>
          </a:prstGeom>
          <a:ln w="12700">
            <a:miter lim="400000"/>
          </a:ln>
        </p:spPr>
      </p:pic>
    </p:spTree>
    <p:extLst>
      <p:ext uri="{BB962C8B-B14F-4D97-AF65-F5344CB8AC3E}">
        <p14:creationId xmlns:p14="http://schemas.microsoft.com/office/powerpoint/2010/main" val="357433275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150"/>
                            </p:stCondLst>
                            <p:childTnLst>
                              <p:par>
                                <p:cTn id="17" presetID="10" presetClass="entr" presetSubtype="0" fill="hold" nodeType="afterEffect">
                                  <p:stCondLst>
                                    <p:cond delay="0"/>
                                  </p:stCondLst>
                                  <p:childTnLst>
                                    <p:set>
                                      <p:cBhvr>
                                        <p:cTn id="18" dur="1" fill="hold">
                                          <p:stCondLst>
                                            <p:cond delay="0"/>
                                          </p:stCondLst>
                                        </p:cTn>
                                        <p:tgtEl>
                                          <p:spTgt spid="132"/>
                                        </p:tgtEl>
                                        <p:attrNameLst>
                                          <p:attrName>style.visibility</p:attrName>
                                        </p:attrNameLst>
                                      </p:cBhvr>
                                      <p:to>
                                        <p:strVal val="visible"/>
                                      </p:to>
                                    </p:set>
                                    <p:animEffect transition="in" filter="fade">
                                      <p:cBhvr>
                                        <p:cTn id="19" dur="500"/>
                                        <p:tgtEl>
                                          <p:spTgt spid="132"/>
                                        </p:tgtEl>
                                      </p:cBhvr>
                                    </p:animEffect>
                                  </p:childTnLst>
                                </p:cTn>
                              </p:par>
                              <p:par>
                                <p:cTn id="20" presetID="42" presetClass="path" presetSubtype="0" decel="100000" fill="hold" nodeType="withEffect">
                                  <p:stCondLst>
                                    <p:cond delay="600"/>
                                  </p:stCondLst>
                                  <p:childTnLst>
                                    <p:animMotion origin="layout" path="M -2.29167E-6 -0.04051 L -2.29167E-6 -3.7037E-6 " pathEditMode="relative" rAng="0" ptsTypes="AA">
                                      <p:cBhvr>
                                        <p:cTn id="21" dur="500" fill="hold"/>
                                        <p:tgtEl>
                                          <p:spTgt spid="132"/>
                                        </p:tgtEl>
                                        <p:attrNameLst>
                                          <p:attrName>ppt_x</p:attrName>
                                          <p:attrName>ppt_y</p:attrName>
                                        </p:attrNameLst>
                                      </p:cBhvr>
                                      <p:rCtr x="0" y="2014"/>
                                    </p:animMotion>
                                  </p:childTnLst>
                                </p:cTn>
                              </p:par>
                              <p:par>
                                <p:cTn id="22" presetID="10" presetClass="entr" presetSubtype="0" fill="hold" nodeType="with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fade">
                                      <p:cBhvr>
                                        <p:cTn id="24" dur="500"/>
                                        <p:tgtEl>
                                          <p:spTgt spid="102"/>
                                        </p:tgtEl>
                                      </p:cBhvr>
                                    </p:animEffect>
                                  </p:childTnLst>
                                </p:cTn>
                              </p:par>
                              <p:par>
                                <p:cTn id="25" presetID="42" presetClass="path" presetSubtype="0" decel="100000" fill="hold" nodeType="withEffect">
                                  <p:stCondLst>
                                    <p:cond delay="0"/>
                                  </p:stCondLst>
                                  <p:childTnLst>
                                    <p:animMotion origin="layout" path="M 4.375E-6 -0.04051 L 4.375E-6 -3.7037E-6 " pathEditMode="relative" rAng="0" ptsTypes="AA">
                                      <p:cBhvr>
                                        <p:cTn id="26" dur="500" fill="hold"/>
                                        <p:tgtEl>
                                          <p:spTgt spid="102"/>
                                        </p:tgtEl>
                                        <p:attrNameLst>
                                          <p:attrName>ppt_x</p:attrName>
                                          <p:attrName>ppt_y</p:attrName>
                                        </p:attrNameLst>
                                      </p:cBhvr>
                                      <p:rCtr x="0" y="2014"/>
                                    </p:animMotion>
                                  </p:childTnLst>
                                </p:cTn>
                              </p:par>
                              <p:par>
                                <p:cTn id="27" presetID="10" presetClass="entr" presetSubtype="0" fill="hold" nodeType="withEffect">
                                  <p:stCondLst>
                                    <p:cond delay="300"/>
                                  </p:stCondLst>
                                  <p:childTnLst>
                                    <p:set>
                                      <p:cBhvr>
                                        <p:cTn id="28" dur="1" fill="hold">
                                          <p:stCondLst>
                                            <p:cond delay="0"/>
                                          </p:stCondLst>
                                        </p:cTn>
                                        <p:tgtEl>
                                          <p:spTgt spid="126"/>
                                        </p:tgtEl>
                                        <p:attrNameLst>
                                          <p:attrName>style.visibility</p:attrName>
                                        </p:attrNameLst>
                                      </p:cBhvr>
                                      <p:to>
                                        <p:strVal val="visible"/>
                                      </p:to>
                                    </p:set>
                                    <p:animEffect transition="in" filter="fade">
                                      <p:cBhvr>
                                        <p:cTn id="29" dur="500"/>
                                        <p:tgtEl>
                                          <p:spTgt spid="126"/>
                                        </p:tgtEl>
                                      </p:cBhvr>
                                    </p:animEffect>
                                  </p:childTnLst>
                                </p:cTn>
                              </p:par>
                              <p:par>
                                <p:cTn id="30" presetID="42" presetClass="path" presetSubtype="0" decel="100000" fill="hold" nodeType="withEffect">
                                  <p:stCondLst>
                                    <p:cond delay="300"/>
                                  </p:stCondLst>
                                  <p:childTnLst>
                                    <p:animMotion origin="layout" path="M -4.16667E-7 -0.0405 L -4.16667E-7 -4.44444E-6 " pathEditMode="relative" rAng="0" ptsTypes="AA">
                                      <p:cBhvr>
                                        <p:cTn id="31" dur="500" fill="hold"/>
                                        <p:tgtEl>
                                          <p:spTgt spid="126"/>
                                        </p:tgtEl>
                                        <p:attrNameLst>
                                          <p:attrName>ppt_x</p:attrName>
                                          <p:attrName>ppt_y</p:attrName>
                                        </p:attrNameLst>
                                      </p:cBhvr>
                                      <p:rCtr x="0" y="2014"/>
                                    </p:animMotion>
                                  </p:childTnLst>
                                </p:cTn>
                              </p:par>
                              <p:par>
                                <p:cTn id="32" presetID="10" presetClass="entr" presetSubtype="0" fill="hold" nodeType="withEffect">
                                  <p:stCondLst>
                                    <p:cond delay="90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childTnLst>
                                </p:cTn>
                              </p:par>
                              <p:par>
                                <p:cTn id="35" presetID="42" presetClass="path" presetSubtype="0" decel="100000" fill="hold" nodeType="withEffect">
                                  <p:stCondLst>
                                    <p:cond delay="900"/>
                                  </p:stCondLst>
                                  <p:childTnLst>
                                    <p:animMotion origin="layout" path="M 2.91667E-6 -0.04051 L 2.91667E-6 -3.7037E-6 " pathEditMode="relative" rAng="0" ptsTypes="AA">
                                      <p:cBhvr>
                                        <p:cTn id="36" dur="500" fill="hold"/>
                                        <p:tgtEl>
                                          <p:spTgt spid="138"/>
                                        </p:tgtEl>
                                        <p:attrNameLst>
                                          <p:attrName>ppt_x</p:attrName>
                                          <p:attrName>ppt_y</p:attrName>
                                        </p:attrNameLst>
                                      </p:cBhvr>
                                      <p:rCtr x="0" y="2014"/>
                                    </p:animMotion>
                                  </p:childTnLst>
                                </p:cTn>
                              </p:par>
                              <p:par>
                                <p:cTn id="37" presetID="10" presetClass="entr" presetSubtype="0" fill="hold" grpId="0" nodeType="withEffect">
                                  <p:stCondLst>
                                    <p:cond delay="50"/>
                                  </p:stCondLst>
                                  <p:childTnLst>
                                    <p:set>
                                      <p:cBhvr>
                                        <p:cTn id="38" dur="1" fill="hold">
                                          <p:stCondLst>
                                            <p:cond delay="0"/>
                                          </p:stCondLst>
                                        </p:cTn>
                                        <p:tgtEl>
                                          <p:spTgt spid="144"/>
                                        </p:tgtEl>
                                        <p:attrNameLst>
                                          <p:attrName>style.visibility</p:attrName>
                                        </p:attrNameLst>
                                      </p:cBhvr>
                                      <p:to>
                                        <p:strVal val="visible"/>
                                      </p:to>
                                    </p:set>
                                    <p:animEffect transition="in" filter="fade">
                                      <p:cBhvr>
                                        <p:cTn id="39" dur="500"/>
                                        <p:tgtEl>
                                          <p:spTgt spid="144"/>
                                        </p:tgtEl>
                                      </p:cBhvr>
                                    </p:animEffect>
                                  </p:childTnLst>
                                </p:cTn>
                              </p:par>
                              <p:par>
                                <p:cTn id="40" presetID="64" presetClass="path" presetSubtype="0" decel="100000" fill="hold" grpId="1" nodeType="withEffect">
                                  <p:stCondLst>
                                    <p:cond delay="50"/>
                                  </p:stCondLst>
                                  <p:childTnLst>
                                    <p:animMotion origin="layout" path="M 4.375E-6 0.03912 L 4.375E-6 1.48148E-6 " pathEditMode="relative" rAng="0" ptsTypes="AA">
                                      <p:cBhvr>
                                        <p:cTn id="41" dur="500" fill="hold"/>
                                        <p:tgtEl>
                                          <p:spTgt spid="144"/>
                                        </p:tgtEl>
                                        <p:attrNameLst>
                                          <p:attrName>ppt_x</p:attrName>
                                          <p:attrName>ppt_y</p:attrName>
                                        </p:attrNameLst>
                                      </p:cBhvr>
                                      <p:rCtr x="0" y="-1968"/>
                                    </p:animMotion>
                                  </p:childTnLst>
                                </p:cTn>
                              </p:par>
                              <p:par>
                                <p:cTn id="42" presetID="10" presetClass="entr" presetSubtype="0" fill="hold" grpId="0" nodeType="withEffect">
                                  <p:stCondLst>
                                    <p:cond delay="100"/>
                                  </p:stCondLst>
                                  <p:childTnLst>
                                    <p:set>
                                      <p:cBhvr>
                                        <p:cTn id="43" dur="1" fill="hold">
                                          <p:stCondLst>
                                            <p:cond delay="0"/>
                                          </p:stCondLst>
                                        </p:cTn>
                                        <p:tgtEl>
                                          <p:spTgt spid="145"/>
                                        </p:tgtEl>
                                        <p:attrNameLst>
                                          <p:attrName>style.visibility</p:attrName>
                                        </p:attrNameLst>
                                      </p:cBhvr>
                                      <p:to>
                                        <p:strVal val="visible"/>
                                      </p:to>
                                    </p:set>
                                    <p:animEffect transition="in" filter="fade">
                                      <p:cBhvr>
                                        <p:cTn id="44" dur="500"/>
                                        <p:tgtEl>
                                          <p:spTgt spid="145"/>
                                        </p:tgtEl>
                                      </p:cBhvr>
                                    </p:animEffect>
                                  </p:childTnLst>
                                </p:cTn>
                              </p:par>
                              <p:par>
                                <p:cTn id="45" presetID="64" presetClass="path" presetSubtype="0" decel="100000" fill="hold" grpId="1" nodeType="withEffect">
                                  <p:stCondLst>
                                    <p:cond delay="100"/>
                                  </p:stCondLst>
                                  <p:childTnLst>
                                    <p:animMotion origin="layout" path="M 2.5E-6 0.03912 L 2.5E-6 -2.59259E-6 " pathEditMode="relative" rAng="0" ptsTypes="AA">
                                      <p:cBhvr>
                                        <p:cTn id="46" dur="500" fill="hold"/>
                                        <p:tgtEl>
                                          <p:spTgt spid="145"/>
                                        </p:tgtEl>
                                        <p:attrNameLst>
                                          <p:attrName>ppt_x</p:attrName>
                                          <p:attrName>ppt_y</p:attrName>
                                        </p:attrNameLst>
                                      </p:cBhvr>
                                      <p:rCtr x="0" y="-1968"/>
                                    </p:animMotion>
                                  </p:childTnLst>
                                </p:cTn>
                              </p:par>
                              <p:par>
                                <p:cTn id="47" presetID="10" presetClass="entr" presetSubtype="0" fill="hold" grpId="0" nodeType="withEffect">
                                  <p:stCondLst>
                                    <p:cond delay="350"/>
                                  </p:stCondLst>
                                  <p:childTnLst>
                                    <p:set>
                                      <p:cBhvr>
                                        <p:cTn id="48" dur="1" fill="hold">
                                          <p:stCondLst>
                                            <p:cond delay="0"/>
                                          </p:stCondLst>
                                        </p:cTn>
                                        <p:tgtEl>
                                          <p:spTgt spid="146"/>
                                        </p:tgtEl>
                                        <p:attrNameLst>
                                          <p:attrName>style.visibility</p:attrName>
                                        </p:attrNameLst>
                                      </p:cBhvr>
                                      <p:to>
                                        <p:strVal val="visible"/>
                                      </p:to>
                                    </p:set>
                                    <p:animEffect transition="in" filter="fade">
                                      <p:cBhvr>
                                        <p:cTn id="49" dur="500"/>
                                        <p:tgtEl>
                                          <p:spTgt spid="146"/>
                                        </p:tgtEl>
                                      </p:cBhvr>
                                    </p:animEffect>
                                  </p:childTnLst>
                                </p:cTn>
                              </p:par>
                              <p:par>
                                <p:cTn id="50" presetID="64" presetClass="path" presetSubtype="0" decel="100000" fill="hold" grpId="1" nodeType="withEffect">
                                  <p:stCondLst>
                                    <p:cond delay="350"/>
                                  </p:stCondLst>
                                  <p:childTnLst>
                                    <p:animMotion origin="layout" path="M 0 0.03912 L 0 1.48148E-6 " pathEditMode="relative" rAng="0" ptsTypes="AA">
                                      <p:cBhvr>
                                        <p:cTn id="51" dur="500" fill="hold"/>
                                        <p:tgtEl>
                                          <p:spTgt spid="146"/>
                                        </p:tgtEl>
                                        <p:attrNameLst>
                                          <p:attrName>ppt_x</p:attrName>
                                          <p:attrName>ppt_y</p:attrName>
                                        </p:attrNameLst>
                                      </p:cBhvr>
                                      <p:rCtr x="0" y="-1968"/>
                                    </p:animMotion>
                                  </p:childTnLst>
                                </p:cTn>
                              </p:par>
                              <p:par>
                                <p:cTn id="52" presetID="10" presetClass="entr" presetSubtype="0" fill="hold" grpId="0" nodeType="withEffect">
                                  <p:stCondLst>
                                    <p:cond delay="400"/>
                                  </p:stCondLst>
                                  <p:childTnLst>
                                    <p:set>
                                      <p:cBhvr>
                                        <p:cTn id="53" dur="1" fill="hold">
                                          <p:stCondLst>
                                            <p:cond delay="0"/>
                                          </p:stCondLst>
                                        </p:cTn>
                                        <p:tgtEl>
                                          <p:spTgt spid="147"/>
                                        </p:tgtEl>
                                        <p:attrNameLst>
                                          <p:attrName>style.visibility</p:attrName>
                                        </p:attrNameLst>
                                      </p:cBhvr>
                                      <p:to>
                                        <p:strVal val="visible"/>
                                      </p:to>
                                    </p:set>
                                    <p:animEffect transition="in" filter="fade">
                                      <p:cBhvr>
                                        <p:cTn id="54" dur="500"/>
                                        <p:tgtEl>
                                          <p:spTgt spid="147"/>
                                        </p:tgtEl>
                                      </p:cBhvr>
                                    </p:animEffect>
                                  </p:childTnLst>
                                </p:cTn>
                              </p:par>
                              <p:par>
                                <p:cTn id="55" presetID="64" presetClass="path" presetSubtype="0" decel="100000" fill="hold" grpId="1" nodeType="withEffect">
                                  <p:stCondLst>
                                    <p:cond delay="400"/>
                                  </p:stCondLst>
                                  <p:childTnLst>
                                    <p:animMotion origin="layout" path="M -1.875E-6 0.03912 L -1.875E-6 -2.59259E-6 " pathEditMode="relative" rAng="0" ptsTypes="AA">
                                      <p:cBhvr>
                                        <p:cTn id="56" dur="500" fill="hold"/>
                                        <p:tgtEl>
                                          <p:spTgt spid="147"/>
                                        </p:tgtEl>
                                        <p:attrNameLst>
                                          <p:attrName>ppt_x</p:attrName>
                                          <p:attrName>ppt_y</p:attrName>
                                        </p:attrNameLst>
                                      </p:cBhvr>
                                      <p:rCtr x="0" y="-1968"/>
                                    </p:animMotion>
                                  </p:childTnLst>
                                </p:cTn>
                              </p:par>
                              <p:par>
                                <p:cTn id="57" presetID="10" presetClass="entr" presetSubtype="0" fill="hold" grpId="0" nodeType="withEffect">
                                  <p:stCondLst>
                                    <p:cond delay="650"/>
                                  </p:stCondLst>
                                  <p:childTnLst>
                                    <p:set>
                                      <p:cBhvr>
                                        <p:cTn id="58" dur="1" fill="hold">
                                          <p:stCondLst>
                                            <p:cond delay="0"/>
                                          </p:stCondLst>
                                        </p:cTn>
                                        <p:tgtEl>
                                          <p:spTgt spid="148"/>
                                        </p:tgtEl>
                                        <p:attrNameLst>
                                          <p:attrName>style.visibility</p:attrName>
                                        </p:attrNameLst>
                                      </p:cBhvr>
                                      <p:to>
                                        <p:strVal val="visible"/>
                                      </p:to>
                                    </p:set>
                                    <p:animEffect transition="in" filter="fade">
                                      <p:cBhvr>
                                        <p:cTn id="59" dur="500"/>
                                        <p:tgtEl>
                                          <p:spTgt spid="148"/>
                                        </p:tgtEl>
                                      </p:cBhvr>
                                    </p:animEffect>
                                  </p:childTnLst>
                                </p:cTn>
                              </p:par>
                              <p:par>
                                <p:cTn id="60" presetID="64" presetClass="path" presetSubtype="0" decel="100000" fill="hold" grpId="1" nodeType="withEffect">
                                  <p:stCondLst>
                                    <p:cond delay="650"/>
                                  </p:stCondLst>
                                  <p:childTnLst>
                                    <p:animMotion origin="layout" path="M -1.66667E-6 0.03912 L -1.66667E-6 1.48148E-6 " pathEditMode="relative" rAng="0" ptsTypes="AA">
                                      <p:cBhvr>
                                        <p:cTn id="61" dur="500" fill="hold"/>
                                        <p:tgtEl>
                                          <p:spTgt spid="148"/>
                                        </p:tgtEl>
                                        <p:attrNameLst>
                                          <p:attrName>ppt_x</p:attrName>
                                          <p:attrName>ppt_y</p:attrName>
                                        </p:attrNameLst>
                                      </p:cBhvr>
                                      <p:rCtr x="0" y="-1968"/>
                                    </p:animMotion>
                                  </p:childTnLst>
                                </p:cTn>
                              </p:par>
                              <p:par>
                                <p:cTn id="62" presetID="10" presetClass="entr" presetSubtype="0" fill="hold" grpId="0" nodeType="withEffect">
                                  <p:stCondLst>
                                    <p:cond delay="700"/>
                                  </p:stCondLst>
                                  <p:childTnLst>
                                    <p:set>
                                      <p:cBhvr>
                                        <p:cTn id="63" dur="1" fill="hold">
                                          <p:stCondLst>
                                            <p:cond delay="0"/>
                                          </p:stCondLst>
                                        </p:cTn>
                                        <p:tgtEl>
                                          <p:spTgt spid="149"/>
                                        </p:tgtEl>
                                        <p:attrNameLst>
                                          <p:attrName>style.visibility</p:attrName>
                                        </p:attrNameLst>
                                      </p:cBhvr>
                                      <p:to>
                                        <p:strVal val="visible"/>
                                      </p:to>
                                    </p:set>
                                    <p:animEffect transition="in" filter="fade">
                                      <p:cBhvr>
                                        <p:cTn id="64" dur="500"/>
                                        <p:tgtEl>
                                          <p:spTgt spid="149"/>
                                        </p:tgtEl>
                                      </p:cBhvr>
                                    </p:animEffect>
                                  </p:childTnLst>
                                </p:cTn>
                              </p:par>
                              <p:par>
                                <p:cTn id="65" presetID="64" presetClass="path" presetSubtype="0" decel="100000" fill="hold" grpId="1" nodeType="withEffect">
                                  <p:stCondLst>
                                    <p:cond delay="700"/>
                                  </p:stCondLst>
                                  <p:childTnLst>
                                    <p:animMotion origin="layout" path="M -3.54167E-6 0.03912 L -3.54167E-6 -2.59259E-6 " pathEditMode="relative" rAng="0" ptsTypes="AA">
                                      <p:cBhvr>
                                        <p:cTn id="66" dur="500" fill="hold"/>
                                        <p:tgtEl>
                                          <p:spTgt spid="149"/>
                                        </p:tgtEl>
                                        <p:attrNameLst>
                                          <p:attrName>ppt_x</p:attrName>
                                          <p:attrName>ppt_y</p:attrName>
                                        </p:attrNameLst>
                                      </p:cBhvr>
                                      <p:rCtr x="0" y="-1968"/>
                                    </p:animMotion>
                                  </p:childTnLst>
                                </p:cTn>
                              </p:par>
                              <p:par>
                                <p:cTn id="67" presetID="10" presetClass="entr" presetSubtype="0" fill="hold" grpId="0" nodeType="withEffect">
                                  <p:stCondLst>
                                    <p:cond delay="950"/>
                                  </p:stCondLst>
                                  <p:childTnLst>
                                    <p:set>
                                      <p:cBhvr>
                                        <p:cTn id="68" dur="1" fill="hold">
                                          <p:stCondLst>
                                            <p:cond delay="0"/>
                                          </p:stCondLst>
                                        </p:cTn>
                                        <p:tgtEl>
                                          <p:spTgt spid="150"/>
                                        </p:tgtEl>
                                        <p:attrNameLst>
                                          <p:attrName>style.visibility</p:attrName>
                                        </p:attrNameLst>
                                      </p:cBhvr>
                                      <p:to>
                                        <p:strVal val="visible"/>
                                      </p:to>
                                    </p:set>
                                    <p:animEffect transition="in" filter="fade">
                                      <p:cBhvr>
                                        <p:cTn id="69" dur="500"/>
                                        <p:tgtEl>
                                          <p:spTgt spid="150"/>
                                        </p:tgtEl>
                                      </p:cBhvr>
                                    </p:animEffect>
                                  </p:childTnLst>
                                </p:cTn>
                              </p:par>
                              <p:par>
                                <p:cTn id="70" presetID="64" presetClass="path" presetSubtype="0" decel="100000" fill="hold" grpId="1" nodeType="withEffect">
                                  <p:stCondLst>
                                    <p:cond delay="950"/>
                                  </p:stCondLst>
                                  <p:childTnLst>
                                    <p:animMotion origin="layout" path="M -3.33333E-6 0.03912 L -3.33333E-6 1.48148E-6 " pathEditMode="relative" rAng="0" ptsTypes="AA">
                                      <p:cBhvr>
                                        <p:cTn id="71" dur="500" fill="hold"/>
                                        <p:tgtEl>
                                          <p:spTgt spid="150"/>
                                        </p:tgtEl>
                                        <p:attrNameLst>
                                          <p:attrName>ppt_x</p:attrName>
                                          <p:attrName>ppt_y</p:attrName>
                                        </p:attrNameLst>
                                      </p:cBhvr>
                                      <p:rCtr x="0" y="-1968"/>
                                    </p:animMotion>
                                  </p:childTnLst>
                                </p:cTn>
                              </p:par>
                              <p:par>
                                <p:cTn id="72" presetID="10" presetClass="entr" presetSubtype="0" fill="hold" grpId="0" nodeType="withEffect">
                                  <p:stCondLst>
                                    <p:cond delay="1000"/>
                                  </p:stCondLst>
                                  <p:childTnLst>
                                    <p:set>
                                      <p:cBhvr>
                                        <p:cTn id="73" dur="1" fill="hold">
                                          <p:stCondLst>
                                            <p:cond delay="0"/>
                                          </p:stCondLst>
                                        </p:cTn>
                                        <p:tgtEl>
                                          <p:spTgt spid="151"/>
                                        </p:tgtEl>
                                        <p:attrNameLst>
                                          <p:attrName>style.visibility</p:attrName>
                                        </p:attrNameLst>
                                      </p:cBhvr>
                                      <p:to>
                                        <p:strVal val="visible"/>
                                      </p:to>
                                    </p:set>
                                    <p:animEffect transition="in" filter="fade">
                                      <p:cBhvr>
                                        <p:cTn id="74" dur="500"/>
                                        <p:tgtEl>
                                          <p:spTgt spid="151"/>
                                        </p:tgtEl>
                                      </p:cBhvr>
                                    </p:animEffect>
                                  </p:childTnLst>
                                </p:cTn>
                              </p:par>
                              <p:par>
                                <p:cTn id="75" presetID="64" presetClass="path" presetSubtype="0" decel="100000" fill="hold" grpId="1" nodeType="withEffect">
                                  <p:stCondLst>
                                    <p:cond delay="1000"/>
                                  </p:stCondLst>
                                  <p:childTnLst>
                                    <p:animMotion origin="layout" path="M 4.79167E-6 0.03912 L 4.79167E-6 -2.59259E-6 " pathEditMode="relative" rAng="0" ptsTypes="AA">
                                      <p:cBhvr>
                                        <p:cTn id="76" dur="500" fill="hold"/>
                                        <p:tgtEl>
                                          <p:spTgt spid="151"/>
                                        </p:tgtEl>
                                        <p:attrNameLst>
                                          <p:attrName>ppt_x</p:attrName>
                                          <p:attrName>ppt_y</p:attrName>
                                        </p:attrNameLst>
                                      </p:cBhvr>
                                      <p:rCtr x="0" y="-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4" grpId="0"/>
      <p:bldP spid="144" grpId="1"/>
      <p:bldP spid="145" grpId="0"/>
      <p:bldP spid="145" grpId="1"/>
      <p:bldP spid="146" grpId="0"/>
      <p:bldP spid="146" grpId="1"/>
      <p:bldP spid="147" grpId="0"/>
      <p:bldP spid="147" grpId="1"/>
      <p:bldP spid="148" grpId="0"/>
      <p:bldP spid="148" grpId="1"/>
      <p:bldP spid="149" grpId="0"/>
      <p:bldP spid="149" grpId="1"/>
      <p:bldP spid="150" grpId="0"/>
      <p:bldP spid="150" grpId="1"/>
      <p:bldP spid="151" grpId="0"/>
      <p:bldP spid="15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8"/>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9"/>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0"/>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7"/>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01</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团队介绍</a:t>
            </a:r>
          </a:p>
        </p:txBody>
      </p:sp>
      <p:grpSp>
        <p:nvGrpSpPr>
          <p:cNvPr id="44" name="组合 43">
            <a:extLst>
              <a:ext uri="{FF2B5EF4-FFF2-40B4-BE49-F238E27FC236}">
                <a16:creationId xmlns:a16="http://schemas.microsoft.com/office/drawing/2014/main" xmlns="" id="{102E61A7-B843-4DC9-AC9C-670C49D1DE6C}"/>
              </a:ext>
            </a:extLst>
          </p:cNvPr>
          <p:cNvGrpSpPr/>
          <p:nvPr/>
        </p:nvGrpSpPr>
        <p:grpSpPr>
          <a:xfrm>
            <a:off x="1369561" y="1502538"/>
            <a:ext cx="3029892" cy="4874401"/>
            <a:chOff x="1333481" y="1593118"/>
            <a:chExt cx="1418785" cy="1418785"/>
          </a:xfrm>
        </p:grpSpPr>
        <p:sp>
          <p:nvSpPr>
            <p:cNvPr id="45" name="↖">
              <a:extLst>
                <a:ext uri="{FF2B5EF4-FFF2-40B4-BE49-F238E27FC236}">
                  <a16:creationId xmlns:a16="http://schemas.microsoft.com/office/drawing/2014/main" xmlns="" id="{57AE0CC9-315B-45C3-B0BE-399824B7F8D2}"/>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46" name="↘">
              <a:extLst>
                <a:ext uri="{FF2B5EF4-FFF2-40B4-BE49-F238E27FC236}">
                  <a16:creationId xmlns:a16="http://schemas.microsoft.com/office/drawing/2014/main" xmlns="" id="{1E2AECF6-C0CF-408E-9E95-02EB020BF1FC}"/>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6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47" name="1">
              <a:extLst>
                <a:ext uri="{FF2B5EF4-FFF2-40B4-BE49-F238E27FC236}">
                  <a16:creationId xmlns:a16="http://schemas.microsoft.com/office/drawing/2014/main" xmlns="" id="{8E5EF9E9-AB3D-4BE7-8690-190BEA1C8836}"/>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48" name="Group 10">
            <a:extLst>
              <a:ext uri="{FF2B5EF4-FFF2-40B4-BE49-F238E27FC236}">
                <a16:creationId xmlns:a16="http://schemas.microsoft.com/office/drawing/2014/main" xmlns="" id="{FCA41232-7E7B-4197-A237-8811FFF442CE}"/>
              </a:ext>
            </a:extLst>
          </p:cNvPr>
          <p:cNvGrpSpPr/>
          <p:nvPr/>
        </p:nvGrpSpPr>
        <p:grpSpPr>
          <a:xfrm>
            <a:off x="3945652" y="1935098"/>
            <a:ext cx="145105" cy="141477"/>
            <a:chOff x="4151086" y="3851729"/>
            <a:chExt cx="145143" cy="141514"/>
          </a:xfrm>
        </p:grpSpPr>
        <p:cxnSp>
          <p:nvCxnSpPr>
            <p:cNvPr id="49" name="Straight Connector 11">
              <a:extLst>
                <a:ext uri="{FF2B5EF4-FFF2-40B4-BE49-F238E27FC236}">
                  <a16:creationId xmlns:a16="http://schemas.microsoft.com/office/drawing/2014/main" xmlns="" id="{D68C72B6-423F-42D8-9E3B-399E755F7973}"/>
                </a:ext>
              </a:extLst>
            </p:cNvPr>
            <p:cNvCxnSpPr/>
            <p:nvPr/>
          </p:nvCxnSpPr>
          <p:spPr>
            <a:xfrm>
              <a:off x="4151086" y="3922486"/>
              <a:ext cx="145143" cy="0"/>
            </a:xfrm>
            <a:prstGeom prst="line">
              <a:avLst/>
            </a:prstGeom>
            <a:noFill/>
            <a:ln w="12700" cap="flat" cmpd="sng" algn="ctr">
              <a:solidFill>
                <a:srgbClr val="526175"/>
              </a:solidFill>
              <a:prstDash val="solid"/>
              <a:miter lim="800000"/>
            </a:ln>
            <a:effectLst/>
          </p:spPr>
        </p:cxnSp>
        <p:cxnSp>
          <p:nvCxnSpPr>
            <p:cNvPr id="50" name="Straight Connector 12">
              <a:extLst>
                <a:ext uri="{FF2B5EF4-FFF2-40B4-BE49-F238E27FC236}">
                  <a16:creationId xmlns:a16="http://schemas.microsoft.com/office/drawing/2014/main" xmlns="" id="{B6468BAF-44C1-428B-BDA2-9B065A21C4D0}"/>
                </a:ext>
              </a:extLst>
            </p:cNvPr>
            <p:cNvCxnSpPr/>
            <p:nvPr/>
          </p:nvCxnSpPr>
          <p:spPr>
            <a:xfrm>
              <a:off x="4230915" y="3851729"/>
              <a:ext cx="0" cy="141514"/>
            </a:xfrm>
            <a:prstGeom prst="line">
              <a:avLst/>
            </a:prstGeom>
            <a:noFill/>
            <a:ln w="12700" cap="flat" cmpd="sng" algn="ctr">
              <a:solidFill>
                <a:srgbClr val="526175"/>
              </a:solidFill>
              <a:prstDash val="solid"/>
              <a:miter lim="800000"/>
            </a:ln>
            <a:effectLst/>
          </p:spPr>
        </p:cxnSp>
      </p:grpSp>
      <p:grpSp>
        <p:nvGrpSpPr>
          <p:cNvPr id="51" name="组合 50">
            <a:extLst>
              <a:ext uri="{FF2B5EF4-FFF2-40B4-BE49-F238E27FC236}">
                <a16:creationId xmlns:a16="http://schemas.microsoft.com/office/drawing/2014/main" xmlns="" id="{6C2E814D-C2FB-47BE-AAFB-536A1455BC6F}"/>
              </a:ext>
            </a:extLst>
          </p:cNvPr>
          <p:cNvGrpSpPr/>
          <p:nvPr/>
        </p:nvGrpSpPr>
        <p:grpSpPr>
          <a:xfrm>
            <a:off x="4930071" y="1502538"/>
            <a:ext cx="3029892" cy="4874401"/>
            <a:chOff x="1333481" y="1593118"/>
            <a:chExt cx="1418785" cy="1418785"/>
          </a:xfrm>
        </p:grpSpPr>
        <p:sp>
          <p:nvSpPr>
            <p:cNvPr id="52" name="↖">
              <a:extLst>
                <a:ext uri="{FF2B5EF4-FFF2-40B4-BE49-F238E27FC236}">
                  <a16:creationId xmlns:a16="http://schemas.microsoft.com/office/drawing/2014/main" xmlns="" id="{5624C157-360A-49DA-88EF-7C3C9FC5BD3F}"/>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3" name="↘">
              <a:extLst>
                <a:ext uri="{FF2B5EF4-FFF2-40B4-BE49-F238E27FC236}">
                  <a16:creationId xmlns:a16="http://schemas.microsoft.com/office/drawing/2014/main" xmlns="" id="{E8845259-8F61-4CA3-8675-16595D14E194}"/>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6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54" name="1">
              <a:extLst>
                <a:ext uri="{FF2B5EF4-FFF2-40B4-BE49-F238E27FC236}">
                  <a16:creationId xmlns:a16="http://schemas.microsoft.com/office/drawing/2014/main" xmlns="" id="{9A648E99-6784-40DA-99E4-EBD24B17B022}"/>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55" name="Group 10">
            <a:extLst>
              <a:ext uri="{FF2B5EF4-FFF2-40B4-BE49-F238E27FC236}">
                <a16:creationId xmlns:a16="http://schemas.microsoft.com/office/drawing/2014/main" xmlns="" id="{3D01BD86-AE57-4651-AEFC-52BF0463181B}"/>
              </a:ext>
            </a:extLst>
          </p:cNvPr>
          <p:cNvGrpSpPr/>
          <p:nvPr/>
        </p:nvGrpSpPr>
        <p:grpSpPr>
          <a:xfrm>
            <a:off x="7506162" y="1935098"/>
            <a:ext cx="145105" cy="141477"/>
            <a:chOff x="4151086" y="3851729"/>
            <a:chExt cx="145143" cy="141514"/>
          </a:xfrm>
        </p:grpSpPr>
        <p:cxnSp>
          <p:nvCxnSpPr>
            <p:cNvPr id="56" name="Straight Connector 11">
              <a:extLst>
                <a:ext uri="{FF2B5EF4-FFF2-40B4-BE49-F238E27FC236}">
                  <a16:creationId xmlns:a16="http://schemas.microsoft.com/office/drawing/2014/main" xmlns="" id="{6018E070-FC42-4C0F-8805-163ABE6982E7}"/>
                </a:ext>
              </a:extLst>
            </p:cNvPr>
            <p:cNvCxnSpPr/>
            <p:nvPr/>
          </p:nvCxnSpPr>
          <p:spPr>
            <a:xfrm>
              <a:off x="4151086" y="3922486"/>
              <a:ext cx="145143" cy="0"/>
            </a:xfrm>
            <a:prstGeom prst="line">
              <a:avLst/>
            </a:prstGeom>
            <a:noFill/>
            <a:ln w="12700" cap="flat" cmpd="sng" algn="ctr">
              <a:solidFill>
                <a:srgbClr val="526175"/>
              </a:solidFill>
              <a:prstDash val="solid"/>
              <a:miter lim="800000"/>
            </a:ln>
            <a:effectLst/>
          </p:spPr>
        </p:cxnSp>
        <p:cxnSp>
          <p:nvCxnSpPr>
            <p:cNvPr id="57" name="Straight Connector 12">
              <a:extLst>
                <a:ext uri="{FF2B5EF4-FFF2-40B4-BE49-F238E27FC236}">
                  <a16:creationId xmlns:a16="http://schemas.microsoft.com/office/drawing/2014/main" xmlns="" id="{272680D9-39C5-472C-AD24-7E7FDCA7218D}"/>
                </a:ext>
              </a:extLst>
            </p:cNvPr>
            <p:cNvCxnSpPr/>
            <p:nvPr/>
          </p:nvCxnSpPr>
          <p:spPr>
            <a:xfrm>
              <a:off x="4230915" y="3851729"/>
              <a:ext cx="0" cy="141514"/>
            </a:xfrm>
            <a:prstGeom prst="line">
              <a:avLst/>
            </a:prstGeom>
            <a:noFill/>
            <a:ln w="12700" cap="flat" cmpd="sng" algn="ctr">
              <a:solidFill>
                <a:srgbClr val="526175"/>
              </a:solidFill>
              <a:prstDash val="solid"/>
              <a:miter lim="800000"/>
            </a:ln>
            <a:effectLst/>
          </p:spPr>
        </p:cxnSp>
      </p:grpSp>
      <p:grpSp>
        <p:nvGrpSpPr>
          <p:cNvPr id="58" name="组合 57">
            <a:extLst>
              <a:ext uri="{FF2B5EF4-FFF2-40B4-BE49-F238E27FC236}">
                <a16:creationId xmlns:a16="http://schemas.microsoft.com/office/drawing/2014/main" xmlns="" id="{261D97AE-7ED5-47C5-B431-C52CBE03BFA5}"/>
              </a:ext>
            </a:extLst>
          </p:cNvPr>
          <p:cNvGrpSpPr/>
          <p:nvPr/>
        </p:nvGrpSpPr>
        <p:grpSpPr>
          <a:xfrm>
            <a:off x="1689700" y="5437277"/>
            <a:ext cx="2389615" cy="618930"/>
            <a:chOff x="1333481" y="1593118"/>
            <a:chExt cx="1418785" cy="1418785"/>
          </a:xfrm>
        </p:grpSpPr>
        <p:sp>
          <p:nvSpPr>
            <p:cNvPr id="59" name="↖">
              <a:extLst>
                <a:ext uri="{FF2B5EF4-FFF2-40B4-BE49-F238E27FC236}">
                  <a16:creationId xmlns:a16="http://schemas.microsoft.com/office/drawing/2014/main" xmlns="" id="{784BC970-4F5D-4DD0-90CD-C682402A8353}"/>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0" name="↘">
              <a:extLst>
                <a:ext uri="{FF2B5EF4-FFF2-40B4-BE49-F238E27FC236}">
                  <a16:creationId xmlns:a16="http://schemas.microsoft.com/office/drawing/2014/main" xmlns="" id="{E1350726-770F-4EFE-A18A-AD20943B89C4}"/>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1" name="1">
              <a:extLst>
                <a:ext uri="{FF2B5EF4-FFF2-40B4-BE49-F238E27FC236}">
                  <a16:creationId xmlns:a16="http://schemas.microsoft.com/office/drawing/2014/main" xmlns="" id="{EE51A535-535A-4259-A9E9-770C9AAC699B}"/>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62" name="组合 61">
            <a:extLst>
              <a:ext uri="{FF2B5EF4-FFF2-40B4-BE49-F238E27FC236}">
                <a16:creationId xmlns:a16="http://schemas.microsoft.com/office/drawing/2014/main" xmlns="" id="{51FC99BE-5C63-4059-B120-23DA9F04C00F}"/>
              </a:ext>
            </a:extLst>
          </p:cNvPr>
          <p:cNvGrpSpPr/>
          <p:nvPr/>
        </p:nvGrpSpPr>
        <p:grpSpPr>
          <a:xfrm>
            <a:off x="5250210" y="5437277"/>
            <a:ext cx="2389615" cy="618930"/>
            <a:chOff x="1333481" y="1593118"/>
            <a:chExt cx="1418785" cy="1418785"/>
          </a:xfrm>
        </p:grpSpPr>
        <p:sp>
          <p:nvSpPr>
            <p:cNvPr id="63" name="↖">
              <a:extLst>
                <a:ext uri="{FF2B5EF4-FFF2-40B4-BE49-F238E27FC236}">
                  <a16:creationId xmlns:a16="http://schemas.microsoft.com/office/drawing/2014/main" xmlns="" id="{475B864F-0BDA-4E8F-A562-FA2A69D67A6A}"/>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4" name="↘">
              <a:extLst>
                <a:ext uri="{FF2B5EF4-FFF2-40B4-BE49-F238E27FC236}">
                  <a16:creationId xmlns:a16="http://schemas.microsoft.com/office/drawing/2014/main" xmlns="" id="{D169DC2C-664D-49A7-8978-FF10707B5FAD}"/>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5" name="1">
              <a:extLst>
                <a:ext uri="{FF2B5EF4-FFF2-40B4-BE49-F238E27FC236}">
                  <a16:creationId xmlns:a16="http://schemas.microsoft.com/office/drawing/2014/main" xmlns="" id="{A97BE29A-2000-40AB-A706-B77214F23828}"/>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66" name="组合 65">
            <a:extLst>
              <a:ext uri="{FF2B5EF4-FFF2-40B4-BE49-F238E27FC236}">
                <a16:creationId xmlns:a16="http://schemas.microsoft.com/office/drawing/2014/main" xmlns="" id="{2E7B684F-B662-49A9-A383-1AC4DE2C19E7}"/>
              </a:ext>
            </a:extLst>
          </p:cNvPr>
          <p:cNvGrpSpPr/>
          <p:nvPr/>
        </p:nvGrpSpPr>
        <p:grpSpPr>
          <a:xfrm>
            <a:off x="1949682" y="1974319"/>
            <a:ext cx="1925124" cy="1945495"/>
            <a:chOff x="5162700" y="1309966"/>
            <a:chExt cx="599919" cy="606267"/>
          </a:xfrm>
          <a:blipFill dpi="0" rotWithShape="1">
            <a:blip r:embed="rId13">
              <a:extLst>
                <a:ext uri="{28A0092B-C50C-407E-A947-70E740481C1C}">
                  <a14:useLocalDpi xmlns:a14="http://schemas.microsoft.com/office/drawing/2010/main" val="0"/>
                </a:ext>
              </a:extLst>
            </a:blip>
            <a:srcRect/>
            <a:stretch>
              <a:fillRect/>
            </a:stretch>
          </a:blipFill>
        </p:grpSpPr>
        <p:sp>
          <p:nvSpPr>
            <p:cNvPr id="67" name="↖">
              <a:extLst>
                <a:ext uri="{FF2B5EF4-FFF2-40B4-BE49-F238E27FC236}">
                  <a16:creationId xmlns:a16="http://schemas.microsoft.com/office/drawing/2014/main" xmlns="" id="{9D1C9BB3-F4E6-41C0-87BB-E8202AAEE1E8}"/>
                </a:ext>
              </a:extLst>
            </p:cNvPr>
            <p:cNvSpPr/>
            <p:nvPr userDrawn="1"/>
          </p:nvSpPr>
          <p:spPr>
            <a:xfrm>
              <a:off x="5162700" y="1309966"/>
              <a:ext cx="599919" cy="606267"/>
            </a:xfrm>
            <a:prstGeom prst="ellipse">
              <a:avLst/>
            </a:prstGeom>
            <a:grpFill/>
            <a:ln w="12700" cap="flat" cmpd="sng" algn="ctr">
              <a:noFill/>
              <a:prstDash val="solid"/>
              <a:miter lim="800000"/>
            </a:ln>
            <a:effectLst>
              <a:outerShdw blurRad="254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8" name="↘">
              <a:extLst>
                <a:ext uri="{FF2B5EF4-FFF2-40B4-BE49-F238E27FC236}">
                  <a16:creationId xmlns:a16="http://schemas.microsoft.com/office/drawing/2014/main" xmlns="" id="{845514C0-6966-432F-8254-496BDF2DDBAE}"/>
                </a:ext>
              </a:extLst>
            </p:cNvPr>
            <p:cNvSpPr/>
            <p:nvPr userDrawn="1"/>
          </p:nvSpPr>
          <p:spPr>
            <a:xfrm>
              <a:off x="5162700" y="1309966"/>
              <a:ext cx="599919" cy="606267"/>
            </a:xfrm>
            <a:prstGeom prst="ellipse">
              <a:avLst/>
            </a:prstGeom>
            <a:grpFill/>
            <a:ln w="12700" cap="flat" cmpd="sng" algn="ctr">
              <a:noFill/>
              <a:prstDash val="solid"/>
              <a:miter lim="800000"/>
            </a:ln>
            <a:effectLst>
              <a:outerShdw blurRad="254000" dist="127000" dir="2700000" algn="tl" rotWithShape="0">
                <a:srgbClr val="CACED4">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69" name="组合 68">
            <a:extLst>
              <a:ext uri="{FF2B5EF4-FFF2-40B4-BE49-F238E27FC236}">
                <a16:creationId xmlns:a16="http://schemas.microsoft.com/office/drawing/2014/main" xmlns="" id="{A24D79AC-BBCB-4BAB-809E-71723550EAA0}"/>
              </a:ext>
            </a:extLst>
          </p:cNvPr>
          <p:cNvGrpSpPr/>
          <p:nvPr/>
        </p:nvGrpSpPr>
        <p:grpSpPr>
          <a:xfrm>
            <a:off x="5510192" y="1974319"/>
            <a:ext cx="1925124" cy="1945495"/>
            <a:chOff x="8723210" y="1309966"/>
            <a:chExt cx="599919" cy="606267"/>
          </a:xfrm>
          <a:blipFill dpi="0" rotWithShape="1">
            <a:blip r:embed="rId14">
              <a:extLst>
                <a:ext uri="{28A0092B-C50C-407E-A947-70E740481C1C}">
                  <a14:useLocalDpi xmlns:a14="http://schemas.microsoft.com/office/drawing/2010/main" val="0"/>
                </a:ext>
              </a:extLst>
            </a:blip>
            <a:srcRect/>
            <a:stretch>
              <a:fillRect/>
            </a:stretch>
          </a:blipFill>
        </p:grpSpPr>
        <p:sp>
          <p:nvSpPr>
            <p:cNvPr id="70" name="↖">
              <a:extLst>
                <a:ext uri="{FF2B5EF4-FFF2-40B4-BE49-F238E27FC236}">
                  <a16:creationId xmlns:a16="http://schemas.microsoft.com/office/drawing/2014/main" xmlns="" id="{2DE0142D-01B1-42FB-9168-99A1DEB21C20}"/>
                </a:ext>
              </a:extLst>
            </p:cNvPr>
            <p:cNvSpPr/>
            <p:nvPr userDrawn="1"/>
          </p:nvSpPr>
          <p:spPr>
            <a:xfrm>
              <a:off x="8723210" y="1309966"/>
              <a:ext cx="599919" cy="606267"/>
            </a:xfrm>
            <a:prstGeom prst="ellipse">
              <a:avLst/>
            </a:prstGeom>
            <a:grpFill/>
            <a:ln w="12700" cap="flat" cmpd="sng" algn="ctr">
              <a:noFill/>
              <a:prstDash val="solid"/>
              <a:miter lim="800000"/>
            </a:ln>
            <a:effectLst>
              <a:outerShdw blurRad="254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1" name="↘">
              <a:extLst>
                <a:ext uri="{FF2B5EF4-FFF2-40B4-BE49-F238E27FC236}">
                  <a16:creationId xmlns:a16="http://schemas.microsoft.com/office/drawing/2014/main" xmlns="" id="{B47281B1-D5D0-40EB-99C8-079AE2CB7578}"/>
                </a:ext>
              </a:extLst>
            </p:cNvPr>
            <p:cNvSpPr/>
            <p:nvPr userDrawn="1"/>
          </p:nvSpPr>
          <p:spPr>
            <a:xfrm>
              <a:off x="8723210" y="1309966"/>
              <a:ext cx="599919" cy="606267"/>
            </a:xfrm>
            <a:prstGeom prst="ellipse">
              <a:avLst/>
            </a:prstGeom>
            <a:grpFill/>
            <a:ln w="12700" cap="flat" cmpd="sng" algn="ctr">
              <a:noFill/>
              <a:prstDash val="solid"/>
              <a:miter lim="800000"/>
            </a:ln>
            <a:effectLst>
              <a:outerShdw blurRad="254000" dist="127000" dir="2700000" algn="tl" rotWithShape="0">
                <a:srgbClr val="CACED4">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72" name="PA-矩形 82">
            <a:extLst>
              <a:ext uri="{FF2B5EF4-FFF2-40B4-BE49-F238E27FC236}">
                <a16:creationId xmlns:a16="http://schemas.microsoft.com/office/drawing/2014/main" xmlns="" id="{D1457B13-23E3-4D85-BA73-84B6BCCABC60}"/>
              </a:ext>
            </a:extLst>
          </p:cNvPr>
          <p:cNvSpPr/>
          <p:nvPr>
            <p:custDataLst>
              <p:tags r:id="rId1"/>
            </p:custDataLst>
          </p:nvPr>
        </p:nvSpPr>
        <p:spPr>
          <a:xfrm>
            <a:off x="5228246" y="4287932"/>
            <a:ext cx="2480552" cy="673005"/>
          </a:xfrm>
          <a:prstGeom prst="rect">
            <a:avLst/>
          </a:prstGeom>
        </p:spPr>
        <p:txBody>
          <a:bodyPr wrap="square">
            <a:spAutoFit/>
          </a:bodyPr>
          <a:lstStyle/>
          <a:p>
            <a:pPr defTabSz="914102">
              <a:lnSpc>
                <a:spcPct val="130000"/>
              </a:lnSpc>
            </a:pPr>
            <a:r>
              <a:rPr lang="zh-CN" altLang="en-US" sz="1000" i="1" dirty="0">
                <a:solidFill>
                  <a:srgbClr val="526175">
                    <a:alpha val="70000"/>
                  </a:srgbClr>
                </a:solidFill>
                <a:latin typeface="微软雅黑" panose="020B0503020204020204" pitchFamily="34" charset="-122"/>
                <a:ea typeface="微软雅黑" panose="020B0503020204020204" pitchFamily="34" charset="-122"/>
                <a:cs typeface="Open Sans" charset="0"/>
              </a:rPr>
              <a:t>单击添加详细文字说明，或复制文本黏贴自此右键只保留文字单击添加详细文字说明，或复制文本黏贴自此</a:t>
            </a:r>
          </a:p>
        </p:txBody>
      </p:sp>
      <p:sp>
        <p:nvSpPr>
          <p:cNvPr id="73" name="PA-矩形 9">
            <a:extLst>
              <a:ext uri="{FF2B5EF4-FFF2-40B4-BE49-F238E27FC236}">
                <a16:creationId xmlns:a16="http://schemas.microsoft.com/office/drawing/2014/main" xmlns="" id="{9D1788AA-5893-41EC-B727-F03E07AC36BE}"/>
              </a:ext>
            </a:extLst>
          </p:cNvPr>
          <p:cNvSpPr/>
          <p:nvPr>
            <p:custDataLst>
              <p:tags r:id="rId2"/>
            </p:custDataLst>
          </p:nvPr>
        </p:nvSpPr>
        <p:spPr>
          <a:xfrm>
            <a:off x="1667736" y="4287932"/>
            <a:ext cx="2480552" cy="673005"/>
          </a:xfrm>
          <a:prstGeom prst="rect">
            <a:avLst/>
          </a:prstGeom>
        </p:spPr>
        <p:txBody>
          <a:bodyPr wrap="square">
            <a:spAutoFit/>
          </a:bodyPr>
          <a:lstStyle/>
          <a:p>
            <a:pPr defTabSz="914102">
              <a:lnSpc>
                <a:spcPct val="130000"/>
              </a:lnSpc>
            </a:pPr>
            <a:r>
              <a:rPr lang="zh-CN" altLang="en-US" sz="1000" i="1" dirty="0">
                <a:solidFill>
                  <a:srgbClr val="526175">
                    <a:alpha val="70000"/>
                  </a:srgbClr>
                </a:solidFill>
                <a:latin typeface="微软雅黑" panose="020B0503020204020204" pitchFamily="34" charset="-122"/>
                <a:ea typeface="微软雅黑" panose="020B0503020204020204" pitchFamily="34" charset="-122"/>
                <a:cs typeface="Open Sans" charset="0"/>
              </a:rPr>
              <a:t>单击添加详细文字说明，或复制文本黏贴自此右键只保留文字单击添加详细文字说明，或复制文本黏贴自此</a:t>
            </a:r>
          </a:p>
        </p:txBody>
      </p:sp>
      <p:sp>
        <p:nvSpPr>
          <p:cNvPr id="74" name="PA-矩形 10">
            <a:extLst>
              <a:ext uri="{FF2B5EF4-FFF2-40B4-BE49-F238E27FC236}">
                <a16:creationId xmlns:a16="http://schemas.microsoft.com/office/drawing/2014/main" xmlns="" id="{E1F33B77-0BED-4E39-8BEB-06815C5A05A7}"/>
              </a:ext>
            </a:extLst>
          </p:cNvPr>
          <p:cNvSpPr/>
          <p:nvPr>
            <p:custDataLst>
              <p:tags r:id="rId3"/>
            </p:custDataLst>
          </p:nvPr>
        </p:nvSpPr>
        <p:spPr>
          <a:xfrm>
            <a:off x="2035759" y="5472246"/>
            <a:ext cx="1757643" cy="552202"/>
          </a:xfrm>
          <a:prstGeom prst="rect">
            <a:avLst/>
          </a:prstGeom>
        </p:spPr>
        <p:txBody>
          <a:bodyPr wrap="square">
            <a:spAutoFit/>
          </a:bodyPr>
          <a:lstStyle/>
          <a:p>
            <a:pPr algn="ctr" defTabSz="914102">
              <a:lnSpc>
                <a:spcPct val="130000"/>
              </a:lnSpc>
            </a:pPr>
            <a:r>
              <a:rPr lang="zh-CN" altLang="en-US" sz="1200" b="1" dirty="0">
                <a:solidFill>
                  <a:schemeClr val="accent1">
                    <a:lumMod val="50000"/>
                  </a:schemeClr>
                </a:solidFill>
                <a:latin typeface="微软雅黑" panose="020B0503020204020204" pitchFamily="34" charset="-122"/>
                <a:ea typeface="微软雅黑" panose="020B0503020204020204" pitchFamily="34" charset="-122"/>
                <a:cs typeface="Open Sans Semibold" charset="0"/>
              </a:rPr>
              <a:t>不会申请</a:t>
            </a:r>
            <a:endParaRPr lang="en-US" altLang="zh-CN" sz="1200" b="1" dirty="0">
              <a:solidFill>
                <a:schemeClr val="accent1">
                  <a:lumMod val="50000"/>
                </a:schemeClr>
              </a:solidFill>
              <a:latin typeface="微软雅黑" panose="020B0503020204020204" pitchFamily="34" charset="-122"/>
              <a:ea typeface="微软雅黑" panose="020B0503020204020204" pitchFamily="34" charset="-122"/>
              <a:cs typeface="Open Sans Semibold" charset="0"/>
            </a:endParaRPr>
          </a:p>
          <a:p>
            <a:pPr algn="ctr" defTabSz="914102">
              <a:lnSpc>
                <a:spcPct val="130000"/>
              </a:lnSpc>
            </a:pPr>
            <a:r>
              <a:rPr lang="zh-CN" altLang="en-US" sz="1100" dirty="0">
                <a:solidFill>
                  <a:srgbClr val="919FB2"/>
                </a:solidFill>
                <a:latin typeface="微软雅黑" panose="020B0503020204020204" pitchFamily="34" charset="-122"/>
                <a:ea typeface="微软雅黑" panose="020B0503020204020204" pitchFamily="34" charset="-122"/>
                <a:cs typeface="Open Sans" charset="0"/>
              </a:rPr>
              <a:t>设计公司高级设计师</a:t>
            </a:r>
            <a:endParaRPr lang="en-US" altLang="zh-CN" sz="1100" dirty="0">
              <a:solidFill>
                <a:srgbClr val="919FB2"/>
              </a:solidFill>
              <a:latin typeface="微软雅黑" panose="020B0503020204020204" pitchFamily="34" charset="-122"/>
              <a:ea typeface="微软雅黑" panose="020B0503020204020204" pitchFamily="34" charset="-122"/>
              <a:cs typeface="Open Sans" charset="0"/>
            </a:endParaRPr>
          </a:p>
        </p:txBody>
      </p:sp>
      <p:sp>
        <p:nvSpPr>
          <p:cNvPr id="75" name="PA-矩形 103">
            <a:extLst>
              <a:ext uri="{FF2B5EF4-FFF2-40B4-BE49-F238E27FC236}">
                <a16:creationId xmlns:a16="http://schemas.microsoft.com/office/drawing/2014/main" xmlns="" id="{745FEAFE-7B28-4AC0-AD15-72B24166C47D}"/>
              </a:ext>
            </a:extLst>
          </p:cNvPr>
          <p:cNvSpPr/>
          <p:nvPr>
            <p:custDataLst>
              <p:tags r:id="rId4"/>
            </p:custDataLst>
          </p:nvPr>
        </p:nvSpPr>
        <p:spPr>
          <a:xfrm>
            <a:off x="5596269" y="5472246"/>
            <a:ext cx="1757643" cy="552202"/>
          </a:xfrm>
          <a:prstGeom prst="rect">
            <a:avLst/>
          </a:prstGeom>
        </p:spPr>
        <p:txBody>
          <a:bodyPr wrap="square">
            <a:spAutoFit/>
          </a:bodyPr>
          <a:lstStyle/>
          <a:p>
            <a:pPr algn="ctr" defTabSz="914102">
              <a:lnSpc>
                <a:spcPct val="130000"/>
              </a:lnSpc>
            </a:pPr>
            <a:r>
              <a:rPr lang="zh-CN" altLang="en-US" sz="1200" b="1" dirty="0">
                <a:solidFill>
                  <a:schemeClr val="accent1">
                    <a:lumMod val="50000"/>
                  </a:schemeClr>
                </a:solidFill>
                <a:latin typeface="微软雅黑" panose="020B0503020204020204" pitchFamily="34" charset="-122"/>
                <a:ea typeface="微软雅黑" panose="020B0503020204020204" pitchFamily="34" charset="-122"/>
                <a:cs typeface="Open Sans Semibold" charset="0"/>
              </a:rPr>
              <a:t>张米米</a:t>
            </a:r>
            <a:endParaRPr lang="en-US" altLang="zh-CN" sz="1200" b="1" dirty="0">
              <a:solidFill>
                <a:schemeClr val="accent1">
                  <a:lumMod val="50000"/>
                </a:schemeClr>
              </a:solidFill>
              <a:latin typeface="微软雅黑" panose="020B0503020204020204" pitchFamily="34" charset="-122"/>
              <a:ea typeface="微软雅黑" panose="020B0503020204020204" pitchFamily="34" charset="-122"/>
              <a:cs typeface="Open Sans Semibold" charset="0"/>
            </a:endParaRPr>
          </a:p>
          <a:p>
            <a:pPr algn="ctr" defTabSz="914102">
              <a:lnSpc>
                <a:spcPct val="130000"/>
              </a:lnSpc>
            </a:pPr>
            <a:r>
              <a:rPr lang="zh-CN" altLang="en-US" sz="1100" dirty="0">
                <a:solidFill>
                  <a:srgbClr val="919FB2"/>
                </a:solidFill>
                <a:latin typeface="微软雅黑" panose="020B0503020204020204" pitchFamily="34" charset="-122"/>
                <a:ea typeface="微软雅黑" panose="020B0503020204020204" pitchFamily="34" charset="-122"/>
                <a:cs typeface="Open Sans" charset="0"/>
              </a:rPr>
              <a:t>设计公司市场部经理</a:t>
            </a:r>
          </a:p>
        </p:txBody>
      </p:sp>
      <p:grpSp>
        <p:nvGrpSpPr>
          <p:cNvPr id="76" name="组合 75">
            <a:extLst>
              <a:ext uri="{FF2B5EF4-FFF2-40B4-BE49-F238E27FC236}">
                <a16:creationId xmlns:a16="http://schemas.microsoft.com/office/drawing/2014/main" xmlns="" id="{836140E4-F257-4053-9EDE-7920A41F6A68}"/>
              </a:ext>
            </a:extLst>
          </p:cNvPr>
          <p:cNvGrpSpPr/>
          <p:nvPr/>
        </p:nvGrpSpPr>
        <p:grpSpPr>
          <a:xfrm>
            <a:off x="8490581" y="1502538"/>
            <a:ext cx="3029892" cy="4874401"/>
            <a:chOff x="1333481" y="1593118"/>
            <a:chExt cx="1418785" cy="1418785"/>
          </a:xfrm>
        </p:grpSpPr>
        <p:sp>
          <p:nvSpPr>
            <p:cNvPr id="77" name="↖">
              <a:extLst>
                <a:ext uri="{FF2B5EF4-FFF2-40B4-BE49-F238E27FC236}">
                  <a16:creationId xmlns:a16="http://schemas.microsoft.com/office/drawing/2014/main" xmlns="" id="{E1132F70-C416-44B5-B0A2-8FED67749A0C}"/>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8" name="↘">
              <a:extLst>
                <a:ext uri="{FF2B5EF4-FFF2-40B4-BE49-F238E27FC236}">
                  <a16:creationId xmlns:a16="http://schemas.microsoft.com/office/drawing/2014/main" xmlns="" id="{A8F46EA8-201B-4A65-B98D-88DA08F26952}"/>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381000" dist="127000" dir="2700000" algn="tl" rotWithShape="0">
                <a:srgbClr val="CACED4">
                  <a:alpha val="6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79" name="1">
              <a:extLst>
                <a:ext uri="{FF2B5EF4-FFF2-40B4-BE49-F238E27FC236}">
                  <a16:creationId xmlns:a16="http://schemas.microsoft.com/office/drawing/2014/main" xmlns="" id="{506EA2B7-C633-4061-B775-DEBD3D84DC21}"/>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80" name="Group 10">
            <a:extLst>
              <a:ext uri="{FF2B5EF4-FFF2-40B4-BE49-F238E27FC236}">
                <a16:creationId xmlns:a16="http://schemas.microsoft.com/office/drawing/2014/main" xmlns="" id="{BEED0EFC-E14F-44FD-AE7C-A09ECD22BF9E}"/>
              </a:ext>
            </a:extLst>
          </p:cNvPr>
          <p:cNvGrpSpPr/>
          <p:nvPr/>
        </p:nvGrpSpPr>
        <p:grpSpPr>
          <a:xfrm>
            <a:off x="11066672" y="1935098"/>
            <a:ext cx="145105" cy="141477"/>
            <a:chOff x="4151086" y="3851729"/>
            <a:chExt cx="145143" cy="141514"/>
          </a:xfrm>
        </p:grpSpPr>
        <p:cxnSp>
          <p:nvCxnSpPr>
            <p:cNvPr id="81" name="Straight Connector 11">
              <a:extLst>
                <a:ext uri="{FF2B5EF4-FFF2-40B4-BE49-F238E27FC236}">
                  <a16:creationId xmlns:a16="http://schemas.microsoft.com/office/drawing/2014/main" xmlns="" id="{8EB4F363-ABF7-4CB5-BC9C-410DB56348D0}"/>
                </a:ext>
              </a:extLst>
            </p:cNvPr>
            <p:cNvCxnSpPr/>
            <p:nvPr/>
          </p:nvCxnSpPr>
          <p:spPr>
            <a:xfrm>
              <a:off x="4151086" y="3922486"/>
              <a:ext cx="145143" cy="0"/>
            </a:xfrm>
            <a:prstGeom prst="line">
              <a:avLst/>
            </a:prstGeom>
            <a:noFill/>
            <a:ln w="12700" cap="flat" cmpd="sng" algn="ctr">
              <a:solidFill>
                <a:srgbClr val="526175"/>
              </a:solidFill>
              <a:prstDash val="solid"/>
              <a:miter lim="800000"/>
            </a:ln>
            <a:effectLst/>
          </p:spPr>
        </p:cxnSp>
        <p:cxnSp>
          <p:nvCxnSpPr>
            <p:cNvPr id="82" name="Straight Connector 12">
              <a:extLst>
                <a:ext uri="{FF2B5EF4-FFF2-40B4-BE49-F238E27FC236}">
                  <a16:creationId xmlns:a16="http://schemas.microsoft.com/office/drawing/2014/main" xmlns="" id="{0244F8A6-02BA-4B8E-99AC-874934501C26}"/>
                </a:ext>
              </a:extLst>
            </p:cNvPr>
            <p:cNvCxnSpPr/>
            <p:nvPr/>
          </p:nvCxnSpPr>
          <p:spPr>
            <a:xfrm>
              <a:off x="4230915" y="3851729"/>
              <a:ext cx="0" cy="141514"/>
            </a:xfrm>
            <a:prstGeom prst="line">
              <a:avLst/>
            </a:prstGeom>
            <a:noFill/>
            <a:ln w="12700" cap="flat" cmpd="sng" algn="ctr">
              <a:solidFill>
                <a:srgbClr val="526175"/>
              </a:solidFill>
              <a:prstDash val="solid"/>
              <a:miter lim="800000"/>
            </a:ln>
            <a:effectLst/>
          </p:spPr>
        </p:cxnSp>
      </p:grpSp>
      <p:grpSp>
        <p:nvGrpSpPr>
          <p:cNvPr id="83" name="组合 82">
            <a:extLst>
              <a:ext uri="{FF2B5EF4-FFF2-40B4-BE49-F238E27FC236}">
                <a16:creationId xmlns:a16="http://schemas.microsoft.com/office/drawing/2014/main" xmlns="" id="{56AE53DB-2F3E-4563-8B72-88545DB1A622}"/>
              </a:ext>
            </a:extLst>
          </p:cNvPr>
          <p:cNvGrpSpPr/>
          <p:nvPr/>
        </p:nvGrpSpPr>
        <p:grpSpPr>
          <a:xfrm>
            <a:off x="8810720" y="5437277"/>
            <a:ext cx="2389615" cy="618930"/>
            <a:chOff x="1333481" y="1593118"/>
            <a:chExt cx="1418785" cy="1418785"/>
          </a:xfrm>
        </p:grpSpPr>
        <p:sp>
          <p:nvSpPr>
            <p:cNvPr id="84" name="↖">
              <a:extLst>
                <a:ext uri="{FF2B5EF4-FFF2-40B4-BE49-F238E27FC236}">
                  <a16:creationId xmlns:a16="http://schemas.microsoft.com/office/drawing/2014/main" xmlns="" id="{C45B7A20-771F-4150-B5A0-67FA66DD19A9}"/>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85" name="↘">
              <a:extLst>
                <a:ext uri="{FF2B5EF4-FFF2-40B4-BE49-F238E27FC236}">
                  <a16:creationId xmlns:a16="http://schemas.microsoft.com/office/drawing/2014/main" xmlns="" id="{2CF39848-DAD5-4E25-BB39-E0BE87716F72}"/>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a:outerShdw blurRad="254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86" name="1">
              <a:extLst>
                <a:ext uri="{FF2B5EF4-FFF2-40B4-BE49-F238E27FC236}">
                  <a16:creationId xmlns:a16="http://schemas.microsoft.com/office/drawing/2014/main" xmlns="" id="{ABECC26D-9030-43D0-AE8D-1D170C27EB86}"/>
                </a:ext>
              </a:extLst>
            </p:cNvPr>
            <p:cNvSpPr/>
            <p:nvPr/>
          </p:nvSpPr>
          <p:spPr>
            <a:xfrm>
              <a:off x="1333481" y="1593118"/>
              <a:ext cx="1418785" cy="1418785"/>
            </a:xfrm>
            <a:prstGeom prst="roundRect">
              <a:avLst>
                <a:gd name="adj" fmla="val 12745"/>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grpSp>
        <p:nvGrpSpPr>
          <p:cNvPr id="87" name="组合 86">
            <a:extLst>
              <a:ext uri="{FF2B5EF4-FFF2-40B4-BE49-F238E27FC236}">
                <a16:creationId xmlns:a16="http://schemas.microsoft.com/office/drawing/2014/main" xmlns="" id="{1F7544F2-8C08-4620-B775-51F7F9C4FED8}"/>
              </a:ext>
            </a:extLst>
          </p:cNvPr>
          <p:cNvGrpSpPr/>
          <p:nvPr/>
        </p:nvGrpSpPr>
        <p:grpSpPr>
          <a:xfrm>
            <a:off x="9070702" y="1974319"/>
            <a:ext cx="1925124" cy="1945495"/>
            <a:chOff x="8723210" y="1309966"/>
            <a:chExt cx="599919" cy="606267"/>
          </a:xfrm>
          <a:blipFill dpi="0" rotWithShape="1">
            <a:blip r:embed="rId15">
              <a:extLst>
                <a:ext uri="{28A0092B-C50C-407E-A947-70E740481C1C}">
                  <a14:useLocalDpi xmlns:a14="http://schemas.microsoft.com/office/drawing/2010/main" val="0"/>
                </a:ext>
              </a:extLst>
            </a:blip>
            <a:srcRect/>
            <a:stretch>
              <a:fillRect/>
            </a:stretch>
          </a:blipFill>
        </p:grpSpPr>
        <p:sp>
          <p:nvSpPr>
            <p:cNvPr id="88" name="↖">
              <a:extLst>
                <a:ext uri="{FF2B5EF4-FFF2-40B4-BE49-F238E27FC236}">
                  <a16:creationId xmlns:a16="http://schemas.microsoft.com/office/drawing/2014/main" xmlns="" id="{D73C961C-C451-4CBE-AB43-384BD993CEF5}"/>
                </a:ext>
              </a:extLst>
            </p:cNvPr>
            <p:cNvSpPr/>
            <p:nvPr userDrawn="1"/>
          </p:nvSpPr>
          <p:spPr>
            <a:xfrm>
              <a:off x="8723210" y="1309966"/>
              <a:ext cx="599919" cy="606267"/>
            </a:xfrm>
            <a:prstGeom prst="ellipse">
              <a:avLst/>
            </a:prstGeom>
            <a:grpFill/>
            <a:ln w="12700" cap="flat" cmpd="sng" algn="ctr">
              <a:noFill/>
              <a:prstDash val="solid"/>
              <a:miter lim="800000"/>
            </a:ln>
            <a:effectLst>
              <a:outerShdw blurRad="254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89" name="↘">
              <a:extLst>
                <a:ext uri="{FF2B5EF4-FFF2-40B4-BE49-F238E27FC236}">
                  <a16:creationId xmlns:a16="http://schemas.microsoft.com/office/drawing/2014/main" xmlns="" id="{78548199-F79E-4209-B32B-6722F2F6E66D}"/>
                </a:ext>
              </a:extLst>
            </p:cNvPr>
            <p:cNvSpPr/>
            <p:nvPr userDrawn="1"/>
          </p:nvSpPr>
          <p:spPr>
            <a:xfrm>
              <a:off x="8723210" y="1309966"/>
              <a:ext cx="599919" cy="606267"/>
            </a:xfrm>
            <a:prstGeom prst="ellipse">
              <a:avLst/>
            </a:prstGeom>
            <a:grpFill/>
            <a:ln w="12700" cap="flat" cmpd="sng" algn="ctr">
              <a:noFill/>
              <a:prstDash val="solid"/>
              <a:miter lim="800000"/>
            </a:ln>
            <a:effectLst>
              <a:outerShdw blurRad="254000" dist="127000" dir="2700000" algn="tl" rotWithShape="0">
                <a:srgbClr val="CACED4">
                  <a:alpha val="8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grpSp>
      <p:sp>
        <p:nvSpPr>
          <p:cNvPr id="90" name="PA-矩形 82">
            <a:extLst>
              <a:ext uri="{FF2B5EF4-FFF2-40B4-BE49-F238E27FC236}">
                <a16:creationId xmlns:a16="http://schemas.microsoft.com/office/drawing/2014/main" xmlns="" id="{F7AFB531-A7B5-4065-BDE7-FEE598C834E3}"/>
              </a:ext>
            </a:extLst>
          </p:cNvPr>
          <p:cNvSpPr/>
          <p:nvPr>
            <p:custDataLst>
              <p:tags r:id="rId5"/>
            </p:custDataLst>
          </p:nvPr>
        </p:nvSpPr>
        <p:spPr>
          <a:xfrm>
            <a:off x="8788756" y="4287932"/>
            <a:ext cx="2480552" cy="673005"/>
          </a:xfrm>
          <a:prstGeom prst="rect">
            <a:avLst/>
          </a:prstGeom>
        </p:spPr>
        <p:txBody>
          <a:bodyPr wrap="square">
            <a:spAutoFit/>
          </a:bodyPr>
          <a:lstStyle/>
          <a:p>
            <a:pPr defTabSz="914102">
              <a:lnSpc>
                <a:spcPct val="130000"/>
              </a:lnSpc>
            </a:pPr>
            <a:r>
              <a:rPr lang="zh-CN" altLang="en-US" sz="1000" i="1" dirty="0">
                <a:solidFill>
                  <a:srgbClr val="526175">
                    <a:alpha val="70000"/>
                  </a:srgbClr>
                </a:solidFill>
                <a:latin typeface="微软雅黑" panose="020B0503020204020204" pitchFamily="34" charset="-122"/>
                <a:ea typeface="微软雅黑" panose="020B0503020204020204" pitchFamily="34" charset="-122"/>
                <a:cs typeface="Open Sans" charset="0"/>
              </a:rPr>
              <a:t>单击添加详细文字说明，或复制文本黏贴自此右键只保留文字单击添加详细文字说明，或复制文本黏贴自此</a:t>
            </a:r>
          </a:p>
        </p:txBody>
      </p:sp>
      <p:sp>
        <p:nvSpPr>
          <p:cNvPr id="91" name="PA-矩形 103">
            <a:extLst>
              <a:ext uri="{FF2B5EF4-FFF2-40B4-BE49-F238E27FC236}">
                <a16:creationId xmlns:a16="http://schemas.microsoft.com/office/drawing/2014/main" xmlns="" id="{A4902DF3-EA06-40D0-AD2E-6C524F1B6426}"/>
              </a:ext>
            </a:extLst>
          </p:cNvPr>
          <p:cNvSpPr/>
          <p:nvPr>
            <p:custDataLst>
              <p:tags r:id="rId6"/>
            </p:custDataLst>
          </p:nvPr>
        </p:nvSpPr>
        <p:spPr>
          <a:xfrm>
            <a:off x="9156779" y="5472246"/>
            <a:ext cx="1757643" cy="552202"/>
          </a:xfrm>
          <a:prstGeom prst="rect">
            <a:avLst/>
          </a:prstGeom>
        </p:spPr>
        <p:txBody>
          <a:bodyPr wrap="square">
            <a:spAutoFit/>
          </a:bodyPr>
          <a:lstStyle/>
          <a:p>
            <a:pPr algn="ctr" defTabSz="914102">
              <a:lnSpc>
                <a:spcPct val="130000"/>
              </a:lnSpc>
            </a:pPr>
            <a:r>
              <a:rPr lang="zh-CN" altLang="en-US" sz="1200" b="1" dirty="0">
                <a:solidFill>
                  <a:schemeClr val="accent1">
                    <a:lumMod val="50000"/>
                  </a:schemeClr>
                </a:solidFill>
                <a:latin typeface="微软雅黑" panose="020B0503020204020204" pitchFamily="34" charset="-122"/>
                <a:ea typeface="微软雅黑" panose="020B0503020204020204" pitchFamily="34" charset="-122"/>
                <a:cs typeface="Open Sans Semibold" charset="0"/>
              </a:rPr>
              <a:t>刘团队</a:t>
            </a:r>
            <a:endParaRPr lang="en-US" altLang="zh-CN" sz="1200" b="1" dirty="0">
              <a:solidFill>
                <a:schemeClr val="accent1">
                  <a:lumMod val="50000"/>
                </a:schemeClr>
              </a:solidFill>
              <a:latin typeface="微软雅黑" panose="020B0503020204020204" pitchFamily="34" charset="-122"/>
              <a:ea typeface="微软雅黑" panose="020B0503020204020204" pitchFamily="34" charset="-122"/>
              <a:cs typeface="Open Sans Semibold" charset="0"/>
            </a:endParaRPr>
          </a:p>
          <a:p>
            <a:pPr algn="ctr" defTabSz="914102">
              <a:lnSpc>
                <a:spcPct val="130000"/>
              </a:lnSpc>
            </a:pPr>
            <a:r>
              <a:rPr lang="zh-CN" altLang="en-US" sz="1100" dirty="0">
                <a:solidFill>
                  <a:srgbClr val="919FB2"/>
                </a:solidFill>
                <a:latin typeface="微软雅黑" panose="020B0503020204020204" pitchFamily="34" charset="-122"/>
                <a:ea typeface="微软雅黑" panose="020B0503020204020204" pitchFamily="34" charset="-122"/>
                <a:cs typeface="Open Sans" charset="0"/>
              </a:rPr>
              <a:t>设计公司投资部经理</a:t>
            </a:r>
          </a:p>
        </p:txBody>
      </p:sp>
    </p:spTree>
    <p:extLst>
      <p:ext uri="{BB962C8B-B14F-4D97-AF65-F5344CB8AC3E}">
        <p14:creationId xmlns:p14="http://schemas.microsoft.com/office/powerpoint/2010/main" val="4153314032"/>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15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par>
                                <p:cTn id="20" presetID="64" presetClass="path" presetSubtype="0" decel="100000" fill="hold" grpId="1" nodeType="withEffect">
                                  <p:stCondLst>
                                    <p:cond delay="200"/>
                                  </p:stCondLst>
                                  <p:childTnLst>
                                    <p:animMotion origin="layout" path="M -1.66667E-6 0.03912 L -1.66667E-6 4.44444E-6 " pathEditMode="relative" rAng="0" ptsTypes="AA">
                                      <p:cBhvr>
                                        <p:cTn id="21" dur="500" fill="hold"/>
                                        <p:tgtEl>
                                          <p:spTgt spid="73"/>
                                        </p:tgtEl>
                                        <p:attrNameLst>
                                          <p:attrName>ppt_x</p:attrName>
                                          <p:attrName>ppt_y</p:attrName>
                                        </p:attrNameLst>
                                      </p:cBhvr>
                                      <p:rCtr x="0" y="-1968"/>
                                    </p:animMotion>
                                  </p:childTnLst>
                                </p:cTn>
                              </p:par>
                              <p:par>
                                <p:cTn id="22" presetID="10" presetClass="entr" presetSubtype="0" fill="hold" grpId="0" nodeType="withEffect">
                                  <p:stCondLst>
                                    <p:cond delay="30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500"/>
                                        <p:tgtEl>
                                          <p:spTgt spid="74"/>
                                        </p:tgtEl>
                                      </p:cBhvr>
                                    </p:animEffect>
                                  </p:childTnLst>
                                </p:cTn>
                              </p:par>
                              <p:par>
                                <p:cTn id="25" presetID="64" presetClass="path" presetSubtype="0" decel="100000" fill="hold" grpId="1" nodeType="withEffect">
                                  <p:stCondLst>
                                    <p:cond delay="300"/>
                                  </p:stCondLst>
                                  <p:childTnLst>
                                    <p:animMotion origin="layout" path="M -2.5E-6 0.03912 L -2.5E-6 -4.44444E-6 " pathEditMode="relative" rAng="0" ptsTypes="AA">
                                      <p:cBhvr>
                                        <p:cTn id="26" dur="500" fill="hold"/>
                                        <p:tgtEl>
                                          <p:spTgt spid="74"/>
                                        </p:tgtEl>
                                        <p:attrNameLst>
                                          <p:attrName>ppt_x</p:attrName>
                                          <p:attrName>ppt_y</p:attrName>
                                        </p:attrNameLst>
                                      </p:cBhvr>
                                      <p:rCtr x="0" y="-1968"/>
                                    </p:animMotion>
                                  </p:childTnLst>
                                </p:cTn>
                              </p:par>
                              <p:par>
                                <p:cTn id="27" presetID="10" presetClass="entr" presetSubtype="0" fill="hold" grpId="0" nodeType="withEffect">
                                  <p:stCondLst>
                                    <p:cond delay="200"/>
                                  </p:stCondLst>
                                  <p:childTnLst>
                                    <p:set>
                                      <p:cBhvr>
                                        <p:cTn id="28" dur="1" fill="hold">
                                          <p:stCondLst>
                                            <p:cond delay="0"/>
                                          </p:stCondLst>
                                        </p:cTn>
                                        <p:tgtEl>
                                          <p:spTgt spid="72"/>
                                        </p:tgtEl>
                                        <p:attrNameLst>
                                          <p:attrName>style.visibility</p:attrName>
                                        </p:attrNameLst>
                                      </p:cBhvr>
                                      <p:to>
                                        <p:strVal val="visible"/>
                                      </p:to>
                                    </p:set>
                                    <p:animEffect transition="in" filter="fade">
                                      <p:cBhvr>
                                        <p:cTn id="29" dur="500"/>
                                        <p:tgtEl>
                                          <p:spTgt spid="72"/>
                                        </p:tgtEl>
                                      </p:cBhvr>
                                    </p:animEffect>
                                  </p:childTnLst>
                                </p:cTn>
                              </p:par>
                              <p:par>
                                <p:cTn id="30" presetID="64" presetClass="path" presetSubtype="0" decel="100000" fill="hold" grpId="1" nodeType="withEffect">
                                  <p:stCondLst>
                                    <p:cond delay="200"/>
                                  </p:stCondLst>
                                  <p:childTnLst>
                                    <p:animMotion origin="layout" path="M 1.25E-6 0.03912 L 1.25E-6 4.44444E-6 " pathEditMode="relative" rAng="0" ptsTypes="AA">
                                      <p:cBhvr>
                                        <p:cTn id="31" dur="500" fill="hold"/>
                                        <p:tgtEl>
                                          <p:spTgt spid="72"/>
                                        </p:tgtEl>
                                        <p:attrNameLst>
                                          <p:attrName>ppt_x</p:attrName>
                                          <p:attrName>ppt_y</p:attrName>
                                        </p:attrNameLst>
                                      </p:cBhvr>
                                      <p:rCtr x="0" y="-1968"/>
                                    </p:animMotion>
                                  </p:childTnLst>
                                </p:cTn>
                              </p:par>
                              <p:par>
                                <p:cTn id="32" presetID="10" presetClass="entr" presetSubtype="0" fill="hold" grpId="0" nodeType="withEffect">
                                  <p:stCondLst>
                                    <p:cond delay="30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par>
                                <p:cTn id="35" presetID="64" presetClass="path" presetSubtype="0" decel="100000" fill="hold" grpId="1" nodeType="withEffect">
                                  <p:stCondLst>
                                    <p:cond delay="300"/>
                                  </p:stCondLst>
                                  <p:childTnLst>
                                    <p:animMotion origin="layout" path="M 4.16667E-7 0.03912 L 4.16667E-7 -4.44444E-6 " pathEditMode="relative" rAng="0" ptsTypes="AA">
                                      <p:cBhvr>
                                        <p:cTn id="36" dur="500" fill="hold"/>
                                        <p:tgtEl>
                                          <p:spTgt spid="75"/>
                                        </p:tgtEl>
                                        <p:attrNameLst>
                                          <p:attrName>ppt_x</p:attrName>
                                          <p:attrName>ppt_y</p:attrName>
                                        </p:attrNameLst>
                                      </p:cBhvr>
                                      <p:rCtr x="0" y="-1968"/>
                                    </p:animMotion>
                                  </p:childTnLst>
                                </p:cTn>
                              </p:par>
                              <p:par>
                                <p:cTn id="37" presetID="10"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64" presetClass="path" presetSubtype="0" decel="100000" fill="hold" nodeType="withEffect">
                                  <p:stCondLst>
                                    <p:cond delay="0"/>
                                  </p:stCondLst>
                                  <p:childTnLst>
                                    <p:animMotion origin="layout" path="M 1.45833E-6 0.03912 L 1.45833E-6 4.44444E-6 " pathEditMode="relative" rAng="0" ptsTypes="AA">
                                      <p:cBhvr>
                                        <p:cTn id="41" dur="500" fill="hold"/>
                                        <p:tgtEl>
                                          <p:spTgt spid="44"/>
                                        </p:tgtEl>
                                        <p:attrNameLst>
                                          <p:attrName>ppt_x</p:attrName>
                                          <p:attrName>ppt_y</p:attrName>
                                        </p:attrNameLst>
                                      </p:cBhvr>
                                      <p:rCtr x="0" y="-1968"/>
                                    </p:animMotion>
                                  </p:childTnLst>
                                </p:cTn>
                              </p:par>
                              <p:par>
                                <p:cTn id="42" presetID="10" presetClass="entr" presetSubtype="0" fill="hold" nodeType="withEffect">
                                  <p:stCondLst>
                                    <p:cond delay="10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par>
                                <p:cTn id="45" presetID="64" presetClass="path" presetSubtype="0" decel="100000" fill="hold" nodeType="withEffect">
                                  <p:stCondLst>
                                    <p:cond delay="100"/>
                                  </p:stCondLst>
                                  <p:childTnLst>
                                    <p:animMotion origin="layout" path="M 2.70833E-6 0.03912 L 2.70833E-6 -1.11111E-6 " pathEditMode="relative" rAng="0" ptsTypes="AA">
                                      <p:cBhvr>
                                        <p:cTn id="46" dur="500" fill="hold"/>
                                        <p:tgtEl>
                                          <p:spTgt spid="48"/>
                                        </p:tgtEl>
                                        <p:attrNameLst>
                                          <p:attrName>ppt_x</p:attrName>
                                          <p:attrName>ppt_y</p:attrName>
                                        </p:attrNameLst>
                                      </p:cBhvr>
                                      <p:rCtr x="0" y="-1968"/>
                                    </p:animMotion>
                                  </p:childTnLst>
                                </p:cTn>
                              </p:par>
                              <p:par>
                                <p:cTn id="47" presetID="10" presetClass="entr" presetSubtype="0" fill="hold" nodeType="withEffect">
                                  <p:stCondLst>
                                    <p:cond delay="40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64" presetClass="path" presetSubtype="0" decel="100000" fill="hold" nodeType="withEffect">
                                  <p:stCondLst>
                                    <p:cond delay="400"/>
                                  </p:stCondLst>
                                  <p:childTnLst>
                                    <p:animMotion origin="layout" path="M 1.45833E-6 0.03912 L 1.45833E-6 -2.96296E-6 " pathEditMode="relative" rAng="0" ptsTypes="AA">
                                      <p:cBhvr>
                                        <p:cTn id="51" dur="500" fill="hold"/>
                                        <p:tgtEl>
                                          <p:spTgt spid="58"/>
                                        </p:tgtEl>
                                        <p:attrNameLst>
                                          <p:attrName>ppt_x</p:attrName>
                                          <p:attrName>ppt_y</p:attrName>
                                        </p:attrNameLst>
                                      </p:cBhvr>
                                      <p:rCtr x="0" y="-1968"/>
                                    </p:animMotion>
                                  </p:childTnLst>
                                </p:cTn>
                              </p:par>
                              <p:par>
                                <p:cTn id="52" presetID="10" presetClass="entr" presetSubtype="0"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64" presetClass="path" presetSubtype="0" decel="100000" fill="hold" nodeType="withEffect">
                                  <p:stCondLst>
                                    <p:cond delay="0"/>
                                  </p:stCondLst>
                                  <p:childTnLst>
                                    <p:animMotion origin="layout" path="M 4.16667E-6 0.03912 L 4.16667E-6 4.44444E-6 " pathEditMode="relative" rAng="0" ptsTypes="AA">
                                      <p:cBhvr>
                                        <p:cTn id="56" dur="500" fill="hold"/>
                                        <p:tgtEl>
                                          <p:spTgt spid="51"/>
                                        </p:tgtEl>
                                        <p:attrNameLst>
                                          <p:attrName>ppt_x</p:attrName>
                                          <p:attrName>ppt_y</p:attrName>
                                        </p:attrNameLst>
                                      </p:cBhvr>
                                      <p:rCtr x="0" y="-1968"/>
                                    </p:animMotion>
                                  </p:childTnLst>
                                </p:cTn>
                              </p:par>
                              <p:par>
                                <p:cTn id="57" presetID="10" presetClass="entr" presetSubtype="0" fill="hold" nodeType="withEffect">
                                  <p:stCondLst>
                                    <p:cond delay="10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childTnLst>
                                </p:cTn>
                              </p:par>
                              <p:par>
                                <p:cTn id="60" presetID="64" presetClass="path" presetSubtype="0" decel="100000" fill="hold" nodeType="withEffect">
                                  <p:stCondLst>
                                    <p:cond delay="100"/>
                                  </p:stCondLst>
                                  <p:childTnLst>
                                    <p:animMotion origin="layout" path="M -4.58333E-6 0.03912 L -4.58333E-6 -1.11111E-6 " pathEditMode="relative" rAng="0" ptsTypes="AA">
                                      <p:cBhvr>
                                        <p:cTn id="61" dur="500" fill="hold"/>
                                        <p:tgtEl>
                                          <p:spTgt spid="55"/>
                                        </p:tgtEl>
                                        <p:attrNameLst>
                                          <p:attrName>ppt_x</p:attrName>
                                          <p:attrName>ppt_y</p:attrName>
                                        </p:attrNameLst>
                                      </p:cBhvr>
                                      <p:rCtr x="0" y="-1968"/>
                                    </p:animMotion>
                                  </p:childTnLst>
                                </p:cTn>
                              </p:par>
                              <p:par>
                                <p:cTn id="62" presetID="10" presetClass="entr" presetSubtype="0" fill="hold" nodeType="withEffect">
                                  <p:stCondLst>
                                    <p:cond delay="400"/>
                                  </p:stCondLst>
                                  <p:childTnLst>
                                    <p:set>
                                      <p:cBhvr>
                                        <p:cTn id="63" dur="1" fill="hold">
                                          <p:stCondLst>
                                            <p:cond delay="0"/>
                                          </p:stCondLst>
                                        </p:cTn>
                                        <p:tgtEl>
                                          <p:spTgt spid="62"/>
                                        </p:tgtEl>
                                        <p:attrNameLst>
                                          <p:attrName>style.visibility</p:attrName>
                                        </p:attrNameLst>
                                      </p:cBhvr>
                                      <p:to>
                                        <p:strVal val="visible"/>
                                      </p:to>
                                    </p:set>
                                    <p:animEffect transition="in" filter="fade">
                                      <p:cBhvr>
                                        <p:cTn id="64" dur="500"/>
                                        <p:tgtEl>
                                          <p:spTgt spid="62"/>
                                        </p:tgtEl>
                                      </p:cBhvr>
                                    </p:animEffect>
                                  </p:childTnLst>
                                </p:cTn>
                              </p:par>
                              <p:par>
                                <p:cTn id="65" presetID="64" presetClass="path" presetSubtype="0" decel="100000" fill="hold" nodeType="withEffect">
                                  <p:stCondLst>
                                    <p:cond delay="400"/>
                                  </p:stCondLst>
                                  <p:childTnLst>
                                    <p:animMotion origin="layout" path="M 4.375E-6 0.03912 L 4.375E-6 -2.96296E-6 " pathEditMode="relative" rAng="0" ptsTypes="AA">
                                      <p:cBhvr>
                                        <p:cTn id="66" dur="500" fill="hold"/>
                                        <p:tgtEl>
                                          <p:spTgt spid="62"/>
                                        </p:tgtEl>
                                        <p:attrNameLst>
                                          <p:attrName>ppt_x</p:attrName>
                                          <p:attrName>ppt_y</p:attrName>
                                        </p:attrNameLst>
                                      </p:cBhvr>
                                      <p:rCtr x="0" y="-1968"/>
                                    </p:animMotion>
                                  </p:childTnLst>
                                </p:cTn>
                              </p:par>
                              <p:par>
                                <p:cTn id="67" presetID="10" presetClass="entr" presetSubtype="0" fill="hold" nodeType="withEffect">
                                  <p:stCondLst>
                                    <p:cond delay="10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cTn>
                              </p:par>
                              <p:par>
                                <p:cTn id="70" presetID="64" presetClass="path" presetSubtype="0" decel="100000" fill="hold" nodeType="withEffect">
                                  <p:stCondLst>
                                    <p:cond delay="100"/>
                                  </p:stCondLst>
                                  <p:childTnLst>
                                    <p:animMotion origin="layout" path="M -2.08333E-6 0.03912 L -2.08333E-6 3.7037E-7 " pathEditMode="relative" rAng="0" ptsTypes="AA">
                                      <p:cBhvr>
                                        <p:cTn id="71" dur="500" fill="hold"/>
                                        <p:tgtEl>
                                          <p:spTgt spid="66"/>
                                        </p:tgtEl>
                                        <p:attrNameLst>
                                          <p:attrName>ppt_x</p:attrName>
                                          <p:attrName>ppt_y</p:attrName>
                                        </p:attrNameLst>
                                      </p:cBhvr>
                                      <p:rCtr x="0" y="-1968"/>
                                    </p:animMotion>
                                  </p:childTnLst>
                                </p:cTn>
                              </p:par>
                              <p:par>
                                <p:cTn id="72" presetID="10" presetClass="entr" presetSubtype="0" fill="hold" nodeType="withEffect">
                                  <p:stCondLst>
                                    <p:cond delay="10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64" presetClass="path" presetSubtype="0" decel="100000" fill="hold" nodeType="withEffect">
                                  <p:stCondLst>
                                    <p:cond delay="100"/>
                                  </p:stCondLst>
                                  <p:childTnLst>
                                    <p:animMotion origin="layout" path="M 6.25E-7 0.03912 L 6.25E-7 3.7037E-7 " pathEditMode="relative" rAng="0" ptsTypes="AA">
                                      <p:cBhvr>
                                        <p:cTn id="76" dur="500" fill="hold"/>
                                        <p:tgtEl>
                                          <p:spTgt spid="69"/>
                                        </p:tgtEl>
                                        <p:attrNameLst>
                                          <p:attrName>ppt_x</p:attrName>
                                          <p:attrName>ppt_y</p:attrName>
                                        </p:attrNameLst>
                                      </p:cBhvr>
                                      <p:rCtr x="0" y="-1968"/>
                                    </p:animMotion>
                                  </p:childTnLst>
                                </p:cTn>
                              </p:par>
                              <p:par>
                                <p:cTn id="77" presetID="10" presetClass="entr" presetSubtype="0" fill="hold" grpId="0" nodeType="withEffect">
                                  <p:stCondLst>
                                    <p:cond delay="200"/>
                                  </p:stCondLst>
                                  <p:childTnLst>
                                    <p:set>
                                      <p:cBhvr>
                                        <p:cTn id="78" dur="1" fill="hold">
                                          <p:stCondLst>
                                            <p:cond delay="0"/>
                                          </p:stCondLst>
                                        </p:cTn>
                                        <p:tgtEl>
                                          <p:spTgt spid="90"/>
                                        </p:tgtEl>
                                        <p:attrNameLst>
                                          <p:attrName>style.visibility</p:attrName>
                                        </p:attrNameLst>
                                      </p:cBhvr>
                                      <p:to>
                                        <p:strVal val="visible"/>
                                      </p:to>
                                    </p:set>
                                    <p:animEffect transition="in" filter="fade">
                                      <p:cBhvr>
                                        <p:cTn id="79" dur="500"/>
                                        <p:tgtEl>
                                          <p:spTgt spid="90"/>
                                        </p:tgtEl>
                                      </p:cBhvr>
                                    </p:animEffect>
                                  </p:childTnLst>
                                </p:cTn>
                              </p:par>
                              <p:par>
                                <p:cTn id="80" presetID="64" presetClass="path" presetSubtype="0" decel="100000" fill="hold" grpId="1" nodeType="withEffect">
                                  <p:stCondLst>
                                    <p:cond delay="200"/>
                                  </p:stCondLst>
                                  <p:childTnLst>
                                    <p:animMotion origin="layout" path="M 3.95833E-6 0.03912 L 3.95833E-6 4.44444E-6 " pathEditMode="relative" rAng="0" ptsTypes="AA">
                                      <p:cBhvr>
                                        <p:cTn id="81" dur="500" fill="hold"/>
                                        <p:tgtEl>
                                          <p:spTgt spid="90"/>
                                        </p:tgtEl>
                                        <p:attrNameLst>
                                          <p:attrName>ppt_x</p:attrName>
                                          <p:attrName>ppt_y</p:attrName>
                                        </p:attrNameLst>
                                      </p:cBhvr>
                                      <p:rCtr x="0" y="-1968"/>
                                    </p:animMotion>
                                  </p:childTnLst>
                                </p:cTn>
                              </p:par>
                              <p:par>
                                <p:cTn id="82" presetID="10" presetClass="entr" presetSubtype="0" fill="hold" grpId="0" nodeType="withEffect">
                                  <p:stCondLst>
                                    <p:cond delay="300"/>
                                  </p:stCondLst>
                                  <p:childTnLst>
                                    <p:set>
                                      <p:cBhvr>
                                        <p:cTn id="83" dur="1" fill="hold">
                                          <p:stCondLst>
                                            <p:cond delay="0"/>
                                          </p:stCondLst>
                                        </p:cTn>
                                        <p:tgtEl>
                                          <p:spTgt spid="91"/>
                                        </p:tgtEl>
                                        <p:attrNameLst>
                                          <p:attrName>style.visibility</p:attrName>
                                        </p:attrNameLst>
                                      </p:cBhvr>
                                      <p:to>
                                        <p:strVal val="visible"/>
                                      </p:to>
                                    </p:set>
                                    <p:animEffect transition="in" filter="fade">
                                      <p:cBhvr>
                                        <p:cTn id="84" dur="500"/>
                                        <p:tgtEl>
                                          <p:spTgt spid="91"/>
                                        </p:tgtEl>
                                      </p:cBhvr>
                                    </p:animEffect>
                                  </p:childTnLst>
                                </p:cTn>
                              </p:par>
                              <p:par>
                                <p:cTn id="85" presetID="64" presetClass="path" presetSubtype="0" decel="100000" fill="hold" grpId="1" nodeType="withEffect">
                                  <p:stCondLst>
                                    <p:cond delay="300"/>
                                  </p:stCondLst>
                                  <p:childTnLst>
                                    <p:animMotion origin="layout" path="M 3.125E-6 0.03912 L 3.125E-6 -4.44444E-6 " pathEditMode="relative" rAng="0" ptsTypes="AA">
                                      <p:cBhvr>
                                        <p:cTn id="86" dur="500" fill="hold"/>
                                        <p:tgtEl>
                                          <p:spTgt spid="91"/>
                                        </p:tgtEl>
                                        <p:attrNameLst>
                                          <p:attrName>ppt_x</p:attrName>
                                          <p:attrName>ppt_y</p:attrName>
                                        </p:attrNameLst>
                                      </p:cBhvr>
                                      <p:rCtr x="0" y="-1968"/>
                                    </p:animMotion>
                                  </p:childTnLst>
                                </p:cTn>
                              </p:par>
                              <p:par>
                                <p:cTn id="87" presetID="10" presetClass="entr" presetSubtype="0" fill="hold" nodeType="with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fade">
                                      <p:cBhvr>
                                        <p:cTn id="89" dur="500"/>
                                        <p:tgtEl>
                                          <p:spTgt spid="76"/>
                                        </p:tgtEl>
                                      </p:cBhvr>
                                    </p:animEffect>
                                  </p:childTnLst>
                                </p:cTn>
                              </p:par>
                              <p:par>
                                <p:cTn id="90" presetID="64" presetClass="path" presetSubtype="0" decel="100000" fill="hold" nodeType="withEffect">
                                  <p:stCondLst>
                                    <p:cond delay="0"/>
                                  </p:stCondLst>
                                  <p:childTnLst>
                                    <p:animMotion origin="layout" path="M -2.91667E-6 0.03912 L -2.91667E-6 4.44444E-6 " pathEditMode="relative" rAng="0" ptsTypes="AA">
                                      <p:cBhvr>
                                        <p:cTn id="91" dur="500" fill="hold"/>
                                        <p:tgtEl>
                                          <p:spTgt spid="76"/>
                                        </p:tgtEl>
                                        <p:attrNameLst>
                                          <p:attrName>ppt_x</p:attrName>
                                          <p:attrName>ppt_y</p:attrName>
                                        </p:attrNameLst>
                                      </p:cBhvr>
                                      <p:rCtr x="0" y="-1968"/>
                                    </p:animMotion>
                                  </p:childTnLst>
                                </p:cTn>
                              </p:par>
                              <p:par>
                                <p:cTn id="92" presetID="10" presetClass="entr" presetSubtype="0" fill="hold" nodeType="withEffect">
                                  <p:stCondLst>
                                    <p:cond delay="100"/>
                                  </p:stCondLst>
                                  <p:childTnLst>
                                    <p:set>
                                      <p:cBhvr>
                                        <p:cTn id="93" dur="1" fill="hold">
                                          <p:stCondLst>
                                            <p:cond delay="0"/>
                                          </p:stCondLst>
                                        </p:cTn>
                                        <p:tgtEl>
                                          <p:spTgt spid="80"/>
                                        </p:tgtEl>
                                        <p:attrNameLst>
                                          <p:attrName>style.visibility</p:attrName>
                                        </p:attrNameLst>
                                      </p:cBhvr>
                                      <p:to>
                                        <p:strVal val="visible"/>
                                      </p:to>
                                    </p:set>
                                    <p:animEffect transition="in" filter="fade">
                                      <p:cBhvr>
                                        <p:cTn id="94" dur="500"/>
                                        <p:tgtEl>
                                          <p:spTgt spid="80"/>
                                        </p:tgtEl>
                                      </p:cBhvr>
                                    </p:animEffect>
                                  </p:childTnLst>
                                </p:cTn>
                              </p:par>
                              <p:par>
                                <p:cTn id="95" presetID="64" presetClass="path" presetSubtype="0" decel="100000" fill="hold" nodeType="withEffect">
                                  <p:stCondLst>
                                    <p:cond delay="100"/>
                                  </p:stCondLst>
                                  <p:childTnLst>
                                    <p:animMotion origin="layout" path="M -1.875E-6 0.03912 L -1.875E-6 -1.11111E-6 " pathEditMode="relative" rAng="0" ptsTypes="AA">
                                      <p:cBhvr>
                                        <p:cTn id="96" dur="500" fill="hold"/>
                                        <p:tgtEl>
                                          <p:spTgt spid="80"/>
                                        </p:tgtEl>
                                        <p:attrNameLst>
                                          <p:attrName>ppt_x</p:attrName>
                                          <p:attrName>ppt_y</p:attrName>
                                        </p:attrNameLst>
                                      </p:cBhvr>
                                      <p:rCtr x="0" y="-1968"/>
                                    </p:animMotion>
                                  </p:childTnLst>
                                </p:cTn>
                              </p:par>
                              <p:par>
                                <p:cTn id="97" presetID="10" presetClass="entr" presetSubtype="0" fill="hold" nodeType="withEffect">
                                  <p:stCondLst>
                                    <p:cond delay="400"/>
                                  </p:stCondLst>
                                  <p:childTnLst>
                                    <p:set>
                                      <p:cBhvr>
                                        <p:cTn id="98" dur="1" fill="hold">
                                          <p:stCondLst>
                                            <p:cond delay="0"/>
                                          </p:stCondLst>
                                        </p:cTn>
                                        <p:tgtEl>
                                          <p:spTgt spid="83"/>
                                        </p:tgtEl>
                                        <p:attrNameLst>
                                          <p:attrName>style.visibility</p:attrName>
                                        </p:attrNameLst>
                                      </p:cBhvr>
                                      <p:to>
                                        <p:strVal val="visible"/>
                                      </p:to>
                                    </p:set>
                                    <p:animEffect transition="in" filter="fade">
                                      <p:cBhvr>
                                        <p:cTn id="99" dur="500"/>
                                        <p:tgtEl>
                                          <p:spTgt spid="83"/>
                                        </p:tgtEl>
                                      </p:cBhvr>
                                    </p:animEffect>
                                  </p:childTnLst>
                                </p:cTn>
                              </p:par>
                              <p:par>
                                <p:cTn id="100" presetID="64" presetClass="path" presetSubtype="0" decel="100000" fill="hold" nodeType="withEffect">
                                  <p:stCondLst>
                                    <p:cond delay="400"/>
                                  </p:stCondLst>
                                  <p:childTnLst>
                                    <p:animMotion origin="layout" path="M -2.91667E-6 0.03912 L -2.91667E-6 -2.96296E-6 " pathEditMode="relative" rAng="0" ptsTypes="AA">
                                      <p:cBhvr>
                                        <p:cTn id="101" dur="500" fill="hold"/>
                                        <p:tgtEl>
                                          <p:spTgt spid="83"/>
                                        </p:tgtEl>
                                        <p:attrNameLst>
                                          <p:attrName>ppt_x</p:attrName>
                                          <p:attrName>ppt_y</p:attrName>
                                        </p:attrNameLst>
                                      </p:cBhvr>
                                      <p:rCtr x="0" y="-1968"/>
                                    </p:animMotion>
                                  </p:childTnLst>
                                </p:cTn>
                              </p:par>
                              <p:par>
                                <p:cTn id="102" presetID="10" presetClass="entr" presetSubtype="0" fill="hold" nodeType="withEffect">
                                  <p:stCondLst>
                                    <p:cond delay="100"/>
                                  </p:stCondLst>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64" presetClass="path" presetSubtype="0" decel="100000" fill="hold" nodeType="withEffect">
                                  <p:stCondLst>
                                    <p:cond delay="100"/>
                                  </p:stCondLst>
                                  <p:childTnLst>
                                    <p:animMotion origin="layout" path="M 3.33333E-6 0.03912 L 3.33333E-6 3.7037E-7 " pathEditMode="relative" rAng="0" ptsTypes="AA">
                                      <p:cBhvr>
                                        <p:cTn id="106" dur="500" fill="hold"/>
                                        <p:tgtEl>
                                          <p:spTgt spid="87"/>
                                        </p:tgtEl>
                                        <p:attrNameLst>
                                          <p:attrName>ppt_x</p:attrName>
                                          <p:attrName>ppt_y</p:attrName>
                                        </p:attrNameLst>
                                      </p:cBhvr>
                                      <p:rCtr x="0" y="-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2" grpId="0"/>
      <p:bldP spid="72" grpId="1"/>
      <p:bldP spid="73" grpId="0"/>
      <p:bldP spid="73" grpId="1"/>
      <p:bldP spid="74" grpId="0"/>
      <p:bldP spid="74" grpId="1"/>
      <p:bldP spid="75" grpId="0"/>
      <p:bldP spid="75" grpId="1"/>
      <p:bldP spid="90" grpId="0"/>
      <p:bldP spid="90" grpId="1"/>
      <p:bldP spid="91" grpId="0"/>
      <p:bldP spid="9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3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3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3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3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01</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发展历程</a:t>
            </a:r>
          </a:p>
        </p:txBody>
      </p:sp>
      <p:sp>
        <p:nvSpPr>
          <p:cNvPr id="92" name="Freeform 23">
            <a:extLst>
              <a:ext uri="{FF2B5EF4-FFF2-40B4-BE49-F238E27FC236}">
                <a16:creationId xmlns:a16="http://schemas.microsoft.com/office/drawing/2014/main" xmlns="" id="{12061346-15EC-4F89-906E-B70A64F8F6B0}"/>
              </a:ext>
            </a:extLst>
          </p:cNvPr>
          <p:cNvSpPr>
            <a:spLocks/>
          </p:cNvSpPr>
          <p:nvPr/>
        </p:nvSpPr>
        <p:spPr bwMode="auto">
          <a:xfrm>
            <a:off x="127000" y="1798207"/>
            <a:ext cx="11541125" cy="3565525"/>
          </a:xfrm>
          <a:custGeom>
            <a:avLst/>
            <a:gdLst>
              <a:gd name="T0" fmla="*/ 3368 w 3476"/>
              <a:gd name="T1" fmla="*/ 995 h 1074"/>
              <a:gd name="T2" fmla="*/ 2628 w 3476"/>
              <a:gd name="T3" fmla="*/ 974 h 1074"/>
              <a:gd name="T4" fmla="*/ 1548 w 3476"/>
              <a:gd name="T5" fmla="*/ 610 h 1074"/>
              <a:gd name="T6" fmla="*/ 886 w 3476"/>
              <a:gd name="T7" fmla="*/ 150 h 1074"/>
              <a:gd name="T8" fmla="*/ 675 w 3476"/>
              <a:gd name="T9" fmla="*/ 36 h 1074"/>
              <a:gd name="T10" fmla="*/ 675 w 3476"/>
              <a:gd name="T11" fmla="*/ 36 h 1074"/>
              <a:gd name="T12" fmla="*/ 670 w 3476"/>
              <a:gd name="T13" fmla="*/ 32 h 1074"/>
              <a:gd name="T14" fmla="*/ 665 w 3476"/>
              <a:gd name="T15" fmla="*/ 29 h 1074"/>
              <a:gd name="T16" fmla="*/ 659 w 3476"/>
              <a:gd name="T17" fmla="*/ 27 h 1074"/>
              <a:gd name="T18" fmla="*/ 654 w 3476"/>
              <a:gd name="T19" fmla="*/ 25 h 1074"/>
              <a:gd name="T20" fmla="*/ 649 w 3476"/>
              <a:gd name="T21" fmla="*/ 23 h 1074"/>
              <a:gd name="T22" fmla="*/ 643 w 3476"/>
              <a:gd name="T23" fmla="*/ 22 h 1074"/>
              <a:gd name="T24" fmla="*/ 633 w 3476"/>
              <a:gd name="T25" fmla="*/ 20 h 1074"/>
              <a:gd name="T26" fmla="*/ 622 w 3476"/>
              <a:gd name="T27" fmla="*/ 19 h 1074"/>
              <a:gd name="T28" fmla="*/ 611 w 3476"/>
              <a:gd name="T29" fmla="*/ 20 h 1074"/>
              <a:gd name="T30" fmla="*/ 601 w 3476"/>
              <a:gd name="T31" fmla="*/ 21 h 1074"/>
              <a:gd name="T32" fmla="*/ 591 w 3476"/>
              <a:gd name="T33" fmla="*/ 23 h 1074"/>
              <a:gd name="T34" fmla="*/ 581 w 3476"/>
              <a:gd name="T35" fmla="*/ 25 h 1074"/>
              <a:gd name="T36" fmla="*/ 573 w 3476"/>
              <a:gd name="T37" fmla="*/ 27 h 1074"/>
              <a:gd name="T38" fmla="*/ 569 w 3476"/>
              <a:gd name="T39" fmla="*/ 28 h 1074"/>
              <a:gd name="T40" fmla="*/ 565 w 3476"/>
              <a:gd name="T41" fmla="*/ 30 h 1074"/>
              <a:gd name="T42" fmla="*/ 562 w 3476"/>
              <a:gd name="T43" fmla="*/ 31 h 1074"/>
              <a:gd name="T44" fmla="*/ 559 w 3476"/>
              <a:gd name="T45" fmla="*/ 32 h 1074"/>
              <a:gd name="T46" fmla="*/ 556 w 3476"/>
              <a:gd name="T47" fmla="*/ 33 h 1074"/>
              <a:gd name="T48" fmla="*/ 554 w 3476"/>
              <a:gd name="T49" fmla="*/ 34 h 1074"/>
              <a:gd name="T50" fmla="*/ 551 w 3476"/>
              <a:gd name="T51" fmla="*/ 35 h 1074"/>
              <a:gd name="T52" fmla="*/ 550 w 3476"/>
              <a:gd name="T53" fmla="*/ 36 h 1074"/>
              <a:gd name="T54" fmla="*/ 548 w 3476"/>
              <a:gd name="T55" fmla="*/ 37 h 1074"/>
              <a:gd name="T56" fmla="*/ 546 w 3476"/>
              <a:gd name="T57" fmla="*/ 38 h 1074"/>
              <a:gd name="T58" fmla="*/ 376 w 3476"/>
              <a:gd name="T59" fmla="*/ 40 h 1074"/>
              <a:gd name="T60" fmla="*/ 26 w 3476"/>
              <a:gd name="T61" fmla="*/ 34 h 1074"/>
              <a:gd name="T62" fmla="*/ 229 w 3476"/>
              <a:gd name="T63" fmla="*/ 371 h 1074"/>
              <a:gd name="T64" fmla="*/ 457 w 3476"/>
              <a:gd name="T65" fmla="*/ 116 h 1074"/>
              <a:gd name="T66" fmla="*/ 631 w 3476"/>
              <a:gd name="T67" fmla="*/ 48 h 1074"/>
              <a:gd name="T68" fmla="*/ 635 w 3476"/>
              <a:gd name="T69" fmla="*/ 45 h 1074"/>
              <a:gd name="T70" fmla="*/ 638 w 3476"/>
              <a:gd name="T71" fmla="*/ 44 h 1074"/>
              <a:gd name="T72" fmla="*/ 641 w 3476"/>
              <a:gd name="T73" fmla="*/ 43 h 1074"/>
              <a:gd name="T74" fmla="*/ 645 w 3476"/>
              <a:gd name="T75" fmla="*/ 43 h 1074"/>
              <a:gd name="T76" fmla="*/ 648 w 3476"/>
              <a:gd name="T77" fmla="*/ 43 h 1074"/>
              <a:gd name="T78" fmla="*/ 651 w 3476"/>
              <a:gd name="T79" fmla="*/ 43 h 1074"/>
              <a:gd name="T80" fmla="*/ 654 w 3476"/>
              <a:gd name="T81" fmla="*/ 44 h 1074"/>
              <a:gd name="T82" fmla="*/ 657 w 3476"/>
              <a:gd name="T83" fmla="*/ 45 h 1074"/>
              <a:gd name="T84" fmla="*/ 660 w 3476"/>
              <a:gd name="T85" fmla="*/ 46 h 1074"/>
              <a:gd name="T86" fmla="*/ 662 w 3476"/>
              <a:gd name="T87" fmla="*/ 47 h 1074"/>
              <a:gd name="T88" fmla="*/ 665 w 3476"/>
              <a:gd name="T89" fmla="*/ 48 h 1074"/>
              <a:gd name="T90" fmla="*/ 667 w 3476"/>
              <a:gd name="T91" fmla="*/ 49 h 1074"/>
              <a:gd name="T92" fmla="*/ 669 w 3476"/>
              <a:gd name="T93" fmla="*/ 51 h 1074"/>
              <a:gd name="T94" fmla="*/ 671 w 3476"/>
              <a:gd name="T95" fmla="*/ 52 h 1074"/>
              <a:gd name="T96" fmla="*/ 672 w 3476"/>
              <a:gd name="T97" fmla="*/ 53 h 1074"/>
              <a:gd name="T98" fmla="*/ 657 w 3476"/>
              <a:gd name="T99" fmla="*/ 158 h 1074"/>
              <a:gd name="T100" fmla="*/ 737 w 3476"/>
              <a:gd name="T101" fmla="*/ 224 h 1074"/>
              <a:gd name="T102" fmla="*/ 1125 w 3476"/>
              <a:gd name="T103" fmla="*/ 339 h 1074"/>
              <a:gd name="T104" fmla="*/ 1565 w 3476"/>
              <a:gd name="T105" fmla="*/ 632 h 1074"/>
              <a:gd name="T106" fmla="*/ 2153 w 3476"/>
              <a:gd name="T107" fmla="*/ 882 h 1074"/>
              <a:gd name="T108" fmla="*/ 2885 w 3476"/>
              <a:gd name="T109" fmla="*/ 986 h 1074"/>
              <a:gd name="T110" fmla="*/ 3288 w 3476"/>
              <a:gd name="T111" fmla="*/ 1052 h 1074"/>
              <a:gd name="T112" fmla="*/ 3445 w 3476"/>
              <a:gd name="T113" fmla="*/ 1012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76" h="1074">
                <a:moveTo>
                  <a:pt x="3445" y="1012"/>
                </a:moveTo>
                <a:cubicBezTo>
                  <a:pt x="3414" y="968"/>
                  <a:pt x="3368" y="995"/>
                  <a:pt x="3368" y="995"/>
                </a:cubicBezTo>
                <a:cubicBezTo>
                  <a:pt x="3368" y="995"/>
                  <a:pt x="3302" y="1034"/>
                  <a:pt x="3217" y="995"/>
                </a:cubicBezTo>
                <a:cubicBezTo>
                  <a:pt x="3132" y="956"/>
                  <a:pt x="3021" y="888"/>
                  <a:pt x="2628" y="974"/>
                </a:cubicBezTo>
                <a:cubicBezTo>
                  <a:pt x="2234" y="1059"/>
                  <a:pt x="2206" y="872"/>
                  <a:pt x="2125" y="698"/>
                </a:cubicBezTo>
                <a:cubicBezTo>
                  <a:pt x="2044" y="523"/>
                  <a:pt x="1869" y="503"/>
                  <a:pt x="1548" y="610"/>
                </a:cubicBezTo>
                <a:cubicBezTo>
                  <a:pt x="1226" y="716"/>
                  <a:pt x="1150" y="332"/>
                  <a:pt x="1144" y="295"/>
                </a:cubicBezTo>
                <a:cubicBezTo>
                  <a:pt x="1137" y="258"/>
                  <a:pt x="1025" y="86"/>
                  <a:pt x="886" y="150"/>
                </a:cubicBezTo>
                <a:cubicBezTo>
                  <a:pt x="742" y="216"/>
                  <a:pt x="718" y="111"/>
                  <a:pt x="718" y="111"/>
                </a:cubicBezTo>
                <a:cubicBezTo>
                  <a:pt x="710" y="72"/>
                  <a:pt x="694" y="49"/>
                  <a:pt x="675" y="36"/>
                </a:cubicBezTo>
                <a:cubicBezTo>
                  <a:pt x="675" y="36"/>
                  <a:pt x="675" y="36"/>
                  <a:pt x="675" y="36"/>
                </a:cubicBezTo>
                <a:cubicBezTo>
                  <a:pt x="675" y="36"/>
                  <a:pt x="675" y="36"/>
                  <a:pt x="675" y="36"/>
                </a:cubicBezTo>
                <a:cubicBezTo>
                  <a:pt x="673" y="34"/>
                  <a:pt x="672" y="33"/>
                  <a:pt x="670" y="32"/>
                </a:cubicBezTo>
                <a:cubicBezTo>
                  <a:pt x="670" y="32"/>
                  <a:pt x="670" y="32"/>
                  <a:pt x="670" y="32"/>
                </a:cubicBezTo>
                <a:cubicBezTo>
                  <a:pt x="668" y="31"/>
                  <a:pt x="667" y="30"/>
                  <a:pt x="665" y="29"/>
                </a:cubicBezTo>
                <a:cubicBezTo>
                  <a:pt x="665" y="29"/>
                  <a:pt x="665" y="29"/>
                  <a:pt x="665" y="29"/>
                </a:cubicBezTo>
                <a:cubicBezTo>
                  <a:pt x="663" y="28"/>
                  <a:pt x="662" y="28"/>
                  <a:pt x="660" y="27"/>
                </a:cubicBezTo>
                <a:cubicBezTo>
                  <a:pt x="660" y="27"/>
                  <a:pt x="660" y="27"/>
                  <a:pt x="659" y="27"/>
                </a:cubicBezTo>
                <a:cubicBezTo>
                  <a:pt x="658" y="26"/>
                  <a:pt x="656" y="25"/>
                  <a:pt x="655" y="25"/>
                </a:cubicBezTo>
                <a:cubicBezTo>
                  <a:pt x="654" y="25"/>
                  <a:pt x="654" y="25"/>
                  <a:pt x="654" y="25"/>
                </a:cubicBezTo>
                <a:cubicBezTo>
                  <a:pt x="653" y="24"/>
                  <a:pt x="651" y="24"/>
                  <a:pt x="649" y="23"/>
                </a:cubicBezTo>
                <a:cubicBezTo>
                  <a:pt x="649" y="23"/>
                  <a:pt x="649" y="23"/>
                  <a:pt x="649" y="23"/>
                </a:cubicBezTo>
                <a:cubicBezTo>
                  <a:pt x="647" y="23"/>
                  <a:pt x="645" y="22"/>
                  <a:pt x="644" y="22"/>
                </a:cubicBezTo>
                <a:cubicBezTo>
                  <a:pt x="644" y="22"/>
                  <a:pt x="644" y="22"/>
                  <a:pt x="643" y="22"/>
                </a:cubicBezTo>
                <a:cubicBezTo>
                  <a:pt x="640" y="21"/>
                  <a:pt x="636" y="20"/>
                  <a:pt x="633" y="20"/>
                </a:cubicBezTo>
                <a:cubicBezTo>
                  <a:pt x="633" y="20"/>
                  <a:pt x="633" y="20"/>
                  <a:pt x="633" y="20"/>
                </a:cubicBezTo>
                <a:cubicBezTo>
                  <a:pt x="629" y="20"/>
                  <a:pt x="625" y="19"/>
                  <a:pt x="622" y="19"/>
                </a:cubicBezTo>
                <a:cubicBezTo>
                  <a:pt x="622" y="19"/>
                  <a:pt x="622" y="19"/>
                  <a:pt x="622" y="19"/>
                </a:cubicBezTo>
                <a:cubicBezTo>
                  <a:pt x="618" y="19"/>
                  <a:pt x="615" y="19"/>
                  <a:pt x="611" y="20"/>
                </a:cubicBezTo>
                <a:cubicBezTo>
                  <a:pt x="611" y="20"/>
                  <a:pt x="611" y="20"/>
                  <a:pt x="611" y="20"/>
                </a:cubicBezTo>
                <a:cubicBezTo>
                  <a:pt x="608" y="20"/>
                  <a:pt x="604" y="20"/>
                  <a:pt x="601" y="21"/>
                </a:cubicBezTo>
                <a:cubicBezTo>
                  <a:pt x="601" y="21"/>
                  <a:pt x="601" y="21"/>
                  <a:pt x="601" y="21"/>
                </a:cubicBezTo>
                <a:cubicBezTo>
                  <a:pt x="597" y="21"/>
                  <a:pt x="594" y="22"/>
                  <a:pt x="591" y="22"/>
                </a:cubicBezTo>
                <a:cubicBezTo>
                  <a:pt x="591" y="22"/>
                  <a:pt x="591" y="23"/>
                  <a:pt x="591" y="23"/>
                </a:cubicBezTo>
                <a:cubicBezTo>
                  <a:pt x="588" y="23"/>
                  <a:pt x="585" y="24"/>
                  <a:pt x="582" y="25"/>
                </a:cubicBezTo>
                <a:cubicBezTo>
                  <a:pt x="582" y="25"/>
                  <a:pt x="582" y="25"/>
                  <a:pt x="581" y="25"/>
                </a:cubicBezTo>
                <a:cubicBezTo>
                  <a:pt x="579" y="25"/>
                  <a:pt x="576" y="26"/>
                  <a:pt x="573" y="27"/>
                </a:cubicBezTo>
                <a:cubicBezTo>
                  <a:pt x="573" y="27"/>
                  <a:pt x="573" y="27"/>
                  <a:pt x="573" y="27"/>
                </a:cubicBezTo>
                <a:cubicBezTo>
                  <a:pt x="572" y="28"/>
                  <a:pt x="570" y="28"/>
                  <a:pt x="569" y="28"/>
                </a:cubicBezTo>
                <a:cubicBezTo>
                  <a:pt x="569" y="28"/>
                  <a:pt x="569" y="28"/>
                  <a:pt x="569" y="28"/>
                </a:cubicBezTo>
                <a:cubicBezTo>
                  <a:pt x="568" y="29"/>
                  <a:pt x="567" y="29"/>
                  <a:pt x="566" y="30"/>
                </a:cubicBezTo>
                <a:cubicBezTo>
                  <a:pt x="566" y="30"/>
                  <a:pt x="565" y="30"/>
                  <a:pt x="565" y="30"/>
                </a:cubicBezTo>
                <a:cubicBezTo>
                  <a:pt x="564" y="30"/>
                  <a:pt x="563" y="30"/>
                  <a:pt x="562" y="31"/>
                </a:cubicBezTo>
                <a:cubicBezTo>
                  <a:pt x="562" y="31"/>
                  <a:pt x="562" y="31"/>
                  <a:pt x="562" y="31"/>
                </a:cubicBezTo>
                <a:cubicBezTo>
                  <a:pt x="561" y="31"/>
                  <a:pt x="560" y="32"/>
                  <a:pt x="559" y="32"/>
                </a:cubicBezTo>
                <a:cubicBezTo>
                  <a:pt x="559" y="32"/>
                  <a:pt x="559" y="32"/>
                  <a:pt x="559" y="32"/>
                </a:cubicBezTo>
                <a:cubicBezTo>
                  <a:pt x="558" y="32"/>
                  <a:pt x="557" y="33"/>
                  <a:pt x="556" y="33"/>
                </a:cubicBezTo>
                <a:cubicBezTo>
                  <a:pt x="556" y="33"/>
                  <a:pt x="556" y="33"/>
                  <a:pt x="556" y="33"/>
                </a:cubicBezTo>
                <a:cubicBezTo>
                  <a:pt x="555" y="34"/>
                  <a:pt x="554" y="34"/>
                  <a:pt x="554" y="34"/>
                </a:cubicBezTo>
                <a:cubicBezTo>
                  <a:pt x="554" y="34"/>
                  <a:pt x="554" y="34"/>
                  <a:pt x="554" y="34"/>
                </a:cubicBezTo>
                <a:cubicBezTo>
                  <a:pt x="553" y="35"/>
                  <a:pt x="552" y="35"/>
                  <a:pt x="552" y="35"/>
                </a:cubicBezTo>
                <a:cubicBezTo>
                  <a:pt x="552" y="35"/>
                  <a:pt x="551" y="35"/>
                  <a:pt x="551" y="35"/>
                </a:cubicBezTo>
                <a:cubicBezTo>
                  <a:pt x="551" y="36"/>
                  <a:pt x="550" y="36"/>
                  <a:pt x="550" y="36"/>
                </a:cubicBezTo>
                <a:cubicBezTo>
                  <a:pt x="550" y="36"/>
                  <a:pt x="550" y="36"/>
                  <a:pt x="550" y="36"/>
                </a:cubicBezTo>
                <a:cubicBezTo>
                  <a:pt x="549" y="36"/>
                  <a:pt x="549" y="36"/>
                  <a:pt x="548" y="37"/>
                </a:cubicBezTo>
                <a:cubicBezTo>
                  <a:pt x="548" y="37"/>
                  <a:pt x="548" y="37"/>
                  <a:pt x="548" y="37"/>
                </a:cubicBezTo>
                <a:cubicBezTo>
                  <a:pt x="547" y="37"/>
                  <a:pt x="547" y="37"/>
                  <a:pt x="547" y="38"/>
                </a:cubicBezTo>
                <a:cubicBezTo>
                  <a:pt x="547" y="38"/>
                  <a:pt x="547" y="38"/>
                  <a:pt x="546" y="38"/>
                </a:cubicBezTo>
                <a:cubicBezTo>
                  <a:pt x="546" y="38"/>
                  <a:pt x="546" y="38"/>
                  <a:pt x="546" y="38"/>
                </a:cubicBezTo>
                <a:cubicBezTo>
                  <a:pt x="376" y="40"/>
                  <a:pt x="376" y="40"/>
                  <a:pt x="376" y="40"/>
                </a:cubicBezTo>
                <a:cubicBezTo>
                  <a:pt x="324" y="52"/>
                  <a:pt x="234" y="51"/>
                  <a:pt x="160" y="20"/>
                </a:cubicBezTo>
                <a:cubicBezTo>
                  <a:pt x="111" y="0"/>
                  <a:pt x="58" y="19"/>
                  <a:pt x="26" y="34"/>
                </a:cubicBezTo>
                <a:cubicBezTo>
                  <a:pt x="9" y="66"/>
                  <a:pt x="0" y="103"/>
                  <a:pt x="0" y="142"/>
                </a:cubicBezTo>
                <a:cubicBezTo>
                  <a:pt x="0" y="268"/>
                  <a:pt x="102" y="371"/>
                  <a:pt x="229" y="371"/>
                </a:cubicBezTo>
                <a:cubicBezTo>
                  <a:pt x="356" y="371"/>
                  <a:pt x="458" y="268"/>
                  <a:pt x="458" y="142"/>
                </a:cubicBezTo>
                <a:cubicBezTo>
                  <a:pt x="458" y="133"/>
                  <a:pt x="458" y="124"/>
                  <a:pt x="457" y="116"/>
                </a:cubicBezTo>
                <a:cubicBezTo>
                  <a:pt x="627" y="50"/>
                  <a:pt x="627" y="50"/>
                  <a:pt x="627" y="50"/>
                </a:cubicBezTo>
                <a:cubicBezTo>
                  <a:pt x="628" y="49"/>
                  <a:pt x="630" y="48"/>
                  <a:pt x="631" y="48"/>
                </a:cubicBezTo>
                <a:cubicBezTo>
                  <a:pt x="631" y="47"/>
                  <a:pt x="631" y="47"/>
                  <a:pt x="631" y="47"/>
                </a:cubicBezTo>
                <a:cubicBezTo>
                  <a:pt x="632" y="46"/>
                  <a:pt x="633" y="46"/>
                  <a:pt x="635" y="45"/>
                </a:cubicBezTo>
                <a:cubicBezTo>
                  <a:pt x="635" y="45"/>
                  <a:pt x="635" y="45"/>
                  <a:pt x="635" y="45"/>
                </a:cubicBezTo>
                <a:cubicBezTo>
                  <a:pt x="636" y="45"/>
                  <a:pt x="637" y="45"/>
                  <a:pt x="638" y="44"/>
                </a:cubicBezTo>
                <a:cubicBezTo>
                  <a:pt x="638" y="44"/>
                  <a:pt x="638" y="44"/>
                  <a:pt x="638" y="44"/>
                </a:cubicBezTo>
                <a:cubicBezTo>
                  <a:pt x="639" y="44"/>
                  <a:pt x="640" y="43"/>
                  <a:pt x="641" y="43"/>
                </a:cubicBezTo>
                <a:cubicBezTo>
                  <a:pt x="642" y="43"/>
                  <a:pt x="642" y="43"/>
                  <a:pt x="642" y="43"/>
                </a:cubicBezTo>
                <a:cubicBezTo>
                  <a:pt x="643" y="43"/>
                  <a:pt x="644" y="43"/>
                  <a:pt x="645" y="43"/>
                </a:cubicBezTo>
                <a:cubicBezTo>
                  <a:pt x="645" y="43"/>
                  <a:pt x="645" y="43"/>
                  <a:pt x="645" y="43"/>
                </a:cubicBezTo>
                <a:cubicBezTo>
                  <a:pt x="646" y="43"/>
                  <a:pt x="647" y="43"/>
                  <a:pt x="648" y="43"/>
                </a:cubicBezTo>
                <a:cubicBezTo>
                  <a:pt x="648" y="43"/>
                  <a:pt x="648" y="43"/>
                  <a:pt x="649" y="43"/>
                </a:cubicBezTo>
                <a:cubicBezTo>
                  <a:pt x="649" y="43"/>
                  <a:pt x="650" y="43"/>
                  <a:pt x="651" y="43"/>
                </a:cubicBezTo>
                <a:cubicBezTo>
                  <a:pt x="651" y="43"/>
                  <a:pt x="651" y="43"/>
                  <a:pt x="651" y="43"/>
                </a:cubicBezTo>
                <a:cubicBezTo>
                  <a:pt x="652" y="43"/>
                  <a:pt x="653" y="43"/>
                  <a:pt x="654" y="44"/>
                </a:cubicBezTo>
                <a:cubicBezTo>
                  <a:pt x="654" y="44"/>
                  <a:pt x="655" y="44"/>
                  <a:pt x="655" y="44"/>
                </a:cubicBezTo>
                <a:cubicBezTo>
                  <a:pt x="656" y="44"/>
                  <a:pt x="656" y="44"/>
                  <a:pt x="657" y="45"/>
                </a:cubicBezTo>
                <a:cubicBezTo>
                  <a:pt x="657" y="45"/>
                  <a:pt x="657" y="45"/>
                  <a:pt x="657" y="45"/>
                </a:cubicBezTo>
                <a:cubicBezTo>
                  <a:pt x="658" y="45"/>
                  <a:pt x="659" y="45"/>
                  <a:pt x="660" y="46"/>
                </a:cubicBezTo>
                <a:cubicBezTo>
                  <a:pt x="660" y="46"/>
                  <a:pt x="660" y="46"/>
                  <a:pt x="660" y="46"/>
                </a:cubicBezTo>
                <a:cubicBezTo>
                  <a:pt x="661" y="46"/>
                  <a:pt x="662" y="46"/>
                  <a:pt x="662" y="47"/>
                </a:cubicBezTo>
                <a:cubicBezTo>
                  <a:pt x="663" y="47"/>
                  <a:pt x="663" y="47"/>
                  <a:pt x="663" y="47"/>
                </a:cubicBezTo>
                <a:cubicBezTo>
                  <a:pt x="663" y="47"/>
                  <a:pt x="664" y="48"/>
                  <a:pt x="665" y="48"/>
                </a:cubicBezTo>
                <a:cubicBezTo>
                  <a:pt x="665" y="48"/>
                  <a:pt x="665" y="48"/>
                  <a:pt x="665" y="48"/>
                </a:cubicBezTo>
                <a:cubicBezTo>
                  <a:pt x="666" y="49"/>
                  <a:pt x="666" y="49"/>
                  <a:pt x="667" y="49"/>
                </a:cubicBezTo>
                <a:cubicBezTo>
                  <a:pt x="667" y="49"/>
                  <a:pt x="667" y="49"/>
                  <a:pt x="667" y="50"/>
                </a:cubicBezTo>
                <a:cubicBezTo>
                  <a:pt x="668" y="50"/>
                  <a:pt x="668" y="50"/>
                  <a:pt x="669" y="51"/>
                </a:cubicBezTo>
                <a:cubicBezTo>
                  <a:pt x="669" y="51"/>
                  <a:pt x="669" y="51"/>
                  <a:pt x="669" y="51"/>
                </a:cubicBezTo>
                <a:cubicBezTo>
                  <a:pt x="670" y="51"/>
                  <a:pt x="670" y="52"/>
                  <a:pt x="671" y="52"/>
                </a:cubicBezTo>
                <a:cubicBezTo>
                  <a:pt x="671" y="52"/>
                  <a:pt x="671" y="52"/>
                  <a:pt x="671" y="52"/>
                </a:cubicBezTo>
                <a:cubicBezTo>
                  <a:pt x="671" y="53"/>
                  <a:pt x="672" y="53"/>
                  <a:pt x="672" y="53"/>
                </a:cubicBezTo>
                <a:cubicBezTo>
                  <a:pt x="674" y="55"/>
                  <a:pt x="675" y="56"/>
                  <a:pt x="675" y="56"/>
                </a:cubicBezTo>
                <a:cubicBezTo>
                  <a:pt x="740" y="158"/>
                  <a:pt x="657" y="158"/>
                  <a:pt x="657" y="158"/>
                </a:cubicBezTo>
                <a:cubicBezTo>
                  <a:pt x="657" y="158"/>
                  <a:pt x="502" y="108"/>
                  <a:pt x="521" y="198"/>
                </a:cubicBezTo>
                <a:cubicBezTo>
                  <a:pt x="541" y="295"/>
                  <a:pt x="694" y="255"/>
                  <a:pt x="737" y="224"/>
                </a:cubicBezTo>
                <a:cubicBezTo>
                  <a:pt x="780" y="194"/>
                  <a:pt x="848" y="186"/>
                  <a:pt x="848" y="186"/>
                </a:cubicBezTo>
                <a:cubicBezTo>
                  <a:pt x="1098" y="171"/>
                  <a:pt x="1125" y="339"/>
                  <a:pt x="1125" y="339"/>
                </a:cubicBezTo>
                <a:cubicBezTo>
                  <a:pt x="1125" y="339"/>
                  <a:pt x="1150" y="426"/>
                  <a:pt x="1196" y="560"/>
                </a:cubicBezTo>
                <a:cubicBezTo>
                  <a:pt x="1251" y="722"/>
                  <a:pt x="1433" y="688"/>
                  <a:pt x="1565" y="632"/>
                </a:cubicBezTo>
                <a:cubicBezTo>
                  <a:pt x="1697" y="576"/>
                  <a:pt x="1768" y="578"/>
                  <a:pt x="1768" y="578"/>
                </a:cubicBezTo>
                <a:cubicBezTo>
                  <a:pt x="2057" y="580"/>
                  <a:pt x="2044" y="714"/>
                  <a:pt x="2153" y="882"/>
                </a:cubicBezTo>
                <a:cubicBezTo>
                  <a:pt x="2262" y="1050"/>
                  <a:pt x="2457" y="1032"/>
                  <a:pt x="2502" y="1022"/>
                </a:cubicBezTo>
                <a:cubicBezTo>
                  <a:pt x="2551" y="1011"/>
                  <a:pt x="2794" y="954"/>
                  <a:pt x="2885" y="986"/>
                </a:cubicBezTo>
                <a:cubicBezTo>
                  <a:pt x="2976" y="1018"/>
                  <a:pt x="3106" y="1041"/>
                  <a:pt x="3132" y="1039"/>
                </a:cubicBezTo>
                <a:cubicBezTo>
                  <a:pt x="3166" y="1037"/>
                  <a:pt x="3257" y="1038"/>
                  <a:pt x="3288" y="1052"/>
                </a:cubicBezTo>
                <a:cubicBezTo>
                  <a:pt x="3318" y="1067"/>
                  <a:pt x="3342" y="1074"/>
                  <a:pt x="3368" y="1072"/>
                </a:cubicBezTo>
                <a:cubicBezTo>
                  <a:pt x="3393" y="1071"/>
                  <a:pt x="3476" y="1056"/>
                  <a:pt x="3445" y="1012"/>
                </a:cubicBezTo>
                <a:close/>
              </a:path>
            </a:pathLst>
          </a:custGeom>
          <a:solidFill>
            <a:srgbClr val="7F91A9"/>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3" name="组合 92">
            <a:extLst>
              <a:ext uri="{FF2B5EF4-FFF2-40B4-BE49-F238E27FC236}">
                <a16:creationId xmlns:a16="http://schemas.microsoft.com/office/drawing/2014/main" xmlns="" id="{D6CCCEDC-9B17-4A7D-8257-7A0EA0CC8204}"/>
              </a:ext>
            </a:extLst>
          </p:cNvPr>
          <p:cNvGrpSpPr/>
          <p:nvPr/>
        </p:nvGrpSpPr>
        <p:grpSpPr>
          <a:xfrm>
            <a:off x="127000" y="1450544"/>
            <a:ext cx="2278063" cy="1579563"/>
            <a:chOff x="146050" y="1952625"/>
            <a:chExt cx="2278063" cy="1579563"/>
          </a:xfrm>
        </p:grpSpPr>
        <p:sp>
          <p:nvSpPr>
            <p:cNvPr id="94" name="Line 22">
              <a:extLst>
                <a:ext uri="{FF2B5EF4-FFF2-40B4-BE49-F238E27FC236}">
                  <a16:creationId xmlns:a16="http://schemas.microsoft.com/office/drawing/2014/main" xmlns="" id="{C319BCD9-AC0A-4B5C-A9D8-5A7B0B2818DA}"/>
                </a:ext>
              </a:extLst>
            </p:cNvPr>
            <p:cNvSpPr>
              <a:spLocks noChangeShapeType="1"/>
            </p:cNvSpPr>
            <p:nvPr/>
          </p:nvSpPr>
          <p:spPr bwMode="auto">
            <a:xfrm>
              <a:off x="2071688" y="2105025"/>
              <a:ext cx="0" cy="0"/>
            </a:xfrm>
            <a:prstGeom prst="line">
              <a:avLst/>
            </a:prstGeom>
            <a:noFill/>
            <a:ln w="12700"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4">
              <a:extLst>
                <a:ext uri="{FF2B5EF4-FFF2-40B4-BE49-F238E27FC236}">
                  <a16:creationId xmlns:a16="http://schemas.microsoft.com/office/drawing/2014/main" xmlns="" id="{5F0E202D-8CBE-42E3-A4E0-78FEDB9872D7}"/>
                </a:ext>
              </a:extLst>
            </p:cNvPr>
            <p:cNvSpPr>
              <a:spLocks/>
            </p:cNvSpPr>
            <p:nvPr/>
          </p:nvSpPr>
          <p:spPr bwMode="auto">
            <a:xfrm>
              <a:off x="146050" y="1952625"/>
              <a:ext cx="2278063" cy="1579563"/>
            </a:xfrm>
            <a:custGeom>
              <a:avLst/>
              <a:gdLst>
                <a:gd name="T0" fmla="*/ 671 w 686"/>
                <a:gd name="T1" fmla="*/ 125 h 476"/>
                <a:gd name="T2" fmla="*/ 629 w 686"/>
                <a:gd name="T3" fmla="*/ 25 h 476"/>
                <a:gd name="T4" fmla="*/ 595 w 686"/>
                <a:gd name="T5" fmla="*/ 5 h 476"/>
                <a:gd name="T6" fmla="*/ 579 w 686"/>
                <a:gd name="T7" fmla="*/ 39 h 476"/>
                <a:gd name="T8" fmla="*/ 409 w 686"/>
                <a:gd name="T9" fmla="*/ 105 h 476"/>
                <a:gd name="T10" fmla="*/ 229 w 686"/>
                <a:gd name="T11" fmla="*/ 17 h 476"/>
                <a:gd name="T12" fmla="*/ 0 w 686"/>
                <a:gd name="T13" fmla="*/ 247 h 476"/>
                <a:gd name="T14" fmla="*/ 229 w 686"/>
                <a:gd name="T15" fmla="*/ 476 h 476"/>
                <a:gd name="T16" fmla="*/ 458 w 686"/>
                <a:gd name="T17" fmla="*/ 247 h 476"/>
                <a:gd name="T18" fmla="*/ 457 w 686"/>
                <a:gd name="T19" fmla="*/ 221 h 476"/>
                <a:gd name="T20" fmla="*/ 627 w 686"/>
                <a:gd name="T21" fmla="*/ 155 h 476"/>
                <a:gd name="T22" fmla="*/ 663 w 686"/>
                <a:gd name="T23" fmla="*/ 166 h 476"/>
                <a:gd name="T24" fmla="*/ 671 w 686"/>
                <a:gd name="T25" fmla="*/ 125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476">
                  <a:moveTo>
                    <a:pt x="671" y="125"/>
                  </a:moveTo>
                  <a:cubicBezTo>
                    <a:pt x="629" y="25"/>
                    <a:pt x="629" y="25"/>
                    <a:pt x="629" y="25"/>
                  </a:cubicBezTo>
                  <a:cubicBezTo>
                    <a:pt x="623" y="15"/>
                    <a:pt x="614" y="0"/>
                    <a:pt x="595" y="5"/>
                  </a:cubicBezTo>
                  <a:cubicBezTo>
                    <a:pt x="581" y="9"/>
                    <a:pt x="579" y="28"/>
                    <a:pt x="579" y="39"/>
                  </a:cubicBezTo>
                  <a:cubicBezTo>
                    <a:pt x="409" y="105"/>
                    <a:pt x="409" y="105"/>
                    <a:pt x="409" y="105"/>
                  </a:cubicBezTo>
                  <a:cubicBezTo>
                    <a:pt x="367" y="52"/>
                    <a:pt x="302" y="17"/>
                    <a:pt x="229" y="17"/>
                  </a:cubicBezTo>
                  <a:cubicBezTo>
                    <a:pt x="102" y="17"/>
                    <a:pt x="0" y="120"/>
                    <a:pt x="0" y="247"/>
                  </a:cubicBezTo>
                  <a:cubicBezTo>
                    <a:pt x="0" y="373"/>
                    <a:pt x="102" y="476"/>
                    <a:pt x="229" y="476"/>
                  </a:cubicBezTo>
                  <a:cubicBezTo>
                    <a:pt x="356" y="476"/>
                    <a:pt x="458" y="373"/>
                    <a:pt x="458" y="247"/>
                  </a:cubicBezTo>
                  <a:cubicBezTo>
                    <a:pt x="458" y="238"/>
                    <a:pt x="458" y="229"/>
                    <a:pt x="457" y="221"/>
                  </a:cubicBezTo>
                  <a:cubicBezTo>
                    <a:pt x="627" y="155"/>
                    <a:pt x="627" y="155"/>
                    <a:pt x="627" y="155"/>
                  </a:cubicBezTo>
                  <a:cubicBezTo>
                    <a:pt x="636" y="163"/>
                    <a:pt x="649" y="172"/>
                    <a:pt x="663" y="166"/>
                  </a:cubicBezTo>
                  <a:cubicBezTo>
                    <a:pt x="686" y="156"/>
                    <a:pt x="671" y="125"/>
                    <a:pt x="671" y="125"/>
                  </a:cubicBezTo>
                  <a:close/>
                </a:path>
              </a:pathLst>
            </a:custGeom>
            <a:noFill/>
            <a:ln w="12700"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5">
              <a:extLst>
                <a:ext uri="{FF2B5EF4-FFF2-40B4-BE49-F238E27FC236}">
                  <a16:creationId xmlns:a16="http://schemas.microsoft.com/office/drawing/2014/main" xmlns="" id="{219596ED-4713-4912-AEEF-D95380CFA8EF}"/>
                </a:ext>
              </a:extLst>
            </p:cNvPr>
            <p:cNvSpPr>
              <a:spLocks/>
            </p:cNvSpPr>
            <p:nvPr/>
          </p:nvSpPr>
          <p:spPr bwMode="auto">
            <a:xfrm>
              <a:off x="2114550" y="1978025"/>
              <a:ext cx="273050" cy="534988"/>
            </a:xfrm>
            <a:custGeom>
              <a:avLst/>
              <a:gdLst>
                <a:gd name="T0" fmla="*/ 31 w 82"/>
                <a:gd name="T1" fmla="*/ 9 h 161"/>
                <a:gd name="T2" fmla="*/ 9 w 82"/>
                <a:gd name="T3" fmla="*/ 29 h 161"/>
                <a:gd name="T4" fmla="*/ 57 w 82"/>
                <a:gd name="T5" fmla="*/ 138 h 161"/>
                <a:gd name="T6" fmla="*/ 82 w 82"/>
                <a:gd name="T7" fmla="*/ 130 h 161"/>
              </a:gdLst>
              <a:ahLst/>
              <a:cxnLst>
                <a:cxn ang="0">
                  <a:pos x="T0" y="T1"/>
                </a:cxn>
                <a:cxn ang="0">
                  <a:pos x="T2" y="T3"/>
                </a:cxn>
                <a:cxn ang="0">
                  <a:pos x="T4" y="T5"/>
                </a:cxn>
                <a:cxn ang="0">
                  <a:pos x="T6" y="T7"/>
                </a:cxn>
              </a:cxnLst>
              <a:rect l="0" t="0" r="r" b="b"/>
              <a:pathLst>
                <a:path w="82" h="161">
                  <a:moveTo>
                    <a:pt x="31" y="9"/>
                  </a:moveTo>
                  <a:cubicBezTo>
                    <a:pt x="31" y="9"/>
                    <a:pt x="0" y="0"/>
                    <a:pt x="9" y="29"/>
                  </a:cubicBezTo>
                  <a:cubicBezTo>
                    <a:pt x="19" y="58"/>
                    <a:pt x="57" y="138"/>
                    <a:pt x="57" y="138"/>
                  </a:cubicBezTo>
                  <a:cubicBezTo>
                    <a:pt x="57" y="138"/>
                    <a:pt x="67" y="161"/>
                    <a:pt x="82" y="130"/>
                  </a:cubicBezTo>
                </a:path>
              </a:pathLst>
            </a:custGeom>
            <a:noFill/>
            <a:ln w="12700"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6">
              <a:extLst>
                <a:ext uri="{FF2B5EF4-FFF2-40B4-BE49-F238E27FC236}">
                  <a16:creationId xmlns:a16="http://schemas.microsoft.com/office/drawing/2014/main" xmlns="" id="{8E1901AE-469B-418B-AAFF-800BF5220E47}"/>
                </a:ext>
              </a:extLst>
            </p:cNvPr>
            <p:cNvSpPr>
              <a:spLocks/>
            </p:cNvSpPr>
            <p:nvPr/>
          </p:nvSpPr>
          <p:spPr bwMode="auto">
            <a:xfrm>
              <a:off x="2344738" y="2413000"/>
              <a:ext cx="55563" cy="69850"/>
            </a:xfrm>
            <a:custGeom>
              <a:avLst/>
              <a:gdLst>
                <a:gd name="T0" fmla="*/ 10 w 17"/>
                <a:gd name="T1" fmla="*/ 0 h 21"/>
                <a:gd name="T2" fmla="*/ 0 w 17"/>
                <a:gd name="T3" fmla="*/ 13 h 21"/>
                <a:gd name="T4" fmla="*/ 5 w 17"/>
                <a:gd name="T5" fmla="*/ 15 h 21"/>
                <a:gd name="T6" fmla="*/ 12 w 17"/>
                <a:gd name="T7" fmla="*/ 21 h 21"/>
                <a:gd name="T8" fmla="*/ 17 w 17"/>
                <a:gd name="T9" fmla="*/ 12 h 21"/>
                <a:gd name="T10" fmla="*/ 16 w 17"/>
                <a:gd name="T11" fmla="*/ 4 h 21"/>
                <a:gd name="T12" fmla="*/ 10 w 1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 h="21">
                  <a:moveTo>
                    <a:pt x="10" y="0"/>
                  </a:moveTo>
                  <a:cubicBezTo>
                    <a:pt x="10" y="0"/>
                    <a:pt x="5" y="8"/>
                    <a:pt x="0" y="13"/>
                  </a:cubicBezTo>
                  <a:cubicBezTo>
                    <a:pt x="0" y="13"/>
                    <a:pt x="5" y="15"/>
                    <a:pt x="5" y="15"/>
                  </a:cubicBezTo>
                  <a:cubicBezTo>
                    <a:pt x="5" y="15"/>
                    <a:pt x="10" y="19"/>
                    <a:pt x="12" y="21"/>
                  </a:cubicBezTo>
                  <a:cubicBezTo>
                    <a:pt x="17" y="12"/>
                    <a:pt x="17" y="12"/>
                    <a:pt x="17" y="12"/>
                  </a:cubicBezTo>
                  <a:cubicBezTo>
                    <a:pt x="16" y="4"/>
                    <a:pt x="16" y="4"/>
                    <a:pt x="16" y="4"/>
                  </a:cubicBezTo>
                  <a:cubicBezTo>
                    <a:pt x="16" y="4"/>
                    <a:pt x="11" y="0"/>
                    <a:pt x="10" y="0"/>
                  </a:cubicBezTo>
                  <a:close/>
                </a:path>
              </a:pathLst>
            </a:custGeom>
            <a:solidFill>
              <a:srgbClr val="A4B1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9" name="PA-文本框 11">
            <a:extLst>
              <a:ext uri="{FF2B5EF4-FFF2-40B4-BE49-F238E27FC236}">
                <a16:creationId xmlns:a16="http://schemas.microsoft.com/office/drawing/2014/main" xmlns="" id="{60F52AD6-4E08-464A-8F1E-83AE33C89270}"/>
              </a:ext>
            </a:extLst>
          </p:cNvPr>
          <p:cNvSpPr txBox="1"/>
          <p:nvPr>
            <p:custDataLst>
              <p:tags r:id="rId1"/>
            </p:custDataLst>
          </p:nvPr>
        </p:nvSpPr>
        <p:spPr>
          <a:xfrm>
            <a:off x="1562101" y="4314780"/>
            <a:ext cx="1651000" cy="873060"/>
          </a:xfrm>
          <a:prstGeom prst="rect">
            <a:avLst/>
          </a:prstGeom>
          <a:noFill/>
        </p:spPr>
        <p:txBody>
          <a:bodyPr wrap="square" lIns="0" rIns="0" rtlCol="0">
            <a:spAutoFit/>
          </a:bodyPr>
          <a:lstStyle/>
          <a:p>
            <a:pPr algn="ctr" defTabSz="914102">
              <a:lnSpc>
                <a:spcPct val="130000"/>
              </a:lnSpc>
            </a:pPr>
            <a:r>
              <a:rPr lang="zh-CN" altLang="en-US" sz="1000" dirty="0">
                <a:solidFill>
                  <a:srgbClr val="919FB2"/>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160" name="PA-文本框 12">
            <a:extLst>
              <a:ext uri="{FF2B5EF4-FFF2-40B4-BE49-F238E27FC236}">
                <a16:creationId xmlns:a16="http://schemas.microsoft.com/office/drawing/2014/main" xmlns="" id="{A4B66E66-FA88-497F-B5ED-74ACBCEF98EB}"/>
              </a:ext>
            </a:extLst>
          </p:cNvPr>
          <p:cNvSpPr txBox="1"/>
          <p:nvPr>
            <p:custDataLst>
              <p:tags r:id="rId2"/>
            </p:custDataLst>
          </p:nvPr>
        </p:nvSpPr>
        <p:spPr>
          <a:xfrm>
            <a:off x="1848992" y="3923954"/>
            <a:ext cx="1077218" cy="307777"/>
          </a:xfrm>
          <a:prstGeom prst="rect">
            <a:avLst/>
          </a:prstGeom>
          <a:noFill/>
        </p:spPr>
        <p:txBody>
          <a:bodyPr wrap="none" lIns="0" rIns="0" rtlCol="0">
            <a:spAutoFit/>
          </a:bodyPr>
          <a:lstStyle/>
          <a:p>
            <a:pPr algn="ct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cxnSp>
        <p:nvCxnSpPr>
          <p:cNvPr id="161" name="PA-直接连接符 13">
            <a:extLst>
              <a:ext uri="{FF2B5EF4-FFF2-40B4-BE49-F238E27FC236}">
                <a16:creationId xmlns:a16="http://schemas.microsoft.com/office/drawing/2014/main" xmlns="" id="{CC05BAE3-0F47-447C-8334-770307F9C95D}"/>
              </a:ext>
            </a:extLst>
          </p:cNvPr>
          <p:cNvCxnSpPr>
            <a:cxnSpLocks/>
          </p:cNvCxnSpPr>
          <p:nvPr>
            <p:custDataLst>
              <p:tags r:id="rId3"/>
            </p:custDataLst>
          </p:nvPr>
        </p:nvCxnSpPr>
        <p:spPr>
          <a:xfrm>
            <a:off x="2387601" y="3389162"/>
            <a:ext cx="0" cy="476954"/>
          </a:xfrm>
          <a:prstGeom prst="line">
            <a:avLst/>
          </a:prstGeom>
          <a:noFill/>
          <a:ln w="6350" cap="flat" cmpd="sng" algn="ctr">
            <a:solidFill>
              <a:srgbClr val="526175"/>
            </a:solidFill>
            <a:prstDash val="solid"/>
            <a:miter lim="800000"/>
          </a:ln>
          <a:effectLst/>
        </p:spPr>
      </p:cxnSp>
      <p:grpSp>
        <p:nvGrpSpPr>
          <p:cNvPr id="162" name="PA-组合 4">
            <a:extLst>
              <a:ext uri="{FF2B5EF4-FFF2-40B4-BE49-F238E27FC236}">
                <a16:creationId xmlns:a16="http://schemas.microsoft.com/office/drawing/2014/main" xmlns="" id="{B422F4CB-9FE7-4055-A669-86B1437607DB}"/>
              </a:ext>
            </a:extLst>
          </p:cNvPr>
          <p:cNvGrpSpPr/>
          <p:nvPr>
            <p:custDataLst>
              <p:tags r:id="rId4"/>
            </p:custDataLst>
          </p:nvPr>
        </p:nvGrpSpPr>
        <p:grpSpPr>
          <a:xfrm>
            <a:off x="1853993" y="2858437"/>
            <a:ext cx="1067216" cy="394140"/>
            <a:chOff x="5076548" y="2986241"/>
            <a:chExt cx="1067216" cy="394140"/>
          </a:xfrm>
        </p:grpSpPr>
        <p:sp>
          <p:nvSpPr>
            <p:cNvPr id="163" name="PA-1">
              <a:extLst>
                <a:ext uri="{FF2B5EF4-FFF2-40B4-BE49-F238E27FC236}">
                  <a16:creationId xmlns:a16="http://schemas.microsoft.com/office/drawing/2014/main" xmlns="" id="{0B765F98-E933-4E85-8308-B1FE914AE785}"/>
                </a:ext>
              </a:extLst>
            </p:cNvPr>
            <p:cNvSpPr/>
            <p:nvPr>
              <p:custDataLst>
                <p:tags r:id="rId29"/>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64" name="PA-文本框 16">
              <a:extLst>
                <a:ext uri="{FF2B5EF4-FFF2-40B4-BE49-F238E27FC236}">
                  <a16:creationId xmlns:a16="http://schemas.microsoft.com/office/drawing/2014/main" xmlns="" id="{D70D4883-0A6B-4A7A-8006-B5EE4EE7D166}"/>
                </a:ext>
              </a:extLst>
            </p:cNvPr>
            <p:cNvSpPr txBox="1"/>
            <p:nvPr>
              <p:custDataLst>
                <p:tags r:id="rId30"/>
              </p:custDataLst>
            </p:nvPr>
          </p:nvSpPr>
          <p:spPr>
            <a:xfrm>
              <a:off x="5369708" y="3014034"/>
              <a:ext cx="480901"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2016</a:t>
              </a:r>
            </a:p>
          </p:txBody>
        </p:sp>
      </p:grpSp>
      <p:sp>
        <p:nvSpPr>
          <p:cNvPr id="165" name="PA-文本框 11">
            <a:extLst>
              <a:ext uri="{FF2B5EF4-FFF2-40B4-BE49-F238E27FC236}">
                <a16:creationId xmlns:a16="http://schemas.microsoft.com/office/drawing/2014/main" xmlns="" id="{3D3107E4-8594-486E-8DDD-AA200A1A6456}"/>
              </a:ext>
            </a:extLst>
          </p:cNvPr>
          <p:cNvSpPr txBox="1"/>
          <p:nvPr>
            <p:custDataLst>
              <p:tags r:id="rId5"/>
            </p:custDataLst>
          </p:nvPr>
        </p:nvSpPr>
        <p:spPr>
          <a:xfrm>
            <a:off x="3558584" y="5631528"/>
            <a:ext cx="1651000" cy="873060"/>
          </a:xfrm>
          <a:prstGeom prst="rect">
            <a:avLst/>
          </a:prstGeom>
          <a:noFill/>
        </p:spPr>
        <p:txBody>
          <a:bodyPr wrap="square" lIns="0" rIns="0" rtlCol="0">
            <a:spAutoFit/>
          </a:bodyPr>
          <a:lstStyle/>
          <a:p>
            <a:pPr algn="ctr" defTabSz="914102">
              <a:lnSpc>
                <a:spcPct val="130000"/>
              </a:lnSpc>
            </a:pPr>
            <a:r>
              <a:rPr lang="zh-CN" altLang="en-US" sz="1000" dirty="0">
                <a:solidFill>
                  <a:srgbClr val="919FB2"/>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166" name="PA-文本框 12">
            <a:extLst>
              <a:ext uri="{FF2B5EF4-FFF2-40B4-BE49-F238E27FC236}">
                <a16:creationId xmlns:a16="http://schemas.microsoft.com/office/drawing/2014/main" xmlns="" id="{46DF57AB-3D7D-4C80-BD7E-207755F5D0FD}"/>
              </a:ext>
            </a:extLst>
          </p:cNvPr>
          <p:cNvSpPr txBox="1"/>
          <p:nvPr>
            <p:custDataLst>
              <p:tags r:id="rId6"/>
            </p:custDataLst>
          </p:nvPr>
        </p:nvSpPr>
        <p:spPr>
          <a:xfrm>
            <a:off x="3845475" y="5240702"/>
            <a:ext cx="1077218" cy="307777"/>
          </a:xfrm>
          <a:prstGeom prst="rect">
            <a:avLst/>
          </a:prstGeom>
          <a:noFill/>
        </p:spPr>
        <p:txBody>
          <a:bodyPr wrap="none" lIns="0" rIns="0" rtlCol="0">
            <a:spAutoFit/>
          </a:bodyPr>
          <a:lstStyle/>
          <a:p>
            <a:pPr algn="ct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cxnSp>
        <p:nvCxnSpPr>
          <p:cNvPr id="167" name="PA-直接连接符 13">
            <a:extLst>
              <a:ext uri="{FF2B5EF4-FFF2-40B4-BE49-F238E27FC236}">
                <a16:creationId xmlns:a16="http://schemas.microsoft.com/office/drawing/2014/main" xmlns="" id="{816457FE-87E4-45E5-987A-87695CD93741}"/>
              </a:ext>
            </a:extLst>
          </p:cNvPr>
          <p:cNvCxnSpPr>
            <a:cxnSpLocks/>
          </p:cNvCxnSpPr>
          <p:nvPr>
            <p:custDataLst>
              <p:tags r:id="rId7"/>
            </p:custDataLst>
          </p:nvPr>
        </p:nvCxnSpPr>
        <p:spPr>
          <a:xfrm>
            <a:off x="4384084" y="4705910"/>
            <a:ext cx="0" cy="476954"/>
          </a:xfrm>
          <a:prstGeom prst="line">
            <a:avLst/>
          </a:prstGeom>
          <a:noFill/>
          <a:ln w="6350" cap="flat" cmpd="sng" algn="ctr">
            <a:solidFill>
              <a:srgbClr val="526175"/>
            </a:solidFill>
            <a:prstDash val="solid"/>
            <a:miter lim="800000"/>
          </a:ln>
          <a:effectLst/>
        </p:spPr>
      </p:cxnSp>
      <p:grpSp>
        <p:nvGrpSpPr>
          <p:cNvPr id="168" name="PA-组合 4">
            <a:extLst>
              <a:ext uri="{FF2B5EF4-FFF2-40B4-BE49-F238E27FC236}">
                <a16:creationId xmlns:a16="http://schemas.microsoft.com/office/drawing/2014/main" xmlns="" id="{8636F695-5AD7-4050-BD44-A30FC9CE6817}"/>
              </a:ext>
            </a:extLst>
          </p:cNvPr>
          <p:cNvGrpSpPr/>
          <p:nvPr>
            <p:custDataLst>
              <p:tags r:id="rId8"/>
            </p:custDataLst>
          </p:nvPr>
        </p:nvGrpSpPr>
        <p:grpSpPr>
          <a:xfrm>
            <a:off x="3850476" y="4175185"/>
            <a:ext cx="1067216" cy="394140"/>
            <a:chOff x="5076548" y="2986241"/>
            <a:chExt cx="1067216" cy="394140"/>
          </a:xfrm>
        </p:grpSpPr>
        <p:sp>
          <p:nvSpPr>
            <p:cNvPr id="169" name="PA-1">
              <a:extLst>
                <a:ext uri="{FF2B5EF4-FFF2-40B4-BE49-F238E27FC236}">
                  <a16:creationId xmlns:a16="http://schemas.microsoft.com/office/drawing/2014/main" xmlns="" id="{6F926A79-FA2D-428A-B440-3C553FC5981E}"/>
                </a:ext>
              </a:extLst>
            </p:cNvPr>
            <p:cNvSpPr/>
            <p:nvPr>
              <p:custDataLst>
                <p:tags r:id="rId27"/>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70" name="PA-文本框 16">
              <a:extLst>
                <a:ext uri="{FF2B5EF4-FFF2-40B4-BE49-F238E27FC236}">
                  <a16:creationId xmlns:a16="http://schemas.microsoft.com/office/drawing/2014/main" xmlns="" id="{B8FB344A-3D85-4F2D-8B97-33C77C88D435}"/>
                </a:ext>
              </a:extLst>
            </p:cNvPr>
            <p:cNvSpPr txBox="1"/>
            <p:nvPr>
              <p:custDataLst>
                <p:tags r:id="rId28"/>
              </p:custDataLst>
            </p:nvPr>
          </p:nvSpPr>
          <p:spPr>
            <a:xfrm>
              <a:off x="5369708" y="3014034"/>
              <a:ext cx="480901"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2018</a:t>
              </a:r>
            </a:p>
          </p:txBody>
        </p:sp>
      </p:grpSp>
      <p:sp>
        <p:nvSpPr>
          <p:cNvPr id="171" name="PA-文本框 11">
            <a:extLst>
              <a:ext uri="{FF2B5EF4-FFF2-40B4-BE49-F238E27FC236}">
                <a16:creationId xmlns:a16="http://schemas.microsoft.com/office/drawing/2014/main" xmlns="" id="{6A96C096-EB6A-4A34-AA94-0CBD0B89D29E}"/>
              </a:ext>
            </a:extLst>
          </p:cNvPr>
          <p:cNvSpPr txBox="1"/>
          <p:nvPr>
            <p:custDataLst>
              <p:tags r:id="rId9"/>
            </p:custDataLst>
          </p:nvPr>
        </p:nvSpPr>
        <p:spPr>
          <a:xfrm>
            <a:off x="5209584" y="1640663"/>
            <a:ext cx="1651000" cy="873060"/>
          </a:xfrm>
          <a:prstGeom prst="rect">
            <a:avLst/>
          </a:prstGeom>
          <a:noFill/>
        </p:spPr>
        <p:txBody>
          <a:bodyPr wrap="square" lIns="0" rIns="0" rtlCol="0">
            <a:spAutoFit/>
          </a:bodyPr>
          <a:lstStyle/>
          <a:p>
            <a:pPr algn="ctr" defTabSz="914102">
              <a:lnSpc>
                <a:spcPct val="130000"/>
              </a:lnSpc>
            </a:pPr>
            <a:r>
              <a:rPr lang="zh-CN" altLang="en-US" sz="1000" dirty="0">
                <a:solidFill>
                  <a:srgbClr val="919FB2"/>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172" name="PA-文本框 12">
            <a:extLst>
              <a:ext uri="{FF2B5EF4-FFF2-40B4-BE49-F238E27FC236}">
                <a16:creationId xmlns:a16="http://schemas.microsoft.com/office/drawing/2014/main" xmlns="" id="{76C264E8-93CE-4BC4-A0A2-2EB04AF37A4B}"/>
              </a:ext>
            </a:extLst>
          </p:cNvPr>
          <p:cNvSpPr txBox="1"/>
          <p:nvPr>
            <p:custDataLst>
              <p:tags r:id="rId10"/>
            </p:custDataLst>
          </p:nvPr>
        </p:nvSpPr>
        <p:spPr>
          <a:xfrm>
            <a:off x="5496475" y="2584598"/>
            <a:ext cx="1077218" cy="307777"/>
          </a:xfrm>
          <a:prstGeom prst="rect">
            <a:avLst/>
          </a:prstGeom>
          <a:noFill/>
        </p:spPr>
        <p:txBody>
          <a:bodyPr wrap="none" lIns="0" rIns="0" rtlCol="0">
            <a:spAutoFit/>
          </a:bodyPr>
          <a:lstStyle/>
          <a:p>
            <a:pPr algn="ct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cxnSp>
        <p:nvCxnSpPr>
          <p:cNvPr id="173" name="PA-直接连接符 13">
            <a:extLst>
              <a:ext uri="{FF2B5EF4-FFF2-40B4-BE49-F238E27FC236}">
                <a16:creationId xmlns:a16="http://schemas.microsoft.com/office/drawing/2014/main" xmlns="" id="{8626E44F-4847-483C-A898-56B264CEA4FB}"/>
              </a:ext>
            </a:extLst>
          </p:cNvPr>
          <p:cNvCxnSpPr>
            <a:cxnSpLocks/>
          </p:cNvCxnSpPr>
          <p:nvPr>
            <p:custDataLst>
              <p:tags r:id="rId11"/>
            </p:custDataLst>
          </p:nvPr>
        </p:nvCxnSpPr>
        <p:spPr>
          <a:xfrm>
            <a:off x="6035084" y="3030107"/>
            <a:ext cx="0" cy="476954"/>
          </a:xfrm>
          <a:prstGeom prst="line">
            <a:avLst/>
          </a:prstGeom>
          <a:noFill/>
          <a:ln w="6350" cap="flat" cmpd="sng" algn="ctr">
            <a:solidFill>
              <a:srgbClr val="526175"/>
            </a:solidFill>
            <a:prstDash val="solid"/>
            <a:miter lim="800000"/>
          </a:ln>
          <a:effectLst/>
        </p:spPr>
      </p:cxnSp>
      <p:grpSp>
        <p:nvGrpSpPr>
          <p:cNvPr id="174" name="PA-组合 4">
            <a:extLst>
              <a:ext uri="{FF2B5EF4-FFF2-40B4-BE49-F238E27FC236}">
                <a16:creationId xmlns:a16="http://schemas.microsoft.com/office/drawing/2014/main" xmlns="" id="{DB147F77-4A38-4EC9-826F-451F5E97EF5B}"/>
              </a:ext>
            </a:extLst>
          </p:cNvPr>
          <p:cNvGrpSpPr/>
          <p:nvPr>
            <p:custDataLst>
              <p:tags r:id="rId12"/>
            </p:custDataLst>
          </p:nvPr>
        </p:nvGrpSpPr>
        <p:grpSpPr>
          <a:xfrm>
            <a:off x="5501476" y="3920640"/>
            <a:ext cx="1067216" cy="394140"/>
            <a:chOff x="5076548" y="2986241"/>
            <a:chExt cx="1067216" cy="394140"/>
          </a:xfrm>
        </p:grpSpPr>
        <p:sp>
          <p:nvSpPr>
            <p:cNvPr id="175" name="PA-1">
              <a:extLst>
                <a:ext uri="{FF2B5EF4-FFF2-40B4-BE49-F238E27FC236}">
                  <a16:creationId xmlns:a16="http://schemas.microsoft.com/office/drawing/2014/main" xmlns="" id="{BE71C9C6-5367-4C54-BB1D-5B27B07E7684}"/>
                </a:ext>
              </a:extLst>
            </p:cNvPr>
            <p:cNvSpPr/>
            <p:nvPr>
              <p:custDataLst>
                <p:tags r:id="rId25"/>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76" name="PA-文本框 16">
              <a:extLst>
                <a:ext uri="{FF2B5EF4-FFF2-40B4-BE49-F238E27FC236}">
                  <a16:creationId xmlns:a16="http://schemas.microsoft.com/office/drawing/2014/main" xmlns="" id="{03CB8296-60F1-4691-9101-C73B30C7BCE4}"/>
                </a:ext>
              </a:extLst>
            </p:cNvPr>
            <p:cNvSpPr txBox="1"/>
            <p:nvPr>
              <p:custDataLst>
                <p:tags r:id="rId26"/>
              </p:custDataLst>
            </p:nvPr>
          </p:nvSpPr>
          <p:spPr>
            <a:xfrm>
              <a:off x="5369709" y="3014034"/>
              <a:ext cx="480901"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2020</a:t>
              </a:r>
            </a:p>
          </p:txBody>
        </p:sp>
      </p:grpSp>
      <p:sp>
        <p:nvSpPr>
          <p:cNvPr id="177" name="PA-文本框 11">
            <a:extLst>
              <a:ext uri="{FF2B5EF4-FFF2-40B4-BE49-F238E27FC236}">
                <a16:creationId xmlns:a16="http://schemas.microsoft.com/office/drawing/2014/main" xmlns="" id="{EE34E6C1-7DFC-41A2-A496-3E94E4061460}"/>
              </a:ext>
            </a:extLst>
          </p:cNvPr>
          <p:cNvSpPr txBox="1"/>
          <p:nvPr>
            <p:custDataLst>
              <p:tags r:id="rId13"/>
            </p:custDataLst>
          </p:nvPr>
        </p:nvSpPr>
        <p:spPr>
          <a:xfrm>
            <a:off x="7343091" y="3105154"/>
            <a:ext cx="1651000" cy="873060"/>
          </a:xfrm>
          <a:prstGeom prst="rect">
            <a:avLst/>
          </a:prstGeom>
          <a:noFill/>
        </p:spPr>
        <p:txBody>
          <a:bodyPr wrap="square" lIns="0" rIns="0" rtlCol="0">
            <a:spAutoFit/>
          </a:bodyPr>
          <a:lstStyle/>
          <a:p>
            <a:pPr algn="ctr" defTabSz="914102">
              <a:lnSpc>
                <a:spcPct val="130000"/>
              </a:lnSpc>
            </a:pPr>
            <a:r>
              <a:rPr lang="zh-CN" altLang="en-US" sz="1000" dirty="0">
                <a:solidFill>
                  <a:srgbClr val="919FB2"/>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178" name="PA-文本框 12">
            <a:extLst>
              <a:ext uri="{FF2B5EF4-FFF2-40B4-BE49-F238E27FC236}">
                <a16:creationId xmlns:a16="http://schemas.microsoft.com/office/drawing/2014/main" xmlns="" id="{02545930-218B-47DA-B28D-9094728A76C8}"/>
              </a:ext>
            </a:extLst>
          </p:cNvPr>
          <p:cNvSpPr txBox="1"/>
          <p:nvPr>
            <p:custDataLst>
              <p:tags r:id="rId14"/>
            </p:custDataLst>
          </p:nvPr>
        </p:nvSpPr>
        <p:spPr>
          <a:xfrm>
            <a:off x="7629982" y="4049089"/>
            <a:ext cx="1077218" cy="307777"/>
          </a:xfrm>
          <a:prstGeom prst="rect">
            <a:avLst/>
          </a:prstGeom>
          <a:noFill/>
        </p:spPr>
        <p:txBody>
          <a:bodyPr wrap="none" lIns="0" rIns="0" rtlCol="0">
            <a:spAutoFit/>
          </a:bodyPr>
          <a:lstStyle/>
          <a:p>
            <a:pPr algn="ct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cxnSp>
        <p:nvCxnSpPr>
          <p:cNvPr id="179" name="PA-直接连接符 13">
            <a:extLst>
              <a:ext uri="{FF2B5EF4-FFF2-40B4-BE49-F238E27FC236}">
                <a16:creationId xmlns:a16="http://schemas.microsoft.com/office/drawing/2014/main" xmlns="" id="{B89E8B4B-CCAC-4210-84EE-B73A2981407D}"/>
              </a:ext>
            </a:extLst>
          </p:cNvPr>
          <p:cNvCxnSpPr>
            <a:cxnSpLocks/>
          </p:cNvCxnSpPr>
          <p:nvPr>
            <p:custDataLst>
              <p:tags r:id="rId15"/>
            </p:custDataLst>
          </p:nvPr>
        </p:nvCxnSpPr>
        <p:spPr>
          <a:xfrm>
            <a:off x="8168591" y="4452044"/>
            <a:ext cx="0" cy="476954"/>
          </a:xfrm>
          <a:prstGeom prst="line">
            <a:avLst/>
          </a:prstGeom>
          <a:noFill/>
          <a:ln w="6350" cap="flat" cmpd="sng" algn="ctr">
            <a:solidFill>
              <a:srgbClr val="526175"/>
            </a:solidFill>
            <a:prstDash val="solid"/>
            <a:miter lim="800000"/>
          </a:ln>
          <a:effectLst/>
        </p:spPr>
      </p:cxnSp>
      <p:grpSp>
        <p:nvGrpSpPr>
          <p:cNvPr id="180" name="PA-组合 4">
            <a:extLst>
              <a:ext uri="{FF2B5EF4-FFF2-40B4-BE49-F238E27FC236}">
                <a16:creationId xmlns:a16="http://schemas.microsoft.com/office/drawing/2014/main" xmlns="" id="{7B1CE2A2-62AC-435C-A901-51249733F269}"/>
              </a:ext>
            </a:extLst>
          </p:cNvPr>
          <p:cNvGrpSpPr/>
          <p:nvPr>
            <p:custDataLst>
              <p:tags r:id="rId16"/>
            </p:custDataLst>
          </p:nvPr>
        </p:nvGrpSpPr>
        <p:grpSpPr>
          <a:xfrm>
            <a:off x="7634983" y="5285605"/>
            <a:ext cx="1067216" cy="394140"/>
            <a:chOff x="5076548" y="2986241"/>
            <a:chExt cx="1067216" cy="394140"/>
          </a:xfrm>
        </p:grpSpPr>
        <p:sp>
          <p:nvSpPr>
            <p:cNvPr id="181" name="PA-1">
              <a:extLst>
                <a:ext uri="{FF2B5EF4-FFF2-40B4-BE49-F238E27FC236}">
                  <a16:creationId xmlns:a16="http://schemas.microsoft.com/office/drawing/2014/main" xmlns="" id="{F5D128AC-9879-40F1-84E9-B8B82198CC1F}"/>
                </a:ext>
              </a:extLst>
            </p:cNvPr>
            <p:cNvSpPr/>
            <p:nvPr>
              <p:custDataLst>
                <p:tags r:id="rId23"/>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82" name="PA-文本框 16">
              <a:extLst>
                <a:ext uri="{FF2B5EF4-FFF2-40B4-BE49-F238E27FC236}">
                  <a16:creationId xmlns:a16="http://schemas.microsoft.com/office/drawing/2014/main" xmlns="" id="{B4611EDD-670E-44C2-8062-5FD920FA0AF6}"/>
                </a:ext>
              </a:extLst>
            </p:cNvPr>
            <p:cNvSpPr txBox="1"/>
            <p:nvPr>
              <p:custDataLst>
                <p:tags r:id="rId24"/>
              </p:custDataLst>
            </p:nvPr>
          </p:nvSpPr>
          <p:spPr>
            <a:xfrm>
              <a:off x="5369708" y="3014034"/>
              <a:ext cx="480901"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2026</a:t>
              </a:r>
            </a:p>
          </p:txBody>
        </p:sp>
      </p:grpSp>
      <p:sp>
        <p:nvSpPr>
          <p:cNvPr id="183" name="PA-文本框 11">
            <a:extLst>
              <a:ext uri="{FF2B5EF4-FFF2-40B4-BE49-F238E27FC236}">
                <a16:creationId xmlns:a16="http://schemas.microsoft.com/office/drawing/2014/main" xmlns="" id="{B8CB61A7-ADD9-4ACE-B1C4-2508190453BF}"/>
              </a:ext>
            </a:extLst>
          </p:cNvPr>
          <p:cNvSpPr txBox="1"/>
          <p:nvPr>
            <p:custDataLst>
              <p:tags r:id="rId17"/>
            </p:custDataLst>
          </p:nvPr>
        </p:nvSpPr>
        <p:spPr>
          <a:xfrm>
            <a:off x="9839782" y="2351341"/>
            <a:ext cx="1651000" cy="873060"/>
          </a:xfrm>
          <a:prstGeom prst="rect">
            <a:avLst/>
          </a:prstGeom>
          <a:noFill/>
        </p:spPr>
        <p:txBody>
          <a:bodyPr wrap="square" lIns="0" rIns="0" rtlCol="0">
            <a:spAutoFit/>
          </a:bodyPr>
          <a:lstStyle/>
          <a:p>
            <a:pPr algn="ctr" defTabSz="914102">
              <a:lnSpc>
                <a:spcPct val="130000"/>
              </a:lnSpc>
            </a:pPr>
            <a:r>
              <a:rPr lang="zh-CN" altLang="en-US" sz="1000" dirty="0">
                <a:solidFill>
                  <a:srgbClr val="919FB2"/>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单击添加详细文字说明，或复制文本黏贴自此右键只保留文字单击添加详细文字说明单击添加详细文字说明</a:t>
            </a:r>
          </a:p>
        </p:txBody>
      </p:sp>
      <p:sp>
        <p:nvSpPr>
          <p:cNvPr id="184" name="PA-文本框 12">
            <a:extLst>
              <a:ext uri="{FF2B5EF4-FFF2-40B4-BE49-F238E27FC236}">
                <a16:creationId xmlns:a16="http://schemas.microsoft.com/office/drawing/2014/main" xmlns="" id="{A3902DF7-933A-4142-8225-4927813480CC}"/>
              </a:ext>
            </a:extLst>
          </p:cNvPr>
          <p:cNvSpPr txBox="1"/>
          <p:nvPr>
            <p:custDataLst>
              <p:tags r:id="rId18"/>
            </p:custDataLst>
          </p:nvPr>
        </p:nvSpPr>
        <p:spPr>
          <a:xfrm>
            <a:off x="10126673" y="3295276"/>
            <a:ext cx="1077218" cy="307777"/>
          </a:xfrm>
          <a:prstGeom prst="rect">
            <a:avLst/>
          </a:prstGeom>
          <a:noFill/>
        </p:spPr>
        <p:txBody>
          <a:bodyPr wrap="none" lIns="0" rIns="0" rtlCol="0">
            <a:spAutoFit/>
          </a:bodyPr>
          <a:lstStyle/>
          <a:p>
            <a:pPr algn="ctr" defTabSz="914102"/>
            <a:r>
              <a:rPr lang="zh-CN" altLang="en-US" sz="1400" b="1" dirty="0">
                <a:solidFill>
                  <a:srgbClr val="526175"/>
                </a:solidFill>
                <a:latin typeface="微软雅黑" panose="020B0503020204020204" pitchFamily="34" charset="-122"/>
                <a:ea typeface="微软雅黑" panose="020B0503020204020204" pitchFamily="34" charset="-122"/>
                <a:cs typeface="Open Sans" charset="0"/>
              </a:rPr>
              <a:t>在此添加标题</a:t>
            </a:r>
          </a:p>
        </p:txBody>
      </p:sp>
      <p:cxnSp>
        <p:nvCxnSpPr>
          <p:cNvPr id="185" name="PA-直接连接符 13">
            <a:extLst>
              <a:ext uri="{FF2B5EF4-FFF2-40B4-BE49-F238E27FC236}">
                <a16:creationId xmlns:a16="http://schemas.microsoft.com/office/drawing/2014/main" xmlns="" id="{F21BB0AE-EF5B-4FF6-89AC-B3912187444A}"/>
              </a:ext>
            </a:extLst>
          </p:cNvPr>
          <p:cNvCxnSpPr>
            <a:cxnSpLocks/>
          </p:cNvCxnSpPr>
          <p:nvPr>
            <p:custDataLst>
              <p:tags r:id="rId19"/>
            </p:custDataLst>
          </p:nvPr>
        </p:nvCxnSpPr>
        <p:spPr>
          <a:xfrm>
            <a:off x="10665282" y="3698231"/>
            <a:ext cx="0" cy="476954"/>
          </a:xfrm>
          <a:prstGeom prst="line">
            <a:avLst/>
          </a:prstGeom>
          <a:noFill/>
          <a:ln w="6350" cap="flat" cmpd="sng" algn="ctr">
            <a:solidFill>
              <a:srgbClr val="526175"/>
            </a:solidFill>
            <a:prstDash val="solid"/>
            <a:miter lim="800000"/>
          </a:ln>
          <a:effectLst/>
        </p:spPr>
      </p:cxnSp>
      <p:grpSp>
        <p:nvGrpSpPr>
          <p:cNvPr id="186" name="PA-组合 4">
            <a:extLst>
              <a:ext uri="{FF2B5EF4-FFF2-40B4-BE49-F238E27FC236}">
                <a16:creationId xmlns:a16="http://schemas.microsoft.com/office/drawing/2014/main" xmlns="" id="{EB33C252-7FE3-465B-9DBE-C52AB9F5405D}"/>
              </a:ext>
            </a:extLst>
          </p:cNvPr>
          <p:cNvGrpSpPr/>
          <p:nvPr>
            <p:custDataLst>
              <p:tags r:id="rId20"/>
            </p:custDataLst>
          </p:nvPr>
        </p:nvGrpSpPr>
        <p:grpSpPr>
          <a:xfrm>
            <a:off x="10131674" y="4454935"/>
            <a:ext cx="1067216" cy="394140"/>
            <a:chOff x="5076548" y="2986241"/>
            <a:chExt cx="1067216" cy="394140"/>
          </a:xfrm>
        </p:grpSpPr>
        <p:sp>
          <p:nvSpPr>
            <p:cNvPr id="187" name="PA-1">
              <a:extLst>
                <a:ext uri="{FF2B5EF4-FFF2-40B4-BE49-F238E27FC236}">
                  <a16:creationId xmlns:a16="http://schemas.microsoft.com/office/drawing/2014/main" xmlns="" id="{CAA2D607-A661-436E-93BD-44601A6F062F}"/>
                </a:ext>
              </a:extLst>
            </p:cNvPr>
            <p:cNvSpPr/>
            <p:nvPr>
              <p:custDataLst>
                <p:tags r:id="rId21"/>
              </p:custDataLst>
            </p:nvPr>
          </p:nvSpPr>
          <p:spPr>
            <a:xfrm flipH="1" flipV="1">
              <a:off x="5076548" y="2986241"/>
              <a:ext cx="1067216" cy="394140"/>
            </a:xfrm>
            <a:prstGeom prst="roundRect">
              <a:avLst>
                <a:gd name="adj" fmla="val 12745"/>
              </a:avLst>
            </a:prstGeom>
            <a:gradFill>
              <a:gsLst>
                <a:gs pos="0">
                  <a:srgbClr val="FFFFFF"/>
                </a:gs>
                <a:gs pos="70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88" name="PA-文本框 16">
              <a:extLst>
                <a:ext uri="{FF2B5EF4-FFF2-40B4-BE49-F238E27FC236}">
                  <a16:creationId xmlns:a16="http://schemas.microsoft.com/office/drawing/2014/main" xmlns="" id="{00818504-2A90-4429-B5FB-6737CADFCEFD}"/>
                </a:ext>
              </a:extLst>
            </p:cNvPr>
            <p:cNvSpPr txBox="1"/>
            <p:nvPr>
              <p:custDataLst>
                <p:tags r:id="rId22"/>
              </p:custDataLst>
            </p:nvPr>
          </p:nvSpPr>
          <p:spPr>
            <a:xfrm>
              <a:off x="5369709" y="3014034"/>
              <a:ext cx="480901" cy="338554"/>
            </a:xfrm>
            <a:prstGeom prst="rect">
              <a:avLst/>
            </a:prstGeom>
            <a:noFill/>
          </p:spPr>
          <p:txBody>
            <a:bodyPr wrap="none" lIns="0" rIns="0" rtlCol="0">
              <a:spAutoFit/>
            </a:bodyPr>
            <a:lstStyle/>
            <a:p>
              <a:pPr marL="0" marR="0" lvl="0" indent="0" algn="ctr" defTabSz="914102"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Open Sans" charset="0"/>
                </a:rPr>
                <a:t>2029</a:t>
              </a:r>
            </a:p>
          </p:txBody>
        </p:sp>
      </p:grpSp>
    </p:spTree>
    <p:extLst>
      <p:ext uri="{BB962C8B-B14F-4D97-AF65-F5344CB8AC3E}">
        <p14:creationId xmlns:p14="http://schemas.microsoft.com/office/powerpoint/2010/main" val="385221926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528" fill="hold" grpId="0" nodeType="after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to="" calcmode="lin" valueType="num">
                                      <p:cBhvr>
                                        <p:cTn id="12"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3"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4"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5"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6" fill="hold">
                            <p:stCondLst>
                              <p:cond delay="2150"/>
                            </p:stCondLst>
                            <p:childTnLst>
                              <p:par>
                                <p:cTn id="17" presetID="10" presetClass="entr" presetSubtype="0"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fade">
                                      <p:cBhvr>
                                        <p:cTn id="19" dur="500"/>
                                        <p:tgtEl>
                                          <p:spTgt spid="93"/>
                                        </p:tgtEl>
                                      </p:cBhvr>
                                    </p:animEffect>
                                  </p:childTnLst>
                                </p:cTn>
                              </p:par>
                            </p:childTnLst>
                          </p:cTn>
                        </p:par>
                        <p:par>
                          <p:cTn id="20" fill="hold">
                            <p:stCondLst>
                              <p:cond delay="2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1000"/>
                                        <p:tgtEl>
                                          <p:spTgt spid="92"/>
                                        </p:tgtEl>
                                      </p:cBhvr>
                                    </p:animEffect>
                                  </p:childTnLst>
                                </p:cTn>
                              </p:par>
                            </p:childTnLst>
                          </p:cTn>
                        </p:par>
                        <p:par>
                          <p:cTn id="24" fill="hold">
                            <p:stCondLst>
                              <p:cond delay="3650"/>
                            </p:stCondLst>
                            <p:childTnLst>
                              <p:par>
                                <p:cTn id="25" presetID="31" presetClass="entr" presetSubtype="0" fill="hold" nodeType="afterEffect">
                                  <p:stCondLst>
                                    <p:cond delay="0"/>
                                  </p:stCondLst>
                                  <p:childTnLst>
                                    <p:set>
                                      <p:cBhvr>
                                        <p:cTn id="26" dur="1" fill="hold">
                                          <p:stCondLst>
                                            <p:cond delay="0"/>
                                          </p:stCondLst>
                                        </p:cTn>
                                        <p:tgtEl>
                                          <p:spTgt spid="162"/>
                                        </p:tgtEl>
                                        <p:attrNameLst>
                                          <p:attrName>style.visibility</p:attrName>
                                        </p:attrNameLst>
                                      </p:cBhvr>
                                      <p:to>
                                        <p:strVal val="visible"/>
                                      </p:to>
                                    </p:set>
                                    <p:anim calcmode="lin" valueType="num">
                                      <p:cBhvr>
                                        <p:cTn id="27" dur="1000" fill="hold"/>
                                        <p:tgtEl>
                                          <p:spTgt spid="162"/>
                                        </p:tgtEl>
                                        <p:attrNameLst>
                                          <p:attrName>ppt_w</p:attrName>
                                        </p:attrNameLst>
                                      </p:cBhvr>
                                      <p:tavLst>
                                        <p:tav tm="0">
                                          <p:val>
                                            <p:fltVal val="0"/>
                                          </p:val>
                                        </p:tav>
                                        <p:tav tm="100000">
                                          <p:val>
                                            <p:strVal val="#ppt_w"/>
                                          </p:val>
                                        </p:tav>
                                      </p:tavLst>
                                    </p:anim>
                                    <p:anim calcmode="lin" valueType="num">
                                      <p:cBhvr>
                                        <p:cTn id="28" dur="1000" fill="hold"/>
                                        <p:tgtEl>
                                          <p:spTgt spid="162"/>
                                        </p:tgtEl>
                                        <p:attrNameLst>
                                          <p:attrName>ppt_h</p:attrName>
                                        </p:attrNameLst>
                                      </p:cBhvr>
                                      <p:tavLst>
                                        <p:tav tm="0">
                                          <p:val>
                                            <p:fltVal val="0"/>
                                          </p:val>
                                        </p:tav>
                                        <p:tav tm="100000">
                                          <p:val>
                                            <p:strVal val="#ppt_h"/>
                                          </p:val>
                                        </p:tav>
                                      </p:tavLst>
                                    </p:anim>
                                    <p:anim calcmode="lin" valueType="num">
                                      <p:cBhvr>
                                        <p:cTn id="29" dur="1000" fill="hold"/>
                                        <p:tgtEl>
                                          <p:spTgt spid="162"/>
                                        </p:tgtEl>
                                        <p:attrNameLst>
                                          <p:attrName>style.rotation</p:attrName>
                                        </p:attrNameLst>
                                      </p:cBhvr>
                                      <p:tavLst>
                                        <p:tav tm="0">
                                          <p:val>
                                            <p:fltVal val="90"/>
                                          </p:val>
                                        </p:tav>
                                        <p:tav tm="100000">
                                          <p:val>
                                            <p:fltVal val="0"/>
                                          </p:val>
                                        </p:tav>
                                      </p:tavLst>
                                    </p:anim>
                                    <p:animEffect transition="in" filter="fade">
                                      <p:cBhvr>
                                        <p:cTn id="30" dur="1000"/>
                                        <p:tgtEl>
                                          <p:spTgt spid="162"/>
                                        </p:tgtEl>
                                      </p:cBhvr>
                                    </p:animEffect>
                                  </p:childTnLst>
                                </p:cTn>
                              </p:par>
                              <p:par>
                                <p:cTn id="31" presetID="16" presetClass="entr" presetSubtype="42" fill="hold" nodeType="withEffect">
                                  <p:stCondLst>
                                    <p:cond delay="700"/>
                                  </p:stCondLst>
                                  <p:childTnLst>
                                    <p:set>
                                      <p:cBhvr>
                                        <p:cTn id="32" dur="1" fill="hold">
                                          <p:stCondLst>
                                            <p:cond delay="0"/>
                                          </p:stCondLst>
                                        </p:cTn>
                                        <p:tgtEl>
                                          <p:spTgt spid="161"/>
                                        </p:tgtEl>
                                        <p:attrNameLst>
                                          <p:attrName>style.visibility</p:attrName>
                                        </p:attrNameLst>
                                      </p:cBhvr>
                                      <p:to>
                                        <p:strVal val="visible"/>
                                      </p:to>
                                    </p:set>
                                    <p:animEffect transition="in" filter="barn(outHorizontal)">
                                      <p:cBhvr>
                                        <p:cTn id="33" dur="200"/>
                                        <p:tgtEl>
                                          <p:spTgt spid="161"/>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160"/>
                                        </p:tgtEl>
                                        <p:attrNameLst>
                                          <p:attrName>style.visibility</p:attrName>
                                        </p:attrNameLst>
                                      </p:cBhvr>
                                      <p:to>
                                        <p:strVal val="visible"/>
                                      </p:to>
                                    </p:set>
                                    <p:animEffect transition="in" filter="fade">
                                      <p:cBhvr>
                                        <p:cTn id="36" dur="500"/>
                                        <p:tgtEl>
                                          <p:spTgt spid="160"/>
                                        </p:tgtEl>
                                      </p:cBhvr>
                                    </p:animEffect>
                                  </p:childTnLst>
                                </p:cTn>
                              </p:par>
                              <p:par>
                                <p:cTn id="37" presetID="64" presetClass="path" presetSubtype="0" decel="100000" fill="hold" grpId="1" nodeType="withEffect">
                                  <p:stCondLst>
                                    <p:cond delay="750"/>
                                  </p:stCondLst>
                                  <p:childTnLst>
                                    <p:animMotion origin="layout" path="M -3.33333E-6 0.03912 L -3.33333E-6 4.07407E-6 " pathEditMode="relative" rAng="0" ptsTypes="AA">
                                      <p:cBhvr>
                                        <p:cTn id="38" dur="500" fill="hold"/>
                                        <p:tgtEl>
                                          <p:spTgt spid="160"/>
                                        </p:tgtEl>
                                        <p:attrNameLst>
                                          <p:attrName>ppt_x</p:attrName>
                                          <p:attrName>ppt_y</p:attrName>
                                        </p:attrNameLst>
                                      </p:cBhvr>
                                      <p:rCtr x="0" y="-1968"/>
                                    </p:animMotion>
                                  </p:childTnLst>
                                </p:cTn>
                              </p:par>
                              <p:par>
                                <p:cTn id="39" presetID="10" presetClass="entr" presetSubtype="0" fill="hold" grpId="0" nodeType="withEffect">
                                  <p:stCondLst>
                                    <p:cond delay="800"/>
                                  </p:stCondLst>
                                  <p:childTnLst>
                                    <p:set>
                                      <p:cBhvr>
                                        <p:cTn id="40" dur="1" fill="hold">
                                          <p:stCondLst>
                                            <p:cond delay="0"/>
                                          </p:stCondLst>
                                        </p:cTn>
                                        <p:tgtEl>
                                          <p:spTgt spid="159"/>
                                        </p:tgtEl>
                                        <p:attrNameLst>
                                          <p:attrName>style.visibility</p:attrName>
                                        </p:attrNameLst>
                                      </p:cBhvr>
                                      <p:to>
                                        <p:strVal val="visible"/>
                                      </p:to>
                                    </p:set>
                                    <p:animEffect transition="in" filter="fade">
                                      <p:cBhvr>
                                        <p:cTn id="41" dur="500"/>
                                        <p:tgtEl>
                                          <p:spTgt spid="159"/>
                                        </p:tgtEl>
                                      </p:cBhvr>
                                    </p:animEffect>
                                  </p:childTnLst>
                                </p:cTn>
                              </p:par>
                              <p:par>
                                <p:cTn id="42" presetID="64" presetClass="path" presetSubtype="0" decel="100000" fill="hold" grpId="1" nodeType="withEffect">
                                  <p:stCondLst>
                                    <p:cond delay="800"/>
                                  </p:stCondLst>
                                  <p:childTnLst>
                                    <p:animMotion origin="layout" path="M -3.33333E-6 0.03912 L -3.33333E-6 -4.07407E-6 " pathEditMode="relative" rAng="0" ptsTypes="AA">
                                      <p:cBhvr>
                                        <p:cTn id="43" dur="500" fill="hold"/>
                                        <p:tgtEl>
                                          <p:spTgt spid="159"/>
                                        </p:tgtEl>
                                        <p:attrNameLst>
                                          <p:attrName>ppt_x</p:attrName>
                                          <p:attrName>ppt_y</p:attrName>
                                        </p:attrNameLst>
                                      </p:cBhvr>
                                      <p:rCtr x="0" y="-1968"/>
                                    </p:animMotion>
                                  </p:childTnLst>
                                </p:cTn>
                              </p:par>
                            </p:childTnLst>
                          </p:cTn>
                        </p:par>
                        <p:par>
                          <p:cTn id="44" fill="hold">
                            <p:stCondLst>
                              <p:cond delay="4950"/>
                            </p:stCondLst>
                            <p:childTnLst>
                              <p:par>
                                <p:cTn id="45" presetID="31" presetClass="entr" presetSubtype="0" fill="hold" nodeType="afterEffect">
                                  <p:stCondLst>
                                    <p:cond delay="0"/>
                                  </p:stCondLst>
                                  <p:childTnLst>
                                    <p:set>
                                      <p:cBhvr>
                                        <p:cTn id="46" dur="1" fill="hold">
                                          <p:stCondLst>
                                            <p:cond delay="0"/>
                                          </p:stCondLst>
                                        </p:cTn>
                                        <p:tgtEl>
                                          <p:spTgt spid="168"/>
                                        </p:tgtEl>
                                        <p:attrNameLst>
                                          <p:attrName>style.visibility</p:attrName>
                                        </p:attrNameLst>
                                      </p:cBhvr>
                                      <p:to>
                                        <p:strVal val="visible"/>
                                      </p:to>
                                    </p:set>
                                    <p:anim calcmode="lin" valueType="num">
                                      <p:cBhvr>
                                        <p:cTn id="47" dur="1000" fill="hold"/>
                                        <p:tgtEl>
                                          <p:spTgt spid="168"/>
                                        </p:tgtEl>
                                        <p:attrNameLst>
                                          <p:attrName>ppt_w</p:attrName>
                                        </p:attrNameLst>
                                      </p:cBhvr>
                                      <p:tavLst>
                                        <p:tav tm="0">
                                          <p:val>
                                            <p:fltVal val="0"/>
                                          </p:val>
                                        </p:tav>
                                        <p:tav tm="100000">
                                          <p:val>
                                            <p:strVal val="#ppt_w"/>
                                          </p:val>
                                        </p:tav>
                                      </p:tavLst>
                                    </p:anim>
                                    <p:anim calcmode="lin" valueType="num">
                                      <p:cBhvr>
                                        <p:cTn id="48" dur="1000" fill="hold"/>
                                        <p:tgtEl>
                                          <p:spTgt spid="168"/>
                                        </p:tgtEl>
                                        <p:attrNameLst>
                                          <p:attrName>ppt_h</p:attrName>
                                        </p:attrNameLst>
                                      </p:cBhvr>
                                      <p:tavLst>
                                        <p:tav tm="0">
                                          <p:val>
                                            <p:fltVal val="0"/>
                                          </p:val>
                                        </p:tav>
                                        <p:tav tm="100000">
                                          <p:val>
                                            <p:strVal val="#ppt_h"/>
                                          </p:val>
                                        </p:tav>
                                      </p:tavLst>
                                    </p:anim>
                                    <p:anim calcmode="lin" valueType="num">
                                      <p:cBhvr>
                                        <p:cTn id="49" dur="1000" fill="hold"/>
                                        <p:tgtEl>
                                          <p:spTgt spid="168"/>
                                        </p:tgtEl>
                                        <p:attrNameLst>
                                          <p:attrName>style.rotation</p:attrName>
                                        </p:attrNameLst>
                                      </p:cBhvr>
                                      <p:tavLst>
                                        <p:tav tm="0">
                                          <p:val>
                                            <p:fltVal val="90"/>
                                          </p:val>
                                        </p:tav>
                                        <p:tav tm="100000">
                                          <p:val>
                                            <p:fltVal val="0"/>
                                          </p:val>
                                        </p:tav>
                                      </p:tavLst>
                                    </p:anim>
                                    <p:animEffect transition="in" filter="fade">
                                      <p:cBhvr>
                                        <p:cTn id="50" dur="1000"/>
                                        <p:tgtEl>
                                          <p:spTgt spid="168"/>
                                        </p:tgtEl>
                                      </p:cBhvr>
                                    </p:animEffect>
                                  </p:childTnLst>
                                </p:cTn>
                              </p:par>
                              <p:par>
                                <p:cTn id="51" presetID="16" presetClass="entr" presetSubtype="42" fill="hold" nodeType="withEffect">
                                  <p:stCondLst>
                                    <p:cond delay="700"/>
                                  </p:stCondLst>
                                  <p:childTnLst>
                                    <p:set>
                                      <p:cBhvr>
                                        <p:cTn id="52" dur="1" fill="hold">
                                          <p:stCondLst>
                                            <p:cond delay="0"/>
                                          </p:stCondLst>
                                        </p:cTn>
                                        <p:tgtEl>
                                          <p:spTgt spid="167"/>
                                        </p:tgtEl>
                                        <p:attrNameLst>
                                          <p:attrName>style.visibility</p:attrName>
                                        </p:attrNameLst>
                                      </p:cBhvr>
                                      <p:to>
                                        <p:strVal val="visible"/>
                                      </p:to>
                                    </p:set>
                                    <p:animEffect transition="in" filter="barn(outHorizontal)">
                                      <p:cBhvr>
                                        <p:cTn id="53" dur="200"/>
                                        <p:tgtEl>
                                          <p:spTgt spid="167"/>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166"/>
                                        </p:tgtEl>
                                        <p:attrNameLst>
                                          <p:attrName>style.visibility</p:attrName>
                                        </p:attrNameLst>
                                      </p:cBhvr>
                                      <p:to>
                                        <p:strVal val="visible"/>
                                      </p:to>
                                    </p:set>
                                    <p:animEffect transition="in" filter="fade">
                                      <p:cBhvr>
                                        <p:cTn id="56" dur="500"/>
                                        <p:tgtEl>
                                          <p:spTgt spid="166"/>
                                        </p:tgtEl>
                                      </p:cBhvr>
                                    </p:animEffect>
                                  </p:childTnLst>
                                </p:cTn>
                              </p:par>
                              <p:par>
                                <p:cTn id="57" presetID="64" presetClass="path" presetSubtype="0" decel="100000" fill="hold" grpId="1" nodeType="withEffect">
                                  <p:stCondLst>
                                    <p:cond delay="750"/>
                                  </p:stCondLst>
                                  <p:childTnLst>
                                    <p:animMotion origin="layout" path="M 4.79167E-6 0.03912 L 4.79167E-6 -4.07407E-6 " pathEditMode="relative" rAng="0" ptsTypes="AA">
                                      <p:cBhvr>
                                        <p:cTn id="58" dur="500" fill="hold"/>
                                        <p:tgtEl>
                                          <p:spTgt spid="166"/>
                                        </p:tgtEl>
                                        <p:attrNameLst>
                                          <p:attrName>ppt_x</p:attrName>
                                          <p:attrName>ppt_y</p:attrName>
                                        </p:attrNameLst>
                                      </p:cBhvr>
                                      <p:rCtr x="0" y="-1968"/>
                                    </p:animMotion>
                                  </p:childTnLst>
                                </p:cTn>
                              </p:par>
                              <p:par>
                                <p:cTn id="59" presetID="10" presetClass="entr" presetSubtype="0" fill="hold" grpId="0" nodeType="withEffect">
                                  <p:stCondLst>
                                    <p:cond delay="800"/>
                                  </p:stCondLst>
                                  <p:childTnLst>
                                    <p:set>
                                      <p:cBhvr>
                                        <p:cTn id="60" dur="1" fill="hold">
                                          <p:stCondLst>
                                            <p:cond delay="0"/>
                                          </p:stCondLst>
                                        </p:cTn>
                                        <p:tgtEl>
                                          <p:spTgt spid="165"/>
                                        </p:tgtEl>
                                        <p:attrNameLst>
                                          <p:attrName>style.visibility</p:attrName>
                                        </p:attrNameLst>
                                      </p:cBhvr>
                                      <p:to>
                                        <p:strVal val="visible"/>
                                      </p:to>
                                    </p:set>
                                    <p:animEffect transition="in" filter="fade">
                                      <p:cBhvr>
                                        <p:cTn id="61" dur="500"/>
                                        <p:tgtEl>
                                          <p:spTgt spid="165"/>
                                        </p:tgtEl>
                                      </p:cBhvr>
                                    </p:animEffect>
                                  </p:childTnLst>
                                </p:cTn>
                              </p:par>
                              <p:par>
                                <p:cTn id="62" presetID="64" presetClass="path" presetSubtype="0" decel="100000" fill="hold" grpId="1" nodeType="withEffect">
                                  <p:stCondLst>
                                    <p:cond delay="800"/>
                                  </p:stCondLst>
                                  <p:childTnLst>
                                    <p:animMotion origin="layout" path="M 4.58333E-6 0.03912 L 4.58333E-6 -2.22222E-6 " pathEditMode="relative" rAng="0" ptsTypes="AA">
                                      <p:cBhvr>
                                        <p:cTn id="63" dur="500" fill="hold"/>
                                        <p:tgtEl>
                                          <p:spTgt spid="165"/>
                                        </p:tgtEl>
                                        <p:attrNameLst>
                                          <p:attrName>ppt_x</p:attrName>
                                          <p:attrName>ppt_y</p:attrName>
                                        </p:attrNameLst>
                                      </p:cBhvr>
                                      <p:rCtr x="0" y="-1968"/>
                                    </p:animMotion>
                                  </p:childTnLst>
                                </p:cTn>
                              </p:par>
                            </p:childTnLst>
                          </p:cTn>
                        </p:par>
                        <p:par>
                          <p:cTn id="64" fill="hold">
                            <p:stCondLst>
                              <p:cond delay="6250"/>
                            </p:stCondLst>
                            <p:childTnLst>
                              <p:par>
                                <p:cTn id="65" presetID="31" presetClass="entr" presetSubtype="0" fill="hold" nodeType="afterEffect">
                                  <p:stCondLst>
                                    <p:cond delay="0"/>
                                  </p:stCondLst>
                                  <p:childTnLst>
                                    <p:set>
                                      <p:cBhvr>
                                        <p:cTn id="66" dur="1" fill="hold">
                                          <p:stCondLst>
                                            <p:cond delay="0"/>
                                          </p:stCondLst>
                                        </p:cTn>
                                        <p:tgtEl>
                                          <p:spTgt spid="174"/>
                                        </p:tgtEl>
                                        <p:attrNameLst>
                                          <p:attrName>style.visibility</p:attrName>
                                        </p:attrNameLst>
                                      </p:cBhvr>
                                      <p:to>
                                        <p:strVal val="visible"/>
                                      </p:to>
                                    </p:set>
                                    <p:anim calcmode="lin" valueType="num">
                                      <p:cBhvr>
                                        <p:cTn id="67" dur="1000" fill="hold"/>
                                        <p:tgtEl>
                                          <p:spTgt spid="174"/>
                                        </p:tgtEl>
                                        <p:attrNameLst>
                                          <p:attrName>ppt_w</p:attrName>
                                        </p:attrNameLst>
                                      </p:cBhvr>
                                      <p:tavLst>
                                        <p:tav tm="0">
                                          <p:val>
                                            <p:fltVal val="0"/>
                                          </p:val>
                                        </p:tav>
                                        <p:tav tm="100000">
                                          <p:val>
                                            <p:strVal val="#ppt_w"/>
                                          </p:val>
                                        </p:tav>
                                      </p:tavLst>
                                    </p:anim>
                                    <p:anim calcmode="lin" valueType="num">
                                      <p:cBhvr>
                                        <p:cTn id="68" dur="1000" fill="hold"/>
                                        <p:tgtEl>
                                          <p:spTgt spid="174"/>
                                        </p:tgtEl>
                                        <p:attrNameLst>
                                          <p:attrName>ppt_h</p:attrName>
                                        </p:attrNameLst>
                                      </p:cBhvr>
                                      <p:tavLst>
                                        <p:tav tm="0">
                                          <p:val>
                                            <p:fltVal val="0"/>
                                          </p:val>
                                        </p:tav>
                                        <p:tav tm="100000">
                                          <p:val>
                                            <p:strVal val="#ppt_h"/>
                                          </p:val>
                                        </p:tav>
                                      </p:tavLst>
                                    </p:anim>
                                    <p:anim calcmode="lin" valueType="num">
                                      <p:cBhvr>
                                        <p:cTn id="69" dur="1000" fill="hold"/>
                                        <p:tgtEl>
                                          <p:spTgt spid="174"/>
                                        </p:tgtEl>
                                        <p:attrNameLst>
                                          <p:attrName>style.rotation</p:attrName>
                                        </p:attrNameLst>
                                      </p:cBhvr>
                                      <p:tavLst>
                                        <p:tav tm="0">
                                          <p:val>
                                            <p:fltVal val="90"/>
                                          </p:val>
                                        </p:tav>
                                        <p:tav tm="100000">
                                          <p:val>
                                            <p:fltVal val="0"/>
                                          </p:val>
                                        </p:tav>
                                      </p:tavLst>
                                    </p:anim>
                                    <p:animEffect transition="in" filter="fade">
                                      <p:cBhvr>
                                        <p:cTn id="70" dur="1000"/>
                                        <p:tgtEl>
                                          <p:spTgt spid="174"/>
                                        </p:tgtEl>
                                      </p:cBhvr>
                                    </p:animEffect>
                                  </p:childTnLst>
                                </p:cTn>
                              </p:par>
                              <p:par>
                                <p:cTn id="71" presetID="16" presetClass="entr" presetSubtype="42" fill="hold" nodeType="withEffect">
                                  <p:stCondLst>
                                    <p:cond delay="700"/>
                                  </p:stCondLst>
                                  <p:childTnLst>
                                    <p:set>
                                      <p:cBhvr>
                                        <p:cTn id="72" dur="1" fill="hold">
                                          <p:stCondLst>
                                            <p:cond delay="0"/>
                                          </p:stCondLst>
                                        </p:cTn>
                                        <p:tgtEl>
                                          <p:spTgt spid="173"/>
                                        </p:tgtEl>
                                        <p:attrNameLst>
                                          <p:attrName>style.visibility</p:attrName>
                                        </p:attrNameLst>
                                      </p:cBhvr>
                                      <p:to>
                                        <p:strVal val="visible"/>
                                      </p:to>
                                    </p:set>
                                    <p:animEffect transition="in" filter="barn(outHorizontal)">
                                      <p:cBhvr>
                                        <p:cTn id="73" dur="200"/>
                                        <p:tgtEl>
                                          <p:spTgt spid="173"/>
                                        </p:tgtEl>
                                      </p:cBhvr>
                                    </p:animEffect>
                                  </p:childTnLst>
                                </p:cTn>
                              </p:par>
                              <p:par>
                                <p:cTn id="74" presetID="10" presetClass="entr" presetSubtype="0" fill="hold" grpId="0" nodeType="withEffect">
                                  <p:stCondLst>
                                    <p:cond delay="750"/>
                                  </p:stCondLst>
                                  <p:childTnLst>
                                    <p:set>
                                      <p:cBhvr>
                                        <p:cTn id="75" dur="1" fill="hold">
                                          <p:stCondLst>
                                            <p:cond delay="0"/>
                                          </p:stCondLst>
                                        </p:cTn>
                                        <p:tgtEl>
                                          <p:spTgt spid="172"/>
                                        </p:tgtEl>
                                        <p:attrNameLst>
                                          <p:attrName>style.visibility</p:attrName>
                                        </p:attrNameLst>
                                      </p:cBhvr>
                                      <p:to>
                                        <p:strVal val="visible"/>
                                      </p:to>
                                    </p:set>
                                    <p:animEffect transition="in" filter="fade">
                                      <p:cBhvr>
                                        <p:cTn id="76" dur="500"/>
                                        <p:tgtEl>
                                          <p:spTgt spid="172"/>
                                        </p:tgtEl>
                                      </p:cBhvr>
                                    </p:animEffect>
                                  </p:childTnLst>
                                </p:cTn>
                              </p:par>
                              <p:par>
                                <p:cTn id="77" presetID="64" presetClass="path" presetSubtype="0" decel="100000" fill="hold" grpId="1" nodeType="withEffect">
                                  <p:stCondLst>
                                    <p:cond delay="750"/>
                                  </p:stCondLst>
                                  <p:childTnLst>
                                    <p:animMotion origin="layout" path="M -1.875E-6 0.03912 L -1.875E-6 4.44444E-6 " pathEditMode="relative" rAng="0" ptsTypes="AA">
                                      <p:cBhvr>
                                        <p:cTn id="78" dur="500" fill="hold"/>
                                        <p:tgtEl>
                                          <p:spTgt spid="172"/>
                                        </p:tgtEl>
                                        <p:attrNameLst>
                                          <p:attrName>ppt_x</p:attrName>
                                          <p:attrName>ppt_y</p:attrName>
                                        </p:attrNameLst>
                                      </p:cBhvr>
                                      <p:rCtr x="0" y="-1968"/>
                                    </p:animMotion>
                                  </p:childTnLst>
                                </p:cTn>
                              </p:par>
                              <p:par>
                                <p:cTn id="79" presetID="10" presetClass="entr" presetSubtype="0" fill="hold" grpId="0" nodeType="withEffect">
                                  <p:stCondLst>
                                    <p:cond delay="800"/>
                                  </p:stCondLst>
                                  <p:childTnLst>
                                    <p:set>
                                      <p:cBhvr>
                                        <p:cTn id="80" dur="1" fill="hold">
                                          <p:stCondLst>
                                            <p:cond delay="0"/>
                                          </p:stCondLst>
                                        </p:cTn>
                                        <p:tgtEl>
                                          <p:spTgt spid="171"/>
                                        </p:tgtEl>
                                        <p:attrNameLst>
                                          <p:attrName>style.visibility</p:attrName>
                                        </p:attrNameLst>
                                      </p:cBhvr>
                                      <p:to>
                                        <p:strVal val="visible"/>
                                      </p:to>
                                    </p:set>
                                    <p:animEffect transition="in" filter="fade">
                                      <p:cBhvr>
                                        <p:cTn id="81" dur="500"/>
                                        <p:tgtEl>
                                          <p:spTgt spid="171"/>
                                        </p:tgtEl>
                                      </p:cBhvr>
                                    </p:animEffect>
                                  </p:childTnLst>
                                </p:cTn>
                              </p:par>
                              <p:par>
                                <p:cTn id="82" presetID="64" presetClass="path" presetSubtype="0" decel="100000" fill="hold" grpId="1" nodeType="withEffect">
                                  <p:stCondLst>
                                    <p:cond delay="800"/>
                                  </p:stCondLst>
                                  <p:childTnLst>
                                    <p:animMotion origin="layout" path="M -2.08333E-6 0.03912 L -2.08333E-6 2.22222E-6 " pathEditMode="relative" rAng="0" ptsTypes="AA">
                                      <p:cBhvr>
                                        <p:cTn id="83" dur="500" fill="hold"/>
                                        <p:tgtEl>
                                          <p:spTgt spid="171"/>
                                        </p:tgtEl>
                                        <p:attrNameLst>
                                          <p:attrName>ppt_x</p:attrName>
                                          <p:attrName>ppt_y</p:attrName>
                                        </p:attrNameLst>
                                      </p:cBhvr>
                                      <p:rCtr x="0" y="-1968"/>
                                    </p:animMotion>
                                  </p:childTnLst>
                                </p:cTn>
                              </p:par>
                            </p:childTnLst>
                          </p:cTn>
                        </p:par>
                        <p:par>
                          <p:cTn id="84" fill="hold">
                            <p:stCondLst>
                              <p:cond delay="7550"/>
                            </p:stCondLst>
                            <p:childTnLst>
                              <p:par>
                                <p:cTn id="85" presetID="31" presetClass="entr" presetSubtype="0" fill="hold" nodeType="afterEffect">
                                  <p:stCondLst>
                                    <p:cond delay="0"/>
                                  </p:stCondLst>
                                  <p:childTnLst>
                                    <p:set>
                                      <p:cBhvr>
                                        <p:cTn id="86" dur="1" fill="hold">
                                          <p:stCondLst>
                                            <p:cond delay="0"/>
                                          </p:stCondLst>
                                        </p:cTn>
                                        <p:tgtEl>
                                          <p:spTgt spid="180"/>
                                        </p:tgtEl>
                                        <p:attrNameLst>
                                          <p:attrName>style.visibility</p:attrName>
                                        </p:attrNameLst>
                                      </p:cBhvr>
                                      <p:to>
                                        <p:strVal val="visible"/>
                                      </p:to>
                                    </p:set>
                                    <p:anim calcmode="lin" valueType="num">
                                      <p:cBhvr>
                                        <p:cTn id="87" dur="1000" fill="hold"/>
                                        <p:tgtEl>
                                          <p:spTgt spid="180"/>
                                        </p:tgtEl>
                                        <p:attrNameLst>
                                          <p:attrName>ppt_w</p:attrName>
                                        </p:attrNameLst>
                                      </p:cBhvr>
                                      <p:tavLst>
                                        <p:tav tm="0">
                                          <p:val>
                                            <p:fltVal val="0"/>
                                          </p:val>
                                        </p:tav>
                                        <p:tav tm="100000">
                                          <p:val>
                                            <p:strVal val="#ppt_w"/>
                                          </p:val>
                                        </p:tav>
                                      </p:tavLst>
                                    </p:anim>
                                    <p:anim calcmode="lin" valueType="num">
                                      <p:cBhvr>
                                        <p:cTn id="88" dur="1000" fill="hold"/>
                                        <p:tgtEl>
                                          <p:spTgt spid="180"/>
                                        </p:tgtEl>
                                        <p:attrNameLst>
                                          <p:attrName>ppt_h</p:attrName>
                                        </p:attrNameLst>
                                      </p:cBhvr>
                                      <p:tavLst>
                                        <p:tav tm="0">
                                          <p:val>
                                            <p:fltVal val="0"/>
                                          </p:val>
                                        </p:tav>
                                        <p:tav tm="100000">
                                          <p:val>
                                            <p:strVal val="#ppt_h"/>
                                          </p:val>
                                        </p:tav>
                                      </p:tavLst>
                                    </p:anim>
                                    <p:anim calcmode="lin" valueType="num">
                                      <p:cBhvr>
                                        <p:cTn id="89" dur="1000" fill="hold"/>
                                        <p:tgtEl>
                                          <p:spTgt spid="180"/>
                                        </p:tgtEl>
                                        <p:attrNameLst>
                                          <p:attrName>style.rotation</p:attrName>
                                        </p:attrNameLst>
                                      </p:cBhvr>
                                      <p:tavLst>
                                        <p:tav tm="0">
                                          <p:val>
                                            <p:fltVal val="90"/>
                                          </p:val>
                                        </p:tav>
                                        <p:tav tm="100000">
                                          <p:val>
                                            <p:fltVal val="0"/>
                                          </p:val>
                                        </p:tav>
                                      </p:tavLst>
                                    </p:anim>
                                    <p:animEffect transition="in" filter="fade">
                                      <p:cBhvr>
                                        <p:cTn id="90" dur="1000"/>
                                        <p:tgtEl>
                                          <p:spTgt spid="180"/>
                                        </p:tgtEl>
                                      </p:cBhvr>
                                    </p:animEffect>
                                  </p:childTnLst>
                                </p:cTn>
                              </p:par>
                              <p:par>
                                <p:cTn id="91" presetID="16" presetClass="entr" presetSubtype="42" fill="hold" nodeType="withEffect">
                                  <p:stCondLst>
                                    <p:cond delay="700"/>
                                  </p:stCondLst>
                                  <p:childTnLst>
                                    <p:set>
                                      <p:cBhvr>
                                        <p:cTn id="92" dur="1" fill="hold">
                                          <p:stCondLst>
                                            <p:cond delay="0"/>
                                          </p:stCondLst>
                                        </p:cTn>
                                        <p:tgtEl>
                                          <p:spTgt spid="179"/>
                                        </p:tgtEl>
                                        <p:attrNameLst>
                                          <p:attrName>style.visibility</p:attrName>
                                        </p:attrNameLst>
                                      </p:cBhvr>
                                      <p:to>
                                        <p:strVal val="visible"/>
                                      </p:to>
                                    </p:set>
                                    <p:animEffect transition="in" filter="barn(outHorizontal)">
                                      <p:cBhvr>
                                        <p:cTn id="93" dur="200"/>
                                        <p:tgtEl>
                                          <p:spTgt spid="179"/>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178"/>
                                        </p:tgtEl>
                                        <p:attrNameLst>
                                          <p:attrName>style.visibility</p:attrName>
                                        </p:attrNameLst>
                                      </p:cBhvr>
                                      <p:to>
                                        <p:strVal val="visible"/>
                                      </p:to>
                                    </p:set>
                                    <p:animEffect transition="in" filter="fade">
                                      <p:cBhvr>
                                        <p:cTn id="96" dur="500"/>
                                        <p:tgtEl>
                                          <p:spTgt spid="178"/>
                                        </p:tgtEl>
                                      </p:cBhvr>
                                    </p:animEffect>
                                  </p:childTnLst>
                                </p:cTn>
                              </p:par>
                              <p:par>
                                <p:cTn id="97" presetID="64" presetClass="path" presetSubtype="0" decel="100000" fill="hold" grpId="1" nodeType="withEffect">
                                  <p:stCondLst>
                                    <p:cond delay="750"/>
                                  </p:stCondLst>
                                  <p:childTnLst>
                                    <p:animMotion origin="layout" path="M -1.875E-6 0.03912 L -1.875E-6 -1.48148E-6 " pathEditMode="relative" rAng="0" ptsTypes="AA">
                                      <p:cBhvr>
                                        <p:cTn id="98" dur="500" fill="hold"/>
                                        <p:tgtEl>
                                          <p:spTgt spid="178"/>
                                        </p:tgtEl>
                                        <p:attrNameLst>
                                          <p:attrName>ppt_x</p:attrName>
                                          <p:attrName>ppt_y</p:attrName>
                                        </p:attrNameLst>
                                      </p:cBhvr>
                                      <p:rCtr x="0" y="-1968"/>
                                    </p:animMotion>
                                  </p:childTnLst>
                                </p:cTn>
                              </p:par>
                              <p:par>
                                <p:cTn id="99" presetID="10" presetClass="entr" presetSubtype="0" fill="hold" grpId="0" nodeType="withEffect">
                                  <p:stCondLst>
                                    <p:cond delay="800"/>
                                  </p:stCondLst>
                                  <p:childTnLst>
                                    <p:set>
                                      <p:cBhvr>
                                        <p:cTn id="100" dur="1" fill="hold">
                                          <p:stCondLst>
                                            <p:cond delay="0"/>
                                          </p:stCondLst>
                                        </p:cTn>
                                        <p:tgtEl>
                                          <p:spTgt spid="177"/>
                                        </p:tgtEl>
                                        <p:attrNameLst>
                                          <p:attrName>style.visibility</p:attrName>
                                        </p:attrNameLst>
                                      </p:cBhvr>
                                      <p:to>
                                        <p:strVal val="visible"/>
                                      </p:to>
                                    </p:set>
                                    <p:animEffect transition="in" filter="fade">
                                      <p:cBhvr>
                                        <p:cTn id="101" dur="500"/>
                                        <p:tgtEl>
                                          <p:spTgt spid="177"/>
                                        </p:tgtEl>
                                      </p:cBhvr>
                                    </p:animEffect>
                                  </p:childTnLst>
                                </p:cTn>
                              </p:par>
                              <p:par>
                                <p:cTn id="102" presetID="64" presetClass="path" presetSubtype="0" decel="100000" fill="hold" grpId="1" nodeType="withEffect">
                                  <p:stCondLst>
                                    <p:cond delay="800"/>
                                  </p:stCondLst>
                                  <p:childTnLst>
                                    <p:animMotion origin="layout" path="M -2.08333E-6 0.03912 L -2.08333E-6 4.81481E-6 " pathEditMode="relative" rAng="0" ptsTypes="AA">
                                      <p:cBhvr>
                                        <p:cTn id="103" dur="500" fill="hold"/>
                                        <p:tgtEl>
                                          <p:spTgt spid="177"/>
                                        </p:tgtEl>
                                        <p:attrNameLst>
                                          <p:attrName>ppt_x</p:attrName>
                                          <p:attrName>ppt_y</p:attrName>
                                        </p:attrNameLst>
                                      </p:cBhvr>
                                      <p:rCtr x="0" y="-1968"/>
                                    </p:animMotion>
                                  </p:childTnLst>
                                </p:cTn>
                              </p:par>
                            </p:childTnLst>
                          </p:cTn>
                        </p:par>
                        <p:par>
                          <p:cTn id="104" fill="hold">
                            <p:stCondLst>
                              <p:cond delay="8850"/>
                            </p:stCondLst>
                            <p:childTnLst>
                              <p:par>
                                <p:cTn id="105" presetID="31" presetClass="entr" presetSubtype="0"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 calcmode="lin" valueType="num">
                                      <p:cBhvr>
                                        <p:cTn id="107" dur="1000" fill="hold"/>
                                        <p:tgtEl>
                                          <p:spTgt spid="186"/>
                                        </p:tgtEl>
                                        <p:attrNameLst>
                                          <p:attrName>ppt_w</p:attrName>
                                        </p:attrNameLst>
                                      </p:cBhvr>
                                      <p:tavLst>
                                        <p:tav tm="0">
                                          <p:val>
                                            <p:fltVal val="0"/>
                                          </p:val>
                                        </p:tav>
                                        <p:tav tm="100000">
                                          <p:val>
                                            <p:strVal val="#ppt_w"/>
                                          </p:val>
                                        </p:tav>
                                      </p:tavLst>
                                    </p:anim>
                                    <p:anim calcmode="lin" valueType="num">
                                      <p:cBhvr>
                                        <p:cTn id="108" dur="1000" fill="hold"/>
                                        <p:tgtEl>
                                          <p:spTgt spid="186"/>
                                        </p:tgtEl>
                                        <p:attrNameLst>
                                          <p:attrName>ppt_h</p:attrName>
                                        </p:attrNameLst>
                                      </p:cBhvr>
                                      <p:tavLst>
                                        <p:tav tm="0">
                                          <p:val>
                                            <p:fltVal val="0"/>
                                          </p:val>
                                        </p:tav>
                                        <p:tav tm="100000">
                                          <p:val>
                                            <p:strVal val="#ppt_h"/>
                                          </p:val>
                                        </p:tav>
                                      </p:tavLst>
                                    </p:anim>
                                    <p:anim calcmode="lin" valueType="num">
                                      <p:cBhvr>
                                        <p:cTn id="109" dur="1000" fill="hold"/>
                                        <p:tgtEl>
                                          <p:spTgt spid="186"/>
                                        </p:tgtEl>
                                        <p:attrNameLst>
                                          <p:attrName>style.rotation</p:attrName>
                                        </p:attrNameLst>
                                      </p:cBhvr>
                                      <p:tavLst>
                                        <p:tav tm="0">
                                          <p:val>
                                            <p:fltVal val="90"/>
                                          </p:val>
                                        </p:tav>
                                        <p:tav tm="100000">
                                          <p:val>
                                            <p:fltVal val="0"/>
                                          </p:val>
                                        </p:tav>
                                      </p:tavLst>
                                    </p:anim>
                                    <p:animEffect transition="in" filter="fade">
                                      <p:cBhvr>
                                        <p:cTn id="110" dur="1000"/>
                                        <p:tgtEl>
                                          <p:spTgt spid="186"/>
                                        </p:tgtEl>
                                      </p:cBhvr>
                                    </p:animEffect>
                                  </p:childTnLst>
                                </p:cTn>
                              </p:par>
                              <p:par>
                                <p:cTn id="111" presetID="16" presetClass="entr" presetSubtype="42" fill="hold" nodeType="withEffect">
                                  <p:stCondLst>
                                    <p:cond delay="700"/>
                                  </p:stCondLst>
                                  <p:childTnLst>
                                    <p:set>
                                      <p:cBhvr>
                                        <p:cTn id="112" dur="1" fill="hold">
                                          <p:stCondLst>
                                            <p:cond delay="0"/>
                                          </p:stCondLst>
                                        </p:cTn>
                                        <p:tgtEl>
                                          <p:spTgt spid="185"/>
                                        </p:tgtEl>
                                        <p:attrNameLst>
                                          <p:attrName>style.visibility</p:attrName>
                                        </p:attrNameLst>
                                      </p:cBhvr>
                                      <p:to>
                                        <p:strVal val="visible"/>
                                      </p:to>
                                    </p:set>
                                    <p:animEffect transition="in" filter="barn(outHorizontal)">
                                      <p:cBhvr>
                                        <p:cTn id="113" dur="200"/>
                                        <p:tgtEl>
                                          <p:spTgt spid="185"/>
                                        </p:tgtEl>
                                      </p:cBhvr>
                                    </p:animEffect>
                                  </p:childTnLst>
                                </p:cTn>
                              </p:par>
                              <p:par>
                                <p:cTn id="114" presetID="10" presetClass="entr" presetSubtype="0" fill="hold" grpId="0" nodeType="withEffect">
                                  <p:stCondLst>
                                    <p:cond delay="750"/>
                                  </p:stCondLst>
                                  <p:childTnLst>
                                    <p:set>
                                      <p:cBhvr>
                                        <p:cTn id="115" dur="1" fill="hold">
                                          <p:stCondLst>
                                            <p:cond delay="0"/>
                                          </p:stCondLst>
                                        </p:cTn>
                                        <p:tgtEl>
                                          <p:spTgt spid="184"/>
                                        </p:tgtEl>
                                        <p:attrNameLst>
                                          <p:attrName>style.visibility</p:attrName>
                                        </p:attrNameLst>
                                      </p:cBhvr>
                                      <p:to>
                                        <p:strVal val="visible"/>
                                      </p:to>
                                    </p:set>
                                    <p:animEffect transition="in" filter="fade">
                                      <p:cBhvr>
                                        <p:cTn id="116" dur="500"/>
                                        <p:tgtEl>
                                          <p:spTgt spid="184"/>
                                        </p:tgtEl>
                                      </p:cBhvr>
                                    </p:animEffect>
                                  </p:childTnLst>
                                </p:cTn>
                              </p:par>
                              <p:par>
                                <p:cTn id="117" presetID="64" presetClass="path" presetSubtype="0" decel="100000" fill="hold" grpId="1" nodeType="withEffect">
                                  <p:stCondLst>
                                    <p:cond delay="750"/>
                                  </p:stCondLst>
                                  <p:childTnLst>
                                    <p:animMotion origin="layout" path="M 4.16667E-7 0.03912 L 4.16667E-7 7.40741E-7 " pathEditMode="relative" rAng="0" ptsTypes="AA">
                                      <p:cBhvr>
                                        <p:cTn id="118" dur="500" fill="hold"/>
                                        <p:tgtEl>
                                          <p:spTgt spid="184"/>
                                        </p:tgtEl>
                                        <p:attrNameLst>
                                          <p:attrName>ppt_x</p:attrName>
                                          <p:attrName>ppt_y</p:attrName>
                                        </p:attrNameLst>
                                      </p:cBhvr>
                                      <p:rCtr x="0" y="-1968"/>
                                    </p:animMotion>
                                  </p:childTnLst>
                                </p:cTn>
                              </p:par>
                              <p:par>
                                <p:cTn id="119" presetID="10" presetClass="entr" presetSubtype="0" fill="hold" grpId="0" nodeType="withEffect">
                                  <p:stCondLst>
                                    <p:cond delay="800"/>
                                  </p:stCondLst>
                                  <p:childTnLst>
                                    <p:set>
                                      <p:cBhvr>
                                        <p:cTn id="120" dur="1" fill="hold">
                                          <p:stCondLst>
                                            <p:cond delay="0"/>
                                          </p:stCondLst>
                                        </p:cTn>
                                        <p:tgtEl>
                                          <p:spTgt spid="183"/>
                                        </p:tgtEl>
                                        <p:attrNameLst>
                                          <p:attrName>style.visibility</p:attrName>
                                        </p:attrNameLst>
                                      </p:cBhvr>
                                      <p:to>
                                        <p:strVal val="visible"/>
                                      </p:to>
                                    </p:set>
                                    <p:animEffect transition="in" filter="fade">
                                      <p:cBhvr>
                                        <p:cTn id="121" dur="500"/>
                                        <p:tgtEl>
                                          <p:spTgt spid="183"/>
                                        </p:tgtEl>
                                      </p:cBhvr>
                                    </p:animEffect>
                                  </p:childTnLst>
                                </p:cTn>
                              </p:par>
                              <p:par>
                                <p:cTn id="122" presetID="64" presetClass="path" presetSubtype="0" decel="100000" fill="hold" grpId="1" nodeType="withEffect">
                                  <p:stCondLst>
                                    <p:cond delay="800"/>
                                  </p:stCondLst>
                                  <p:childTnLst>
                                    <p:animMotion origin="layout" path="M 4.16667E-7 0.03912 L 4.16667E-7 -1.48148E-6 " pathEditMode="relative" rAng="0" ptsTypes="AA">
                                      <p:cBhvr>
                                        <p:cTn id="123" dur="500" fill="hold"/>
                                        <p:tgtEl>
                                          <p:spTgt spid="183"/>
                                        </p:tgtEl>
                                        <p:attrNameLst>
                                          <p:attrName>ppt_x</p:attrName>
                                          <p:attrName>ppt_y</p:attrName>
                                        </p:attrNameLst>
                                      </p:cBhvr>
                                      <p:rCtr x="0" y="-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2" grpId="0" animBg="1"/>
      <p:bldP spid="159" grpId="0"/>
      <p:bldP spid="159" grpId="1"/>
      <p:bldP spid="160" grpId="0"/>
      <p:bldP spid="160" grpId="1"/>
      <p:bldP spid="165" grpId="0"/>
      <p:bldP spid="165" grpId="1"/>
      <p:bldP spid="166" grpId="0"/>
      <p:bldP spid="166" grpId="1"/>
      <p:bldP spid="171" grpId="0"/>
      <p:bldP spid="171" grpId="1"/>
      <p:bldP spid="172" grpId="0"/>
      <p:bldP spid="172" grpId="1"/>
      <p:bldP spid="177" grpId="0"/>
      <p:bldP spid="177" grpId="1"/>
      <p:bldP spid="178" grpId="0"/>
      <p:bldP spid="178" grpId="1"/>
      <p:bldP spid="183" grpId="0"/>
      <p:bldP spid="183" grpId="1"/>
      <p:bldP spid="184" grpId="0"/>
      <p:bldP spid="18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a:extLst>
              <a:ext uri="{FF2B5EF4-FFF2-40B4-BE49-F238E27FC236}">
                <a16:creationId xmlns:a16="http://schemas.microsoft.com/office/drawing/2014/main" xmlns="" id="{33788F09-25E1-4248-9723-49012A645B20}"/>
              </a:ext>
            </a:extLst>
          </p:cNvPr>
          <p:cNvSpPr/>
          <p:nvPr/>
        </p:nvSpPr>
        <p:spPr>
          <a:xfrm>
            <a:off x="7759478" y="0"/>
            <a:ext cx="4432521" cy="6858000"/>
          </a:xfrm>
          <a:prstGeom prst="rect">
            <a:avLst/>
          </a:prstGeom>
          <a:solidFill>
            <a:srgbClr val="677180"/>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pSp>
        <p:nvGrpSpPr>
          <p:cNvPr id="60" name="组合 59">
            <a:extLst>
              <a:ext uri="{FF2B5EF4-FFF2-40B4-BE49-F238E27FC236}">
                <a16:creationId xmlns:a16="http://schemas.microsoft.com/office/drawing/2014/main" xmlns="" id="{7D0DF04D-A0FE-47E0-8A8D-1DB11765853F}"/>
              </a:ext>
            </a:extLst>
          </p:cNvPr>
          <p:cNvGrpSpPr/>
          <p:nvPr/>
        </p:nvGrpSpPr>
        <p:grpSpPr>
          <a:xfrm>
            <a:off x="2677805" y="2221031"/>
            <a:ext cx="6692009" cy="3744004"/>
            <a:chOff x="2677805" y="2221031"/>
            <a:chExt cx="6692009" cy="3744004"/>
          </a:xfrm>
        </p:grpSpPr>
        <p:pic>
          <p:nvPicPr>
            <p:cNvPr id="45" name="图片占位符 2">
              <a:extLst>
                <a:ext uri="{FF2B5EF4-FFF2-40B4-BE49-F238E27FC236}">
                  <a16:creationId xmlns:a16="http://schemas.microsoft.com/office/drawing/2014/main" xmlns="" id="{5C52195C-F1EB-4421-ACF9-C89E602DEE1D}"/>
                </a:ext>
              </a:extLst>
            </p:cNvPr>
            <p:cNvPicPr>
              <a:picLocks noChangeAspect="1"/>
            </p:cNvPicPr>
            <p:nvPr/>
          </p:nvPicPr>
          <p:blipFill>
            <a:blip r:embed="rId21" cstate="print">
              <a:extLst>
                <a:ext uri="{28A0092B-C50C-407E-A947-70E740481C1C}">
                  <a14:useLocalDpi xmlns:a14="http://schemas.microsoft.com/office/drawing/2010/main" val="0"/>
                </a:ext>
              </a:extLst>
            </a:blip>
            <a:srcRect t="3826" b="3826"/>
            <a:stretch>
              <a:fillRect/>
            </a:stretch>
          </p:blipFill>
          <p:spPr>
            <a:xfrm>
              <a:off x="3911486" y="2340272"/>
              <a:ext cx="4285457" cy="2710856"/>
            </a:xfrm>
            <a:prstGeom prst="rect">
              <a:avLst/>
            </a:prstGeom>
          </p:spPr>
        </p:pic>
        <p:pic>
          <p:nvPicPr>
            <p:cNvPr id="46" name="image2.png" descr="image2.png">
              <a:extLst>
                <a:ext uri="{FF2B5EF4-FFF2-40B4-BE49-F238E27FC236}">
                  <a16:creationId xmlns:a16="http://schemas.microsoft.com/office/drawing/2014/main" xmlns="" id="{6711D3E9-89B0-4DC3-B8A2-D95EF5F77BDF}"/>
                </a:ext>
              </a:extLst>
            </p:cNvPr>
            <p:cNvPicPr>
              <a:picLocks noChangeAspect="1"/>
            </p:cNvPicPr>
            <p:nvPr/>
          </p:nvPicPr>
          <p:blipFill>
            <a:blip r:embed="rId22"/>
            <a:stretch>
              <a:fillRect/>
            </a:stretch>
          </p:blipFill>
          <p:spPr>
            <a:xfrm>
              <a:off x="2677805" y="2221031"/>
              <a:ext cx="6692009" cy="3744004"/>
            </a:xfrm>
            <a:prstGeom prst="rect">
              <a:avLst/>
            </a:prstGeom>
            <a:ln w="12700">
              <a:miter lim="400000"/>
            </a:ln>
          </p:spPr>
        </p:pic>
      </p:grpSp>
      <p:sp>
        <p:nvSpPr>
          <p:cNvPr id="47" name="PA_库_Line ">
            <a:extLst>
              <a:ext uri="{FF2B5EF4-FFF2-40B4-BE49-F238E27FC236}">
                <a16:creationId xmlns:a16="http://schemas.microsoft.com/office/drawing/2014/main" xmlns="" id="{754CE742-F0B5-4F62-B48A-7E82B75B1652}"/>
              </a:ext>
            </a:extLst>
          </p:cNvPr>
          <p:cNvSpPr/>
          <p:nvPr>
            <p:custDataLst>
              <p:tags r:id="rId1"/>
            </p:custDataLst>
          </p:nvPr>
        </p:nvSpPr>
        <p:spPr>
          <a:xfrm>
            <a:off x="7547063" y="2763460"/>
            <a:ext cx="1813227" cy="1"/>
          </a:xfrm>
          <a:prstGeom prst="line">
            <a:avLst/>
          </a:prstGeom>
          <a:ln w="12700">
            <a:solidFill>
              <a:srgbClr val="7F91A9"/>
            </a:solidFill>
            <a:miter lim="400000"/>
            <a:tail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grpSp>
        <p:nvGrpSpPr>
          <p:cNvPr id="62" name="组合 61">
            <a:extLst>
              <a:ext uri="{FF2B5EF4-FFF2-40B4-BE49-F238E27FC236}">
                <a16:creationId xmlns:a16="http://schemas.microsoft.com/office/drawing/2014/main" xmlns="" id="{8E3974E1-7ECA-469C-9437-2F8AD73D89B0}"/>
              </a:ext>
            </a:extLst>
          </p:cNvPr>
          <p:cNvGrpSpPr/>
          <p:nvPr/>
        </p:nvGrpSpPr>
        <p:grpSpPr>
          <a:xfrm>
            <a:off x="4500556" y="3889835"/>
            <a:ext cx="678834" cy="678834"/>
            <a:chOff x="4500556" y="3889835"/>
            <a:chExt cx="678834" cy="678834"/>
          </a:xfrm>
        </p:grpSpPr>
        <p:sp>
          <p:nvSpPr>
            <p:cNvPr id="52" name="PA_库_Circle ">
              <a:extLst>
                <a:ext uri="{FF2B5EF4-FFF2-40B4-BE49-F238E27FC236}">
                  <a16:creationId xmlns:a16="http://schemas.microsoft.com/office/drawing/2014/main" xmlns="" id="{5476775F-8FDB-4F22-915A-3A404825B38D}"/>
                </a:ext>
              </a:extLst>
            </p:cNvPr>
            <p:cNvSpPr/>
            <p:nvPr>
              <p:custDataLst>
                <p:tags r:id="rId17"/>
              </p:custDataLst>
            </p:nvPr>
          </p:nvSpPr>
          <p:spPr>
            <a:xfrm>
              <a:off x="4500556" y="3889835"/>
              <a:ext cx="678834" cy="678834"/>
            </a:xfrm>
            <a:prstGeom prst="ellipse">
              <a:avLst/>
            </a:prstGeom>
            <a:solidFill>
              <a:srgbClr val="7F91A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3" name="PA_库_形状 ">
              <a:extLst>
                <a:ext uri="{FF2B5EF4-FFF2-40B4-BE49-F238E27FC236}">
                  <a16:creationId xmlns:a16="http://schemas.microsoft.com/office/drawing/2014/main" xmlns="" id="{A94B19C8-E5EC-4271-98CC-FC457AE41824}"/>
                </a:ext>
              </a:extLst>
            </p:cNvPr>
            <p:cNvSpPr/>
            <p:nvPr>
              <p:custDataLst>
                <p:tags r:id="rId18"/>
              </p:custDataLst>
            </p:nvPr>
          </p:nvSpPr>
          <p:spPr>
            <a:xfrm>
              <a:off x="4712972" y="4105149"/>
              <a:ext cx="254001" cy="24820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grpSp>
      <p:grpSp>
        <p:nvGrpSpPr>
          <p:cNvPr id="61" name="组合 60">
            <a:extLst>
              <a:ext uri="{FF2B5EF4-FFF2-40B4-BE49-F238E27FC236}">
                <a16:creationId xmlns:a16="http://schemas.microsoft.com/office/drawing/2014/main" xmlns="" id="{EBA3E074-5090-4DD4-840F-DB37409B4621}"/>
              </a:ext>
            </a:extLst>
          </p:cNvPr>
          <p:cNvGrpSpPr/>
          <p:nvPr/>
        </p:nvGrpSpPr>
        <p:grpSpPr>
          <a:xfrm>
            <a:off x="6868229" y="2424044"/>
            <a:ext cx="678834" cy="678834"/>
            <a:chOff x="6868229" y="2424044"/>
            <a:chExt cx="678834" cy="678834"/>
          </a:xfrm>
        </p:grpSpPr>
        <p:sp>
          <p:nvSpPr>
            <p:cNvPr id="51" name="PA_库_Circle ">
              <a:extLst>
                <a:ext uri="{FF2B5EF4-FFF2-40B4-BE49-F238E27FC236}">
                  <a16:creationId xmlns:a16="http://schemas.microsoft.com/office/drawing/2014/main" xmlns="" id="{7F78517B-8A89-4CEF-8DFE-CFCA99579C55}"/>
                </a:ext>
              </a:extLst>
            </p:cNvPr>
            <p:cNvSpPr/>
            <p:nvPr>
              <p:custDataLst>
                <p:tags r:id="rId15"/>
              </p:custDataLst>
            </p:nvPr>
          </p:nvSpPr>
          <p:spPr>
            <a:xfrm>
              <a:off x="6868229" y="2424044"/>
              <a:ext cx="678834" cy="678834"/>
            </a:xfrm>
            <a:prstGeom prst="ellipse">
              <a:avLst/>
            </a:prstGeom>
            <a:solidFill>
              <a:srgbClr val="7F91A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54" name="PA_库_形状 ">
              <a:extLst>
                <a:ext uri="{FF2B5EF4-FFF2-40B4-BE49-F238E27FC236}">
                  <a16:creationId xmlns:a16="http://schemas.microsoft.com/office/drawing/2014/main" xmlns="" id="{A03B590B-C93A-47DA-993A-8FDBB6DC521F}"/>
                </a:ext>
              </a:extLst>
            </p:cNvPr>
            <p:cNvSpPr/>
            <p:nvPr>
              <p:custDataLst>
                <p:tags r:id="rId16"/>
              </p:custDataLst>
            </p:nvPr>
          </p:nvSpPr>
          <p:spPr>
            <a:xfrm>
              <a:off x="7080645" y="2648010"/>
              <a:ext cx="254001" cy="230902"/>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F7F9FF"/>
            </a:solidFill>
            <a:ln w="12700">
              <a:miter lim="400000"/>
            </a:ln>
          </p:spPr>
          <p:txBody>
            <a:bodyPr lIns="22860" rIns="22860" anchor="ctr"/>
            <a:lstStyle/>
            <a:p>
              <a:pPr defTabSz="21945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sz="900"/>
            </a:p>
          </p:txBody>
        </p:sp>
      </p:grpSp>
      <p:sp>
        <p:nvSpPr>
          <p:cNvPr id="48" name="PA_库_Line ">
            <a:extLst>
              <a:ext uri="{FF2B5EF4-FFF2-40B4-BE49-F238E27FC236}">
                <a16:creationId xmlns:a16="http://schemas.microsoft.com/office/drawing/2014/main" xmlns="" id="{4896AC90-DC7B-4F72-9DAC-E65876419FD1}"/>
              </a:ext>
            </a:extLst>
          </p:cNvPr>
          <p:cNvSpPr/>
          <p:nvPr>
            <p:custDataLst>
              <p:tags r:id="rId2"/>
            </p:custDataLst>
          </p:nvPr>
        </p:nvSpPr>
        <p:spPr>
          <a:xfrm>
            <a:off x="2687330" y="4245127"/>
            <a:ext cx="1813227" cy="1"/>
          </a:xfrm>
          <a:prstGeom prst="line">
            <a:avLst/>
          </a:prstGeom>
          <a:ln w="12700">
            <a:solidFill>
              <a:srgbClr val="7F91A9"/>
            </a:solidFill>
            <a:miter lim="400000"/>
            <a:headEnd type="oval"/>
          </a:ln>
        </p:spPr>
        <p:txBody>
          <a:bodyPr lIns="0" tIns="0" rIns="0" bIns="0" anchor="ctr"/>
          <a:lstStyle/>
          <a:p>
            <a:pPr>
              <a:defRPr sz="3200" b="0">
                <a:solidFill>
                  <a:srgbClr val="FFFFFF"/>
                </a:solidFill>
                <a:latin typeface="+mn-lt"/>
                <a:ea typeface="+mn-ea"/>
                <a:cs typeface="+mn-cs"/>
                <a:sym typeface="Helvetica Neue Medium"/>
              </a:defRPr>
            </a:pPr>
            <a:endParaRPr sz="1600"/>
          </a:p>
        </p:txBody>
      </p:sp>
      <p:grpSp>
        <p:nvGrpSpPr>
          <p:cNvPr id="2" name="组合 1">
            <a:extLst>
              <a:ext uri="{FF2B5EF4-FFF2-40B4-BE49-F238E27FC236}">
                <a16:creationId xmlns:a16="http://schemas.microsoft.com/office/drawing/2014/main" xmlns="" id="{702EDB8E-4165-400F-BA9B-C8CD83C3A5FA}"/>
              </a:ext>
            </a:extLst>
          </p:cNvPr>
          <p:cNvGrpSpPr/>
          <p:nvPr/>
        </p:nvGrpSpPr>
        <p:grpSpPr>
          <a:xfrm>
            <a:off x="389738" y="366112"/>
            <a:ext cx="691563" cy="691563"/>
            <a:chOff x="2367572" y="4118895"/>
            <a:chExt cx="921196" cy="921196"/>
          </a:xfrm>
        </p:grpSpPr>
        <p:grpSp>
          <p:nvGrpSpPr>
            <p:cNvPr id="3" name="组合 2">
              <a:extLst>
                <a:ext uri="{FF2B5EF4-FFF2-40B4-BE49-F238E27FC236}">
                  <a16:creationId xmlns:a16="http://schemas.microsoft.com/office/drawing/2014/main" xmlns="" id="{5AEB7B65-F73C-4986-8DC4-82D9A8373202}"/>
                </a:ext>
              </a:extLst>
            </p:cNvPr>
            <p:cNvGrpSpPr/>
            <p:nvPr/>
          </p:nvGrpSpPr>
          <p:grpSpPr>
            <a:xfrm>
              <a:off x="2367572" y="4118895"/>
              <a:ext cx="921196" cy="921196"/>
              <a:chOff x="1333481" y="1593118"/>
              <a:chExt cx="1418785" cy="1418785"/>
            </a:xfrm>
          </p:grpSpPr>
          <p:sp>
            <p:nvSpPr>
              <p:cNvPr id="5" name="PA-↖">
                <a:extLst>
                  <a:ext uri="{FF2B5EF4-FFF2-40B4-BE49-F238E27FC236}">
                    <a16:creationId xmlns:a16="http://schemas.microsoft.com/office/drawing/2014/main" xmlns="" id="{EDF54FB9-F47C-492A-8E89-8850FA33B3CF}"/>
                  </a:ext>
                </a:extLst>
              </p:cNvPr>
              <p:cNvSpPr/>
              <p:nvPr>
                <p:custDataLst>
                  <p:tags r:id="rId12"/>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508000" dist="190500" dir="13500000" algn="br" rotWithShape="0">
                  <a:srgbClr val="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6" name="PA-↘">
                <a:extLst>
                  <a:ext uri="{FF2B5EF4-FFF2-40B4-BE49-F238E27FC236}">
                    <a16:creationId xmlns:a16="http://schemas.microsoft.com/office/drawing/2014/main" xmlns="" id="{E031DAA2-C794-4D1A-9FCB-DCCCDD009F45}"/>
                  </a:ext>
                </a:extLst>
              </p:cNvPr>
              <p:cNvSpPr/>
              <p:nvPr>
                <p:custDataLst>
                  <p:tags r:id="rId13"/>
                </p:custDataLst>
              </p:nvPr>
            </p:nvSpPr>
            <p:spPr>
              <a:xfrm>
                <a:off x="1333481" y="1593118"/>
                <a:ext cx="1418785" cy="1418785"/>
              </a:xfrm>
              <a:prstGeom prst="ellipse">
                <a:avLst/>
              </a:prstGeom>
              <a:solidFill>
                <a:srgbClr val="EEF2F9"/>
              </a:solidFill>
              <a:ln w="12700" cap="flat" cmpd="sng" algn="ctr">
                <a:noFill/>
                <a:prstDash val="solid"/>
                <a:miter lim="800000"/>
              </a:ln>
              <a:effectLst>
                <a:outerShdw blurRad="381000" dist="127000" dir="2700000" algn="tl" rotWithShape="0">
                  <a:srgbClr val="CACED4">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sp>
            <p:nvSpPr>
              <p:cNvPr id="7" name="PA-1">
                <a:extLst>
                  <a:ext uri="{FF2B5EF4-FFF2-40B4-BE49-F238E27FC236}">
                    <a16:creationId xmlns:a16="http://schemas.microsoft.com/office/drawing/2014/main" xmlns="" id="{0963E0DA-B340-4591-86F7-37B4F67ABE4D}"/>
                  </a:ext>
                </a:extLst>
              </p:cNvPr>
              <p:cNvSpPr/>
              <p:nvPr>
                <p:custDataLst>
                  <p:tags r:id="rId14"/>
                </p:custDataLst>
              </p:nvPr>
            </p:nvSpPr>
            <p:spPr>
              <a:xfrm>
                <a:off x="1333481" y="1593118"/>
                <a:ext cx="1418785" cy="1418785"/>
              </a:xfrm>
              <a:prstGeom prst="ellipse">
                <a:avLst/>
              </a:prstGeom>
              <a:solidFill>
                <a:srgbClr val="EEF2F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accent1">
                      <a:lumMod val="50000"/>
                    </a:schemeClr>
                  </a:solidFill>
                  <a:effectLst/>
                  <a:uLnTx/>
                  <a:uFillTx/>
                  <a:latin typeface="+mj-lt"/>
                  <a:ea typeface="+mj-ea"/>
                </a:endParaRPr>
              </a:p>
            </p:txBody>
          </p:sp>
        </p:grpSp>
        <p:sp>
          <p:nvSpPr>
            <p:cNvPr id="4" name="PA-文本框 24">
              <a:extLst>
                <a:ext uri="{FF2B5EF4-FFF2-40B4-BE49-F238E27FC236}">
                  <a16:creationId xmlns:a16="http://schemas.microsoft.com/office/drawing/2014/main" xmlns="" id="{2BD59C5D-BE19-497A-B6EE-0D178113031F}"/>
                </a:ext>
              </a:extLst>
            </p:cNvPr>
            <p:cNvSpPr txBox="1"/>
            <p:nvPr>
              <p:custDataLst>
                <p:tags r:id="rId11"/>
              </p:custDataLst>
            </p:nvPr>
          </p:nvSpPr>
          <p:spPr>
            <a:xfrm>
              <a:off x="2650942" y="4317883"/>
              <a:ext cx="354456" cy="532966"/>
            </a:xfrm>
            <a:prstGeom prst="rect">
              <a:avLst/>
            </a:prstGeom>
            <a:noFill/>
          </p:spPr>
          <p:txBody>
            <a:bodyPr wrap="none" lIns="0" rIns="0" rtlCol="0">
              <a:spAutoFit/>
            </a:bodyPr>
            <a:lstStyle/>
            <a:p>
              <a:pPr algn="ctr" defTabSz="914102"/>
              <a:r>
                <a:rPr lang="en-US" sz="2000" b="1" dirty="0">
                  <a:solidFill>
                    <a:schemeClr val="accent1">
                      <a:lumMod val="50000"/>
                    </a:schemeClr>
                  </a:solidFill>
                  <a:latin typeface="+mj-lt"/>
                  <a:ea typeface="+mj-ea"/>
                  <a:cs typeface="Open Sans" charset="0"/>
                </a:rPr>
                <a:t>01</a:t>
              </a:r>
            </a:p>
          </p:txBody>
        </p:sp>
      </p:grpSp>
      <p:sp>
        <p:nvSpPr>
          <p:cNvPr id="8" name="TextBox 14">
            <a:extLst>
              <a:ext uri="{FF2B5EF4-FFF2-40B4-BE49-F238E27FC236}">
                <a16:creationId xmlns:a16="http://schemas.microsoft.com/office/drawing/2014/main" xmlns="" id="{38ED7941-FD63-4444-B4C2-3D6A644E3341}"/>
              </a:ext>
            </a:extLst>
          </p:cNvPr>
          <p:cNvSpPr txBox="1"/>
          <p:nvPr/>
        </p:nvSpPr>
        <p:spPr>
          <a:xfrm>
            <a:off x="1369561" y="481061"/>
            <a:ext cx="3507239" cy="461665"/>
          </a:xfrm>
          <a:prstGeom prst="rect">
            <a:avLst/>
          </a:prstGeom>
          <a:noFill/>
          <a:effectLst/>
        </p:spPr>
        <p:txBody>
          <a:bodyPr wrap="square" rtlCol="0">
            <a:spAutoFit/>
          </a:bodyPr>
          <a:lstStyle/>
          <a:p>
            <a:pPr defTabSz="285750"/>
            <a:r>
              <a:rPr lang="zh-CN" altLang="en-US" sz="2400" dirty="0">
                <a:solidFill>
                  <a:schemeClr val="accent1">
                    <a:lumMod val="50000"/>
                  </a:schemeClr>
                </a:solidFill>
                <a:latin typeface="微软雅黑" panose="020B0503020204020204" pitchFamily="34" charset="-122"/>
                <a:ea typeface="微软雅黑" panose="020B0503020204020204" pitchFamily="34" charset="-122"/>
                <a:cs typeface="Liberation Sans" panose="020B0604020202020204" pitchFamily="34" charset="0"/>
              </a:rPr>
              <a:t>主营业务</a:t>
            </a:r>
          </a:p>
        </p:txBody>
      </p:sp>
      <p:sp>
        <p:nvSpPr>
          <p:cNvPr id="57" name="PA_库_45%…">
            <a:extLst>
              <a:ext uri="{FF2B5EF4-FFF2-40B4-BE49-F238E27FC236}">
                <a16:creationId xmlns:a16="http://schemas.microsoft.com/office/drawing/2014/main" xmlns="" id="{9B409D13-55F8-4AEE-801F-C5B8E85123C8}"/>
              </a:ext>
            </a:extLst>
          </p:cNvPr>
          <p:cNvSpPr txBox="1"/>
          <p:nvPr>
            <p:custDataLst>
              <p:tags r:id="rId3"/>
            </p:custDataLst>
          </p:nvPr>
        </p:nvSpPr>
        <p:spPr>
          <a:xfrm>
            <a:off x="9842394" y="2429450"/>
            <a:ext cx="1335302" cy="659924"/>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l">
              <a:lnSpc>
                <a:spcPct val="120000"/>
              </a:lnSpc>
              <a:defRPr sz="5500" b="0">
                <a:solidFill>
                  <a:srgbClr val="30353E"/>
                </a:solidFill>
                <a:latin typeface="Aileron Heavy"/>
                <a:ea typeface="Aileron Heavy"/>
                <a:cs typeface="Aileron Heavy"/>
                <a:sym typeface="Aileron Heavy"/>
              </a:defRPr>
            </a:pPr>
            <a:r>
              <a:rPr sz="2750" dirty="0">
                <a:solidFill>
                  <a:srgbClr val="D2DDEA"/>
                </a:solidFill>
                <a:latin typeface="微软雅黑" panose="020B0503020204020204" pitchFamily="34" charset="-122"/>
                <a:ea typeface="微软雅黑" panose="020B0503020204020204" pitchFamily="34" charset="-122"/>
              </a:rPr>
              <a:t>45</a:t>
            </a:r>
            <a:r>
              <a:rPr sz="900" dirty="0">
                <a:solidFill>
                  <a:srgbClr val="D2DDEA"/>
                </a:solidFill>
                <a:latin typeface="微软雅黑" panose="020B0503020204020204" pitchFamily="34" charset="-122"/>
                <a:ea typeface="微软雅黑" panose="020B0503020204020204" pitchFamily="34" charset="-122"/>
              </a:rPr>
              <a:t>%</a:t>
            </a:r>
          </a:p>
          <a:p>
            <a:pPr algn="l">
              <a:lnSpc>
                <a:spcPct val="120000"/>
              </a:lnSpc>
              <a:defRPr sz="1800" b="0">
                <a:solidFill>
                  <a:srgbClr val="677180"/>
                </a:solidFill>
                <a:latin typeface="Aileron Light"/>
                <a:ea typeface="Aileron Light"/>
                <a:cs typeface="Aileron Light"/>
                <a:sym typeface="Aileron Light"/>
              </a:defRPr>
            </a:pPr>
            <a:r>
              <a:rPr sz="900" dirty="0">
                <a:solidFill>
                  <a:srgbClr val="D2DDEA"/>
                </a:solidFill>
                <a:latin typeface="微软雅黑" panose="020B0503020204020204" pitchFamily="34" charset="-122"/>
                <a:ea typeface="微软雅黑" panose="020B0503020204020204" pitchFamily="34" charset="-122"/>
              </a:rPr>
              <a:t>Application Special User</a:t>
            </a:r>
          </a:p>
        </p:txBody>
      </p:sp>
      <p:sp>
        <p:nvSpPr>
          <p:cNvPr id="58" name="PA_库_80%…">
            <a:extLst>
              <a:ext uri="{FF2B5EF4-FFF2-40B4-BE49-F238E27FC236}">
                <a16:creationId xmlns:a16="http://schemas.microsoft.com/office/drawing/2014/main" xmlns="" id="{62E5303E-C4F8-4063-A6B3-86A40E5C5EF4}"/>
              </a:ext>
            </a:extLst>
          </p:cNvPr>
          <p:cNvSpPr txBox="1"/>
          <p:nvPr>
            <p:custDataLst>
              <p:tags r:id="rId4"/>
            </p:custDataLst>
          </p:nvPr>
        </p:nvSpPr>
        <p:spPr>
          <a:xfrm>
            <a:off x="868568" y="3926992"/>
            <a:ext cx="1335302" cy="659924"/>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120000"/>
              </a:lnSpc>
              <a:defRPr sz="5500" b="0">
                <a:solidFill>
                  <a:srgbClr val="F6F8FF"/>
                </a:solidFill>
                <a:latin typeface="Aileron Heavy"/>
                <a:ea typeface="Aileron Heavy"/>
                <a:cs typeface="Aileron Heavy"/>
                <a:sym typeface="Aileron Heavy"/>
              </a:defRPr>
            </a:pPr>
            <a:r>
              <a:rPr sz="2750" dirty="0">
                <a:solidFill>
                  <a:schemeClr val="accent1">
                    <a:lumMod val="50000"/>
                  </a:schemeClr>
                </a:solidFill>
                <a:latin typeface="微软雅黑" panose="020B0503020204020204" pitchFamily="34" charset="-122"/>
                <a:ea typeface="微软雅黑" panose="020B0503020204020204" pitchFamily="34" charset="-122"/>
              </a:rPr>
              <a:t>80</a:t>
            </a:r>
            <a:r>
              <a:rPr sz="900" dirty="0">
                <a:solidFill>
                  <a:schemeClr val="accent1">
                    <a:lumMod val="50000"/>
                  </a:schemeClr>
                </a:solidFill>
                <a:latin typeface="微软雅黑" panose="020B0503020204020204" pitchFamily="34" charset="-122"/>
                <a:ea typeface="微软雅黑" panose="020B0503020204020204" pitchFamily="34" charset="-122"/>
              </a:rPr>
              <a:t>%</a:t>
            </a:r>
          </a:p>
          <a:p>
            <a:pPr algn="r">
              <a:lnSpc>
                <a:spcPct val="120000"/>
              </a:lnSpc>
              <a:defRPr sz="1800" b="0">
                <a:solidFill>
                  <a:srgbClr val="F6F8FF"/>
                </a:solidFill>
                <a:latin typeface="Aileron Light"/>
                <a:ea typeface="Aileron Light"/>
                <a:cs typeface="Aileron Light"/>
                <a:sym typeface="Aileron Light"/>
              </a:defRPr>
            </a:pPr>
            <a:r>
              <a:rPr sz="900" dirty="0">
                <a:solidFill>
                  <a:schemeClr val="accent1">
                    <a:lumMod val="50000"/>
                  </a:schemeClr>
                </a:solidFill>
                <a:latin typeface="微软雅黑" panose="020B0503020204020204" pitchFamily="34" charset="-122"/>
                <a:ea typeface="微软雅黑" panose="020B0503020204020204" pitchFamily="34" charset="-122"/>
              </a:rPr>
              <a:t>Application Special User</a:t>
            </a:r>
          </a:p>
        </p:txBody>
      </p:sp>
      <p:sp>
        <p:nvSpPr>
          <p:cNvPr id="63" name="PA-文本框 7">
            <a:extLst>
              <a:ext uri="{FF2B5EF4-FFF2-40B4-BE49-F238E27FC236}">
                <a16:creationId xmlns:a16="http://schemas.microsoft.com/office/drawing/2014/main" xmlns="" id="{4388EABA-522C-4986-A6CD-7FF8D5F5246D}"/>
              </a:ext>
            </a:extLst>
          </p:cNvPr>
          <p:cNvSpPr txBox="1"/>
          <p:nvPr>
            <p:custDataLst>
              <p:tags r:id="rId5"/>
            </p:custDataLst>
          </p:nvPr>
        </p:nvSpPr>
        <p:spPr>
          <a:xfrm>
            <a:off x="917008" y="5183494"/>
            <a:ext cx="1317153" cy="1073114"/>
          </a:xfrm>
          <a:prstGeom prst="rect">
            <a:avLst/>
          </a:prstGeom>
          <a:noFill/>
        </p:spPr>
        <p:txBody>
          <a:bodyPr wrap="square" lIns="0" rIns="0" rtlCol="0">
            <a:spAutoFit/>
          </a:bodyPr>
          <a:lstStyle/>
          <a:p>
            <a:pPr algn="ctr" defTabSz="914102">
              <a:lnSpc>
                <a:spcPct val="130000"/>
              </a:lnSpc>
            </a:pPr>
            <a:r>
              <a:rPr lang="zh-CN" altLang="en-US" sz="1000" dirty="0">
                <a:solidFill>
                  <a:schemeClr val="tx1">
                    <a:lumMod val="65000"/>
                    <a:lumOff val="35000"/>
                    <a:alpha val="7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a:t>
            </a:r>
          </a:p>
        </p:txBody>
      </p:sp>
      <p:sp>
        <p:nvSpPr>
          <p:cNvPr id="64" name="PA-文本框 8">
            <a:extLst>
              <a:ext uri="{FF2B5EF4-FFF2-40B4-BE49-F238E27FC236}">
                <a16:creationId xmlns:a16="http://schemas.microsoft.com/office/drawing/2014/main" xmlns="" id="{9F2F51F0-66BB-43BC-8C2F-D85C9181D3A3}"/>
              </a:ext>
            </a:extLst>
          </p:cNvPr>
          <p:cNvSpPr txBox="1"/>
          <p:nvPr>
            <p:custDataLst>
              <p:tags r:id="rId6"/>
            </p:custDataLst>
          </p:nvPr>
        </p:nvSpPr>
        <p:spPr>
          <a:xfrm>
            <a:off x="983500" y="4842969"/>
            <a:ext cx="1077218" cy="307777"/>
          </a:xfrm>
          <a:prstGeom prst="rect">
            <a:avLst/>
          </a:prstGeom>
          <a:noFill/>
        </p:spPr>
        <p:txBody>
          <a:bodyPr wrap="none" lIns="0" rIns="0" rtlCol="0">
            <a:spAutoFit/>
          </a:bodyPr>
          <a:lstStyle/>
          <a:p>
            <a:pPr algn="ctr" defTabSz="914102"/>
            <a:r>
              <a:rPr lang="zh-CN" altLang="en-US" sz="1400" b="1" dirty="0">
                <a:latin typeface="微软雅黑" panose="020B0503020204020204" pitchFamily="34" charset="-122"/>
                <a:ea typeface="微软雅黑" panose="020B0503020204020204" pitchFamily="34" charset="-122"/>
                <a:cs typeface="Open Sans" charset="0"/>
              </a:rPr>
              <a:t>在此添加标题</a:t>
            </a:r>
          </a:p>
        </p:txBody>
      </p:sp>
      <p:sp>
        <p:nvSpPr>
          <p:cNvPr id="65" name="PA-文本框 7">
            <a:extLst>
              <a:ext uri="{FF2B5EF4-FFF2-40B4-BE49-F238E27FC236}">
                <a16:creationId xmlns:a16="http://schemas.microsoft.com/office/drawing/2014/main" xmlns="" id="{52E023D8-6E7A-4BA9-B9CD-1D4A7118B665}"/>
              </a:ext>
            </a:extLst>
          </p:cNvPr>
          <p:cNvSpPr txBox="1"/>
          <p:nvPr>
            <p:custDataLst>
              <p:tags r:id="rId7"/>
            </p:custDataLst>
          </p:nvPr>
        </p:nvSpPr>
        <p:spPr>
          <a:xfrm>
            <a:off x="9860543" y="3755962"/>
            <a:ext cx="1317153" cy="1073114"/>
          </a:xfrm>
          <a:prstGeom prst="rect">
            <a:avLst/>
          </a:prstGeom>
          <a:noFill/>
        </p:spPr>
        <p:txBody>
          <a:bodyPr wrap="square" lIns="0" rIns="0" rtlCol="0">
            <a:spAutoFit/>
          </a:bodyPr>
          <a:lstStyle/>
          <a:p>
            <a:pPr algn="ctr" defTabSz="914102">
              <a:lnSpc>
                <a:spcPct val="130000"/>
              </a:lnSpc>
            </a:pPr>
            <a:r>
              <a:rPr lang="zh-CN" altLang="en-US" sz="1000" dirty="0">
                <a:solidFill>
                  <a:srgbClr val="D2DDEA"/>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a:t>
            </a:r>
          </a:p>
        </p:txBody>
      </p:sp>
      <p:sp>
        <p:nvSpPr>
          <p:cNvPr id="66" name="PA-文本框 8">
            <a:extLst>
              <a:ext uri="{FF2B5EF4-FFF2-40B4-BE49-F238E27FC236}">
                <a16:creationId xmlns:a16="http://schemas.microsoft.com/office/drawing/2014/main" xmlns="" id="{EEF823A6-9AC7-4567-93A0-470384B54F76}"/>
              </a:ext>
            </a:extLst>
          </p:cNvPr>
          <p:cNvSpPr txBox="1"/>
          <p:nvPr>
            <p:custDataLst>
              <p:tags r:id="rId8"/>
            </p:custDataLst>
          </p:nvPr>
        </p:nvSpPr>
        <p:spPr>
          <a:xfrm>
            <a:off x="9927035" y="3415437"/>
            <a:ext cx="1077218" cy="307777"/>
          </a:xfrm>
          <a:prstGeom prst="rect">
            <a:avLst/>
          </a:prstGeom>
          <a:noFill/>
        </p:spPr>
        <p:txBody>
          <a:bodyPr wrap="none" lIns="0" rIns="0" rtlCol="0">
            <a:spAutoFit/>
          </a:bodyPr>
          <a:lstStyle/>
          <a:p>
            <a:pPr algn="ctr" defTabSz="914102"/>
            <a:r>
              <a:rPr lang="zh-CN" altLang="en-US" sz="1400" b="1" dirty="0">
                <a:solidFill>
                  <a:srgbClr val="D2DDEA"/>
                </a:solidFill>
                <a:latin typeface="微软雅黑" panose="020B0503020204020204" pitchFamily="34" charset="-122"/>
                <a:ea typeface="微软雅黑" panose="020B0503020204020204" pitchFamily="34" charset="-122"/>
                <a:cs typeface="Open Sans" charset="0"/>
              </a:rPr>
              <a:t>在此添加标题</a:t>
            </a:r>
          </a:p>
        </p:txBody>
      </p:sp>
      <p:sp>
        <p:nvSpPr>
          <p:cNvPr id="67" name="PA-1">
            <a:extLst>
              <a:ext uri="{FF2B5EF4-FFF2-40B4-BE49-F238E27FC236}">
                <a16:creationId xmlns:a16="http://schemas.microsoft.com/office/drawing/2014/main" xmlns="" id="{20D9D80A-9D88-4F13-97C6-D7AEB826F1F7}"/>
              </a:ext>
            </a:extLst>
          </p:cNvPr>
          <p:cNvSpPr>
            <a:spLocks/>
          </p:cNvSpPr>
          <p:nvPr>
            <p:custDataLst>
              <p:tags r:id="rId9"/>
            </p:custDataLst>
          </p:nvPr>
        </p:nvSpPr>
        <p:spPr>
          <a:xfrm flipH="1" flipV="1">
            <a:off x="9824748" y="407769"/>
            <a:ext cx="1944855" cy="461665"/>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68" name="PA-任意多边形 849">
            <a:extLst>
              <a:ext uri="{FF2B5EF4-FFF2-40B4-BE49-F238E27FC236}">
                <a16:creationId xmlns:a16="http://schemas.microsoft.com/office/drawing/2014/main" xmlns="" id="{F23D765A-D7A0-4FDD-BE01-61BEF9085B41}"/>
              </a:ext>
            </a:extLst>
          </p:cNvPr>
          <p:cNvSpPr>
            <a:spLocks noEditPoints="1"/>
          </p:cNvSpPr>
          <p:nvPr>
            <p:custDataLst>
              <p:tags r:id="rId10"/>
            </p:custDataLst>
          </p:nvPr>
        </p:nvSpPr>
        <p:spPr bwMode="auto">
          <a:xfrm>
            <a:off x="9954041" y="484988"/>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9" name="Rectangle 23">
            <a:extLst>
              <a:ext uri="{FF2B5EF4-FFF2-40B4-BE49-F238E27FC236}">
                <a16:creationId xmlns:a16="http://schemas.microsoft.com/office/drawing/2014/main" xmlns="" id="{092FA402-5F30-40CF-B1CB-F866E91C66DF}"/>
              </a:ext>
            </a:extLst>
          </p:cNvPr>
          <p:cNvSpPr/>
          <p:nvPr/>
        </p:nvSpPr>
        <p:spPr>
          <a:xfrm>
            <a:off x="10262614" y="507796"/>
            <a:ext cx="1454769" cy="261610"/>
          </a:xfrm>
          <a:prstGeom prst="rect">
            <a:avLst/>
          </a:prstGeom>
        </p:spPr>
        <p:txBody>
          <a:bodyPr wrap="square">
            <a:spAutoFit/>
          </a:bodyPr>
          <a:lstStyle/>
          <a:p>
            <a:pPr algn="ctr" eaLnBrk="1" fontAlgn="auto" hangingPunct="1">
              <a:spcBef>
                <a:spcPts val="0"/>
              </a:spcBef>
              <a:spcAft>
                <a:spcPts val="0"/>
              </a:spcAft>
              <a:defRPr/>
            </a:pPr>
            <a:r>
              <a:rPr lang="en-US" sz="1100" spc="300" noProof="1">
                <a:solidFill>
                  <a:schemeClr val="accent1">
                    <a:lumMod val="50000"/>
                  </a:schemeClr>
                </a:solidFill>
                <a:latin typeface="+mn-ea"/>
              </a:rPr>
              <a:t>PART ONE</a:t>
            </a:r>
          </a:p>
        </p:txBody>
      </p:sp>
      <p:sp>
        <p:nvSpPr>
          <p:cNvPr id="70" name="文本框 69">
            <a:extLst>
              <a:ext uri="{FF2B5EF4-FFF2-40B4-BE49-F238E27FC236}">
                <a16:creationId xmlns:a16="http://schemas.microsoft.com/office/drawing/2014/main" xmlns="" id="{A4001E7B-1DFB-40CC-9DDD-946B763858FA}"/>
              </a:ext>
            </a:extLst>
          </p:cNvPr>
          <p:cNvSpPr txBox="1"/>
          <p:nvPr/>
        </p:nvSpPr>
        <p:spPr>
          <a:xfrm>
            <a:off x="753486" y="2087510"/>
            <a:ext cx="2658609"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chemeClr val="accent1">
                    <a:lumMod val="50000"/>
                  </a:schemeClr>
                </a:solidFill>
                <a:effectLst/>
                <a:uLnTx/>
                <a:uFillTx/>
                <a:latin typeface="+mj-lt"/>
                <a:ea typeface="微软雅黑" panose="020B0503020204020204" pitchFamily="34" charset="-122"/>
                <a:cs typeface="+mn-ea"/>
                <a:sym typeface="Calibri" panose="020F0502020204030204" pitchFamily="34" charset="0"/>
              </a:rPr>
              <a:t>TECHNOLOGIC ITEM</a:t>
            </a:r>
            <a:endParaRPr kumimoji="0" lang="zh-CN" altLang="en-US" sz="3600" i="0" u="none" strike="noStrike" kern="1200" cap="none" spc="0" normalizeH="0" baseline="0" noProof="0" dirty="0">
              <a:ln>
                <a:noFill/>
              </a:ln>
              <a:solidFill>
                <a:schemeClr val="accent1">
                  <a:lumMod val="50000"/>
                </a:schemeClr>
              </a:solidFill>
              <a:effectLst/>
              <a:uLnTx/>
              <a:uFillTx/>
              <a:latin typeface="+mj-lt"/>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51207498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iterate type="lt">
                                    <p:tmPct val="10000"/>
                                  </p:iterate>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ppt_x"/>
                                          </p:val>
                                        </p:tav>
                                        <p:tav tm="100000">
                                          <p:val>
                                            <p:strVal val="#ppt_x"/>
                                          </p:val>
                                        </p:tav>
                                      </p:tavLst>
                                    </p:anim>
                                    <p:anim calcmode="lin" valueType="num">
                                      <p:cBhvr additive="base">
                                        <p:cTn id="11" dur="10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23" presetClass="entr" presetSubtype="528" fill="hold" grpId="0" nodeType="afterEffect">
                                  <p:stCondLst>
                                    <p:cond delay="0"/>
                                  </p:stCondLst>
                                  <p:iterate type="lt">
                                    <p:tmPct val="5000"/>
                                  </p:iterate>
                                  <p:childTnLst>
                                    <p:set>
                                      <p:cBhvr>
                                        <p:cTn id="14" dur="1" fill="hold">
                                          <p:stCondLst>
                                            <p:cond delay="0"/>
                                          </p:stCondLst>
                                        </p:cTn>
                                        <p:tgtEl>
                                          <p:spTgt spid="8"/>
                                        </p:tgtEl>
                                        <p:attrNameLst>
                                          <p:attrName>style.visibility</p:attrName>
                                        </p:attrNameLst>
                                      </p:cBhvr>
                                      <p:to>
                                        <p:strVal val="visible"/>
                                      </p:to>
                                    </p:set>
                                    <p:anim to="" calcmode="lin" valueType="num">
                                      <p:cBhvr>
                                        <p:cTn id="15" dur="1000" fill="hold">
                                          <p:stCondLst>
                                            <p:cond delay="0"/>
                                          </p:stCondLst>
                                        </p:cTn>
                                        <p:tgtEl>
                                          <p:spTgt spid="8"/>
                                        </p:tgtEl>
                                        <p:attrNameLst>
                                          <p:attrName>ppt_x</p:attrName>
                                        </p:attrNameLst>
                                      </p:cBhvr>
                                      <p:tavLst>
                                        <p:tav tm="0" fmla="#ppt_x+(8/9)*(#ppt_x-(#ppt_x-#ppt_w/2))*((1.5-1.5*$)^2-(1.5-1.5*$)^3)">
                                          <p:val>
                                            <p:strVal val="0"/>
                                          </p:val>
                                        </p:tav>
                                        <p:tav tm="100000">
                                          <p:val>
                                            <p:strVal val="1"/>
                                          </p:val>
                                        </p:tav>
                                      </p:tavLst>
                                    </p:anim>
                                    <p:anim to="" calcmode="lin" valueType="num">
                                      <p:cBhvr>
                                        <p:cTn id="16" dur="1000" fill="hold">
                                          <p:stCondLst>
                                            <p:cond delay="0"/>
                                          </p:stCondLst>
                                        </p:cTn>
                                        <p:tgtEl>
                                          <p:spTgt spid="8"/>
                                        </p:tgtEl>
                                        <p:attrNameLst>
                                          <p:attrName>ppt_y</p:attrName>
                                        </p:attrNameLst>
                                      </p:cBhvr>
                                      <p:tavLst>
                                        <p:tav tm="0" fmla="#ppt_y+(8/9)*(#ppt_y-(#ppt_y+#ppt_h/2))*((1.5-1.5*$)^2-(1.5-1.5*$)^3)">
                                          <p:val>
                                            <p:strVal val="0"/>
                                          </p:val>
                                        </p:tav>
                                        <p:tav tm="100000">
                                          <p:val>
                                            <p:strVal val="1"/>
                                          </p:val>
                                        </p:tav>
                                      </p:tavLst>
                                    </p:anim>
                                    <p:anim to="" calcmode="lin" valueType="num">
                                      <p:cBhvr>
                                        <p:cTn id="17" dur="1000" fill="hold">
                                          <p:stCondLst>
                                            <p:cond delay="0"/>
                                          </p:stCondLst>
                                        </p:cTn>
                                        <p:tgtEl>
                                          <p:spTgt spid="8"/>
                                        </p:tgtEl>
                                        <p:attrNameLst>
                                          <p:attrName>ppt_w</p:attrName>
                                        </p:attrNameLst>
                                      </p:cBhvr>
                                      <p:tavLst>
                                        <p:tav tm="0" fmla="#ppt_w+(8/9)*(#ppt_w-0)*((1.5-1.5*$)^2-(1.5-1.5*$)^3)">
                                          <p:val>
                                            <p:strVal val="0"/>
                                          </p:val>
                                        </p:tav>
                                        <p:tav tm="100000">
                                          <p:val>
                                            <p:strVal val="1"/>
                                          </p:val>
                                        </p:tav>
                                      </p:tavLst>
                                    </p:anim>
                                    <p:anim to="" calcmode="lin" valueType="num">
                                      <p:cBhvr>
                                        <p:cTn id="18" dur="1000" fill="hold">
                                          <p:stCondLst>
                                            <p:cond delay="0"/>
                                          </p:stCondLst>
                                        </p:cTn>
                                        <p:tgtEl>
                                          <p:spTgt spid="8"/>
                                        </p:tgtEl>
                                        <p:attrNameLst>
                                          <p:attrName>ppt_h</p:attrName>
                                        </p:attrNameLst>
                                      </p:cBhvr>
                                      <p:tavLst>
                                        <p:tav tm="0" fmla="#ppt_h+(8/9)*(#ppt_h-0)*((1.5-1.5*$)^2-(1.5-1.5*$)^3)">
                                          <p:val>
                                            <p:strVal val="0"/>
                                          </p:val>
                                        </p:tav>
                                        <p:tav tm="100000">
                                          <p:val>
                                            <p:strVal val="1"/>
                                          </p:val>
                                        </p:tav>
                                      </p:tavLst>
                                    </p:anim>
                                  </p:childTnLst>
                                </p:cTn>
                              </p:par>
                            </p:childTnLst>
                          </p:cTn>
                        </p:par>
                        <p:par>
                          <p:cTn id="19" fill="hold">
                            <p:stCondLst>
                              <p:cond delay="2150"/>
                            </p:stCondLst>
                            <p:childTnLst>
                              <p:par>
                                <p:cTn id="20" presetID="2" presetClass="entr" presetSubtype="2" decel="10000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1000" fill="hold"/>
                                        <p:tgtEl>
                                          <p:spTgt spid="44"/>
                                        </p:tgtEl>
                                        <p:attrNameLst>
                                          <p:attrName>ppt_x</p:attrName>
                                        </p:attrNameLst>
                                      </p:cBhvr>
                                      <p:tavLst>
                                        <p:tav tm="0">
                                          <p:val>
                                            <p:strVal val="1+#ppt_w/2"/>
                                          </p:val>
                                        </p:tav>
                                        <p:tav tm="100000">
                                          <p:val>
                                            <p:strVal val="#ppt_x"/>
                                          </p:val>
                                        </p:tav>
                                      </p:tavLst>
                                    </p:anim>
                                    <p:anim calcmode="lin" valueType="num">
                                      <p:cBhvr additive="base">
                                        <p:cTn id="23" dur="1000" fill="hold"/>
                                        <p:tgtEl>
                                          <p:spTgt spid="4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1000" fill="hold"/>
                                        <p:tgtEl>
                                          <p:spTgt spid="60"/>
                                        </p:tgtEl>
                                        <p:attrNameLst>
                                          <p:attrName>ppt_x</p:attrName>
                                        </p:attrNameLst>
                                      </p:cBhvr>
                                      <p:tavLst>
                                        <p:tav tm="0">
                                          <p:val>
                                            <p:strVal val="1+#ppt_w/2"/>
                                          </p:val>
                                        </p:tav>
                                        <p:tav tm="100000">
                                          <p:val>
                                            <p:strVal val="#ppt_x"/>
                                          </p:val>
                                        </p:tav>
                                      </p:tavLst>
                                    </p:anim>
                                    <p:anim calcmode="lin" valueType="num">
                                      <p:cBhvr additive="base">
                                        <p:cTn id="27" dur="1000" fill="hold"/>
                                        <p:tgtEl>
                                          <p:spTgt spid="60"/>
                                        </p:tgtEl>
                                        <p:attrNameLst>
                                          <p:attrName>ppt_y</p:attrName>
                                        </p:attrNameLst>
                                      </p:cBhvr>
                                      <p:tavLst>
                                        <p:tav tm="0">
                                          <p:val>
                                            <p:strVal val="#ppt_y"/>
                                          </p:val>
                                        </p:tav>
                                        <p:tav tm="100000">
                                          <p:val>
                                            <p:strVal val="#ppt_y"/>
                                          </p:val>
                                        </p:tav>
                                      </p:tavLst>
                                    </p:anim>
                                  </p:childTnLst>
                                </p:cTn>
                              </p:par>
                            </p:childTnLst>
                          </p:cTn>
                        </p:par>
                        <p:par>
                          <p:cTn id="28" fill="hold">
                            <p:stCondLst>
                              <p:cond delay="3650"/>
                            </p:stCondLst>
                            <p:childTnLst>
                              <p:par>
                                <p:cTn id="29" presetID="53" presetClass="entr" presetSubtype="16"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4150"/>
                            </p:stCondLst>
                            <p:childTnLst>
                              <p:par>
                                <p:cTn id="35" presetID="22" presetClass="entr" presetSubtype="8"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par>
                          <p:cTn id="38" fill="hold">
                            <p:stCondLst>
                              <p:cond delay="4650"/>
                            </p:stCondLst>
                            <p:childTnLst>
                              <p:par>
                                <p:cTn id="39" presetID="14" presetClass="entr" presetSubtype="1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randombar(horizontal)">
                                      <p:cBhvr>
                                        <p:cTn id="41" dur="500"/>
                                        <p:tgtEl>
                                          <p:spTgt spid="57"/>
                                        </p:tgtEl>
                                      </p:cBhvr>
                                    </p:animEffect>
                                  </p:childTnLst>
                                </p:cTn>
                              </p:par>
                            </p:childTnLst>
                          </p:cTn>
                        </p:par>
                        <p:par>
                          <p:cTn id="42" fill="hold">
                            <p:stCondLst>
                              <p:cond delay="5150"/>
                            </p:stCondLst>
                            <p:childTnLst>
                              <p:par>
                                <p:cTn id="43" presetID="53" presetClass="entr" presetSubtype="16"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childTnLst>
                          </p:cTn>
                        </p:par>
                        <p:par>
                          <p:cTn id="48" fill="hold">
                            <p:stCondLst>
                              <p:cond delay="5650"/>
                            </p:stCondLst>
                            <p:childTnLst>
                              <p:par>
                                <p:cTn id="49" presetID="22" presetClass="entr" presetSubtype="2"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right)">
                                      <p:cBhvr>
                                        <p:cTn id="51" dur="500"/>
                                        <p:tgtEl>
                                          <p:spTgt spid="48"/>
                                        </p:tgtEl>
                                      </p:cBhvr>
                                    </p:animEffect>
                                  </p:childTnLst>
                                </p:cTn>
                              </p:par>
                            </p:childTnLst>
                          </p:cTn>
                        </p:par>
                        <p:par>
                          <p:cTn id="52" fill="hold">
                            <p:stCondLst>
                              <p:cond delay="6150"/>
                            </p:stCondLst>
                            <p:childTnLst>
                              <p:par>
                                <p:cTn id="53" presetID="14" presetClass="entr" presetSubtype="1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randombar(horizontal)">
                                      <p:cBhvr>
                                        <p:cTn id="55" dur="500"/>
                                        <p:tgtEl>
                                          <p:spTgt spid="58"/>
                                        </p:tgtEl>
                                      </p:cBhvr>
                                    </p:animEffect>
                                  </p:childTnLst>
                                </p:cTn>
                              </p:par>
                            </p:childTnLst>
                          </p:cTn>
                        </p:par>
                        <p:par>
                          <p:cTn id="56" fill="hold">
                            <p:stCondLst>
                              <p:cond delay="6650"/>
                            </p:stCondLst>
                            <p:childTnLst>
                              <p:par>
                                <p:cTn id="57" presetID="10" presetClass="entr" presetSubtype="0"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childTnLst>
                                </p:cTn>
                              </p:par>
                              <p:par>
                                <p:cTn id="60" presetID="64" presetClass="path" presetSubtype="0" decel="100000" fill="hold" grpId="1" nodeType="withEffect">
                                  <p:stCondLst>
                                    <p:cond delay="0"/>
                                  </p:stCondLst>
                                  <p:childTnLst>
                                    <p:animMotion origin="layout" path="M 2.08333E-7 0.03912 L 2.08333E-7 -3.7037E-6 " pathEditMode="relative" rAng="0" ptsTypes="AA">
                                      <p:cBhvr>
                                        <p:cTn id="61" dur="500" fill="hold"/>
                                        <p:tgtEl>
                                          <p:spTgt spid="64"/>
                                        </p:tgtEl>
                                        <p:attrNameLst>
                                          <p:attrName>ppt_x</p:attrName>
                                          <p:attrName>ppt_y</p:attrName>
                                        </p:attrNameLst>
                                      </p:cBhvr>
                                      <p:rCtr x="0" y="-1968"/>
                                    </p:animMotion>
                                  </p:childTnLst>
                                </p:cTn>
                              </p:par>
                              <p:par>
                                <p:cTn id="62" presetID="10" presetClass="entr" presetSubtype="0" fill="hold" grpId="0" nodeType="with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500"/>
                                        <p:tgtEl>
                                          <p:spTgt spid="63"/>
                                        </p:tgtEl>
                                      </p:cBhvr>
                                    </p:animEffect>
                                  </p:childTnLst>
                                </p:cTn>
                              </p:par>
                              <p:par>
                                <p:cTn id="65" presetID="64" presetClass="path" presetSubtype="0" decel="100000" fill="hold" grpId="1" nodeType="withEffect">
                                  <p:stCondLst>
                                    <p:cond delay="0"/>
                                  </p:stCondLst>
                                  <p:childTnLst>
                                    <p:animMotion origin="layout" path="M 3.33333E-6 0.03912 L 3.33333E-6 2.22222E-6 " pathEditMode="relative" rAng="0" ptsTypes="AA">
                                      <p:cBhvr>
                                        <p:cTn id="66" dur="500" fill="hold"/>
                                        <p:tgtEl>
                                          <p:spTgt spid="63"/>
                                        </p:tgtEl>
                                        <p:attrNameLst>
                                          <p:attrName>ppt_x</p:attrName>
                                          <p:attrName>ppt_y</p:attrName>
                                        </p:attrNameLst>
                                      </p:cBhvr>
                                      <p:rCtr x="0" y="-1968"/>
                                    </p:animMotion>
                                  </p:childTnLst>
                                </p:cTn>
                              </p:par>
                            </p:childTnLst>
                          </p:cTn>
                        </p:par>
                        <p:par>
                          <p:cTn id="67" fill="hold">
                            <p:stCondLst>
                              <p:cond delay="7150"/>
                            </p:stCondLst>
                            <p:childTnLst>
                              <p:par>
                                <p:cTn id="68" presetID="10" presetClass="entr" presetSubtype="0" fill="hold" grpId="0" nodeType="after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par>
                                <p:cTn id="71" presetID="64" presetClass="path" presetSubtype="0" decel="100000" fill="hold" grpId="1" nodeType="withEffect">
                                  <p:stCondLst>
                                    <p:cond delay="0"/>
                                  </p:stCondLst>
                                  <p:childTnLst>
                                    <p:animMotion origin="layout" path="M -3.33333E-6 0.03912 L -3.33333E-6 -3.7037E-7 " pathEditMode="relative" rAng="0" ptsTypes="AA">
                                      <p:cBhvr>
                                        <p:cTn id="72" dur="500" fill="hold"/>
                                        <p:tgtEl>
                                          <p:spTgt spid="66"/>
                                        </p:tgtEl>
                                        <p:attrNameLst>
                                          <p:attrName>ppt_x</p:attrName>
                                          <p:attrName>ppt_y</p:attrName>
                                        </p:attrNameLst>
                                      </p:cBhvr>
                                      <p:rCtr x="0" y="-1968"/>
                                    </p:animMotion>
                                  </p:childTnLst>
                                </p:cTn>
                              </p:par>
                              <p:par>
                                <p:cTn id="73" presetID="10" presetClass="entr" presetSubtype="0"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500"/>
                                        <p:tgtEl>
                                          <p:spTgt spid="65"/>
                                        </p:tgtEl>
                                      </p:cBhvr>
                                    </p:animEffect>
                                  </p:childTnLst>
                                </p:cTn>
                              </p:par>
                              <p:par>
                                <p:cTn id="76" presetID="64" presetClass="path" presetSubtype="0" decel="100000" fill="hold" grpId="1" nodeType="withEffect">
                                  <p:stCondLst>
                                    <p:cond delay="0"/>
                                  </p:stCondLst>
                                  <p:childTnLst>
                                    <p:animMotion origin="layout" path="M -4.16667E-7 0.03912 L -4.16667E-7 4.07407E-6 " pathEditMode="relative" rAng="0" ptsTypes="AA">
                                      <p:cBhvr>
                                        <p:cTn id="77" dur="500" fill="hold"/>
                                        <p:tgtEl>
                                          <p:spTgt spid="65"/>
                                        </p:tgtEl>
                                        <p:attrNameLst>
                                          <p:attrName>ppt_x</p:attrName>
                                          <p:attrName>ppt_y</p:attrName>
                                        </p:attrNameLst>
                                      </p:cBhvr>
                                      <p:rCtr x="0" y="-1968"/>
                                    </p:animMotion>
                                  </p:childTnLst>
                                </p:cTn>
                              </p:par>
                            </p:childTnLst>
                          </p:cTn>
                        </p:par>
                        <p:par>
                          <p:cTn id="78" fill="hold">
                            <p:stCondLst>
                              <p:cond delay="7650"/>
                            </p:stCondLst>
                            <p:childTnLst>
                              <p:par>
                                <p:cTn id="79" presetID="2" presetClass="entr" presetSubtype="12" fill="hold" grpId="0" nodeType="afterEffect">
                                  <p:stCondLst>
                                    <p:cond delay="0"/>
                                  </p:stCondLst>
                                  <p:iterate type="lt">
                                    <p:tmPct val="10000"/>
                                  </p:iterate>
                                  <p:childTnLst>
                                    <p:set>
                                      <p:cBhvr>
                                        <p:cTn id="80" dur="1" fill="hold">
                                          <p:stCondLst>
                                            <p:cond delay="0"/>
                                          </p:stCondLst>
                                        </p:cTn>
                                        <p:tgtEl>
                                          <p:spTgt spid="70"/>
                                        </p:tgtEl>
                                        <p:attrNameLst>
                                          <p:attrName>style.visibility</p:attrName>
                                        </p:attrNameLst>
                                      </p:cBhvr>
                                      <p:to>
                                        <p:strVal val="visible"/>
                                      </p:to>
                                    </p:set>
                                    <p:anim calcmode="lin" valueType="num">
                                      <p:cBhvr additive="base">
                                        <p:cTn id="81" dur="500" fill="hold"/>
                                        <p:tgtEl>
                                          <p:spTgt spid="70"/>
                                        </p:tgtEl>
                                        <p:attrNameLst>
                                          <p:attrName>ppt_x</p:attrName>
                                        </p:attrNameLst>
                                      </p:cBhvr>
                                      <p:tavLst>
                                        <p:tav tm="0">
                                          <p:val>
                                            <p:strVal val="0-#ppt_w/2"/>
                                          </p:val>
                                        </p:tav>
                                        <p:tav tm="100000">
                                          <p:val>
                                            <p:strVal val="#ppt_x"/>
                                          </p:val>
                                        </p:tav>
                                      </p:tavLst>
                                    </p:anim>
                                    <p:anim calcmode="lin" valueType="num">
                                      <p:cBhvr additive="base">
                                        <p:cTn id="82" dur="500" fill="hold"/>
                                        <p:tgtEl>
                                          <p:spTgt spid="70"/>
                                        </p:tgtEl>
                                        <p:attrNameLst>
                                          <p:attrName>ppt_y</p:attrName>
                                        </p:attrNameLst>
                                      </p:cBhvr>
                                      <p:tavLst>
                                        <p:tav tm="0">
                                          <p:val>
                                            <p:strVal val="1+#ppt_h/2"/>
                                          </p:val>
                                        </p:tav>
                                        <p:tav tm="100000">
                                          <p:val>
                                            <p:strVal val="#ppt_y"/>
                                          </p:val>
                                        </p:tav>
                                      </p:tavLst>
                                    </p:anim>
                                  </p:childTnLst>
                                </p:cTn>
                              </p:par>
                              <p:par>
                                <p:cTn id="83" presetID="26" presetClass="emph" presetSubtype="0" fill="hold" grpId="1" nodeType="withEffect">
                                  <p:stCondLst>
                                    <p:cond delay="1000"/>
                                  </p:stCondLst>
                                  <p:iterate type="lt">
                                    <p:tmPct val="10000"/>
                                  </p:iterate>
                                  <p:childTnLst>
                                    <p:animEffect transition="out" filter="fade">
                                      <p:cBhvr>
                                        <p:cTn id="84" dur="500" tmFilter="0, 0; .2, .5; .8, .5; 1, 0"/>
                                        <p:tgtEl>
                                          <p:spTgt spid="70"/>
                                        </p:tgtEl>
                                      </p:cBhvr>
                                    </p:animEffect>
                                    <p:animScale>
                                      <p:cBhvr>
                                        <p:cTn id="85"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7" grpId="0" animBg="1"/>
      <p:bldP spid="48" grpId="0" animBg="1"/>
      <p:bldP spid="8" grpId="0"/>
      <p:bldP spid="57" grpId="0" animBg="1"/>
      <p:bldP spid="58" grpId="0" animBg="1"/>
      <p:bldP spid="63" grpId="0"/>
      <p:bldP spid="63" grpId="1"/>
      <p:bldP spid="64" grpId="0"/>
      <p:bldP spid="64" grpId="1"/>
      <p:bldP spid="65" grpId="0"/>
      <p:bldP spid="65" grpId="1"/>
      <p:bldP spid="66" grpId="0"/>
      <p:bldP spid="66" grpId="1"/>
      <p:bldP spid="69" grpId="0"/>
      <p:bldP spid="70" grpId="0"/>
      <p:bldP spid="7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xmlns="" id="{62B183A5-CDEF-414F-AF57-9A4D078E37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340" y="348882"/>
            <a:ext cx="1145566" cy="457568"/>
          </a:xfrm>
          <a:prstGeom prst="rect">
            <a:avLst/>
          </a:prstGeom>
        </p:spPr>
      </p:pic>
      <p:sp>
        <p:nvSpPr>
          <p:cNvPr id="10" name="矩形 9">
            <a:extLst>
              <a:ext uri="{FF2B5EF4-FFF2-40B4-BE49-F238E27FC236}">
                <a16:creationId xmlns:a16="http://schemas.microsoft.com/office/drawing/2014/main" xmlns="" id="{EBC4D592-BB98-41CF-AA4D-1D9B838DB41B}"/>
              </a:ext>
            </a:extLst>
          </p:cNvPr>
          <p:cNvSpPr/>
          <p:nvPr/>
        </p:nvSpPr>
        <p:spPr>
          <a:xfrm>
            <a:off x="3809603" y="4555500"/>
            <a:ext cx="4572794" cy="507839"/>
          </a:xfrm>
          <a:prstGeom prst="rect">
            <a:avLst/>
          </a:prstGeom>
        </p:spPr>
        <p:txBody>
          <a:bodyPr lIns="91448" tIns="45724" rIns="91448" bIns="45724">
            <a:spAutoFit/>
          </a:bodyPr>
          <a:lstStyle/>
          <a:p>
            <a:pPr algn="ctr"/>
            <a:r>
              <a:rPr lang="en-US" altLang="zh-CN" sz="900" dirty="0">
                <a:solidFill>
                  <a:schemeClr val="bg1">
                    <a:lumMod val="65000"/>
                  </a:schemeClr>
                </a:solidFill>
              </a:rPr>
              <a:t>Chinese  companies  will no longer remain in the hard stage and they are also promoting a culture Chinese  companies  will no longer remain </a:t>
            </a:r>
          </a:p>
          <a:p>
            <a:pPr algn="ctr"/>
            <a:r>
              <a:rPr lang="en-US" altLang="zh-CN" sz="900" dirty="0">
                <a:solidFill>
                  <a:schemeClr val="bg1">
                    <a:lumMod val="65000"/>
                  </a:schemeClr>
                </a:solidFill>
              </a:rPr>
              <a:t>in the hard stage and they are also wang ling </a:t>
            </a:r>
            <a:r>
              <a:rPr lang="en-US" altLang="zh-CN" sz="900" dirty="0" err="1">
                <a:solidFill>
                  <a:schemeClr val="bg1">
                    <a:lumMod val="65000"/>
                  </a:schemeClr>
                </a:solidFill>
              </a:rPr>
              <a:t>yan</a:t>
            </a:r>
            <a:r>
              <a:rPr lang="en-US" altLang="zh-CN" sz="900" dirty="0">
                <a:solidFill>
                  <a:schemeClr val="bg1">
                    <a:lumMod val="65000"/>
                  </a:schemeClr>
                </a:solidFill>
              </a:rPr>
              <a:t> a culture</a:t>
            </a:r>
          </a:p>
        </p:txBody>
      </p:sp>
      <p:sp>
        <p:nvSpPr>
          <p:cNvPr id="11" name="TextBox 14">
            <a:extLst>
              <a:ext uri="{FF2B5EF4-FFF2-40B4-BE49-F238E27FC236}">
                <a16:creationId xmlns:a16="http://schemas.microsoft.com/office/drawing/2014/main" xmlns="" id="{D6B4462B-9BE8-4F27-B865-C83FB157EC8B}"/>
              </a:ext>
            </a:extLst>
          </p:cNvPr>
          <p:cNvSpPr txBox="1"/>
          <p:nvPr/>
        </p:nvSpPr>
        <p:spPr>
          <a:xfrm>
            <a:off x="1951606" y="3182871"/>
            <a:ext cx="8288789" cy="1200329"/>
          </a:xfrm>
          <a:prstGeom prst="rect">
            <a:avLst/>
          </a:prstGeom>
          <a:noFill/>
          <a:effectLst/>
        </p:spPr>
        <p:txBody>
          <a:bodyPr wrap="square" rtlCol="0">
            <a:spAutoFit/>
          </a:bodyPr>
          <a:lstStyle/>
          <a:p>
            <a:pPr algn="ctr" defTabSz="285750"/>
            <a:r>
              <a:rPr lang="zh-CN" altLang="en-US" sz="7200" dirty="0">
                <a:solidFill>
                  <a:schemeClr val="accent1">
                    <a:lumMod val="5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Liberation Sans" panose="020B0604020202020204" pitchFamily="34" charset="0"/>
              </a:rPr>
              <a:t>业务及市场分析</a:t>
            </a:r>
          </a:p>
        </p:txBody>
      </p:sp>
      <p:sp>
        <p:nvSpPr>
          <p:cNvPr id="12" name="矩形 11">
            <a:extLst>
              <a:ext uri="{FF2B5EF4-FFF2-40B4-BE49-F238E27FC236}">
                <a16:creationId xmlns:a16="http://schemas.microsoft.com/office/drawing/2014/main" xmlns="" id="{B8D5B184-918A-477B-8DEC-4A6350567F00}"/>
              </a:ext>
            </a:extLst>
          </p:cNvPr>
          <p:cNvSpPr/>
          <p:nvPr/>
        </p:nvSpPr>
        <p:spPr>
          <a:xfrm>
            <a:off x="4654550" y="1320823"/>
            <a:ext cx="2882900" cy="1862048"/>
          </a:xfrm>
          <a:prstGeom prst="rect">
            <a:avLst/>
          </a:prstGeom>
        </p:spPr>
        <p:txBody>
          <a:bodyPr wrap="square">
            <a:spAutoFit/>
          </a:bodyPr>
          <a:lstStyle/>
          <a:p>
            <a:pPr lvl="1" algn="ctr">
              <a:spcBef>
                <a:spcPct val="0"/>
              </a:spcBef>
            </a:pPr>
            <a:r>
              <a:rPr lang="en-US" altLang="zh-CN" sz="11500" spc="1500" dirty="0">
                <a:solidFill>
                  <a:schemeClr val="accent1">
                    <a:lumMod val="5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02</a:t>
            </a:r>
          </a:p>
        </p:txBody>
      </p:sp>
      <p:sp>
        <p:nvSpPr>
          <p:cNvPr id="13" name="PA-1">
            <a:extLst>
              <a:ext uri="{FF2B5EF4-FFF2-40B4-BE49-F238E27FC236}">
                <a16:creationId xmlns:a16="http://schemas.microsoft.com/office/drawing/2014/main" xmlns="" id="{596CB061-B0ED-415F-B7DF-029975F4037B}"/>
              </a:ext>
            </a:extLst>
          </p:cNvPr>
          <p:cNvSpPr>
            <a:spLocks/>
          </p:cNvSpPr>
          <p:nvPr>
            <p:custDataLst>
              <p:tags r:id="rId1"/>
            </p:custDataLst>
          </p:nvPr>
        </p:nvSpPr>
        <p:spPr>
          <a:xfrm flipH="1" flipV="1">
            <a:off x="4637246" y="5467280"/>
            <a:ext cx="2917508" cy="507839"/>
          </a:xfrm>
          <a:prstGeom prst="roundRect">
            <a:avLst>
              <a:gd name="adj" fmla="val 50000"/>
            </a:avLst>
          </a:prstGeom>
          <a:gradFill>
            <a:gsLst>
              <a:gs pos="0">
                <a:srgbClr val="FFFFFF"/>
              </a:gs>
              <a:gs pos="65000">
                <a:srgbClr val="EEF2F9"/>
              </a:gs>
            </a:gsLst>
            <a:lin ang="2700000" scaled="0"/>
          </a:gradFill>
          <a:ln w="25400" cap="flat" cmpd="sng" algn="ctr">
            <a:gradFill>
              <a:gsLst>
                <a:gs pos="0">
                  <a:srgbClr val="FFFFFF">
                    <a:lumMod val="95000"/>
                    <a:lumOff val="5000"/>
                    <a:alpha val="50000"/>
                  </a:srgbClr>
                </a:gs>
                <a:gs pos="100000">
                  <a:srgbClr val="CACED4">
                    <a:lumMod val="95000"/>
                    <a:alpha val="50000"/>
                  </a:srgbClr>
                </a:gs>
              </a:gsLst>
              <a:lin ang="2700000" scaled="0"/>
            </a:gradFill>
            <a:prstDash val="solid"/>
            <a:miter lim="800000"/>
          </a:ln>
          <a:effectLst>
            <a:innerShdw blurRad="127000" dist="63500" dir="2700000">
              <a:srgbClr val="CACED4">
                <a:alpha val="7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EF2F9"/>
              </a:solidFill>
              <a:effectLst/>
              <a:uLnTx/>
              <a:uFillTx/>
              <a:latin typeface="微软雅黑" panose="020B0503020204020204" pitchFamily="34" charset="-122"/>
              <a:ea typeface="微软雅黑" panose="020B0503020204020204" pitchFamily="34" charset="-122"/>
            </a:endParaRPr>
          </a:p>
        </p:txBody>
      </p:sp>
      <p:sp>
        <p:nvSpPr>
          <p:cNvPr id="14" name="PA-任意多边形 849">
            <a:extLst>
              <a:ext uri="{FF2B5EF4-FFF2-40B4-BE49-F238E27FC236}">
                <a16:creationId xmlns:a16="http://schemas.microsoft.com/office/drawing/2014/main" xmlns="" id="{B04DDC33-0BDB-40A8-A80D-D3D86D4F7072}"/>
              </a:ext>
            </a:extLst>
          </p:cNvPr>
          <p:cNvSpPr>
            <a:spLocks noEditPoints="1"/>
          </p:cNvSpPr>
          <p:nvPr>
            <p:custDataLst>
              <p:tags r:id="rId2"/>
            </p:custDataLst>
          </p:nvPr>
        </p:nvSpPr>
        <p:spPr bwMode="auto">
          <a:xfrm>
            <a:off x="4773314" y="5567585"/>
            <a:ext cx="308573" cy="307227"/>
          </a:xfrm>
          <a:custGeom>
            <a:avLst/>
            <a:gdLst>
              <a:gd name="T0" fmla="*/ 85 w 164"/>
              <a:gd name="T1" fmla="*/ 74 h 162"/>
              <a:gd name="T2" fmla="*/ 79 w 164"/>
              <a:gd name="T3" fmla="*/ 46 h 162"/>
              <a:gd name="T4" fmla="*/ 82 w 164"/>
              <a:gd name="T5" fmla="*/ 96 h 162"/>
              <a:gd name="T6" fmla="*/ 115 w 164"/>
              <a:gd name="T7" fmla="*/ 85 h 162"/>
              <a:gd name="T8" fmla="*/ 76 w 164"/>
              <a:gd name="T9" fmla="*/ 85 h 162"/>
              <a:gd name="T10" fmla="*/ 82 w 164"/>
              <a:gd name="T11" fmla="*/ 90 h 162"/>
              <a:gd name="T12" fmla="*/ 153 w 164"/>
              <a:gd name="T13" fmla="*/ 41 h 162"/>
              <a:gd name="T14" fmla="*/ 123 w 164"/>
              <a:gd name="T15" fmla="*/ 9 h 162"/>
              <a:gd name="T16" fmla="*/ 136 w 164"/>
              <a:gd name="T17" fmla="*/ 25 h 162"/>
              <a:gd name="T18" fmla="*/ 32 w 164"/>
              <a:gd name="T19" fmla="*/ 30 h 162"/>
              <a:gd name="T20" fmla="*/ 41 w 164"/>
              <a:gd name="T21" fmla="*/ 10 h 162"/>
              <a:gd name="T22" fmla="*/ 9 w 164"/>
              <a:gd name="T23" fmla="*/ 40 h 162"/>
              <a:gd name="T24" fmla="*/ 24 w 164"/>
              <a:gd name="T25" fmla="*/ 29 h 162"/>
              <a:gd name="T26" fmla="*/ 44 w 164"/>
              <a:gd name="T27" fmla="*/ 149 h 162"/>
              <a:gd name="T28" fmla="*/ 38 w 164"/>
              <a:gd name="T29" fmla="*/ 162 h 162"/>
              <a:gd name="T30" fmla="*/ 82 w 164"/>
              <a:gd name="T31" fmla="*/ 159 h 162"/>
              <a:gd name="T32" fmla="*/ 126 w 164"/>
              <a:gd name="T33" fmla="*/ 162 h 162"/>
              <a:gd name="T34" fmla="*/ 119 w 164"/>
              <a:gd name="T35" fmla="*/ 149 h 162"/>
              <a:gd name="T36" fmla="*/ 140 w 164"/>
              <a:gd name="T37" fmla="*/ 29 h 162"/>
              <a:gd name="T38" fmla="*/ 129 w 164"/>
              <a:gd name="T39" fmla="*/ 11 h 162"/>
              <a:gd name="T40" fmla="*/ 12 w 164"/>
              <a:gd name="T41" fmla="*/ 12 h 162"/>
              <a:gd name="T42" fmla="*/ 82 w 164"/>
              <a:gd name="T43" fmla="*/ 154 h 162"/>
              <a:gd name="T44" fmla="*/ 151 w 164"/>
              <a:gd name="T45" fmla="*/ 85 h 162"/>
              <a:gd name="T46" fmla="*/ 114 w 164"/>
              <a:gd name="T47" fmla="*/ 30 h 162"/>
              <a:gd name="T48" fmla="*/ 82 w 164"/>
              <a:gd name="T49" fmla="*/ 22 h 162"/>
              <a:gd name="T50" fmla="*/ 50 w 164"/>
              <a:gd name="T51" fmla="*/ 30 h 162"/>
              <a:gd name="T52" fmla="*/ 27 w 164"/>
              <a:gd name="T53" fmla="*/ 53 h 162"/>
              <a:gd name="T54" fmla="*/ 27 w 164"/>
              <a:gd name="T55" fmla="*/ 117 h 162"/>
              <a:gd name="T56" fmla="*/ 50 w 164"/>
              <a:gd name="T57" fmla="*/ 140 h 162"/>
              <a:gd name="T58" fmla="*/ 113 w 164"/>
              <a:gd name="T59" fmla="*/ 140 h 162"/>
              <a:gd name="T60" fmla="*/ 136 w 164"/>
              <a:gd name="T61" fmla="*/ 117 h 162"/>
              <a:gd name="T62" fmla="*/ 145 w 164"/>
              <a:gd name="T63" fmla="*/ 85 h 162"/>
              <a:gd name="T64" fmla="*/ 136 w 164"/>
              <a:gd name="T65" fmla="*/ 53 h 162"/>
              <a:gd name="T66" fmla="*/ 108 w 164"/>
              <a:gd name="T67" fmla="*/ 130 h 162"/>
              <a:gd name="T68" fmla="*/ 85 w 164"/>
              <a:gd name="T69" fmla="*/ 143 h 162"/>
              <a:gd name="T70" fmla="*/ 79 w 164"/>
              <a:gd name="T71" fmla="*/ 140 h 162"/>
              <a:gd name="T72" fmla="*/ 57 w 164"/>
              <a:gd name="T73" fmla="*/ 134 h 162"/>
              <a:gd name="T74" fmla="*/ 51 w 164"/>
              <a:gd name="T75" fmla="*/ 134 h 162"/>
              <a:gd name="T76" fmla="*/ 37 w 164"/>
              <a:gd name="T77" fmla="*/ 111 h 162"/>
              <a:gd name="T78" fmla="*/ 24 w 164"/>
              <a:gd name="T79" fmla="*/ 88 h 162"/>
              <a:gd name="T80" fmla="*/ 27 w 164"/>
              <a:gd name="T81" fmla="*/ 82 h 162"/>
              <a:gd name="T82" fmla="*/ 33 w 164"/>
              <a:gd name="T83" fmla="*/ 60 h 162"/>
              <a:gd name="T84" fmla="*/ 36 w 164"/>
              <a:gd name="T85" fmla="*/ 55 h 162"/>
              <a:gd name="T86" fmla="*/ 52 w 164"/>
              <a:gd name="T87" fmla="*/ 39 h 162"/>
              <a:gd name="T88" fmla="*/ 57 w 164"/>
              <a:gd name="T89" fmla="*/ 36 h 162"/>
              <a:gd name="T90" fmla="*/ 79 w 164"/>
              <a:gd name="T91" fmla="*/ 30 h 162"/>
              <a:gd name="T92" fmla="*/ 85 w 164"/>
              <a:gd name="T93" fmla="*/ 27 h 162"/>
              <a:gd name="T94" fmla="*/ 108 w 164"/>
              <a:gd name="T95" fmla="*/ 40 h 162"/>
              <a:gd name="T96" fmla="*/ 113 w 164"/>
              <a:gd name="T97" fmla="*/ 36 h 162"/>
              <a:gd name="T98" fmla="*/ 127 w 164"/>
              <a:gd name="T99" fmla="*/ 59 h 162"/>
              <a:gd name="T100" fmla="*/ 133 w 164"/>
              <a:gd name="T101" fmla="*/ 59 h 162"/>
              <a:gd name="T102" fmla="*/ 134 w 164"/>
              <a:gd name="T103" fmla="*/ 85 h 162"/>
              <a:gd name="T104" fmla="*/ 133 w 164"/>
              <a:gd name="T105" fmla="*/ 111 h 162"/>
              <a:gd name="T106" fmla="*/ 128 w 164"/>
              <a:gd name="T107" fmla="*/ 11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62">
                <a:moveTo>
                  <a:pt x="112" y="82"/>
                </a:moveTo>
                <a:cubicBezTo>
                  <a:pt x="92" y="82"/>
                  <a:pt x="92" y="82"/>
                  <a:pt x="92" y="82"/>
                </a:cubicBezTo>
                <a:cubicBezTo>
                  <a:pt x="91" y="78"/>
                  <a:pt x="88" y="75"/>
                  <a:pt x="85" y="74"/>
                </a:cubicBezTo>
                <a:cubicBezTo>
                  <a:pt x="85" y="46"/>
                  <a:pt x="85" y="46"/>
                  <a:pt x="85" y="46"/>
                </a:cubicBezTo>
                <a:cubicBezTo>
                  <a:pt x="85" y="45"/>
                  <a:pt x="83" y="44"/>
                  <a:pt x="82" y="44"/>
                </a:cubicBezTo>
                <a:cubicBezTo>
                  <a:pt x="80" y="44"/>
                  <a:pt x="79" y="45"/>
                  <a:pt x="79" y="46"/>
                </a:cubicBezTo>
                <a:cubicBezTo>
                  <a:pt x="79" y="74"/>
                  <a:pt x="79" y="74"/>
                  <a:pt x="79" y="74"/>
                </a:cubicBezTo>
                <a:cubicBezTo>
                  <a:pt x="74" y="76"/>
                  <a:pt x="71" y="80"/>
                  <a:pt x="71" y="85"/>
                </a:cubicBezTo>
                <a:cubicBezTo>
                  <a:pt x="71" y="91"/>
                  <a:pt x="76" y="96"/>
                  <a:pt x="82" y="96"/>
                </a:cubicBezTo>
                <a:cubicBezTo>
                  <a:pt x="87" y="96"/>
                  <a:pt x="91" y="92"/>
                  <a:pt x="92" y="88"/>
                </a:cubicBezTo>
                <a:cubicBezTo>
                  <a:pt x="112" y="88"/>
                  <a:pt x="112" y="88"/>
                  <a:pt x="112" y="88"/>
                </a:cubicBezTo>
                <a:cubicBezTo>
                  <a:pt x="114" y="88"/>
                  <a:pt x="115" y="86"/>
                  <a:pt x="115" y="85"/>
                </a:cubicBezTo>
                <a:cubicBezTo>
                  <a:pt x="115" y="83"/>
                  <a:pt x="114" y="82"/>
                  <a:pt x="112" y="82"/>
                </a:cubicBezTo>
                <a:close/>
                <a:moveTo>
                  <a:pt x="82" y="90"/>
                </a:moveTo>
                <a:cubicBezTo>
                  <a:pt x="79" y="90"/>
                  <a:pt x="76" y="88"/>
                  <a:pt x="76" y="85"/>
                </a:cubicBezTo>
                <a:cubicBezTo>
                  <a:pt x="76" y="82"/>
                  <a:pt x="79" y="79"/>
                  <a:pt x="82" y="79"/>
                </a:cubicBezTo>
                <a:cubicBezTo>
                  <a:pt x="85" y="79"/>
                  <a:pt x="87" y="82"/>
                  <a:pt x="87" y="85"/>
                </a:cubicBezTo>
                <a:cubicBezTo>
                  <a:pt x="87" y="88"/>
                  <a:pt x="85" y="90"/>
                  <a:pt x="82" y="90"/>
                </a:cubicBezTo>
                <a:close/>
                <a:moveTo>
                  <a:pt x="140" y="29"/>
                </a:moveTo>
                <a:cubicBezTo>
                  <a:pt x="151" y="40"/>
                  <a:pt x="151" y="40"/>
                  <a:pt x="151" y="40"/>
                </a:cubicBezTo>
                <a:cubicBezTo>
                  <a:pt x="152" y="41"/>
                  <a:pt x="152" y="41"/>
                  <a:pt x="153" y="41"/>
                </a:cubicBezTo>
                <a:cubicBezTo>
                  <a:pt x="154" y="41"/>
                  <a:pt x="155" y="41"/>
                  <a:pt x="155" y="40"/>
                </a:cubicBezTo>
                <a:cubicBezTo>
                  <a:pt x="164" y="31"/>
                  <a:pt x="164" y="17"/>
                  <a:pt x="155" y="9"/>
                </a:cubicBezTo>
                <a:cubicBezTo>
                  <a:pt x="146" y="0"/>
                  <a:pt x="132" y="0"/>
                  <a:pt x="123" y="9"/>
                </a:cubicBezTo>
                <a:cubicBezTo>
                  <a:pt x="123" y="9"/>
                  <a:pt x="123" y="10"/>
                  <a:pt x="123" y="10"/>
                </a:cubicBezTo>
                <a:cubicBezTo>
                  <a:pt x="123" y="11"/>
                  <a:pt x="123" y="12"/>
                  <a:pt x="123" y="12"/>
                </a:cubicBezTo>
                <a:cubicBezTo>
                  <a:pt x="136" y="25"/>
                  <a:pt x="136" y="25"/>
                  <a:pt x="136" y="25"/>
                </a:cubicBezTo>
                <a:cubicBezTo>
                  <a:pt x="131" y="30"/>
                  <a:pt x="131" y="30"/>
                  <a:pt x="131" y="30"/>
                </a:cubicBezTo>
                <a:cubicBezTo>
                  <a:pt x="118" y="18"/>
                  <a:pt x="101" y="11"/>
                  <a:pt x="82" y="11"/>
                </a:cubicBezTo>
                <a:cubicBezTo>
                  <a:pt x="63" y="11"/>
                  <a:pt x="45" y="18"/>
                  <a:pt x="32" y="30"/>
                </a:cubicBezTo>
                <a:cubicBezTo>
                  <a:pt x="28" y="25"/>
                  <a:pt x="28" y="25"/>
                  <a:pt x="28" y="25"/>
                </a:cubicBezTo>
                <a:cubicBezTo>
                  <a:pt x="40" y="12"/>
                  <a:pt x="40" y="12"/>
                  <a:pt x="40" y="12"/>
                </a:cubicBezTo>
                <a:cubicBezTo>
                  <a:pt x="41" y="12"/>
                  <a:pt x="41" y="11"/>
                  <a:pt x="41" y="10"/>
                </a:cubicBezTo>
                <a:cubicBezTo>
                  <a:pt x="41" y="10"/>
                  <a:pt x="41" y="9"/>
                  <a:pt x="40" y="9"/>
                </a:cubicBezTo>
                <a:cubicBezTo>
                  <a:pt x="31" y="0"/>
                  <a:pt x="17" y="0"/>
                  <a:pt x="9" y="9"/>
                </a:cubicBezTo>
                <a:cubicBezTo>
                  <a:pt x="0" y="17"/>
                  <a:pt x="0" y="31"/>
                  <a:pt x="9" y="40"/>
                </a:cubicBezTo>
                <a:cubicBezTo>
                  <a:pt x="9" y="41"/>
                  <a:pt x="10" y="41"/>
                  <a:pt x="10" y="41"/>
                </a:cubicBezTo>
                <a:cubicBezTo>
                  <a:pt x="11" y="41"/>
                  <a:pt x="12" y="41"/>
                  <a:pt x="12" y="40"/>
                </a:cubicBezTo>
                <a:cubicBezTo>
                  <a:pt x="24" y="29"/>
                  <a:pt x="24" y="29"/>
                  <a:pt x="24" y="29"/>
                </a:cubicBezTo>
                <a:cubicBezTo>
                  <a:pt x="28" y="33"/>
                  <a:pt x="28" y="33"/>
                  <a:pt x="28" y="33"/>
                </a:cubicBezTo>
                <a:cubicBezTo>
                  <a:pt x="15" y="47"/>
                  <a:pt x="7" y="65"/>
                  <a:pt x="7" y="85"/>
                </a:cubicBezTo>
                <a:cubicBezTo>
                  <a:pt x="7" y="112"/>
                  <a:pt x="22" y="136"/>
                  <a:pt x="44" y="149"/>
                </a:cubicBezTo>
                <a:cubicBezTo>
                  <a:pt x="36" y="157"/>
                  <a:pt x="36" y="157"/>
                  <a:pt x="36" y="157"/>
                </a:cubicBezTo>
                <a:cubicBezTo>
                  <a:pt x="35" y="158"/>
                  <a:pt x="35" y="160"/>
                  <a:pt x="36" y="161"/>
                </a:cubicBezTo>
                <a:cubicBezTo>
                  <a:pt x="36" y="162"/>
                  <a:pt x="37" y="162"/>
                  <a:pt x="38" y="162"/>
                </a:cubicBezTo>
                <a:cubicBezTo>
                  <a:pt x="38" y="162"/>
                  <a:pt x="39" y="162"/>
                  <a:pt x="40" y="161"/>
                </a:cubicBezTo>
                <a:cubicBezTo>
                  <a:pt x="49" y="152"/>
                  <a:pt x="49" y="152"/>
                  <a:pt x="49" y="152"/>
                </a:cubicBezTo>
                <a:cubicBezTo>
                  <a:pt x="59" y="157"/>
                  <a:pt x="70" y="159"/>
                  <a:pt x="82" y="159"/>
                </a:cubicBezTo>
                <a:cubicBezTo>
                  <a:pt x="93" y="159"/>
                  <a:pt x="105" y="157"/>
                  <a:pt x="114" y="152"/>
                </a:cubicBezTo>
                <a:cubicBezTo>
                  <a:pt x="124" y="161"/>
                  <a:pt x="124" y="161"/>
                  <a:pt x="124" y="161"/>
                </a:cubicBezTo>
                <a:cubicBezTo>
                  <a:pt x="124" y="162"/>
                  <a:pt x="125" y="162"/>
                  <a:pt x="126" y="162"/>
                </a:cubicBezTo>
                <a:cubicBezTo>
                  <a:pt x="127" y="162"/>
                  <a:pt x="127" y="162"/>
                  <a:pt x="128" y="161"/>
                </a:cubicBezTo>
                <a:cubicBezTo>
                  <a:pt x="129" y="160"/>
                  <a:pt x="129" y="158"/>
                  <a:pt x="128" y="157"/>
                </a:cubicBezTo>
                <a:cubicBezTo>
                  <a:pt x="119" y="149"/>
                  <a:pt x="119" y="149"/>
                  <a:pt x="119" y="149"/>
                </a:cubicBezTo>
                <a:cubicBezTo>
                  <a:pt x="141" y="136"/>
                  <a:pt x="156" y="112"/>
                  <a:pt x="156" y="85"/>
                </a:cubicBezTo>
                <a:cubicBezTo>
                  <a:pt x="156" y="65"/>
                  <a:pt x="148" y="47"/>
                  <a:pt x="135" y="33"/>
                </a:cubicBezTo>
                <a:lnTo>
                  <a:pt x="140" y="29"/>
                </a:lnTo>
                <a:close/>
                <a:moveTo>
                  <a:pt x="151" y="12"/>
                </a:moveTo>
                <a:cubicBezTo>
                  <a:pt x="157" y="18"/>
                  <a:pt x="158" y="28"/>
                  <a:pt x="153" y="34"/>
                </a:cubicBezTo>
                <a:cubicBezTo>
                  <a:pt x="129" y="11"/>
                  <a:pt x="129" y="11"/>
                  <a:pt x="129" y="11"/>
                </a:cubicBezTo>
                <a:cubicBezTo>
                  <a:pt x="136" y="6"/>
                  <a:pt x="145" y="7"/>
                  <a:pt x="151" y="12"/>
                </a:cubicBezTo>
                <a:close/>
                <a:moveTo>
                  <a:pt x="11" y="34"/>
                </a:moveTo>
                <a:cubicBezTo>
                  <a:pt x="6" y="28"/>
                  <a:pt x="7" y="18"/>
                  <a:pt x="12" y="12"/>
                </a:cubicBezTo>
                <a:cubicBezTo>
                  <a:pt x="18" y="7"/>
                  <a:pt x="28" y="6"/>
                  <a:pt x="34" y="11"/>
                </a:cubicBezTo>
                <a:lnTo>
                  <a:pt x="11" y="34"/>
                </a:lnTo>
                <a:close/>
                <a:moveTo>
                  <a:pt x="82" y="154"/>
                </a:moveTo>
                <a:cubicBezTo>
                  <a:pt x="44" y="154"/>
                  <a:pt x="13" y="123"/>
                  <a:pt x="13" y="85"/>
                </a:cubicBezTo>
                <a:cubicBezTo>
                  <a:pt x="13" y="47"/>
                  <a:pt x="44" y="16"/>
                  <a:pt x="82" y="16"/>
                </a:cubicBezTo>
                <a:cubicBezTo>
                  <a:pt x="120" y="16"/>
                  <a:pt x="151" y="47"/>
                  <a:pt x="151" y="85"/>
                </a:cubicBezTo>
                <a:cubicBezTo>
                  <a:pt x="151" y="123"/>
                  <a:pt x="120" y="154"/>
                  <a:pt x="82" y="154"/>
                </a:cubicBezTo>
                <a:close/>
                <a:moveTo>
                  <a:pt x="136" y="53"/>
                </a:moveTo>
                <a:cubicBezTo>
                  <a:pt x="131" y="44"/>
                  <a:pt x="123" y="36"/>
                  <a:pt x="114" y="30"/>
                </a:cubicBezTo>
                <a:cubicBezTo>
                  <a:pt x="113" y="30"/>
                  <a:pt x="113" y="30"/>
                  <a:pt x="113" y="30"/>
                </a:cubicBezTo>
                <a:cubicBezTo>
                  <a:pt x="113" y="30"/>
                  <a:pt x="113" y="30"/>
                  <a:pt x="113" y="30"/>
                </a:cubicBezTo>
                <a:cubicBezTo>
                  <a:pt x="104" y="25"/>
                  <a:pt x="93" y="22"/>
                  <a:pt x="82" y="22"/>
                </a:cubicBezTo>
                <a:cubicBezTo>
                  <a:pt x="70" y="22"/>
                  <a:pt x="60" y="25"/>
                  <a:pt x="50" y="30"/>
                </a:cubicBezTo>
                <a:cubicBezTo>
                  <a:pt x="50" y="30"/>
                  <a:pt x="50" y="30"/>
                  <a:pt x="50" y="30"/>
                </a:cubicBezTo>
                <a:cubicBezTo>
                  <a:pt x="50" y="30"/>
                  <a:pt x="50" y="30"/>
                  <a:pt x="50" y="30"/>
                </a:cubicBezTo>
                <a:cubicBezTo>
                  <a:pt x="41" y="36"/>
                  <a:pt x="33" y="44"/>
                  <a:pt x="27" y="53"/>
                </a:cubicBezTo>
                <a:cubicBezTo>
                  <a:pt x="27" y="53"/>
                  <a:pt x="27" y="53"/>
                  <a:pt x="27" y="53"/>
                </a:cubicBezTo>
                <a:cubicBezTo>
                  <a:pt x="27" y="53"/>
                  <a:pt x="27" y="53"/>
                  <a:pt x="27" y="53"/>
                </a:cubicBezTo>
                <a:cubicBezTo>
                  <a:pt x="22" y="63"/>
                  <a:pt x="19" y="74"/>
                  <a:pt x="19" y="85"/>
                </a:cubicBezTo>
                <a:cubicBezTo>
                  <a:pt x="19" y="96"/>
                  <a:pt x="22" y="107"/>
                  <a:pt x="27" y="116"/>
                </a:cubicBezTo>
                <a:cubicBezTo>
                  <a:pt x="27" y="117"/>
                  <a:pt x="27" y="117"/>
                  <a:pt x="27" y="117"/>
                </a:cubicBezTo>
                <a:cubicBezTo>
                  <a:pt x="27" y="117"/>
                  <a:pt x="27" y="117"/>
                  <a:pt x="27" y="117"/>
                </a:cubicBezTo>
                <a:cubicBezTo>
                  <a:pt x="33" y="126"/>
                  <a:pt x="41" y="134"/>
                  <a:pt x="50" y="140"/>
                </a:cubicBezTo>
                <a:cubicBezTo>
                  <a:pt x="50" y="140"/>
                  <a:pt x="50" y="140"/>
                  <a:pt x="50" y="140"/>
                </a:cubicBezTo>
                <a:cubicBezTo>
                  <a:pt x="50" y="140"/>
                  <a:pt x="50" y="140"/>
                  <a:pt x="50" y="140"/>
                </a:cubicBezTo>
                <a:cubicBezTo>
                  <a:pt x="60" y="145"/>
                  <a:pt x="70" y="148"/>
                  <a:pt x="82" y="148"/>
                </a:cubicBezTo>
                <a:cubicBezTo>
                  <a:pt x="93" y="148"/>
                  <a:pt x="104" y="145"/>
                  <a:pt x="113" y="140"/>
                </a:cubicBezTo>
                <a:cubicBezTo>
                  <a:pt x="113" y="140"/>
                  <a:pt x="113" y="140"/>
                  <a:pt x="113" y="140"/>
                </a:cubicBezTo>
                <a:cubicBezTo>
                  <a:pt x="113" y="140"/>
                  <a:pt x="113" y="140"/>
                  <a:pt x="114" y="140"/>
                </a:cubicBezTo>
                <a:cubicBezTo>
                  <a:pt x="123" y="134"/>
                  <a:pt x="131" y="126"/>
                  <a:pt x="136" y="117"/>
                </a:cubicBezTo>
                <a:cubicBezTo>
                  <a:pt x="136" y="117"/>
                  <a:pt x="137" y="117"/>
                  <a:pt x="137" y="117"/>
                </a:cubicBezTo>
                <a:cubicBezTo>
                  <a:pt x="137" y="117"/>
                  <a:pt x="137" y="117"/>
                  <a:pt x="137" y="116"/>
                </a:cubicBezTo>
                <a:cubicBezTo>
                  <a:pt x="142" y="107"/>
                  <a:pt x="145" y="96"/>
                  <a:pt x="145" y="85"/>
                </a:cubicBezTo>
                <a:cubicBezTo>
                  <a:pt x="145" y="74"/>
                  <a:pt x="142" y="63"/>
                  <a:pt x="137" y="53"/>
                </a:cubicBezTo>
                <a:cubicBezTo>
                  <a:pt x="137" y="53"/>
                  <a:pt x="137" y="53"/>
                  <a:pt x="137" y="53"/>
                </a:cubicBezTo>
                <a:cubicBezTo>
                  <a:pt x="137" y="53"/>
                  <a:pt x="137" y="53"/>
                  <a:pt x="136" y="53"/>
                </a:cubicBezTo>
                <a:close/>
                <a:moveTo>
                  <a:pt x="113" y="134"/>
                </a:moveTo>
                <a:cubicBezTo>
                  <a:pt x="112" y="131"/>
                  <a:pt x="112" y="131"/>
                  <a:pt x="112" y="131"/>
                </a:cubicBezTo>
                <a:cubicBezTo>
                  <a:pt x="111" y="130"/>
                  <a:pt x="109" y="129"/>
                  <a:pt x="108" y="130"/>
                </a:cubicBezTo>
                <a:cubicBezTo>
                  <a:pt x="107" y="131"/>
                  <a:pt x="106" y="133"/>
                  <a:pt x="107" y="134"/>
                </a:cubicBezTo>
                <a:cubicBezTo>
                  <a:pt x="108" y="136"/>
                  <a:pt x="108" y="136"/>
                  <a:pt x="108" y="136"/>
                </a:cubicBezTo>
                <a:cubicBezTo>
                  <a:pt x="101" y="140"/>
                  <a:pt x="93" y="142"/>
                  <a:pt x="85" y="143"/>
                </a:cubicBezTo>
                <a:cubicBezTo>
                  <a:pt x="85" y="140"/>
                  <a:pt x="85" y="140"/>
                  <a:pt x="85" y="140"/>
                </a:cubicBezTo>
                <a:cubicBezTo>
                  <a:pt x="85" y="138"/>
                  <a:pt x="83" y="137"/>
                  <a:pt x="82" y="137"/>
                </a:cubicBezTo>
                <a:cubicBezTo>
                  <a:pt x="80" y="137"/>
                  <a:pt x="79" y="138"/>
                  <a:pt x="79" y="140"/>
                </a:cubicBezTo>
                <a:cubicBezTo>
                  <a:pt x="79" y="143"/>
                  <a:pt x="79" y="143"/>
                  <a:pt x="79" y="143"/>
                </a:cubicBezTo>
                <a:cubicBezTo>
                  <a:pt x="71" y="142"/>
                  <a:pt x="62" y="140"/>
                  <a:pt x="55" y="136"/>
                </a:cubicBezTo>
                <a:cubicBezTo>
                  <a:pt x="57" y="134"/>
                  <a:pt x="57" y="134"/>
                  <a:pt x="57" y="134"/>
                </a:cubicBezTo>
                <a:cubicBezTo>
                  <a:pt x="57" y="133"/>
                  <a:pt x="57" y="131"/>
                  <a:pt x="56" y="130"/>
                </a:cubicBezTo>
                <a:cubicBezTo>
                  <a:pt x="54" y="129"/>
                  <a:pt x="53" y="130"/>
                  <a:pt x="52" y="131"/>
                </a:cubicBezTo>
                <a:cubicBezTo>
                  <a:pt x="51" y="134"/>
                  <a:pt x="51" y="134"/>
                  <a:pt x="51" y="134"/>
                </a:cubicBezTo>
                <a:cubicBezTo>
                  <a:pt x="44" y="129"/>
                  <a:pt x="38" y="123"/>
                  <a:pt x="33" y="116"/>
                </a:cubicBezTo>
                <a:cubicBezTo>
                  <a:pt x="36" y="115"/>
                  <a:pt x="36" y="115"/>
                  <a:pt x="36" y="115"/>
                </a:cubicBezTo>
                <a:cubicBezTo>
                  <a:pt x="37" y="114"/>
                  <a:pt x="37" y="112"/>
                  <a:pt x="37" y="111"/>
                </a:cubicBezTo>
                <a:cubicBezTo>
                  <a:pt x="36" y="110"/>
                  <a:pt x="34" y="109"/>
                  <a:pt x="33" y="110"/>
                </a:cubicBezTo>
                <a:cubicBezTo>
                  <a:pt x="30" y="111"/>
                  <a:pt x="30" y="111"/>
                  <a:pt x="30" y="111"/>
                </a:cubicBezTo>
                <a:cubicBezTo>
                  <a:pt x="27" y="104"/>
                  <a:pt x="25" y="96"/>
                  <a:pt x="24" y="88"/>
                </a:cubicBezTo>
                <a:cubicBezTo>
                  <a:pt x="27" y="88"/>
                  <a:pt x="27" y="88"/>
                  <a:pt x="27" y="88"/>
                </a:cubicBezTo>
                <a:cubicBezTo>
                  <a:pt x="28" y="88"/>
                  <a:pt x="30" y="86"/>
                  <a:pt x="30" y="85"/>
                </a:cubicBezTo>
                <a:cubicBezTo>
                  <a:pt x="30" y="83"/>
                  <a:pt x="28" y="82"/>
                  <a:pt x="27" y="82"/>
                </a:cubicBezTo>
                <a:cubicBezTo>
                  <a:pt x="24" y="82"/>
                  <a:pt x="24" y="82"/>
                  <a:pt x="24" y="82"/>
                </a:cubicBezTo>
                <a:cubicBezTo>
                  <a:pt x="25" y="74"/>
                  <a:pt x="27" y="66"/>
                  <a:pt x="30" y="59"/>
                </a:cubicBezTo>
                <a:cubicBezTo>
                  <a:pt x="33" y="60"/>
                  <a:pt x="33" y="60"/>
                  <a:pt x="33" y="60"/>
                </a:cubicBezTo>
                <a:cubicBezTo>
                  <a:pt x="33" y="60"/>
                  <a:pt x="34" y="60"/>
                  <a:pt x="34" y="60"/>
                </a:cubicBezTo>
                <a:cubicBezTo>
                  <a:pt x="35" y="60"/>
                  <a:pt x="36" y="60"/>
                  <a:pt x="37" y="59"/>
                </a:cubicBezTo>
                <a:cubicBezTo>
                  <a:pt x="37" y="58"/>
                  <a:pt x="37" y="56"/>
                  <a:pt x="36" y="55"/>
                </a:cubicBezTo>
                <a:cubicBezTo>
                  <a:pt x="33" y="54"/>
                  <a:pt x="33" y="54"/>
                  <a:pt x="33" y="54"/>
                </a:cubicBezTo>
                <a:cubicBezTo>
                  <a:pt x="38" y="47"/>
                  <a:pt x="44" y="41"/>
                  <a:pt x="51" y="36"/>
                </a:cubicBezTo>
                <a:cubicBezTo>
                  <a:pt x="52" y="39"/>
                  <a:pt x="52" y="39"/>
                  <a:pt x="52" y="39"/>
                </a:cubicBezTo>
                <a:cubicBezTo>
                  <a:pt x="52" y="40"/>
                  <a:pt x="53" y="40"/>
                  <a:pt x="54" y="40"/>
                </a:cubicBezTo>
                <a:cubicBezTo>
                  <a:pt x="55" y="40"/>
                  <a:pt x="55" y="40"/>
                  <a:pt x="56" y="40"/>
                </a:cubicBezTo>
                <a:cubicBezTo>
                  <a:pt x="57" y="39"/>
                  <a:pt x="57" y="37"/>
                  <a:pt x="57" y="36"/>
                </a:cubicBezTo>
                <a:cubicBezTo>
                  <a:pt x="55" y="34"/>
                  <a:pt x="55" y="34"/>
                  <a:pt x="55" y="34"/>
                </a:cubicBezTo>
                <a:cubicBezTo>
                  <a:pt x="62" y="30"/>
                  <a:pt x="71" y="28"/>
                  <a:pt x="79" y="27"/>
                </a:cubicBezTo>
                <a:cubicBezTo>
                  <a:pt x="79" y="30"/>
                  <a:pt x="79" y="30"/>
                  <a:pt x="79" y="30"/>
                </a:cubicBezTo>
                <a:cubicBezTo>
                  <a:pt x="79" y="31"/>
                  <a:pt x="80" y="33"/>
                  <a:pt x="82" y="33"/>
                </a:cubicBezTo>
                <a:cubicBezTo>
                  <a:pt x="83" y="33"/>
                  <a:pt x="85" y="31"/>
                  <a:pt x="85" y="30"/>
                </a:cubicBezTo>
                <a:cubicBezTo>
                  <a:pt x="85" y="27"/>
                  <a:pt x="85" y="27"/>
                  <a:pt x="85" y="27"/>
                </a:cubicBezTo>
                <a:cubicBezTo>
                  <a:pt x="93" y="28"/>
                  <a:pt x="101" y="30"/>
                  <a:pt x="108" y="34"/>
                </a:cubicBezTo>
                <a:cubicBezTo>
                  <a:pt x="107" y="36"/>
                  <a:pt x="107" y="36"/>
                  <a:pt x="107" y="36"/>
                </a:cubicBezTo>
                <a:cubicBezTo>
                  <a:pt x="106" y="37"/>
                  <a:pt x="107" y="39"/>
                  <a:pt x="108" y="40"/>
                </a:cubicBezTo>
                <a:cubicBezTo>
                  <a:pt x="108" y="40"/>
                  <a:pt x="109" y="40"/>
                  <a:pt x="109" y="40"/>
                </a:cubicBezTo>
                <a:cubicBezTo>
                  <a:pt x="110" y="40"/>
                  <a:pt x="111" y="40"/>
                  <a:pt x="112" y="39"/>
                </a:cubicBezTo>
                <a:cubicBezTo>
                  <a:pt x="113" y="36"/>
                  <a:pt x="113" y="36"/>
                  <a:pt x="113" y="36"/>
                </a:cubicBezTo>
                <a:cubicBezTo>
                  <a:pt x="120" y="41"/>
                  <a:pt x="126" y="47"/>
                  <a:pt x="130" y="54"/>
                </a:cubicBezTo>
                <a:cubicBezTo>
                  <a:pt x="128" y="55"/>
                  <a:pt x="128" y="55"/>
                  <a:pt x="128" y="55"/>
                </a:cubicBezTo>
                <a:cubicBezTo>
                  <a:pt x="127" y="56"/>
                  <a:pt x="126" y="58"/>
                  <a:pt x="127" y="59"/>
                </a:cubicBezTo>
                <a:cubicBezTo>
                  <a:pt x="128" y="60"/>
                  <a:pt x="128" y="60"/>
                  <a:pt x="129" y="60"/>
                </a:cubicBezTo>
                <a:cubicBezTo>
                  <a:pt x="130" y="60"/>
                  <a:pt x="130" y="60"/>
                  <a:pt x="131" y="60"/>
                </a:cubicBezTo>
                <a:cubicBezTo>
                  <a:pt x="133" y="59"/>
                  <a:pt x="133" y="59"/>
                  <a:pt x="133" y="59"/>
                </a:cubicBezTo>
                <a:cubicBezTo>
                  <a:pt x="137" y="66"/>
                  <a:pt x="139" y="74"/>
                  <a:pt x="139" y="82"/>
                </a:cubicBezTo>
                <a:cubicBezTo>
                  <a:pt x="137" y="82"/>
                  <a:pt x="137" y="82"/>
                  <a:pt x="137" y="82"/>
                </a:cubicBezTo>
                <a:cubicBezTo>
                  <a:pt x="135" y="82"/>
                  <a:pt x="134" y="83"/>
                  <a:pt x="134" y="85"/>
                </a:cubicBezTo>
                <a:cubicBezTo>
                  <a:pt x="134" y="86"/>
                  <a:pt x="135" y="88"/>
                  <a:pt x="137" y="88"/>
                </a:cubicBezTo>
                <a:cubicBezTo>
                  <a:pt x="139" y="88"/>
                  <a:pt x="139" y="88"/>
                  <a:pt x="139" y="88"/>
                </a:cubicBezTo>
                <a:cubicBezTo>
                  <a:pt x="139" y="96"/>
                  <a:pt x="137" y="104"/>
                  <a:pt x="133" y="111"/>
                </a:cubicBezTo>
                <a:cubicBezTo>
                  <a:pt x="131" y="110"/>
                  <a:pt x="131" y="110"/>
                  <a:pt x="131" y="110"/>
                </a:cubicBezTo>
                <a:cubicBezTo>
                  <a:pt x="129" y="109"/>
                  <a:pt x="128" y="110"/>
                  <a:pt x="127" y="111"/>
                </a:cubicBezTo>
                <a:cubicBezTo>
                  <a:pt x="126" y="112"/>
                  <a:pt x="127" y="114"/>
                  <a:pt x="128" y="115"/>
                </a:cubicBezTo>
                <a:cubicBezTo>
                  <a:pt x="130" y="116"/>
                  <a:pt x="130" y="116"/>
                  <a:pt x="130" y="116"/>
                </a:cubicBezTo>
                <a:cubicBezTo>
                  <a:pt x="126" y="123"/>
                  <a:pt x="120" y="129"/>
                  <a:pt x="113" y="134"/>
                </a:cubicBezTo>
                <a:close/>
              </a:path>
            </a:pathLst>
          </a:custGeom>
          <a:solidFill>
            <a:schemeClr val="accent1">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1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TextBox 19">
            <a:extLst>
              <a:ext uri="{FF2B5EF4-FFF2-40B4-BE49-F238E27FC236}">
                <a16:creationId xmlns:a16="http://schemas.microsoft.com/office/drawing/2014/main" xmlns="" id="{A19A90C4-F6AD-45F8-BA5F-E0B92E875ACC}"/>
              </a:ext>
            </a:extLst>
          </p:cNvPr>
          <p:cNvSpPr txBox="1"/>
          <p:nvPr/>
        </p:nvSpPr>
        <p:spPr>
          <a:xfrm>
            <a:off x="5217955" y="5585201"/>
            <a:ext cx="2052702" cy="289611"/>
          </a:xfrm>
          <a:prstGeom prst="rect">
            <a:avLst/>
          </a:prstGeom>
          <a:noFill/>
        </p:spPr>
        <p:txBody>
          <a:bodyPr wrap="none" lIns="42970" tIns="21485" rIns="42970" bIns="21485" rtlCol="0">
            <a:spAutoFit/>
          </a:bodyPr>
          <a:lstStyle/>
          <a:p>
            <a:r>
              <a:rPr lang="en-US" altLang="zh-CN" sz="1600" spc="300" dirty="0">
                <a:solidFill>
                  <a:schemeClr val="accent1">
                    <a:lumMod val="50000"/>
                  </a:schemeClr>
                </a:solidFill>
                <a:latin typeface="微软雅黑" panose="020B0503020204020204" pitchFamily="34" charset="-122"/>
                <a:ea typeface="微软雅黑" panose="020B0503020204020204" pitchFamily="34" charset="-122"/>
              </a:rPr>
              <a:t>THE PART TWO</a:t>
            </a:r>
          </a:p>
        </p:txBody>
      </p:sp>
      <p:pic>
        <p:nvPicPr>
          <p:cNvPr id="24" name="图片 23">
            <a:extLst>
              <a:ext uri="{FF2B5EF4-FFF2-40B4-BE49-F238E27FC236}">
                <a16:creationId xmlns:a16="http://schemas.microsoft.com/office/drawing/2014/main" xmlns="" id="{6D25B814-C2FF-4299-BE38-CC46D6D8AD1D}"/>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8985758" y="862396"/>
            <a:ext cx="1980253" cy="2039586"/>
          </a:xfrm>
          <a:prstGeom prst="rect">
            <a:avLst/>
          </a:prstGeom>
        </p:spPr>
      </p:pic>
      <p:pic>
        <p:nvPicPr>
          <p:cNvPr id="25" name="图片 24">
            <a:extLst>
              <a:ext uri="{FF2B5EF4-FFF2-40B4-BE49-F238E27FC236}">
                <a16:creationId xmlns:a16="http://schemas.microsoft.com/office/drawing/2014/main" xmlns="" id="{350DACF7-20D7-40D4-89EB-5581705D934E}"/>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10123" t="37609" r="68912" b="42535"/>
          <a:stretch/>
        </p:blipFill>
        <p:spPr>
          <a:xfrm>
            <a:off x="8033224" y="5431098"/>
            <a:ext cx="1028769" cy="974324"/>
          </a:xfrm>
          <a:prstGeom prst="rect">
            <a:avLst/>
          </a:prstGeom>
        </p:spPr>
      </p:pic>
      <p:pic>
        <p:nvPicPr>
          <p:cNvPr id="26" name="图片 25">
            <a:extLst>
              <a:ext uri="{FF2B5EF4-FFF2-40B4-BE49-F238E27FC236}">
                <a16:creationId xmlns:a16="http://schemas.microsoft.com/office/drawing/2014/main" xmlns="" id="{C1048B4E-52B8-44F5-822F-2E867581B282}"/>
              </a:ext>
            </a:extLst>
          </p:cNvPr>
          <p:cNvPicPr>
            <a:picLocks noChangeAspect="1"/>
          </p:cNvPicPr>
          <p:nvPr/>
        </p:nvPicPr>
        <p:blipFill rotWithShape="1">
          <a:blip r:embed="rId6">
            <a:duotone>
              <a:schemeClr val="accent5">
                <a:shade val="45000"/>
                <a:satMod val="135000"/>
              </a:schemeClr>
              <a:prstClr val="white"/>
            </a:duotone>
            <a:extLst>
              <a:ext uri="{28A0092B-C50C-407E-A947-70E740481C1C}">
                <a14:useLocalDpi xmlns:a14="http://schemas.microsoft.com/office/drawing/2010/main" val="0"/>
              </a:ext>
            </a:extLst>
          </a:blip>
          <a:srcRect l="71640" t="16551" r="3808" b="58161"/>
          <a:stretch/>
        </p:blipFill>
        <p:spPr>
          <a:xfrm>
            <a:off x="2107599" y="577666"/>
            <a:ext cx="1051937" cy="1083455"/>
          </a:xfrm>
          <a:prstGeom prst="rect">
            <a:avLst/>
          </a:prstGeom>
        </p:spPr>
      </p:pic>
    </p:spTree>
    <p:extLst>
      <p:ext uri="{BB962C8B-B14F-4D97-AF65-F5344CB8AC3E}">
        <p14:creationId xmlns:p14="http://schemas.microsoft.com/office/powerpoint/2010/main" val="1880299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00"/>
                                </p:stCondLst>
                                <p:childTnLst>
                                  <p:par>
                                    <p:cTn id="40" presetID="2" presetClass="entr" presetSubtype="4" fill="hold" nodeType="afterEffect" p14:presetBounceEnd="67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67000">
                                          <p:cBhvr additive="base">
                                            <p:cTn id="42" dur="2000" fill="hold"/>
                                            <p:tgtEl>
                                              <p:spTgt spid="24"/>
                                            </p:tgtEl>
                                            <p:attrNameLst>
                                              <p:attrName>ppt_x</p:attrName>
                                            </p:attrNameLst>
                                          </p:cBhvr>
                                          <p:tavLst>
                                            <p:tav tm="0">
                                              <p:val>
                                                <p:strVal val="#ppt_x"/>
                                              </p:val>
                                            </p:tav>
                                            <p:tav tm="100000">
                                              <p:val>
                                                <p:strVal val="#ppt_x"/>
                                              </p:val>
                                            </p:tav>
                                          </p:tavLst>
                                        </p:anim>
                                        <p:anim calcmode="lin" valueType="num" p14:bounceEnd="67000">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14:presetBounceEnd="67000">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14:bounceEnd="67000">
                                          <p:cBhvr additive="base">
                                            <p:cTn id="48" dur="2000" fill="hold"/>
                                            <p:tgtEl>
                                              <p:spTgt spid="25"/>
                                            </p:tgtEl>
                                            <p:attrNameLst>
                                              <p:attrName>ppt_x</p:attrName>
                                            </p:attrNameLst>
                                          </p:cBhvr>
                                          <p:tavLst>
                                            <p:tav tm="0">
                                              <p:val>
                                                <p:strVal val="#ppt_x"/>
                                              </p:val>
                                            </p:tav>
                                            <p:tav tm="100000">
                                              <p:val>
                                                <p:strVal val="#ppt_x"/>
                                              </p:val>
                                            </p:tav>
                                          </p:tavLst>
                                        </p:anim>
                                        <p:anim calcmode="lin" valueType="num" p14:bounceEnd="67000">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14:presetBounceEnd="67000">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14:bounceEnd="67000">
                                          <p:cBhvr additive="base">
                                            <p:cTn id="54" dur="2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2100"/>
                                </p:stCondLst>
                                <p:childTnLst>
                                  <p:par>
                                    <p:cTn id="16" presetID="23" presetClass="entr" presetSubtype="528" fill="hold" grpId="0" nodeType="afterEffect">
                                      <p:stCondLst>
                                        <p:cond delay="0"/>
                                      </p:stCondLst>
                                      <p:iterate type="lt">
                                        <p:tmPct val="5000"/>
                                      </p:iterate>
                                      <p:childTnLst>
                                        <p:set>
                                          <p:cBhvr>
                                            <p:cTn id="17" dur="1" fill="hold">
                                              <p:stCondLst>
                                                <p:cond delay="0"/>
                                              </p:stCondLst>
                                            </p:cTn>
                                            <p:tgtEl>
                                              <p:spTgt spid="11"/>
                                            </p:tgtEl>
                                            <p:attrNameLst>
                                              <p:attrName>style.visibility</p:attrName>
                                            </p:attrNameLst>
                                          </p:cBhvr>
                                          <p:to>
                                            <p:strVal val="visible"/>
                                          </p:to>
                                        </p:set>
                                        <p:anim to="" calcmode="lin" valueType="num">
                                          <p:cBhvr>
                                            <p:cTn id="18" dur="1000" fill="hold">
                                              <p:stCondLst>
                                                <p:cond delay="0"/>
                                              </p:stCondLst>
                                            </p:cTn>
                                            <p:tgtEl>
                                              <p:spTgt spid="11"/>
                                            </p:tgtEl>
                                            <p:attrNameLst>
                                              <p:attrName>ppt_x</p:attrName>
                                            </p:attrNameLst>
                                          </p:cBhvr>
                                          <p:tavLst>
                                            <p:tav tm="0" fmla="#ppt_x+(8/9)*(#ppt_x-(#ppt_x-#ppt_w/2))*((1.5-1.5*$)^2-(1.5-1.5*$)^3)">
                                              <p:val>
                                                <p:strVal val="0"/>
                                              </p:val>
                                            </p:tav>
                                            <p:tav tm="100000">
                                              <p:val>
                                                <p:strVal val="1"/>
                                              </p:val>
                                            </p:tav>
                                          </p:tavLst>
                                        </p:anim>
                                        <p:anim to="" calcmode="lin" valueType="num">
                                          <p:cBhvr>
                                            <p:cTn id="19" dur="1000" fill="hold">
                                              <p:stCondLst>
                                                <p:cond delay="0"/>
                                              </p:stCondLst>
                                            </p:cTn>
                                            <p:tgtEl>
                                              <p:spTgt spid="11"/>
                                            </p:tgtEl>
                                            <p:attrNameLst>
                                              <p:attrName>ppt_y</p:attrName>
                                            </p:attrNameLst>
                                          </p:cBhvr>
                                          <p:tavLst>
                                            <p:tav tm="0" fmla="#ppt_y+(8/9)*(#ppt_y-(#ppt_y+#ppt_h/2))*((1.5-1.5*$)^2-(1.5-1.5*$)^3)">
                                              <p:val>
                                                <p:strVal val="0"/>
                                              </p:val>
                                            </p:tav>
                                            <p:tav tm="100000">
                                              <p:val>
                                                <p:strVal val="1"/>
                                              </p:val>
                                            </p:tav>
                                          </p:tavLst>
                                        </p:anim>
                                        <p:anim to="" calcmode="lin" valueType="num">
                                          <p:cBhvr>
                                            <p:cTn id="20" dur="1000" fill="hold">
                                              <p:stCondLst>
                                                <p:cond delay="0"/>
                                              </p:stCondLst>
                                            </p:cTn>
                                            <p:tgtEl>
                                              <p:spTgt spid="11"/>
                                            </p:tgtEl>
                                            <p:attrNameLst>
                                              <p:attrName>ppt_w</p:attrName>
                                            </p:attrNameLst>
                                          </p:cBhvr>
                                          <p:tavLst>
                                            <p:tav tm="0" fmla="#ppt_w+(8/9)*(#ppt_w-0)*((1.5-1.5*$)^2-(1.5-1.5*$)^3)">
                                              <p:val>
                                                <p:strVal val="0"/>
                                              </p:val>
                                            </p:tav>
                                            <p:tav tm="100000">
                                              <p:val>
                                                <p:strVal val="1"/>
                                              </p:val>
                                            </p:tav>
                                          </p:tavLst>
                                        </p:anim>
                                        <p:anim to="" calcmode="lin" valueType="num">
                                          <p:cBhvr>
                                            <p:cTn id="21" dur="1000" fill="hold">
                                              <p:stCondLst>
                                                <p:cond delay="0"/>
                                              </p:stCondLst>
                                            </p:cTn>
                                            <p:tgtEl>
                                              <p:spTgt spid="11"/>
                                            </p:tgtEl>
                                            <p:attrNameLst>
                                              <p:attrName>ppt_h</p:attrName>
                                            </p:attrNameLst>
                                          </p:cBhvr>
                                          <p:tavLst>
                                            <p:tav tm="0" fmla="#ppt_h+(8/9)*(#ppt_h-0)*((1.5-1.5*$)^2-(1.5-1.5*$)^3)">
                                              <p:val>
                                                <p:strVal val="0"/>
                                              </p:val>
                                            </p:tav>
                                            <p:tav tm="100000">
                                              <p:val>
                                                <p:strVal val="1"/>
                                              </p:val>
                                            </p:tav>
                                          </p:tavLst>
                                        </p:anim>
                                      </p:childTnLst>
                                    </p:cTn>
                                  </p:par>
                                </p:childTnLst>
                              </p:cTn>
                            </p:par>
                            <p:par>
                              <p:cTn id="22" fill="hold">
                                <p:stCondLst>
                                  <p:cond delay="3400"/>
                                </p:stCondLst>
                                <p:childTnLst>
                                  <p:par>
                                    <p:cTn id="23" presetID="2" presetClass="entr" presetSubtype="4"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ppt_x"/>
                                              </p:val>
                                            </p:tav>
                                            <p:tav tm="100000">
                                              <p:val>
                                                <p:strVal val="#ppt_x"/>
                                              </p:val>
                                            </p:tav>
                                          </p:tavLst>
                                        </p:anim>
                                        <p:anim calcmode="lin" valueType="num">
                                          <p:cBhvr additive="base">
                                            <p:cTn id="26" dur="1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4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14" presetClass="entr" presetSubtype="10" fill="hold" grpId="0" nodeType="withEffect">
                                      <p:stCondLst>
                                        <p:cond delay="5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6400"/>
                                </p:stCondLst>
                                <p:childTnLst>
                                  <p:par>
                                    <p:cTn id="40" presetID="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000" fill="hold"/>
                                            <p:tgtEl>
                                              <p:spTgt spid="24"/>
                                            </p:tgtEl>
                                            <p:attrNameLst>
                                              <p:attrName>ppt_x</p:attrName>
                                            </p:attrNameLst>
                                          </p:cBhvr>
                                          <p:tavLst>
                                            <p:tav tm="0">
                                              <p:val>
                                                <p:strVal val="#ppt_x"/>
                                              </p:val>
                                            </p:tav>
                                            <p:tav tm="100000">
                                              <p:val>
                                                <p:strVal val="#ppt_x"/>
                                              </p:val>
                                            </p:tav>
                                          </p:tavLst>
                                        </p:anim>
                                        <p:anim calcmode="lin" valueType="num">
                                          <p:cBhvr additive="base">
                                            <p:cTn id="43" dur="2000" fill="hold"/>
                                            <p:tgtEl>
                                              <p:spTgt spid="24"/>
                                            </p:tgtEl>
                                            <p:attrNameLst>
                                              <p:attrName>ppt_y</p:attrName>
                                            </p:attrNameLst>
                                          </p:cBhvr>
                                          <p:tavLst>
                                            <p:tav tm="0">
                                              <p:val>
                                                <p:strVal val="1+#ppt_h/2"/>
                                              </p:val>
                                            </p:tav>
                                            <p:tav tm="100000">
                                              <p:val>
                                                <p:strVal val="#ppt_y"/>
                                              </p:val>
                                            </p:tav>
                                          </p:tavLst>
                                        </p:anim>
                                      </p:childTnLst>
                                    </p:cTn>
                                  </p:par>
                                  <p:par>
                                    <p:cTn id="44" presetID="8" presetClass="emph" presetSubtype="0" repeatCount="indefinite" fill="hold" nodeType="withEffect">
                                      <p:stCondLst>
                                        <p:cond delay="0"/>
                                      </p:stCondLst>
                                      <p:childTnLst>
                                        <p:animRot by="21600000">
                                          <p:cBhvr>
                                            <p:cTn id="45" dur="2000" fill="hold"/>
                                            <p:tgtEl>
                                              <p:spTgt spid="24"/>
                                            </p:tgtEl>
                                            <p:attrNameLst>
                                              <p:attrName>r</p:attrName>
                                            </p:attrNameLst>
                                          </p:cBhvr>
                                        </p:animRot>
                                      </p:childTnLst>
                                    </p:cTn>
                                  </p:par>
                                  <p:par>
                                    <p:cTn id="46" presetID="2" presetClass="entr" presetSubtype="4" fill="hold" nodeType="withEffect">
                                      <p:stCondLst>
                                        <p:cond delay="2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2000" fill="hold"/>
                                            <p:tgtEl>
                                              <p:spTgt spid="25"/>
                                            </p:tgtEl>
                                            <p:attrNameLst>
                                              <p:attrName>ppt_x</p:attrName>
                                            </p:attrNameLst>
                                          </p:cBhvr>
                                          <p:tavLst>
                                            <p:tav tm="0">
                                              <p:val>
                                                <p:strVal val="#ppt_x"/>
                                              </p:val>
                                            </p:tav>
                                            <p:tav tm="100000">
                                              <p:val>
                                                <p:strVal val="#ppt_x"/>
                                              </p:val>
                                            </p:tav>
                                          </p:tavLst>
                                        </p:anim>
                                        <p:anim calcmode="lin" valueType="num">
                                          <p:cBhvr additive="base">
                                            <p:cTn id="49" dur="2000" fill="hold"/>
                                            <p:tgtEl>
                                              <p:spTgt spid="25"/>
                                            </p:tgtEl>
                                            <p:attrNameLst>
                                              <p:attrName>ppt_y</p:attrName>
                                            </p:attrNameLst>
                                          </p:cBhvr>
                                          <p:tavLst>
                                            <p:tav tm="0">
                                              <p:val>
                                                <p:strVal val="1+#ppt_h/2"/>
                                              </p:val>
                                            </p:tav>
                                            <p:tav tm="100000">
                                              <p:val>
                                                <p:strVal val="#ppt_y"/>
                                              </p:val>
                                            </p:tav>
                                          </p:tavLst>
                                        </p:anim>
                                      </p:childTnLst>
                                    </p:cTn>
                                  </p:par>
                                  <p:par>
                                    <p:cTn id="50" presetID="8" presetClass="emph" presetSubtype="0" repeatCount="indefinite" fill="hold" nodeType="withEffect">
                                      <p:stCondLst>
                                        <p:cond delay="200"/>
                                      </p:stCondLst>
                                      <p:childTnLst>
                                        <p:animRot by="21600000">
                                          <p:cBhvr>
                                            <p:cTn id="51" dur="2000" fill="hold"/>
                                            <p:tgtEl>
                                              <p:spTgt spid="25"/>
                                            </p:tgtEl>
                                            <p:attrNameLst>
                                              <p:attrName>r</p:attrName>
                                            </p:attrNameLst>
                                          </p:cBhvr>
                                        </p:animRot>
                                      </p:childTnLst>
                                    </p:cTn>
                                  </p:par>
                                  <p:par>
                                    <p:cTn id="52" presetID="2" presetClass="entr" presetSubtype="4" fill="hold"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2000" fill="hold"/>
                                            <p:tgtEl>
                                              <p:spTgt spid="26"/>
                                            </p:tgtEl>
                                            <p:attrNameLst>
                                              <p:attrName>ppt_x</p:attrName>
                                            </p:attrNameLst>
                                          </p:cBhvr>
                                          <p:tavLst>
                                            <p:tav tm="0">
                                              <p:val>
                                                <p:strVal val="#ppt_x"/>
                                              </p:val>
                                            </p:tav>
                                            <p:tav tm="100000">
                                              <p:val>
                                                <p:strVal val="#ppt_x"/>
                                              </p:val>
                                            </p:tav>
                                          </p:tavLst>
                                        </p:anim>
                                        <p:anim calcmode="lin" valueType="num">
                                          <p:cBhvr additive="base">
                                            <p:cTn id="55" dur="2000" fill="hold"/>
                                            <p:tgtEl>
                                              <p:spTgt spid="26"/>
                                            </p:tgtEl>
                                            <p:attrNameLst>
                                              <p:attrName>ppt_y</p:attrName>
                                            </p:attrNameLst>
                                          </p:cBhvr>
                                          <p:tavLst>
                                            <p:tav tm="0">
                                              <p:val>
                                                <p:strVal val="1+#ppt_h/2"/>
                                              </p:val>
                                            </p:tav>
                                            <p:tav tm="100000">
                                              <p:val>
                                                <p:strVal val="#ppt_y"/>
                                              </p:val>
                                            </p:tav>
                                          </p:tavLst>
                                        </p:anim>
                                      </p:childTnLst>
                                    </p:cTn>
                                  </p:par>
                                  <p:par>
                                    <p:cTn id="56" presetID="8" presetClass="emph" presetSubtype="0" repeatCount="indefinite" fill="hold" nodeType="withEffect">
                                      <p:stCondLst>
                                        <p:cond delay="500"/>
                                      </p:stCondLst>
                                      <p:childTnLst>
                                        <p:animRot by="21600000">
                                          <p:cBhvr>
                                            <p:cTn id="57" dur="2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A" val="v5.2.9"/>
</p:tagLst>
</file>

<file path=ppt/tags/tag102.xml><?xml version="1.0" encoding="utf-8"?>
<p:tagLst xmlns:a="http://schemas.openxmlformats.org/drawingml/2006/main" xmlns:r="http://schemas.openxmlformats.org/officeDocument/2006/relationships" xmlns:p="http://schemas.openxmlformats.org/presentationml/2006/main">
  <p:tag name="PA" val="v5.2.9"/>
</p:tagLst>
</file>

<file path=ppt/tags/tag103.xml><?xml version="1.0" encoding="utf-8"?>
<p:tagLst xmlns:a="http://schemas.openxmlformats.org/drawingml/2006/main" xmlns:r="http://schemas.openxmlformats.org/officeDocument/2006/relationships" xmlns:p="http://schemas.openxmlformats.org/presentationml/2006/main">
  <p:tag name="PA" val="v5.2.9"/>
</p:tagLst>
</file>

<file path=ppt/tags/tag104.xml><?xml version="1.0" encoding="utf-8"?>
<p:tagLst xmlns:a="http://schemas.openxmlformats.org/drawingml/2006/main" xmlns:r="http://schemas.openxmlformats.org/officeDocument/2006/relationships" xmlns:p="http://schemas.openxmlformats.org/presentationml/2006/main">
  <p:tag name="PA" val="v5.2.9"/>
</p:tagLst>
</file>

<file path=ppt/tags/tag105.xml><?xml version="1.0" encoding="utf-8"?>
<p:tagLst xmlns:a="http://schemas.openxmlformats.org/drawingml/2006/main" xmlns:r="http://schemas.openxmlformats.org/officeDocument/2006/relationships" xmlns:p="http://schemas.openxmlformats.org/presentationml/2006/main">
  <p:tag name="PA" val="v5.2.9"/>
</p:tagLst>
</file>

<file path=ppt/tags/tag106.xml><?xml version="1.0" encoding="utf-8"?>
<p:tagLst xmlns:a="http://schemas.openxmlformats.org/drawingml/2006/main" xmlns:r="http://schemas.openxmlformats.org/officeDocument/2006/relationships" xmlns:p="http://schemas.openxmlformats.org/presentationml/2006/main">
  <p:tag name="PA" val="v5.2.9"/>
</p:tagLst>
</file>

<file path=ppt/tags/tag107.xml><?xml version="1.0" encoding="utf-8"?>
<p:tagLst xmlns:a="http://schemas.openxmlformats.org/drawingml/2006/main" xmlns:r="http://schemas.openxmlformats.org/officeDocument/2006/relationships" xmlns:p="http://schemas.openxmlformats.org/presentationml/2006/main">
  <p:tag name="PA" val="v5.2.9"/>
</p:tagLst>
</file>

<file path=ppt/tags/tag108.xml><?xml version="1.0" encoding="utf-8"?>
<p:tagLst xmlns:a="http://schemas.openxmlformats.org/drawingml/2006/main" xmlns:r="http://schemas.openxmlformats.org/officeDocument/2006/relationships" xmlns:p="http://schemas.openxmlformats.org/presentationml/2006/main">
  <p:tag name="PA" val="v5.2.9"/>
</p:tagLst>
</file>

<file path=ppt/tags/tag109.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5.2.9"/>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62.xml><?xml version="1.0" encoding="utf-8"?>
<p:tagLst xmlns:a="http://schemas.openxmlformats.org/drawingml/2006/main" xmlns:r="http://schemas.openxmlformats.org/officeDocument/2006/relationships" xmlns:p="http://schemas.openxmlformats.org/presentationml/2006/main">
  <p:tag name="PA" val="v5.2.9"/>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5.2.9"/>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77.xml><?xml version="1.0" encoding="utf-8"?>
<p:tagLst xmlns:a="http://schemas.openxmlformats.org/drawingml/2006/main" xmlns:r="http://schemas.openxmlformats.org/officeDocument/2006/relationships" xmlns:p="http://schemas.openxmlformats.org/presentationml/2006/main">
  <p:tag name="PA" val="v5.2.9"/>
</p:tagLst>
</file>

<file path=ppt/tags/tag178.xml><?xml version="1.0" encoding="utf-8"?>
<p:tagLst xmlns:a="http://schemas.openxmlformats.org/drawingml/2006/main" xmlns:r="http://schemas.openxmlformats.org/officeDocument/2006/relationships" xmlns:p="http://schemas.openxmlformats.org/presentationml/2006/main">
  <p:tag name="PA" val="v5.2.9"/>
</p:tagLst>
</file>

<file path=ppt/tags/tag179.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80.xml><?xml version="1.0" encoding="utf-8"?>
<p:tagLst xmlns:a="http://schemas.openxmlformats.org/drawingml/2006/main" xmlns:r="http://schemas.openxmlformats.org/officeDocument/2006/relationships" xmlns:p="http://schemas.openxmlformats.org/presentationml/2006/main">
  <p:tag name="PA" val="v5.2.9"/>
</p:tagLst>
</file>

<file path=ppt/tags/tag181.xml><?xml version="1.0" encoding="utf-8"?>
<p:tagLst xmlns:a="http://schemas.openxmlformats.org/drawingml/2006/main" xmlns:r="http://schemas.openxmlformats.org/officeDocument/2006/relationships" xmlns:p="http://schemas.openxmlformats.org/presentationml/2006/main">
  <p:tag name="PA" val="v5.2.9"/>
</p:tagLst>
</file>

<file path=ppt/tags/tag182.xml><?xml version="1.0" encoding="utf-8"?>
<p:tagLst xmlns:a="http://schemas.openxmlformats.org/drawingml/2006/main" xmlns:r="http://schemas.openxmlformats.org/officeDocument/2006/relationships" xmlns:p="http://schemas.openxmlformats.org/presentationml/2006/main">
  <p:tag name="PA" val="v5.2.9"/>
</p:tagLst>
</file>

<file path=ppt/tags/tag183.xml><?xml version="1.0" encoding="utf-8"?>
<p:tagLst xmlns:a="http://schemas.openxmlformats.org/drawingml/2006/main" xmlns:r="http://schemas.openxmlformats.org/officeDocument/2006/relationships" xmlns:p="http://schemas.openxmlformats.org/presentationml/2006/main">
  <p:tag name="PA" val="v5.2.9"/>
</p:tagLst>
</file>

<file path=ppt/tags/tag184.xml><?xml version="1.0" encoding="utf-8"?>
<p:tagLst xmlns:a="http://schemas.openxmlformats.org/drawingml/2006/main" xmlns:r="http://schemas.openxmlformats.org/officeDocument/2006/relationships" xmlns:p="http://schemas.openxmlformats.org/presentationml/2006/main">
  <p:tag name="PA" val="v5.2.9"/>
</p:tagLst>
</file>

<file path=ppt/tags/tag185.xml><?xml version="1.0" encoding="utf-8"?>
<p:tagLst xmlns:a="http://schemas.openxmlformats.org/drawingml/2006/main" xmlns:r="http://schemas.openxmlformats.org/officeDocument/2006/relationships" xmlns:p="http://schemas.openxmlformats.org/presentationml/2006/main">
  <p:tag name="PA" val="v5.2.9"/>
</p:tagLst>
</file>

<file path=ppt/tags/tag186.xml><?xml version="1.0" encoding="utf-8"?>
<p:tagLst xmlns:a="http://schemas.openxmlformats.org/drawingml/2006/main" xmlns:r="http://schemas.openxmlformats.org/officeDocument/2006/relationships" xmlns:p="http://schemas.openxmlformats.org/presentationml/2006/main">
  <p:tag name="PA" val="v5.2.9"/>
</p:tagLst>
</file>

<file path=ppt/tags/tag187.xml><?xml version="1.0" encoding="utf-8"?>
<p:tagLst xmlns:a="http://schemas.openxmlformats.org/drawingml/2006/main" xmlns:r="http://schemas.openxmlformats.org/officeDocument/2006/relationships" xmlns:p="http://schemas.openxmlformats.org/presentationml/2006/main">
  <p:tag name="PA" val="v5.2.9"/>
</p:tagLst>
</file>

<file path=ppt/tags/tag188.xml><?xml version="1.0" encoding="utf-8"?>
<p:tagLst xmlns:a="http://schemas.openxmlformats.org/drawingml/2006/main" xmlns:r="http://schemas.openxmlformats.org/officeDocument/2006/relationships" xmlns:p="http://schemas.openxmlformats.org/presentationml/2006/main">
  <p:tag name="PA" val="v5.2.9"/>
</p:tagLst>
</file>

<file path=ppt/tags/tag189.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190.xml><?xml version="1.0" encoding="utf-8"?>
<p:tagLst xmlns:a="http://schemas.openxmlformats.org/drawingml/2006/main" xmlns:r="http://schemas.openxmlformats.org/officeDocument/2006/relationships" xmlns:p="http://schemas.openxmlformats.org/presentationml/2006/main">
  <p:tag name="PA" val="v5.2.9"/>
</p:tagLst>
</file>

<file path=ppt/tags/tag191.xml><?xml version="1.0" encoding="utf-8"?>
<p:tagLst xmlns:a="http://schemas.openxmlformats.org/drawingml/2006/main" xmlns:r="http://schemas.openxmlformats.org/officeDocument/2006/relationships" xmlns:p="http://schemas.openxmlformats.org/presentationml/2006/main">
  <p:tag name="PA" val="v5.2.9"/>
</p:tagLst>
</file>

<file path=ppt/tags/tag192.xml><?xml version="1.0" encoding="utf-8"?>
<p:tagLst xmlns:a="http://schemas.openxmlformats.org/drawingml/2006/main" xmlns:r="http://schemas.openxmlformats.org/officeDocument/2006/relationships" xmlns:p="http://schemas.openxmlformats.org/presentationml/2006/main">
  <p:tag name="PA" val="v5.2.9"/>
</p:tagLst>
</file>

<file path=ppt/tags/tag193.xml><?xml version="1.0" encoding="utf-8"?>
<p:tagLst xmlns:a="http://schemas.openxmlformats.org/drawingml/2006/main" xmlns:r="http://schemas.openxmlformats.org/officeDocument/2006/relationships" xmlns:p="http://schemas.openxmlformats.org/presentationml/2006/main">
  <p:tag name="PA" val="v5.2.9"/>
</p:tagLst>
</file>

<file path=ppt/tags/tag194.xml><?xml version="1.0" encoding="utf-8"?>
<p:tagLst xmlns:a="http://schemas.openxmlformats.org/drawingml/2006/main" xmlns:r="http://schemas.openxmlformats.org/officeDocument/2006/relationships" xmlns:p="http://schemas.openxmlformats.org/presentationml/2006/main">
  <p:tag name="PA" val="v5.2.9"/>
</p:tagLst>
</file>

<file path=ppt/tags/tag195.xml><?xml version="1.0" encoding="utf-8"?>
<p:tagLst xmlns:a="http://schemas.openxmlformats.org/drawingml/2006/main" xmlns:r="http://schemas.openxmlformats.org/officeDocument/2006/relationships" xmlns:p="http://schemas.openxmlformats.org/presentationml/2006/main">
  <p:tag name="PA" val="v5.2.9"/>
</p:tagLst>
</file>

<file path=ppt/tags/tag196.xml><?xml version="1.0" encoding="utf-8"?>
<p:tagLst xmlns:a="http://schemas.openxmlformats.org/drawingml/2006/main" xmlns:r="http://schemas.openxmlformats.org/officeDocument/2006/relationships" xmlns:p="http://schemas.openxmlformats.org/presentationml/2006/main">
  <p:tag name="PA" val="v5.2.9"/>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00.xml><?xml version="1.0" encoding="utf-8"?>
<p:tagLst xmlns:a="http://schemas.openxmlformats.org/drawingml/2006/main" xmlns:r="http://schemas.openxmlformats.org/officeDocument/2006/relationships" xmlns:p="http://schemas.openxmlformats.org/presentationml/2006/main">
  <p:tag name="PA" val="v4.0.0"/>
</p:tagLst>
</file>

<file path=ppt/tags/tag201.xml><?xml version="1.0" encoding="utf-8"?>
<p:tagLst xmlns:a="http://schemas.openxmlformats.org/drawingml/2006/main" xmlns:r="http://schemas.openxmlformats.org/officeDocument/2006/relationships" xmlns:p="http://schemas.openxmlformats.org/presentationml/2006/main">
  <p:tag name="PA" val="v4.0.0"/>
</p:tagLst>
</file>

<file path=ppt/tags/tag202.xml><?xml version="1.0" encoding="utf-8"?>
<p:tagLst xmlns:a="http://schemas.openxmlformats.org/drawingml/2006/main" xmlns:r="http://schemas.openxmlformats.org/officeDocument/2006/relationships" xmlns:p="http://schemas.openxmlformats.org/presentationml/2006/main">
  <p:tag name="PA" val="v4.0.0"/>
</p:tagLst>
</file>

<file path=ppt/tags/tag203.xml><?xml version="1.0" encoding="utf-8"?>
<p:tagLst xmlns:a="http://schemas.openxmlformats.org/drawingml/2006/main" xmlns:r="http://schemas.openxmlformats.org/officeDocument/2006/relationships" xmlns:p="http://schemas.openxmlformats.org/presentationml/2006/main">
  <p:tag name="PA" val="v4.0.0"/>
</p:tagLst>
</file>

<file path=ppt/tags/tag204.xml><?xml version="1.0" encoding="utf-8"?>
<p:tagLst xmlns:a="http://schemas.openxmlformats.org/drawingml/2006/main" xmlns:r="http://schemas.openxmlformats.org/officeDocument/2006/relationships" xmlns:p="http://schemas.openxmlformats.org/presentationml/2006/main">
  <p:tag name="PA" val="v4.0.0"/>
</p:tagLst>
</file>

<file path=ppt/tags/tag205.xml><?xml version="1.0" encoding="utf-8"?>
<p:tagLst xmlns:a="http://schemas.openxmlformats.org/drawingml/2006/main" xmlns:r="http://schemas.openxmlformats.org/officeDocument/2006/relationships" xmlns:p="http://schemas.openxmlformats.org/presentationml/2006/main">
  <p:tag name="PA" val="v4.0.0"/>
</p:tagLst>
</file>

<file path=ppt/tags/tag206.xml><?xml version="1.0" encoding="utf-8"?>
<p:tagLst xmlns:a="http://schemas.openxmlformats.org/drawingml/2006/main" xmlns:r="http://schemas.openxmlformats.org/officeDocument/2006/relationships" xmlns:p="http://schemas.openxmlformats.org/presentationml/2006/main">
  <p:tag name="PA" val="v5.2.9"/>
</p:tagLst>
</file>

<file path=ppt/tags/tag207.xml><?xml version="1.0" encoding="utf-8"?>
<p:tagLst xmlns:a="http://schemas.openxmlformats.org/drawingml/2006/main" xmlns:r="http://schemas.openxmlformats.org/officeDocument/2006/relationships" xmlns:p="http://schemas.openxmlformats.org/presentationml/2006/main">
  <p:tag name="PA" val="v5.2.9"/>
</p:tagLst>
</file>

<file path=ppt/tags/tag208.xml><?xml version="1.0" encoding="utf-8"?>
<p:tagLst xmlns:a="http://schemas.openxmlformats.org/drawingml/2006/main" xmlns:r="http://schemas.openxmlformats.org/officeDocument/2006/relationships" xmlns:p="http://schemas.openxmlformats.org/presentationml/2006/main">
  <p:tag name="PA" val="v5.2.9"/>
</p:tagLst>
</file>

<file path=ppt/tags/tag209.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10.xml><?xml version="1.0" encoding="utf-8"?>
<p:tagLst xmlns:a="http://schemas.openxmlformats.org/drawingml/2006/main" xmlns:r="http://schemas.openxmlformats.org/officeDocument/2006/relationships" xmlns:p="http://schemas.openxmlformats.org/presentationml/2006/main">
  <p:tag name="PA" val="v5.2.9"/>
</p:tagLst>
</file>

<file path=ppt/tags/tag211.xml><?xml version="1.0" encoding="utf-8"?>
<p:tagLst xmlns:a="http://schemas.openxmlformats.org/drawingml/2006/main" xmlns:r="http://schemas.openxmlformats.org/officeDocument/2006/relationships" xmlns:p="http://schemas.openxmlformats.org/presentationml/2006/main">
  <p:tag name="PA" val="v5.2.9"/>
</p:tagLst>
</file>

<file path=ppt/tags/tag212.xml><?xml version="1.0" encoding="utf-8"?>
<p:tagLst xmlns:a="http://schemas.openxmlformats.org/drawingml/2006/main" xmlns:r="http://schemas.openxmlformats.org/officeDocument/2006/relationships" xmlns:p="http://schemas.openxmlformats.org/presentationml/2006/main">
  <p:tag name="PA" val="v5.2.9"/>
</p:tagLst>
</file>

<file path=ppt/tags/tag213.xml><?xml version="1.0" encoding="utf-8"?>
<p:tagLst xmlns:a="http://schemas.openxmlformats.org/drawingml/2006/main" xmlns:r="http://schemas.openxmlformats.org/officeDocument/2006/relationships" xmlns:p="http://schemas.openxmlformats.org/presentationml/2006/main">
  <p:tag name="PA" val="v5.2.9"/>
</p:tagLst>
</file>

<file path=ppt/tags/tag214.xml><?xml version="1.0" encoding="utf-8"?>
<p:tagLst xmlns:a="http://schemas.openxmlformats.org/drawingml/2006/main" xmlns:r="http://schemas.openxmlformats.org/officeDocument/2006/relationships" xmlns:p="http://schemas.openxmlformats.org/presentationml/2006/main">
  <p:tag name="PA" val="v5.2.9"/>
</p:tagLst>
</file>

<file path=ppt/tags/tag215.xml><?xml version="1.0" encoding="utf-8"?>
<p:tagLst xmlns:a="http://schemas.openxmlformats.org/drawingml/2006/main" xmlns:r="http://schemas.openxmlformats.org/officeDocument/2006/relationships" xmlns:p="http://schemas.openxmlformats.org/presentationml/2006/main">
  <p:tag name="PA" val="v5.2.9"/>
</p:tagLst>
</file>

<file path=ppt/tags/tag216.xml><?xml version="1.0" encoding="utf-8"?>
<p:tagLst xmlns:a="http://schemas.openxmlformats.org/drawingml/2006/main" xmlns:r="http://schemas.openxmlformats.org/officeDocument/2006/relationships" xmlns:p="http://schemas.openxmlformats.org/presentationml/2006/main">
  <p:tag name="PA" val="v5.2.9"/>
</p:tagLst>
</file>

<file path=ppt/tags/tag217.xml><?xml version="1.0" encoding="utf-8"?>
<p:tagLst xmlns:a="http://schemas.openxmlformats.org/drawingml/2006/main" xmlns:r="http://schemas.openxmlformats.org/officeDocument/2006/relationships" xmlns:p="http://schemas.openxmlformats.org/presentationml/2006/main">
  <p:tag name="PA" val="v5.2.9"/>
</p:tagLst>
</file>

<file path=ppt/tags/tag218.xml><?xml version="1.0" encoding="utf-8"?>
<p:tagLst xmlns:a="http://schemas.openxmlformats.org/drawingml/2006/main" xmlns:r="http://schemas.openxmlformats.org/officeDocument/2006/relationships" xmlns:p="http://schemas.openxmlformats.org/presentationml/2006/main">
  <p:tag name="PA" val="v5.2.9"/>
</p:tagLst>
</file>

<file path=ppt/tags/tag219.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20.xml><?xml version="1.0" encoding="utf-8"?>
<p:tagLst xmlns:a="http://schemas.openxmlformats.org/drawingml/2006/main" xmlns:r="http://schemas.openxmlformats.org/officeDocument/2006/relationships" xmlns:p="http://schemas.openxmlformats.org/presentationml/2006/main">
  <p:tag name="PA" val="v5.2.9"/>
</p:tagLst>
</file>

<file path=ppt/tags/tag221.xml><?xml version="1.0" encoding="utf-8"?>
<p:tagLst xmlns:a="http://schemas.openxmlformats.org/drawingml/2006/main" xmlns:r="http://schemas.openxmlformats.org/officeDocument/2006/relationships" xmlns:p="http://schemas.openxmlformats.org/presentationml/2006/main">
  <p:tag name="PA" val="v5.2.9"/>
</p:tagLst>
</file>

<file path=ppt/tags/tag222.xml><?xml version="1.0" encoding="utf-8"?>
<p:tagLst xmlns:a="http://schemas.openxmlformats.org/drawingml/2006/main" xmlns:r="http://schemas.openxmlformats.org/officeDocument/2006/relationships" xmlns:p="http://schemas.openxmlformats.org/presentationml/2006/main">
  <p:tag name="PA" val="v5.2.9"/>
</p:tagLst>
</file>

<file path=ppt/tags/tag223.xml><?xml version="1.0" encoding="utf-8"?>
<p:tagLst xmlns:a="http://schemas.openxmlformats.org/drawingml/2006/main" xmlns:r="http://schemas.openxmlformats.org/officeDocument/2006/relationships" xmlns:p="http://schemas.openxmlformats.org/presentationml/2006/main">
  <p:tag name="PA" val="v5.2.9"/>
</p:tagLst>
</file>

<file path=ppt/tags/tag224.xml><?xml version="1.0" encoding="utf-8"?>
<p:tagLst xmlns:a="http://schemas.openxmlformats.org/drawingml/2006/main" xmlns:r="http://schemas.openxmlformats.org/officeDocument/2006/relationships" xmlns:p="http://schemas.openxmlformats.org/presentationml/2006/main">
  <p:tag name="PA" val="v5.2.9"/>
</p:tagLst>
</file>

<file path=ppt/tags/tag225.xml><?xml version="1.0" encoding="utf-8"?>
<p:tagLst xmlns:a="http://schemas.openxmlformats.org/drawingml/2006/main" xmlns:r="http://schemas.openxmlformats.org/officeDocument/2006/relationships" xmlns:p="http://schemas.openxmlformats.org/presentationml/2006/main">
  <p:tag name="PA" val="v5.2.9"/>
</p:tagLst>
</file>

<file path=ppt/tags/tag226.xml><?xml version="1.0" encoding="utf-8"?>
<p:tagLst xmlns:a="http://schemas.openxmlformats.org/drawingml/2006/main" xmlns:r="http://schemas.openxmlformats.org/officeDocument/2006/relationships" xmlns:p="http://schemas.openxmlformats.org/presentationml/2006/main">
  <p:tag name="PA" val="v5.2.9"/>
</p:tagLst>
</file>

<file path=ppt/tags/tag227.xml><?xml version="1.0" encoding="utf-8"?>
<p:tagLst xmlns:a="http://schemas.openxmlformats.org/drawingml/2006/main" xmlns:r="http://schemas.openxmlformats.org/officeDocument/2006/relationships" xmlns:p="http://schemas.openxmlformats.org/presentationml/2006/main">
  <p:tag name="PA" val="v5.2.9"/>
</p:tagLst>
</file>

<file path=ppt/tags/tag228.xml><?xml version="1.0" encoding="utf-8"?>
<p:tagLst xmlns:a="http://schemas.openxmlformats.org/drawingml/2006/main" xmlns:r="http://schemas.openxmlformats.org/officeDocument/2006/relationships" xmlns:p="http://schemas.openxmlformats.org/presentationml/2006/main">
  <p:tag name="PA" val="v5.2.9"/>
</p:tagLst>
</file>

<file path=ppt/tags/tag229.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30.xml><?xml version="1.0" encoding="utf-8"?>
<p:tagLst xmlns:a="http://schemas.openxmlformats.org/drawingml/2006/main" xmlns:r="http://schemas.openxmlformats.org/officeDocument/2006/relationships" xmlns:p="http://schemas.openxmlformats.org/presentationml/2006/main">
  <p:tag name="PA" val="v5.2.9"/>
</p:tagLst>
</file>

<file path=ppt/tags/tag231.xml><?xml version="1.0" encoding="utf-8"?>
<p:tagLst xmlns:a="http://schemas.openxmlformats.org/drawingml/2006/main" xmlns:r="http://schemas.openxmlformats.org/officeDocument/2006/relationships" xmlns:p="http://schemas.openxmlformats.org/presentationml/2006/main">
  <p:tag name="PA" val="v5.2.9"/>
</p:tagLst>
</file>

<file path=ppt/tags/tag232.xml><?xml version="1.0" encoding="utf-8"?>
<p:tagLst xmlns:a="http://schemas.openxmlformats.org/drawingml/2006/main" xmlns:r="http://schemas.openxmlformats.org/officeDocument/2006/relationships" xmlns:p="http://schemas.openxmlformats.org/presentationml/2006/main">
  <p:tag name="PA" val="v5.2.9"/>
</p:tagLst>
</file>

<file path=ppt/tags/tag233.xml><?xml version="1.0" encoding="utf-8"?>
<p:tagLst xmlns:a="http://schemas.openxmlformats.org/drawingml/2006/main" xmlns:r="http://schemas.openxmlformats.org/officeDocument/2006/relationships" xmlns:p="http://schemas.openxmlformats.org/presentationml/2006/main">
  <p:tag name="PA" val="v5.2.9"/>
</p:tagLst>
</file>

<file path=ppt/tags/tag234.xml><?xml version="1.0" encoding="utf-8"?>
<p:tagLst xmlns:a="http://schemas.openxmlformats.org/drawingml/2006/main" xmlns:r="http://schemas.openxmlformats.org/officeDocument/2006/relationships" xmlns:p="http://schemas.openxmlformats.org/presentationml/2006/main">
  <p:tag name="PA" val="v5.2.9"/>
</p:tagLst>
</file>

<file path=ppt/tags/tag235.xml><?xml version="1.0" encoding="utf-8"?>
<p:tagLst xmlns:a="http://schemas.openxmlformats.org/drawingml/2006/main" xmlns:r="http://schemas.openxmlformats.org/officeDocument/2006/relationships" xmlns:p="http://schemas.openxmlformats.org/presentationml/2006/main">
  <p:tag name="PA" val="v5.2.9"/>
</p:tagLst>
</file>

<file path=ppt/tags/tag236.xml><?xml version="1.0" encoding="utf-8"?>
<p:tagLst xmlns:a="http://schemas.openxmlformats.org/drawingml/2006/main" xmlns:r="http://schemas.openxmlformats.org/officeDocument/2006/relationships" xmlns:p="http://schemas.openxmlformats.org/presentationml/2006/main">
  <p:tag name="PA" val="v5.2.9"/>
</p:tagLst>
</file>

<file path=ppt/tags/tag237.xml><?xml version="1.0" encoding="utf-8"?>
<p:tagLst xmlns:a="http://schemas.openxmlformats.org/drawingml/2006/main" xmlns:r="http://schemas.openxmlformats.org/officeDocument/2006/relationships" xmlns:p="http://schemas.openxmlformats.org/presentationml/2006/main">
  <p:tag name="PA" val="v5.2.9"/>
</p:tagLst>
</file>

<file path=ppt/tags/tag238.xml><?xml version="1.0" encoding="utf-8"?>
<p:tagLst xmlns:a="http://schemas.openxmlformats.org/drawingml/2006/main" xmlns:r="http://schemas.openxmlformats.org/officeDocument/2006/relationships" xmlns:p="http://schemas.openxmlformats.org/presentationml/2006/main">
  <p:tag name="PA" val="v5.2.9"/>
</p:tagLst>
</file>

<file path=ppt/tags/tag239.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40.xml><?xml version="1.0" encoding="utf-8"?>
<p:tagLst xmlns:a="http://schemas.openxmlformats.org/drawingml/2006/main" xmlns:r="http://schemas.openxmlformats.org/officeDocument/2006/relationships" xmlns:p="http://schemas.openxmlformats.org/presentationml/2006/main">
  <p:tag name="PA" val="v5.2.9"/>
</p:tagLst>
</file>

<file path=ppt/tags/tag241.xml><?xml version="1.0" encoding="utf-8"?>
<p:tagLst xmlns:a="http://schemas.openxmlformats.org/drawingml/2006/main" xmlns:r="http://schemas.openxmlformats.org/officeDocument/2006/relationships" xmlns:p="http://schemas.openxmlformats.org/presentationml/2006/main">
  <p:tag name="PA" val="v5.2.9"/>
</p:tagLst>
</file>

<file path=ppt/tags/tag242.xml><?xml version="1.0" encoding="utf-8"?>
<p:tagLst xmlns:a="http://schemas.openxmlformats.org/drawingml/2006/main" xmlns:r="http://schemas.openxmlformats.org/officeDocument/2006/relationships" xmlns:p="http://schemas.openxmlformats.org/presentationml/2006/main">
  <p:tag name="PA" val="v5.2.9"/>
</p:tagLst>
</file>

<file path=ppt/tags/tag243.xml><?xml version="1.0" encoding="utf-8"?>
<p:tagLst xmlns:a="http://schemas.openxmlformats.org/drawingml/2006/main" xmlns:r="http://schemas.openxmlformats.org/officeDocument/2006/relationships" xmlns:p="http://schemas.openxmlformats.org/presentationml/2006/main">
  <p:tag name="PA" val="v5.2.9"/>
</p:tagLst>
</file>

<file path=ppt/tags/tag244.xml><?xml version="1.0" encoding="utf-8"?>
<p:tagLst xmlns:a="http://schemas.openxmlformats.org/drawingml/2006/main" xmlns:r="http://schemas.openxmlformats.org/officeDocument/2006/relationships" xmlns:p="http://schemas.openxmlformats.org/presentationml/2006/main">
  <p:tag name="PA" val="v5.2.9"/>
</p:tagLst>
</file>

<file path=ppt/tags/tag245.xml><?xml version="1.0" encoding="utf-8"?>
<p:tagLst xmlns:a="http://schemas.openxmlformats.org/drawingml/2006/main" xmlns:r="http://schemas.openxmlformats.org/officeDocument/2006/relationships" xmlns:p="http://schemas.openxmlformats.org/presentationml/2006/main">
  <p:tag name="PA" val="v5.2.9"/>
</p:tagLst>
</file>

<file path=ppt/tags/tag246.xml><?xml version="1.0" encoding="utf-8"?>
<p:tagLst xmlns:a="http://schemas.openxmlformats.org/drawingml/2006/main" xmlns:r="http://schemas.openxmlformats.org/officeDocument/2006/relationships" xmlns:p="http://schemas.openxmlformats.org/presentationml/2006/main">
  <p:tag name="PA" val="v5.2.9"/>
</p:tagLst>
</file>

<file path=ppt/tags/tag247.xml><?xml version="1.0" encoding="utf-8"?>
<p:tagLst xmlns:a="http://schemas.openxmlformats.org/drawingml/2006/main" xmlns:r="http://schemas.openxmlformats.org/officeDocument/2006/relationships" xmlns:p="http://schemas.openxmlformats.org/presentationml/2006/main">
  <p:tag name="PA" val="v5.2.9"/>
</p:tagLst>
</file>

<file path=ppt/tags/tag248.xml><?xml version="1.0" encoding="utf-8"?>
<p:tagLst xmlns:a="http://schemas.openxmlformats.org/drawingml/2006/main" xmlns:r="http://schemas.openxmlformats.org/officeDocument/2006/relationships" xmlns:p="http://schemas.openxmlformats.org/presentationml/2006/main">
  <p:tag name="PA" val="v5.2.9"/>
</p:tagLst>
</file>

<file path=ppt/tags/tag249.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50.xml><?xml version="1.0" encoding="utf-8"?>
<p:tagLst xmlns:a="http://schemas.openxmlformats.org/drawingml/2006/main" xmlns:r="http://schemas.openxmlformats.org/officeDocument/2006/relationships" xmlns:p="http://schemas.openxmlformats.org/presentationml/2006/main">
  <p:tag name="PA" val="v5.2.9"/>
</p:tagLst>
</file>

<file path=ppt/tags/tag251.xml><?xml version="1.0" encoding="utf-8"?>
<p:tagLst xmlns:a="http://schemas.openxmlformats.org/drawingml/2006/main" xmlns:r="http://schemas.openxmlformats.org/officeDocument/2006/relationships" xmlns:p="http://schemas.openxmlformats.org/presentationml/2006/main">
  <p:tag name="PA" val="v5.2.9"/>
</p:tagLst>
</file>

<file path=ppt/tags/tag252.xml><?xml version="1.0" encoding="utf-8"?>
<p:tagLst xmlns:a="http://schemas.openxmlformats.org/drawingml/2006/main" xmlns:r="http://schemas.openxmlformats.org/officeDocument/2006/relationships" xmlns:p="http://schemas.openxmlformats.org/presentationml/2006/main">
  <p:tag name="PA" val="v5.2.9"/>
</p:tagLst>
</file>

<file path=ppt/tags/tag253.xml><?xml version="1.0" encoding="utf-8"?>
<p:tagLst xmlns:a="http://schemas.openxmlformats.org/drawingml/2006/main" xmlns:r="http://schemas.openxmlformats.org/officeDocument/2006/relationships" xmlns:p="http://schemas.openxmlformats.org/presentationml/2006/main">
  <p:tag name="PA" val="v5.2.9"/>
</p:tagLst>
</file>

<file path=ppt/tags/tag254.xml><?xml version="1.0" encoding="utf-8"?>
<p:tagLst xmlns:a="http://schemas.openxmlformats.org/drawingml/2006/main" xmlns:r="http://schemas.openxmlformats.org/officeDocument/2006/relationships" xmlns:p="http://schemas.openxmlformats.org/presentationml/2006/main">
  <p:tag name="PA" val="v5.2.9"/>
</p:tagLst>
</file>

<file path=ppt/tags/tag255.xml><?xml version="1.0" encoding="utf-8"?>
<p:tagLst xmlns:a="http://schemas.openxmlformats.org/drawingml/2006/main" xmlns:r="http://schemas.openxmlformats.org/officeDocument/2006/relationships" xmlns:p="http://schemas.openxmlformats.org/presentationml/2006/main">
  <p:tag name="PA" val="v5.2.9"/>
</p:tagLst>
</file>

<file path=ppt/tags/tag256.xml><?xml version="1.0" encoding="utf-8"?>
<p:tagLst xmlns:a="http://schemas.openxmlformats.org/drawingml/2006/main" xmlns:r="http://schemas.openxmlformats.org/officeDocument/2006/relationships" xmlns:p="http://schemas.openxmlformats.org/presentationml/2006/main">
  <p:tag name="PA" val="v5.2.9"/>
</p:tagLst>
</file>

<file path=ppt/tags/tag257.xml><?xml version="1.0" encoding="utf-8"?>
<p:tagLst xmlns:a="http://schemas.openxmlformats.org/drawingml/2006/main" xmlns:r="http://schemas.openxmlformats.org/officeDocument/2006/relationships" xmlns:p="http://schemas.openxmlformats.org/presentationml/2006/main">
  <p:tag name="PA" val="v5.2.9"/>
</p:tagLst>
</file>

<file path=ppt/tags/tag258.xml><?xml version="1.0" encoding="utf-8"?>
<p:tagLst xmlns:a="http://schemas.openxmlformats.org/drawingml/2006/main" xmlns:r="http://schemas.openxmlformats.org/officeDocument/2006/relationships" xmlns:p="http://schemas.openxmlformats.org/presentationml/2006/main">
  <p:tag name="PA" val="v5.2.9"/>
</p:tagLst>
</file>

<file path=ppt/tags/tag259.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60.xml><?xml version="1.0" encoding="utf-8"?>
<p:tagLst xmlns:a="http://schemas.openxmlformats.org/drawingml/2006/main" xmlns:r="http://schemas.openxmlformats.org/officeDocument/2006/relationships" xmlns:p="http://schemas.openxmlformats.org/presentationml/2006/main">
  <p:tag name="PA" val="v5.2.9"/>
</p:tagLst>
</file>

<file path=ppt/tags/tag261.xml><?xml version="1.0" encoding="utf-8"?>
<p:tagLst xmlns:a="http://schemas.openxmlformats.org/drawingml/2006/main" xmlns:r="http://schemas.openxmlformats.org/officeDocument/2006/relationships" xmlns:p="http://schemas.openxmlformats.org/presentationml/2006/main">
  <p:tag name="PA" val="v5.2.9"/>
</p:tagLst>
</file>

<file path=ppt/tags/tag262.xml><?xml version="1.0" encoding="utf-8"?>
<p:tagLst xmlns:a="http://schemas.openxmlformats.org/drawingml/2006/main" xmlns:r="http://schemas.openxmlformats.org/officeDocument/2006/relationships" xmlns:p="http://schemas.openxmlformats.org/presentationml/2006/main">
  <p:tag name="PA" val="v5.2.9"/>
</p:tagLst>
</file>

<file path=ppt/tags/tag263.xml><?xml version="1.0" encoding="utf-8"?>
<p:tagLst xmlns:a="http://schemas.openxmlformats.org/drawingml/2006/main" xmlns:r="http://schemas.openxmlformats.org/officeDocument/2006/relationships" xmlns:p="http://schemas.openxmlformats.org/presentationml/2006/main">
  <p:tag name="PA" val="v5.2.9"/>
</p:tagLst>
</file>

<file path=ppt/tags/tag264.xml><?xml version="1.0" encoding="utf-8"?>
<p:tagLst xmlns:a="http://schemas.openxmlformats.org/drawingml/2006/main" xmlns:r="http://schemas.openxmlformats.org/officeDocument/2006/relationships" xmlns:p="http://schemas.openxmlformats.org/presentationml/2006/main">
  <p:tag name="PA" val="v5.2.9"/>
</p:tagLst>
</file>

<file path=ppt/tags/tag265.xml><?xml version="1.0" encoding="utf-8"?>
<p:tagLst xmlns:a="http://schemas.openxmlformats.org/drawingml/2006/main" xmlns:r="http://schemas.openxmlformats.org/officeDocument/2006/relationships" xmlns:p="http://schemas.openxmlformats.org/presentationml/2006/main">
  <p:tag name="PA" val="v5.2.9"/>
</p:tagLst>
</file>

<file path=ppt/tags/tag266.xml><?xml version="1.0" encoding="utf-8"?>
<p:tagLst xmlns:a="http://schemas.openxmlformats.org/drawingml/2006/main" xmlns:r="http://schemas.openxmlformats.org/officeDocument/2006/relationships" xmlns:p="http://schemas.openxmlformats.org/presentationml/2006/main">
  <p:tag name="PA" val="v5.2.9"/>
</p:tagLst>
</file>

<file path=ppt/tags/tag267.xml><?xml version="1.0" encoding="utf-8"?>
<p:tagLst xmlns:a="http://schemas.openxmlformats.org/drawingml/2006/main" xmlns:r="http://schemas.openxmlformats.org/officeDocument/2006/relationships" xmlns:p="http://schemas.openxmlformats.org/presentationml/2006/main">
  <p:tag name="PA" val="v5.2.9"/>
</p:tagLst>
</file>

<file path=ppt/tags/tag268.xml><?xml version="1.0" encoding="utf-8"?>
<p:tagLst xmlns:a="http://schemas.openxmlformats.org/drawingml/2006/main" xmlns:r="http://schemas.openxmlformats.org/officeDocument/2006/relationships" xmlns:p="http://schemas.openxmlformats.org/presentationml/2006/main">
  <p:tag name="PA" val="v5.2.9"/>
</p:tagLst>
</file>

<file path=ppt/tags/tag269.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70.xml><?xml version="1.0" encoding="utf-8"?>
<p:tagLst xmlns:a="http://schemas.openxmlformats.org/drawingml/2006/main" xmlns:r="http://schemas.openxmlformats.org/officeDocument/2006/relationships" xmlns:p="http://schemas.openxmlformats.org/presentationml/2006/main">
  <p:tag name="PA" val="v5.2.9"/>
</p:tagLst>
</file>

<file path=ppt/tags/tag271.xml><?xml version="1.0" encoding="utf-8"?>
<p:tagLst xmlns:a="http://schemas.openxmlformats.org/drawingml/2006/main" xmlns:r="http://schemas.openxmlformats.org/officeDocument/2006/relationships" xmlns:p="http://schemas.openxmlformats.org/presentationml/2006/main">
  <p:tag name="PA" val="v5.2.9"/>
</p:tagLst>
</file>

<file path=ppt/tags/tag272.xml><?xml version="1.0" encoding="utf-8"?>
<p:tagLst xmlns:a="http://schemas.openxmlformats.org/drawingml/2006/main" xmlns:r="http://schemas.openxmlformats.org/officeDocument/2006/relationships" xmlns:p="http://schemas.openxmlformats.org/presentationml/2006/main">
  <p:tag name="PA" val="v5.2.9"/>
</p:tagLst>
</file>

<file path=ppt/tags/tag273.xml><?xml version="1.0" encoding="utf-8"?>
<p:tagLst xmlns:a="http://schemas.openxmlformats.org/drawingml/2006/main" xmlns:r="http://schemas.openxmlformats.org/officeDocument/2006/relationships" xmlns:p="http://schemas.openxmlformats.org/presentationml/2006/main">
  <p:tag name="PA" val="v5.2.9"/>
</p:tagLst>
</file>

<file path=ppt/tags/tag274.xml><?xml version="1.0" encoding="utf-8"?>
<p:tagLst xmlns:a="http://schemas.openxmlformats.org/drawingml/2006/main" xmlns:r="http://schemas.openxmlformats.org/officeDocument/2006/relationships" xmlns:p="http://schemas.openxmlformats.org/presentationml/2006/main">
  <p:tag name="PA" val="v5.2.9"/>
</p:tagLst>
</file>

<file path=ppt/tags/tag275.xml><?xml version="1.0" encoding="utf-8"?>
<p:tagLst xmlns:a="http://schemas.openxmlformats.org/drawingml/2006/main" xmlns:r="http://schemas.openxmlformats.org/officeDocument/2006/relationships" xmlns:p="http://schemas.openxmlformats.org/presentationml/2006/main">
  <p:tag name="PA" val="v5.2.9"/>
</p:tagLst>
</file>

<file path=ppt/tags/tag276.xml><?xml version="1.0" encoding="utf-8"?>
<p:tagLst xmlns:a="http://schemas.openxmlformats.org/drawingml/2006/main" xmlns:r="http://schemas.openxmlformats.org/officeDocument/2006/relationships" xmlns:p="http://schemas.openxmlformats.org/presentationml/2006/main">
  <p:tag name="PA" val="v5.2.9"/>
</p:tagLst>
</file>

<file path=ppt/tags/tag277.xml><?xml version="1.0" encoding="utf-8"?>
<p:tagLst xmlns:a="http://schemas.openxmlformats.org/drawingml/2006/main" xmlns:r="http://schemas.openxmlformats.org/officeDocument/2006/relationships" xmlns:p="http://schemas.openxmlformats.org/presentationml/2006/main">
  <p:tag name="PA" val="v5.2.9"/>
</p:tagLst>
</file>

<file path=ppt/tags/tag278.xml><?xml version="1.0" encoding="utf-8"?>
<p:tagLst xmlns:a="http://schemas.openxmlformats.org/drawingml/2006/main" xmlns:r="http://schemas.openxmlformats.org/officeDocument/2006/relationships" xmlns:p="http://schemas.openxmlformats.org/presentationml/2006/main">
  <p:tag name="PA" val="v5.2.9"/>
</p:tagLst>
</file>

<file path=ppt/tags/tag279.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80.xml><?xml version="1.0" encoding="utf-8"?>
<p:tagLst xmlns:a="http://schemas.openxmlformats.org/drawingml/2006/main" xmlns:r="http://schemas.openxmlformats.org/officeDocument/2006/relationships" xmlns:p="http://schemas.openxmlformats.org/presentationml/2006/main">
  <p:tag name="PA" val="v5.2.9"/>
</p:tagLst>
</file>

<file path=ppt/tags/tag281.xml><?xml version="1.0" encoding="utf-8"?>
<p:tagLst xmlns:a="http://schemas.openxmlformats.org/drawingml/2006/main" xmlns:r="http://schemas.openxmlformats.org/officeDocument/2006/relationships" xmlns:p="http://schemas.openxmlformats.org/presentationml/2006/main">
  <p:tag name="PA" val="v5.2.9"/>
</p:tagLst>
</file>

<file path=ppt/tags/tag282.xml><?xml version="1.0" encoding="utf-8"?>
<p:tagLst xmlns:a="http://schemas.openxmlformats.org/drawingml/2006/main" xmlns:r="http://schemas.openxmlformats.org/officeDocument/2006/relationships" xmlns:p="http://schemas.openxmlformats.org/presentationml/2006/main">
  <p:tag name="PA" val="v5.2.9"/>
</p:tagLst>
</file>

<file path=ppt/tags/tag283.xml><?xml version="1.0" encoding="utf-8"?>
<p:tagLst xmlns:a="http://schemas.openxmlformats.org/drawingml/2006/main" xmlns:r="http://schemas.openxmlformats.org/officeDocument/2006/relationships" xmlns:p="http://schemas.openxmlformats.org/presentationml/2006/main">
  <p:tag name="PA" val="v5.2.9"/>
</p:tagLst>
</file>

<file path=ppt/tags/tag284.xml><?xml version="1.0" encoding="utf-8"?>
<p:tagLst xmlns:a="http://schemas.openxmlformats.org/drawingml/2006/main" xmlns:r="http://schemas.openxmlformats.org/officeDocument/2006/relationships" xmlns:p="http://schemas.openxmlformats.org/presentationml/2006/main">
  <p:tag name="PA" val="v5.2.9"/>
</p:tagLst>
</file>

<file path=ppt/tags/tag285.xml><?xml version="1.0" encoding="utf-8"?>
<p:tagLst xmlns:a="http://schemas.openxmlformats.org/drawingml/2006/main" xmlns:r="http://schemas.openxmlformats.org/officeDocument/2006/relationships" xmlns:p="http://schemas.openxmlformats.org/presentationml/2006/main">
  <p:tag name="PA" val="v5.2.9"/>
</p:tagLst>
</file>

<file path=ppt/tags/tag286.xml><?xml version="1.0" encoding="utf-8"?>
<p:tagLst xmlns:a="http://schemas.openxmlformats.org/drawingml/2006/main" xmlns:r="http://schemas.openxmlformats.org/officeDocument/2006/relationships" xmlns:p="http://schemas.openxmlformats.org/presentationml/2006/main">
  <p:tag name="PA" val="v5.2.9"/>
</p:tagLst>
</file>

<file path=ppt/tags/tag287.xml><?xml version="1.0" encoding="utf-8"?>
<p:tagLst xmlns:a="http://schemas.openxmlformats.org/drawingml/2006/main" xmlns:r="http://schemas.openxmlformats.org/officeDocument/2006/relationships" xmlns:p="http://schemas.openxmlformats.org/presentationml/2006/main">
  <p:tag name="PA" val="v5.2.9"/>
</p:tagLst>
</file>

<file path=ppt/tags/tag288.xml><?xml version="1.0" encoding="utf-8"?>
<p:tagLst xmlns:a="http://schemas.openxmlformats.org/drawingml/2006/main" xmlns:r="http://schemas.openxmlformats.org/officeDocument/2006/relationships" xmlns:p="http://schemas.openxmlformats.org/presentationml/2006/main">
  <p:tag name="PA" val="v5.2.9"/>
</p:tagLst>
</file>

<file path=ppt/tags/tag289.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290.xml><?xml version="1.0" encoding="utf-8"?>
<p:tagLst xmlns:a="http://schemas.openxmlformats.org/drawingml/2006/main" xmlns:r="http://schemas.openxmlformats.org/officeDocument/2006/relationships" xmlns:p="http://schemas.openxmlformats.org/presentationml/2006/main">
  <p:tag name="PA" val="v5.2.9"/>
</p:tagLst>
</file>

<file path=ppt/tags/tag291.xml><?xml version="1.0" encoding="utf-8"?>
<p:tagLst xmlns:a="http://schemas.openxmlformats.org/drawingml/2006/main" xmlns:r="http://schemas.openxmlformats.org/officeDocument/2006/relationships" xmlns:p="http://schemas.openxmlformats.org/presentationml/2006/main">
  <p:tag name="PA" val="v5.2.9"/>
</p:tagLst>
</file>

<file path=ppt/tags/tag292.xml><?xml version="1.0" encoding="utf-8"?>
<p:tagLst xmlns:a="http://schemas.openxmlformats.org/drawingml/2006/main" xmlns:r="http://schemas.openxmlformats.org/officeDocument/2006/relationships" xmlns:p="http://schemas.openxmlformats.org/presentationml/2006/main">
  <p:tag name="PA" val="v5.2.9"/>
</p:tagLst>
</file>

<file path=ppt/tags/tag293.xml><?xml version="1.0" encoding="utf-8"?>
<p:tagLst xmlns:a="http://schemas.openxmlformats.org/drawingml/2006/main" xmlns:r="http://schemas.openxmlformats.org/officeDocument/2006/relationships" xmlns:p="http://schemas.openxmlformats.org/presentationml/2006/main">
  <p:tag name="PA" val="v5.2.9"/>
</p:tagLst>
</file>

<file path=ppt/tags/tag294.xml><?xml version="1.0" encoding="utf-8"?>
<p:tagLst xmlns:a="http://schemas.openxmlformats.org/drawingml/2006/main" xmlns:r="http://schemas.openxmlformats.org/officeDocument/2006/relationships" xmlns:p="http://schemas.openxmlformats.org/presentationml/2006/main">
  <p:tag name="PA" val="v5.2.9"/>
</p:tagLst>
</file>

<file path=ppt/tags/tag295.xml><?xml version="1.0" encoding="utf-8"?>
<p:tagLst xmlns:a="http://schemas.openxmlformats.org/drawingml/2006/main" xmlns:r="http://schemas.openxmlformats.org/officeDocument/2006/relationships" xmlns:p="http://schemas.openxmlformats.org/presentationml/2006/main">
  <p:tag name="PA" val="v5.2.9"/>
</p:tagLst>
</file>

<file path=ppt/tags/tag296.xml><?xml version="1.0" encoding="utf-8"?>
<p:tagLst xmlns:a="http://schemas.openxmlformats.org/drawingml/2006/main" xmlns:r="http://schemas.openxmlformats.org/officeDocument/2006/relationships" xmlns:p="http://schemas.openxmlformats.org/presentationml/2006/main">
  <p:tag name="PA" val="v5.2.9"/>
</p:tagLst>
</file>

<file path=ppt/tags/tag297.xml><?xml version="1.0" encoding="utf-8"?>
<p:tagLst xmlns:a="http://schemas.openxmlformats.org/drawingml/2006/main" xmlns:r="http://schemas.openxmlformats.org/officeDocument/2006/relationships" xmlns:p="http://schemas.openxmlformats.org/presentationml/2006/main">
  <p:tag name="PA" val="v5.2.9"/>
</p:tagLst>
</file>

<file path=ppt/tags/tag298.xml><?xml version="1.0" encoding="utf-8"?>
<p:tagLst xmlns:a="http://schemas.openxmlformats.org/drawingml/2006/main" xmlns:r="http://schemas.openxmlformats.org/officeDocument/2006/relationships" xmlns:p="http://schemas.openxmlformats.org/presentationml/2006/main">
  <p:tag name="PA" val="v5.2.9"/>
</p:tagLst>
</file>

<file path=ppt/tags/tag29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00.xml><?xml version="1.0" encoding="utf-8"?>
<p:tagLst xmlns:a="http://schemas.openxmlformats.org/drawingml/2006/main" xmlns:r="http://schemas.openxmlformats.org/officeDocument/2006/relationships" xmlns:p="http://schemas.openxmlformats.org/presentationml/2006/main">
  <p:tag name="PA" val="v4.0.0"/>
</p:tagLst>
</file>

<file path=ppt/tags/tag301.xml><?xml version="1.0" encoding="utf-8"?>
<p:tagLst xmlns:a="http://schemas.openxmlformats.org/drawingml/2006/main" xmlns:r="http://schemas.openxmlformats.org/officeDocument/2006/relationships" xmlns:p="http://schemas.openxmlformats.org/presentationml/2006/main">
  <p:tag name="PA" val="v5.2.9"/>
</p:tagLst>
</file>

<file path=ppt/tags/tag302.xml><?xml version="1.0" encoding="utf-8"?>
<p:tagLst xmlns:a="http://schemas.openxmlformats.org/drawingml/2006/main" xmlns:r="http://schemas.openxmlformats.org/officeDocument/2006/relationships" xmlns:p="http://schemas.openxmlformats.org/presentationml/2006/main">
  <p:tag name="PA" val="v5.2.9"/>
</p:tagLst>
</file>

<file path=ppt/tags/tag303.xml><?xml version="1.0" encoding="utf-8"?>
<p:tagLst xmlns:a="http://schemas.openxmlformats.org/drawingml/2006/main" xmlns:r="http://schemas.openxmlformats.org/officeDocument/2006/relationships" xmlns:p="http://schemas.openxmlformats.org/presentationml/2006/main">
  <p:tag name="PA" val="v5.2.9"/>
</p:tagLst>
</file>

<file path=ppt/tags/tag304.xml><?xml version="1.0" encoding="utf-8"?>
<p:tagLst xmlns:a="http://schemas.openxmlformats.org/drawingml/2006/main" xmlns:r="http://schemas.openxmlformats.org/officeDocument/2006/relationships" xmlns:p="http://schemas.openxmlformats.org/presentationml/2006/main">
  <p:tag name="PA" val="v5.2.9"/>
</p:tagLst>
</file>

<file path=ppt/tags/tag305.xml><?xml version="1.0" encoding="utf-8"?>
<p:tagLst xmlns:a="http://schemas.openxmlformats.org/drawingml/2006/main" xmlns:r="http://schemas.openxmlformats.org/officeDocument/2006/relationships" xmlns:p="http://schemas.openxmlformats.org/presentationml/2006/main">
  <p:tag name="PA" val="v5.2.9"/>
</p:tagLst>
</file>

<file path=ppt/tags/tag306.xml><?xml version="1.0" encoding="utf-8"?>
<p:tagLst xmlns:a="http://schemas.openxmlformats.org/drawingml/2006/main" xmlns:r="http://schemas.openxmlformats.org/officeDocument/2006/relationships" xmlns:p="http://schemas.openxmlformats.org/presentationml/2006/main">
  <p:tag name="PA" val="v5.2.9"/>
</p:tagLst>
</file>

<file path=ppt/tags/tag307.xml><?xml version="1.0" encoding="utf-8"?>
<p:tagLst xmlns:a="http://schemas.openxmlformats.org/drawingml/2006/main" xmlns:r="http://schemas.openxmlformats.org/officeDocument/2006/relationships" xmlns:p="http://schemas.openxmlformats.org/presentationml/2006/main">
  <p:tag name="PA" val="v5.2.9"/>
</p:tagLst>
</file>

<file path=ppt/tags/tag308.xml><?xml version="1.0" encoding="utf-8"?>
<p:tagLst xmlns:a="http://schemas.openxmlformats.org/drawingml/2006/main" xmlns:r="http://schemas.openxmlformats.org/officeDocument/2006/relationships" xmlns:p="http://schemas.openxmlformats.org/presentationml/2006/main">
  <p:tag name="PA" val="v5.2.9"/>
</p:tagLst>
</file>

<file path=ppt/tags/tag309.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10.xml><?xml version="1.0" encoding="utf-8"?>
<p:tagLst xmlns:a="http://schemas.openxmlformats.org/drawingml/2006/main" xmlns:r="http://schemas.openxmlformats.org/officeDocument/2006/relationships" xmlns:p="http://schemas.openxmlformats.org/presentationml/2006/main">
  <p:tag name="PA" val="v5.2.9"/>
</p:tagLst>
</file>

<file path=ppt/tags/tag311.xml><?xml version="1.0" encoding="utf-8"?>
<p:tagLst xmlns:a="http://schemas.openxmlformats.org/drawingml/2006/main" xmlns:r="http://schemas.openxmlformats.org/officeDocument/2006/relationships" xmlns:p="http://schemas.openxmlformats.org/presentationml/2006/main">
  <p:tag name="PA" val="v5.2.9"/>
</p:tagLst>
</file>

<file path=ppt/tags/tag312.xml><?xml version="1.0" encoding="utf-8"?>
<p:tagLst xmlns:a="http://schemas.openxmlformats.org/drawingml/2006/main" xmlns:r="http://schemas.openxmlformats.org/officeDocument/2006/relationships" xmlns:p="http://schemas.openxmlformats.org/presentationml/2006/main">
  <p:tag name="PA" val="v5.2.9"/>
</p:tagLst>
</file>

<file path=ppt/tags/tag313.xml><?xml version="1.0" encoding="utf-8"?>
<p:tagLst xmlns:a="http://schemas.openxmlformats.org/drawingml/2006/main" xmlns:r="http://schemas.openxmlformats.org/officeDocument/2006/relationships" xmlns:p="http://schemas.openxmlformats.org/presentationml/2006/main">
  <p:tag name="PA" val="v5.2.9"/>
</p:tagLst>
</file>

<file path=ppt/tags/tag314.xml><?xml version="1.0" encoding="utf-8"?>
<p:tagLst xmlns:a="http://schemas.openxmlformats.org/drawingml/2006/main" xmlns:r="http://schemas.openxmlformats.org/officeDocument/2006/relationships" xmlns:p="http://schemas.openxmlformats.org/presentationml/2006/main">
  <p:tag name="PA" val="v5.2.9"/>
</p:tagLst>
</file>

<file path=ppt/tags/tag315.xml><?xml version="1.0" encoding="utf-8"?>
<p:tagLst xmlns:a="http://schemas.openxmlformats.org/drawingml/2006/main" xmlns:r="http://schemas.openxmlformats.org/officeDocument/2006/relationships" xmlns:p="http://schemas.openxmlformats.org/presentationml/2006/main">
  <p:tag name="PA" val="v5.2.9"/>
</p:tagLst>
</file>

<file path=ppt/tags/tag316.xml><?xml version="1.0" encoding="utf-8"?>
<p:tagLst xmlns:a="http://schemas.openxmlformats.org/drawingml/2006/main" xmlns:r="http://schemas.openxmlformats.org/officeDocument/2006/relationships" xmlns:p="http://schemas.openxmlformats.org/presentationml/2006/main">
  <p:tag name="PA" val="v5.2.9"/>
</p:tagLst>
</file>

<file path=ppt/tags/tag317.xml><?xml version="1.0" encoding="utf-8"?>
<p:tagLst xmlns:a="http://schemas.openxmlformats.org/drawingml/2006/main" xmlns:r="http://schemas.openxmlformats.org/officeDocument/2006/relationships" xmlns:p="http://schemas.openxmlformats.org/presentationml/2006/main">
  <p:tag name="PA" val="v5.2.9"/>
</p:tagLst>
</file>

<file path=ppt/tags/tag318.xml><?xml version="1.0" encoding="utf-8"?>
<p:tagLst xmlns:a="http://schemas.openxmlformats.org/drawingml/2006/main" xmlns:r="http://schemas.openxmlformats.org/officeDocument/2006/relationships" xmlns:p="http://schemas.openxmlformats.org/presentationml/2006/main">
  <p:tag name="PA" val="v5.2.9"/>
</p:tagLst>
</file>

<file path=ppt/tags/tag319.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20.xml><?xml version="1.0" encoding="utf-8"?>
<p:tagLst xmlns:a="http://schemas.openxmlformats.org/drawingml/2006/main" xmlns:r="http://schemas.openxmlformats.org/officeDocument/2006/relationships" xmlns:p="http://schemas.openxmlformats.org/presentationml/2006/main">
  <p:tag name="PA" val="v5.2.9"/>
</p:tagLst>
</file>

<file path=ppt/tags/tag321.xml><?xml version="1.0" encoding="utf-8"?>
<p:tagLst xmlns:a="http://schemas.openxmlformats.org/drawingml/2006/main" xmlns:r="http://schemas.openxmlformats.org/officeDocument/2006/relationships" xmlns:p="http://schemas.openxmlformats.org/presentationml/2006/main">
  <p:tag name="PA" val="v5.2.9"/>
</p:tagLst>
</file>

<file path=ppt/tags/tag322.xml><?xml version="1.0" encoding="utf-8"?>
<p:tagLst xmlns:a="http://schemas.openxmlformats.org/drawingml/2006/main" xmlns:r="http://schemas.openxmlformats.org/officeDocument/2006/relationships" xmlns:p="http://schemas.openxmlformats.org/presentationml/2006/main">
  <p:tag name="PA" val="v5.2.9"/>
</p:tagLst>
</file>

<file path=ppt/tags/tag323.xml><?xml version="1.0" encoding="utf-8"?>
<p:tagLst xmlns:a="http://schemas.openxmlformats.org/drawingml/2006/main" xmlns:r="http://schemas.openxmlformats.org/officeDocument/2006/relationships" xmlns:p="http://schemas.openxmlformats.org/presentationml/2006/main">
  <p:tag name="PA" val="v5.2.9"/>
</p:tagLst>
</file>

<file path=ppt/tags/tag324.xml><?xml version="1.0" encoding="utf-8"?>
<p:tagLst xmlns:a="http://schemas.openxmlformats.org/drawingml/2006/main" xmlns:r="http://schemas.openxmlformats.org/officeDocument/2006/relationships" xmlns:p="http://schemas.openxmlformats.org/presentationml/2006/main">
  <p:tag name="PA" val="v5.2.9"/>
</p:tagLst>
</file>

<file path=ppt/tags/tag325.xml><?xml version="1.0" encoding="utf-8"?>
<p:tagLst xmlns:a="http://schemas.openxmlformats.org/drawingml/2006/main" xmlns:r="http://schemas.openxmlformats.org/officeDocument/2006/relationships" xmlns:p="http://schemas.openxmlformats.org/presentationml/2006/main">
  <p:tag name="PA" val="v5.2.9"/>
</p:tagLst>
</file>

<file path=ppt/tags/tag326.xml><?xml version="1.0" encoding="utf-8"?>
<p:tagLst xmlns:a="http://schemas.openxmlformats.org/drawingml/2006/main" xmlns:r="http://schemas.openxmlformats.org/officeDocument/2006/relationships" xmlns:p="http://schemas.openxmlformats.org/presentationml/2006/main">
  <p:tag name="PA" val="v5.2.9"/>
</p:tagLst>
</file>

<file path=ppt/tags/tag327.xml><?xml version="1.0" encoding="utf-8"?>
<p:tagLst xmlns:a="http://schemas.openxmlformats.org/drawingml/2006/main" xmlns:r="http://schemas.openxmlformats.org/officeDocument/2006/relationships" xmlns:p="http://schemas.openxmlformats.org/presentationml/2006/main">
  <p:tag name="PA" val="v5.2.9"/>
</p:tagLst>
</file>

<file path=ppt/tags/tag328.xml><?xml version="1.0" encoding="utf-8"?>
<p:tagLst xmlns:a="http://schemas.openxmlformats.org/drawingml/2006/main" xmlns:r="http://schemas.openxmlformats.org/officeDocument/2006/relationships" xmlns:p="http://schemas.openxmlformats.org/presentationml/2006/main">
  <p:tag name="PA" val="v5.2.9"/>
</p:tagLst>
</file>

<file path=ppt/tags/tag329.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30.xml><?xml version="1.0" encoding="utf-8"?>
<p:tagLst xmlns:a="http://schemas.openxmlformats.org/drawingml/2006/main" xmlns:r="http://schemas.openxmlformats.org/officeDocument/2006/relationships" xmlns:p="http://schemas.openxmlformats.org/presentationml/2006/main">
  <p:tag name="PA" val="v5.2.9"/>
</p:tagLst>
</file>

<file path=ppt/tags/tag331.xml><?xml version="1.0" encoding="utf-8"?>
<p:tagLst xmlns:a="http://schemas.openxmlformats.org/drawingml/2006/main" xmlns:r="http://schemas.openxmlformats.org/officeDocument/2006/relationships" xmlns:p="http://schemas.openxmlformats.org/presentationml/2006/main">
  <p:tag name="PA" val="v5.2.9"/>
</p:tagLst>
</file>

<file path=ppt/tags/tag332.xml><?xml version="1.0" encoding="utf-8"?>
<p:tagLst xmlns:a="http://schemas.openxmlformats.org/drawingml/2006/main" xmlns:r="http://schemas.openxmlformats.org/officeDocument/2006/relationships" xmlns:p="http://schemas.openxmlformats.org/presentationml/2006/main">
  <p:tag name="PA" val="v5.2.9"/>
</p:tagLst>
</file>

<file path=ppt/tags/tag333.xml><?xml version="1.0" encoding="utf-8"?>
<p:tagLst xmlns:a="http://schemas.openxmlformats.org/drawingml/2006/main" xmlns:r="http://schemas.openxmlformats.org/officeDocument/2006/relationships" xmlns:p="http://schemas.openxmlformats.org/presentationml/2006/main">
  <p:tag name="PA" val="v5.2.9"/>
</p:tagLst>
</file>

<file path=ppt/tags/tag334.xml><?xml version="1.0" encoding="utf-8"?>
<p:tagLst xmlns:a="http://schemas.openxmlformats.org/drawingml/2006/main" xmlns:r="http://schemas.openxmlformats.org/officeDocument/2006/relationships" xmlns:p="http://schemas.openxmlformats.org/presentationml/2006/main">
  <p:tag name="PA" val="v5.2.9"/>
</p:tagLst>
</file>

<file path=ppt/tags/tag335.xml><?xml version="1.0" encoding="utf-8"?>
<p:tagLst xmlns:a="http://schemas.openxmlformats.org/drawingml/2006/main" xmlns:r="http://schemas.openxmlformats.org/officeDocument/2006/relationships" xmlns:p="http://schemas.openxmlformats.org/presentationml/2006/main">
  <p:tag name="PA" val="v5.2.9"/>
</p:tagLst>
</file>

<file path=ppt/tags/tag336.xml><?xml version="1.0" encoding="utf-8"?>
<p:tagLst xmlns:a="http://schemas.openxmlformats.org/drawingml/2006/main" xmlns:r="http://schemas.openxmlformats.org/officeDocument/2006/relationships" xmlns:p="http://schemas.openxmlformats.org/presentationml/2006/main">
  <p:tag name="PA" val="v5.2.9"/>
</p:tagLst>
</file>

<file path=ppt/tags/tag337.xml><?xml version="1.0" encoding="utf-8"?>
<p:tagLst xmlns:a="http://schemas.openxmlformats.org/drawingml/2006/main" xmlns:r="http://schemas.openxmlformats.org/officeDocument/2006/relationships" xmlns:p="http://schemas.openxmlformats.org/presentationml/2006/main">
  <p:tag name="PA" val="v5.2.9"/>
</p:tagLst>
</file>

<file path=ppt/tags/tag338.xml><?xml version="1.0" encoding="utf-8"?>
<p:tagLst xmlns:a="http://schemas.openxmlformats.org/drawingml/2006/main" xmlns:r="http://schemas.openxmlformats.org/officeDocument/2006/relationships" xmlns:p="http://schemas.openxmlformats.org/presentationml/2006/main">
  <p:tag name="PA" val="v5.2.9"/>
</p:tagLst>
</file>

<file path=ppt/tags/tag339.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40.xml><?xml version="1.0" encoding="utf-8"?>
<p:tagLst xmlns:a="http://schemas.openxmlformats.org/drawingml/2006/main" xmlns:r="http://schemas.openxmlformats.org/officeDocument/2006/relationships" xmlns:p="http://schemas.openxmlformats.org/presentationml/2006/main">
  <p:tag name="PA" val="v5.2.9"/>
</p:tagLst>
</file>

<file path=ppt/tags/tag341.xml><?xml version="1.0" encoding="utf-8"?>
<p:tagLst xmlns:a="http://schemas.openxmlformats.org/drawingml/2006/main" xmlns:r="http://schemas.openxmlformats.org/officeDocument/2006/relationships" xmlns:p="http://schemas.openxmlformats.org/presentationml/2006/main">
  <p:tag name="PA" val="v5.2.9"/>
</p:tagLst>
</file>

<file path=ppt/tags/tag342.xml><?xml version="1.0" encoding="utf-8"?>
<p:tagLst xmlns:a="http://schemas.openxmlformats.org/drawingml/2006/main" xmlns:r="http://schemas.openxmlformats.org/officeDocument/2006/relationships" xmlns:p="http://schemas.openxmlformats.org/presentationml/2006/main">
  <p:tag name="PA" val="v5.2.9"/>
</p:tagLst>
</file>

<file path=ppt/tags/tag343.xml><?xml version="1.0" encoding="utf-8"?>
<p:tagLst xmlns:a="http://schemas.openxmlformats.org/drawingml/2006/main" xmlns:r="http://schemas.openxmlformats.org/officeDocument/2006/relationships" xmlns:p="http://schemas.openxmlformats.org/presentationml/2006/main">
  <p:tag name="PA" val="v5.2.9"/>
</p:tagLst>
</file>

<file path=ppt/tags/tag344.xml><?xml version="1.0" encoding="utf-8"?>
<p:tagLst xmlns:a="http://schemas.openxmlformats.org/drawingml/2006/main" xmlns:r="http://schemas.openxmlformats.org/officeDocument/2006/relationships" xmlns:p="http://schemas.openxmlformats.org/presentationml/2006/main">
  <p:tag name="PA" val="v5.2.9"/>
</p:tagLst>
</file>

<file path=ppt/tags/tag345.xml><?xml version="1.0" encoding="utf-8"?>
<p:tagLst xmlns:a="http://schemas.openxmlformats.org/drawingml/2006/main" xmlns:r="http://schemas.openxmlformats.org/officeDocument/2006/relationships" xmlns:p="http://schemas.openxmlformats.org/presentationml/2006/main">
  <p:tag name="PA" val="v5.2.9"/>
</p:tagLst>
</file>

<file path=ppt/tags/tag346.xml><?xml version="1.0" encoding="utf-8"?>
<p:tagLst xmlns:a="http://schemas.openxmlformats.org/drawingml/2006/main" xmlns:r="http://schemas.openxmlformats.org/officeDocument/2006/relationships" xmlns:p="http://schemas.openxmlformats.org/presentationml/2006/main">
  <p:tag name="PA" val="v5.2.9"/>
</p:tagLst>
</file>

<file path=ppt/tags/tag347.xml><?xml version="1.0" encoding="utf-8"?>
<p:tagLst xmlns:a="http://schemas.openxmlformats.org/drawingml/2006/main" xmlns:r="http://schemas.openxmlformats.org/officeDocument/2006/relationships" xmlns:p="http://schemas.openxmlformats.org/presentationml/2006/main">
  <p:tag name="PA" val="v5.2.9"/>
</p:tagLst>
</file>

<file path=ppt/tags/tag348.xml><?xml version="1.0" encoding="utf-8"?>
<p:tagLst xmlns:a="http://schemas.openxmlformats.org/drawingml/2006/main" xmlns:r="http://schemas.openxmlformats.org/officeDocument/2006/relationships" xmlns:p="http://schemas.openxmlformats.org/presentationml/2006/main">
  <p:tag name="PA" val="v5.2.9"/>
</p:tagLst>
</file>

<file path=ppt/tags/tag349.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50.xml><?xml version="1.0" encoding="utf-8"?>
<p:tagLst xmlns:a="http://schemas.openxmlformats.org/drawingml/2006/main" xmlns:r="http://schemas.openxmlformats.org/officeDocument/2006/relationships" xmlns:p="http://schemas.openxmlformats.org/presentationml/2006/main">
  <p:tag name="PA" val="v5.2.9"/>
</p:tagLst>
</file>

<file path=ppt/tags/tag351.xml><?xml version="1.0" encoding="utf-8"?>
<p:tagLst xmlns:a="http://schemas.openxmlformats.org/drawingml/2006/main" xmlns:r="http://schemas.openxmlformats.org/officeDocument/2006/relationships" xmlns:p="http://schemas.openxmlformats.org/presentationml/2006/main">
  <p:tag name="PA" val="v5.2.9"/>
</p:tagLst>
</file>

<file path=ppt/tags/tag352.xml><?xml version="1.0" encoding="utf-8"?>
<p:tagLst xmlns:a="http://schemas.openxmlformats.org/drawingml/2006/main" xmlns:r="http://schemas.openxmlformats.org/officeDocument/2006/relationships" xmlns:p="http://schemas.openxmlformats.org/presentationml/2006/main">
  <p:tag name="PA" val="v5.2.9"/>
</p:tagLst>
</file>

<file path=ppt/tags/tag353.xml><?xml version="1.0" encoding="utf-8"?>
<p:tagLst xmlns:a="http://schemas.openxmlformats.org/drawingml/2006/main" xmlns:r="http://schemas.openxmlformats.org/officeDocument/2006/relationships" xmlns:p="http://schemas.openxmlformats.org/presentationml/2006/main">
  <p:tag name="PA" val="v5.2.9"/>
</p:tagLst>
</file>

<file path=ppt/tags/tag354.xml><?xml version="1.0" encoding="utf-8"?>
<p:tagLst xmlns:a="http://schemas.openxmlformats.org/drawingml/2006/main" xmlns:r="http://schemas.openxmlformats.org/officeDocument/2006/relationships" xmlns:p="http://schemas.openxmlformats.org/presentationml/2006/main">
  <p:tag name="PA" val="v5.2.9"/>
</p:tagLst>
</file>

<file path=ppt/tags/tag355.xml><?xml version="1.0" encoding="utf-8"?>
<p:tagLst xmlns:a="http://schemas.openxmlformats.org/drawingml/2006/main" xmlns:r="http://schemas.openxmlformats.org/officeDocument/2006/relationships" xmlns:p="http://schemas.openxmlformats.org/presentationml/2006/main">
  <p:tag name="PA" val="v5.2.9"/>
</p:tagLst>
</file>

<file path=ppt/tags/tag356.xml><?xml version="1.0" encoding="utf-8"?>
<p:tagLst xmlns:a="http://schemas.openxmlformats.org/drawingml/2006/main" xmlns:r="http://schemas.openxmlformats.org/officeDocument/2006/relationships" xmlns:p="http://schemas.openxmlformats.org/presentationml/2006/main">
  <p:tag name="PA" val="v5.2.9"/>
</p:tagLst>
</file>

<file path=ppt/tags/tag357.xml><?xml version="1.0" encoding="utf-8"?>
<p:tagLst xmlns:a="http://schemas.openxmlformats.org/drawingml/2006/main" xmlns:r="http://schemas.openxmlformats.org/officeDocument/2006/relationships" xmlns:p="http://schemas.openxmlformats.org/presentationml/2006/main">
  <p:tag name="PA" val="v5.2.9"/>
</p:tagLst>
</file>

<file path=ppt/tags/tag358.xml><?xml version="1.0" encoding="utf-8"?>
<p:tagLst xmlns:a="http://schemas.openxmlformats.org/drawingml/2006/main" xmlns:r="http://schemas.openxmlformats.org/officeDocument/2006/relationships" xmlns:p="http://schemas.openxmlformats.org/presentationml/2006/main">
  <p:tag name="PA" val="v5.2.9"/>
</p:tagLst>
</file>

<file path=ppt/tags/tag359.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60.xml><?xml version="1.0" encoding="utf-8"?>
<p:tagLst xmlns:a="http://schemas.openxmlformats.org/drawingml/2006/main" xmlns:r="http://schemas.openxmlformats.org/officeDocument/2006/relationships" xmlns:p="http://schemas.openxmlformats.org/presentationml/2006/main">
  <p:tag name="PA" val="v5.2.9"/>
</p:tagLst>
</file>

<file path=ppt/tags/tag361.xml><?xml version="1.0" encoding="utf-8"?>
<p:tagLst xmlns:a="http://schemas.openxmlformats.org/drawingml/2006/main" xmlns:r="http://schemas.openxmlformats.org/officeDocument/2006/relationships" xmlns:p="http://schemas.openxmlformats.org/presentationml/2006/main">
  <p:tag name="PA" val="v5.2.9"/>
</p:tagLst>
</file>

<file path=ppt/tags/tag362.xml><?xml version="1.0" encoding="utf-8"?>
<p:tagLst xmlns:a="http://schemas.openxmlformats.org/drawingml/2006/main" xmlns:r="http://schemas.openxmlformats.org/officeDocument/2006/relationships" xmlns:p="http://schemas.openxmlformats.org/presentationml/2006/main">
  <p:tag name="PA" val="v5.2.9"/>
</p:tagLst>
</file>

<file path=ppt/tags/tag363.xml><?xml version="1.0" encoding="utf-8"?>
<p:tagLst xmlns:a="http://schemas.openxmlformats.org/drawingml/2006/main" xmlns:r="http://schemas.openxmlformats.org/officeDocument/2006/relationships" xmlns:p="http://schemas.openxmlformats.org/presentationml/2006/main">
  <p:tag name="PA" val="v5.2.9"/>
</p:tagLst>
</file>

<file path=ppt/tags/tag364.xml><?xml version="1.0" encoding="utf-8"?>
<p:tagLst xmlns:a="http://schemas.openxmlformats.org/drawingml/2006/main" xmlns:r="http://schemas.openxmlformats.org/officeDocument/2006/relationships" xmlns:p="http://schemas.openxmlformats.org/presentationml/2006/main">
  <p:tag name="PA" val="v5.2.9"/>
</p:tagLst>
</file>

<file path=ppt/tags/tag365.xml><?xml version="1.0" encoding="utf-8"?>
<p:tagLst xmlns:a="http://schemas.openxmlformats.org/drawingml/2006/main" xmlns:r="http://schemas.openxmlformats.org/officeDocument/2006/relationships" xmlns:p="http://schemas.openxmlformats.org/presentationml/2006/main">
  <p:tag name="PA" val="v5.2.9"/>
</p:tagLst>
</file>

<file path=ppt/tags/tag366.xml><?xml version="1.0" encoding="utf-8"?>
<p:tagLst xmlns:a="http://schemas.openxmlformats.org/drawingml/2006/main" xmlns:r="http://schemas.openxmlformats.org/officeDocument/2006/relationships" xmlns:p="http://schemas.openxmlformats.org/presentationml/2006/main">
  <p:tag name="PA" val="v5.2.9"/>
</p:tagLst>
</file>

<file path=ppt/tags/tag367.xml><?xml version="1.0" encoding="utf-8"?>
<p:tagLst xmlns:a="http://schemas.openxmlformats.org/drawingml/2006/main" xmlns:r="http://schemas.openxmlformats.org/officeDocument/2006/relationships" xmlns:p="http://schemas.openxmlformats.org/presentationml/2006/main">
  <p:tag name="PA" val="v5.2.9"/>
</p:tagLst>
</file>

<file path=ppt/tags/tag368.xml><?xml version="1.0" encoding="utf-8"?>
<p:tagLst xmlns:a="http://schemas.openxmlformats.org/drawingml/2006/main" xmlns:r="http://schemas.openxmlformats.org/officeDocument/2006/relationships" xmlns:p="http://schemas.openxmlformats.org/presentationml/2006/main">
  <p:tag name="PA" val="v5.2.9"/>
</p:tagLst>
</file>

<file path=ppt/tags/tag369.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70.xml><?xml version="1.0" encoding="utf-8"?>
<p:tagLst xmlns:a="http://schemas.openxmlformats.org/drawingml/2006/main" xmlns:r="http://schemas.openxmlformats.org/officeDocument/2006/relationships" xmlns:p="http://schemas.openxmlformats.org/presentationml/2006/main">
  <p:tag name="PA" val="v5.2.9"/>
</p:tagLst>
</file>

<file path=ppt/tags/tag371.xml><?xml version="1.0" encoding="utf-8"?>
<p:tagLst xmlns:a="http://schemas.openxmlformats.org/drawingml/2006/main" xmlns:r="http://schemas.openxmlformats.org/officeDocument/2006/relationships" xmlns:p="http://schemas.openxmlformats.org/presentationml/2006/main">
  <p:tag name="PA" val="v5.2.9"/>
</p:tagLst>
</file>

<file path=ppt/tags/tag372.xml><?xml version="1.0" encoding="utf-8"?>
<p:tagLst xmlns:a="http://schemas.openxmlformats.org/drawingml/2006/main" xmlns:r="http://schemas.openxmlformats.org/officeDocument/2006/relationships" xmlns:p="http://schemas.openxmlformats.org/presentationml/2006/main">
  <p:tag name="PA" val="v5.2.9"/>
</p:tagLst>
</file>

<file path=ppt/tags/tag373.xml><?xml version="1.0" encoding="utf-8"?>
<p:tagLst xmlns:a="http://schemas.openxmlformats.org/drawingml/2006/main" xmlns:r="http://schemas.openxmlformats.org/officeDocument/2006/relationships" xmlns:p="http://schemas.openxmlformats.org/presentationml/2006/main">
  <p:tag name="PA" val="v5.2.9"/>
</p:tagLst>
</file>

<file path=ppt/tags/tag374.xml><?xml version="1.0" encoding="utf-8"?>
<p:tagLst xmlns:a="http://schemas.openxmlformats.org/drawingml/2006/main" xmlns:r="http://schemas.openxmlformats.org/officeDocument/2006/relationships" xmlns:p="http://schemas.openxmlformats.org/presentationml/2006/main">
  <p:tag name="PA" val="v5.2.9"/>
</p:tagLst>
</file>

<file path=ppt/tags/tag375.xml><?xml version="1.0" encoding="utf-8"?>
<p:tagLst xmlns:a="http://schemas.openxmlformats.org/drawingml/2006/main" xmlns:r="http://schemas.openxmlformats.org/officeDocument/2006/relationships" xmlns:p="http://schemas.openxmlformats.org/presentationml/2006/main">
  <p:tag name="PA" val="v5.2.9"/>
</p:tagLst>
</file>

<file path=ppt/tags/tag376.xml><?xml version="1.0" encoding="utf-8"?>
<p:tagLst xmlns:a="http://schemas.openxmlformats.org/drawingml/2006/main" xmlns:r="http://schemas.openxmlformats.org/officeDocument/2006/relationships" xmlns:p="http://schemas.openxmlformats.org/presentationml/2006/main">
  <p:tag name="PA" val="v5.2.9"/>
</p:tagLst>
</file>

<file path=ppt/tags/tag377.xml><?xml version="1.0" encoding="utf-8"?>
<p:tagLst xmlns:a="http://schemas.openxmlformats.org/drawingml/2006/main" xmlns:r="http://schemas.openxmlformats.org/officeDocument/2006/relationships" xmlns:p="http://schemas.openxmlformats.org/presentationml/2006/main">
  <p:tag name="PA" val="v5.2.9"/>
</p:tagLst>
</file>

<file path=ppt/tags/tag378.xml><?xml version="1.0" encoding="utf-8"?>
<p:tagLst xmlns:a="http://schemas.openxmlformats.org/drawingml/2006/main" xmlns:r="http://schemas.openxmlformats.org/officeDocument/2006/relationships" xmlns:p="http://schemas.openxmlformats.org/presentationml/2006/main">
  <p:tag name="PA" val="v5.2.9"/>
</p:tagLst>
</file>

<file path=ppt/tags/tag379.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80.xml><?xml version="1.0" encoding="utf-8"?>
<p:tagLst xmlns:a="http://schemas.openxmlformats.org/drawingml/2006/main" xmlns:r="http://schemas.openxmlformats.org/officeDocument/2006/relationships" xmlns:p="http://schemas.openxmlformats.org/presentationml/2006/main">
  <p:tag name="PA" val="v5.2.9"/>
</p:tagLst>
</file>

<file path=ppt/tags/tag381.xml><?xml version="1.0" encoding="utf-8"?>
<p:tagLst xmlns:a="http://schemas.openxmlformats.org/drawingml/2006/main" xmlns:r="http://schemas.openxmlformats.org/officeDocument/2006/relationships" xmlns:p="http://schemas.openxmlformats.org/presentationml/2006/main">
  <p:tag name="PA" val="v5.2.9"/>
</p:tagLst>
</file>

<file path=ppt/tags/tag382.xml><?xml version="1.0" encoding="utf-8"?>
<p:tagLst xmlns:a="http://schemas.openxmlformats.org/drawingml/2006/main" xmlns:r="http://schemas.openxmlformats.org/officeDocument/2006/relationships" xmlns:p="http://schemas.openxmlformats.org/presentationml/2006/main">
  <p:tag name="PA" val="v5.2.9"/>
</p:tagLst>
</file>

<file path=ppt/tags/tag383.xml><?xml version="1.0" encoding="utf-8"?>
<p:tagLst xmlns:a="http://schemas.openxmlformats.org/drawingml/2006/main" xmlns:r="http://schemas.openxmlformats.org/officeDocument/2006/relationships" xmlns:p="http://schemas.openxmlformats.org/presentationml/2006/main">
  <p:tag name="PA" val="v5.2.9"/>
</p:tagLst>
</file>

<file path=ppt/tags/tag384.xml><?xml version="1.0" encoding="utf-8"?>
<p:tagLst xmlns:a="http://schemas.openxmlformats.org/drawingml/2006/main" xmlns:r="http://schemas.openxmlformats.org/officeDocument/2006/relationships" xmlns:p="http://schemas.openxmlformats.org/presentationml/2006/main">
  <p:tag name="PA" val="v5.2.9"/>
</p:tagLst>
</file>

<file path=ppt/tags/tag385.xml><?xml version="1.0" encoding="utf-8"?>
<p:tagLst xmlns:a="http://schemas.openxmlformats.org/drawingml/2006/main" xmlns:r="http://schemas.openxmlformats.org/officeDocument/2006/relationships" xmlns:p="http://schemas.openxmlformats.org/presentationml/2006/main">
  <p:tag name="PA" val="v5.2.9"/>
</p:tagLst>
</file>

<file path=ppt/tags/tag386.xml><?xml version="1.0" encoding="utf-8"?>
<p:tagLst xmlns:a="http://schemas.openxmlformats.org/drawingml/2006/main" xmlns:r="http://schemas.openxmlformats.org/officeDocument/2006/relationships" xmlns:p="http://schemas.openxmlformats.org/presentationml/2006/main">
  <p:tag name="PA" val="v5.2.9"/>
</p:tagLst>
</file>

<file path=ppt/tags/tag387.xml><?xml version="1.0" encoding="utf-8"?>
<p:tagLst xmlns:a="http://schemas.openxmlformats.org/drawingml/2006/main" xmlns:r="http://schemas.openxmlformats.org/officeDocument/2006/relationships" xmlns:p="http://schemas.openxmlformats.org/presentationml/2006/main">
  <p:tag name="PA" val="v5.2.9"/>
</p:tagLst>
</file>

<file path=ppt/tags/tag388.xml><?xml version="1.0" encoding="utf-8"?>
<p:tagLst xmlns:a="http://schemas.openxmlformats.org/drawingml/2006/main" xmlns:r="http://schemas.openxmlformats.org/officeDocument/2006/relationships" xmlns:p="http://schemas.openxmlformats.org/presentationml/2006/main">
  <p:tag name="PA" val="v5.2.9"/>
</p:tagLst>
</file>

<file path=ppt/tags/tag389.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390.xml><?xml version="1.0" encoding="utf-8"?>
<p:tagLst xmlns:a="http://schemas.openxmlformats.org/drawingml/2006/main" xmlns:r="http://schemas.openxmlformats.org/officeDocument/2006/relationships" xmlns:p="http://schemas.openxmlformats.org/presentationml/2006/main">
  <p:tag name="PA" val="v5.2.9"/>
</p:tagLst>
</file>

<file path=ppt/tags/tag391.xml><?xml version="1.0" encoding="utf-8"?>
<p:tagLst xmlns:a="http://schemas.openxmlformats.org/drawingml/2006/main" xmlns:r="http://schemas.openxmlformats.org/officeDocument/2006/relationships" xmlns:p="http://schemas.openxmlformats.org/presentationml/2006/main">
  <p:tag name="PA" val="v5.2.9"/>
</p:tagLst>
</file>

<file path=ppt/tags/tag392.xml><?xml version="1.0" encoding="utf-8"?>
<p:tagLst xmlns:a="http://schemas.openxmlformats.org/drawingml/2006/main" xmlns:r="http://schemas.openxmlformats.org/officeDocument/2006/relationships" xmlns:p="http://schemas.openxmlformats.org/presentationml/2006/main">
  <p:tag name="PA" val="v5.2.9"/>
</p:tagLst>
</file>

<file path=ppt/tags/tag393.xml><?xml version="1.0" encoding="utf-8"?>
<p:tagLst xmlns:a="http://schemas.openxmlformats.org/drawingml/2006/main" xmlns:r="http://schemas.openxmlformats.org/officeDocument/2006/relationships" xmlns:p="http://schemas.openxmlformats.org/presentationml/2006/main">
  <p:tag name="PA" val="v5.2.9"/>
</p:tagLst>
</file>

<file path=ppt/tags/tag394.xml><?xml version="1.0" encoding="utf-8"?>
<p:tagLst xmlns:a="http://schemas.openxmlformats.org/drawingml/2006/main" xmlns:r="http://schemas.openxmlformats.org/officeDocument/2006/relationships" xmlns:p="http://schemas.openxmlformats.org/presentationml/2006/main">
  <p:tag name="PA" val="v5.2.9"/>
</p:tagLst>
</file>

<file path=ppt/tags/tag395.xml><?xml version="1.0" encoding="utf-8"?>
<p:tagLst xmlns:a="http://schemas.openxmlformats.org/drawingml/2006/main" xmlns:r="http://schemas.openxmlformats.org/officeDocument/2006/relationships" xmlns:p="http://schemas.openxmlformats.org/presentationml/2006/main">
  <p:tag name="PA" val="v5.2.9"/>
</p:tagLst>
</file>

<file path=ppt/tags/tag396.xml><?xml version="1.0" encoding="utf-8"?>
<p:tagLst xmlns:a="http://schemas.openxmlformats.org/drawingml/2006/main" xmlns:r="http://schemas.openxmlformats.org/officeDocument/2006/relationships" xmlns:p="http://schemas.openxmlformats.org/presentationml/2006/main">
  <p:tag name="PA" val="v5.2.9"/>
</p:tagLst>
</file>

<file path=ppt/tags/tag397.xml><?xml version="1.0" encoding="utf-8"?>
<p:tagLst xmlns:a="http://schemas.openxmlformats.org/drawingml/2006/main" xmlns:r="http://schemas.openxmlformats.org/officeDocument/2006/relationships" xmlns:p="http://schemas.openxmlformats.org/presentationml/2006/main">
  <p:tag name="PA" val="v5.2.9"/>
</p:tagLst>
</file>

<file path=ppt/tags/tag398.xml><?xml version="1.0" encoding="utf-8"?>
<p:tagLst xmlns:a="http://schemas.openxmlformats.org/drawingml/2006/main" xmlns:r="http://schemas.openxmlformats.org/officeDocument/2006/relationships" xmlns:p="http://schemas.openxmlformats.org/presentationml/2006/main">
  <p:tag name="PA" val="v5.2.9"/>
</p:tagLst>
</file>

<file path=ppt/tags/tag39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00.xml><?xml version="1.0" encoding="utf-8"?>
<p:tagLst xmlns:a="http://schemas.openxmlformats.org/drawingml/2006/main" xmlns:r="http://schemas.openxmlformats.org/officeDocument/2006/relationships" xmlns:p="http://schemas.openxmlformats.org/presentationml/2006/main">
  <p:tag name="PA" val="v5.2.9"/>
</p:tagLst>
</file>

<file path=ppt/tags/tag401.xml><?xml version="1.0" encoding="utf-8"?>
<p:tagLst xmlns:a="http://schemas.openxmlformats.org/drawingml/2006/main" xmlns:r="http://schemas.openxmlformats.org/officeDocument/2006/relationships" xmlns:p="http://schemas.openxmlformats.org/presentationml/2006/main">
  <p:tag name="PA" val="v5.2.9"/>
</p:tagLst>
</file>

<file path=ppt/tags/tag402.xml><?xml version="1.0" encoding="utf-8"?>
<p:tagLst xmlns:a="http://schemas.openxmlformats.org/drawingml/2006/main" xmlns:r="http://schemas.openxmlformats.org/officeDocument/2006/relationships" xmlns:p="http://schemas.openxmlformats.org/presentationml/2006/main">
  <p:tag name="PA" val="v5.2.9"/>
</p:tagLst>
</file>

<file path=ppt/tags/tag403.xml><?xml version="1.0" encoding="utf-8"?>
<p:tagLst xmlns:a="http://schemas.openxmlformats.org/drawingml/2006/main" xmlns:r="http://schemas.openxmlformats.org/officeDocument/2006/relationships" xmlns:p="http://schemas.openxmlformats.org/presentationml/2006/main">
  <p:tag name="PA" val="v5.2.9"/>
</p:tagLst>
</file>

<file path=ppt/tags/tag404.xml><?xml version="1.0" encoding="utf-8"?>
<p:tagLst xmlns:a="http://schemas.openxmlformats.org/drawingml/2006/main" xmlns:r="http://schemas.openxmlformats.org/officeDocument/2006/relationships" xmlns:p="http://schemas.openxmlformats.org/presentationml/2006/main">
  <p:tag name="PA" val="v5.2.9"/>
</p:tagLst>
</file>

<file path=ppt/tags/tag405.xml><?xml version="1.0" encoding="utf-8"?>
<p:tagLst xmlns:a="http://schemas.openxmlformats.org/drawingml/2006/main" xmlns:r="http://schemas.openxmlformats.org/officeDocument/2006/relationships" xmlns:p="http://schemas.openxmlformats.org/presentationml/2006/main">
  <p:tag name="PA" val="v5.2.9"/>
</p:tagLst>
</file>

<file path=ppt/tags/tag406.xml><?xml version="1.0" encoding="utf-8"?>
<p:tagLst xmlns:a="http://schemas.openxmlformats.org/drawingml/2006/main" xmlns:r="http://schemas.openxmlformats.org/officeDocument/2006/relationships" xmlns:p="http://schemas.openxmlformats.org/presentationml/2006/main">
  <p:tag name="PA" val="v5.2.9"/>
</p:tagLst>
</file>

<file path=ppt/tags/tag407.xml><?xml version="1.0" encoding="utf-8"?>
<p:tagLst xmlns:a="http://schemas.openxmlformats.org/drawingml/2006/main" xmlns:r="http://schemas.openxmlformats.org/officeDocument/2006/relationships" xmlns:p="http://schemas.openxmlformats.org/presentationml/2006/main">
  <p:tag name="PA" val="v5.2.9"/>
</p:tagLst>
</file>

<file path=ppt/tags/tag408.xml><?xml version="1.0" encoding="utf-8"?>
<p:tagLst xmlns:a="http://schemas.openxmlformats.org/drawingml/2006/main" xmlns:r="http://schemas.openxmlformats.org/officeDocument/2006/relationships" xmlns:p="http://schemas.openxmlformats.org/presentationml/2006/main">
  <p:tag name="PA" val="v5.2.9"/>
</p:tagLst>
</file>

<file path=ppt/tags/tag409.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10.xml><?xml version="1.0" encoding="utf-8"?>
<p:tagLst xmlns:a="http://schemas.openxmlformats.org/drawingml/2006/main" xmlns:r="http://schemas.openxmlformats.org/officeDocument/2006/relationships" xmlns:p="http://schemas.openxmlformats.org/presentationml/2006/main">
  <p:tag name="PA" val="v4.0.0"/>
</p:tagLst>
</file>

<file path=ppt/tags/tag411.xml><?xml version="1.0" encoding="utf-8"?>
<p:tagLst xmlns:a="http://schemas.openxmlformats.org/drawingml/2006/main" xmlns:r="http://schemas.openxmlformats.org/officeDocument/2006/relationships" xmlns:p="http://schemas.openxmlformats.org/presentationml/2006/main">
  <p:tag name="PA" val="v4.0.0"/>
</p:tagLst>
</file>

<file path=ppt/tags/tag412.xml><?xml version="1.0" encoding="utf-8"?>
<p:tagLst xmlns:a="http://schemas.openxmlformats.org/drawingml/2006/main" xmlns:r="http://schemas.openxmlformats.org/officeDocument/2006/relationships" xmlns:p="http://schemas.openxmlformats.org/presentationml/2006/main">
  <p:tag name="PA" val="v4.0.0"/>
</p:tagLst>
</file>

<file path=ppt/tags/tag413.xml><?xml version="1.0" encoding="utf-8"?>
<p:tagLst xmlns:a="http://schemas.openxmlformats.org/drawingml/2006/main" xmlns:r="http://schemas.openxmlformats.org/officeDocument/2006/relationships" xmlns:p="http://schemas.openxmlformats.org/presentationml/2006/main">
  <p:tag name="PA" val="v4.0.0"/>
</p:tagLst>
</file>

<file path=ppt/tags/tag414.xml><?xml version="1.0" encoding="utf-8"?>
<p:tagLst xmlns:a="http://schemas.openxmlformats.org/drawingml/2006/main" xmlns:r="http://schemas.openxmlformats.org/officeDocument/2006/relationships" xmlns:p="http://schemas.openxmlformats.org/presentationml/2006/main">
  <p:tag name="PA" val="v5.2.9"/>
</p:tagLst>
</file>

<file path=ppt/tags/tag415.xml><?xml version="1.0" encoding="utf-8"?>
<p:tagLst xmlns:a="http://schemas.openxmlformats.org/drawingml/2006/main" xmlns:r="http://schemas.openxmlformats.org/officeDocument/2006/relationships" xmlns:p="http://schemas.openxmlformats.org/presentationml/2006/main">
  <p:tag name="PA" val="v5.2.9"/>
</p:tagLst>
</file>

<file path=ppt/tags/tag416.xml><?xml version="1.0" encoding="utf-8"?>
<p:tagLst xmlns:a="http://schemas.openxmlformats.org/drawingml/2006/main" xmlns:r="http://schemas.openxmlformats.org/officeDocument/2006/relationships" xmlns:p="http://schemas.openxmlformats.org/presentationml/2006/main">
  <p:tag name="PA" val="v5.2.9"/>
</p:tagLst>
</file>

<file path=ppt/tags/tag417.xml><?xml version="1.0" encoding="utf-8"?>
<p:tagLst xmlns:a="http://schemas.openxmlformats.org/drawingml/2006/main" xmlns:r="http://schemas.openxmlformats.org/officeDocument/2006/relationships" xmlns:p="http://schemas.openxmlformats.org/presentationml/2006/main">
  <p:tag name="PA" val="v5.2.9"/>
</p:tagLst>
</file>

<file path=ppt/tags/tag418.xml><?xml version="1.0" encoding="utf-8"?>
<p:tagLst xmlns:a="http://schemas.openxmlformats.org/drawingml/2006/main" xmlns:r="http://schemas.openxmlformats.org/officeDocument/2006/relationships" xmlns:p="http://schemas.openxmlformats.org/presentationml/2006/main">
  <p:tag name="PA" val="v5.2.9"/>
</p:tagLst>
</file>

<file path=ppt/tags/tag419.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20.xml><?xml version="1.0" encoding="utf-8"?>
<p:tagLst xmlns:a="http://schemas.openxmlformats.org/drawingml/2006/main" xmlns:r="http://schemas.openxmlformats.org/officeDocument/2006/relationships" xmlns:p="http://schemas.openxmlformats.org/presentationml/2006/main">
  <p:tag name="PA" val="v5.2.9"/>
</p:tagLst>
</file>

<file path=ppt/tags/tag421.xml><?xml version="1.0" encoding="utf-8"?>
<p:tagLst xmlns:a="http://schemas.openxmlformats.org/drawingml/2006/main" xmlns:r="http://schemas.openxmlformats.org/officeDocument/2006/relationships" xmlns:p="http://schemas.openxmlformats.org/presentationml/2006/main">
  <p:tag name="PA" val="v5.2.9"/>
</p:tagLst>
</file>

<file path=ppt/tags/tag422.xml><?xml version="1.0" encoding="utf-8"?>
<p:tagLst xmlns:a="http://schemas.openxmlformats.org/drawingml/2006/main" xmlns:r="http://schemas.openxmlformats.org/officeDocument/2006/relationships" xmlns:p="http://schemas.openxmlformats.org/presentationml/2006/main">
  <p:tag name="PA" val="v5.2.9"/>
</p:tagLst>
</file>

<file path=ppt/tags/tag423.xml><?xml version="1.0" encoding="utf-8"?>
<p:tagLst xmlns:a="http://schemas.openxmlformats.org/drawingml/2006/main" xmlns:r="http://schemas.openxmlformats.org/officeDocument/2006/relationships" xmlns:p="http://schemas.openxmlformats.org/presentationml/2006/main">
  <p:tag name="PA" val="v5.2.9"/>
</p:tagLst>
</file>

<file path=ppt/tags/tag424.xml><?xml version="1.0" encoding="utf-8"?>
<p:tagLst xmlns:a="http://schemas.openxmlformats.org/drawingml/2006/main" xmlns:r="http://schemas.openxmlformats.org/officeDocument/2006/relationships" xmlns:p="http://schemas.openxmlformats.org/presentationml/2006/main">
  <p:tag name="PA" val="v5.2.9"/>
</p:tagLst>
</file>

<file path=ppt/tags/tag425.xml><?xml version="1.0" encoding="utf-8"?>
<p:tagLst xmlns:a="http://schemas.openxmlformats.org/drawingml/2006/main" xmlns:r="http://schemas.openxmlformats.org/officeDocument/2006/relationships" xmlns:p="http://schemas.openxmlformats.org/presentationml/2006/main">
  <p:tag name="PA" val="v5.2.9"/>
</p:tagLst>
</file>

<file path=ppt/tags/tag426.xml><?xml version="1.0" encoding="utf-8"?>
<p:tagLst xmlns:a="http://schemas.openxmlformats.org/drawingml/2006/main" xmlns:r="http://schemas.openxmlformats.org/officeDocument/2006/relationships" xmlns:p="http://schemas.openxmlformats.org/presentationml/2006/main">
  <p:tag name="PA" val="v5.2.9"/>
</p:tagLst>
</file>

<file path=ppt/tags/tag427.xml><?xml version="1.0" encoding="utf-8"?>
<p:tagLst xmlns:a="http://schemas.openxmlformats.org/drawingml/2006/main" xmlns:r="http://schemas.openxmlformats.org/officeDocument/2006/relationships" xmlns:p="http://schemas.openxmlformats.org/presentationml/2006/main">
  <p:tag name="PA" val="v5.2.9"/>
</p:tagLst>
</file>

<file path=ppt/tags/tag428.xml><?xml version="1.0" encoding="utf-8"?>
<p:tagLst xmlns:a="http://schemas.openxmlformats.org/drawingml/2006/main" xmlns:r="http://schemas.openxmlformats.org/officeDocument/2006/relationships" xmlns:p="http://schemas.openxmlformats.org/presentationml/2006/main">
  <p:tag name="PA" val="v5.2.9"/>
</p:tagLst>
</file>

<file path=ppt/tags/tag429.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30.xml><?xml version="1.0" encoding="utf-8"?>
<p:tagLst xmlns:a="http://schemas.openxmlformats.org/drawingml/2006/main" xmlns:r="http://schemas.openxmlformats.org/officeDocument/2006/relationships" xmlns:p="http://schemas.openxmlformats.org/presentationml/2006/main">
  <p:tag name="PA" val="v5.2.9"/>
</p:tagLst>
</file>

<file path=ppt/tags/tag431.xml><?xml version="1.0" encoding="utf-8"?>
<p:tagLst xmlns:a="http://schemas.openxmlformats.org/drawingml/2006/main" xmlns:r="http://schemas.openxmlformats.org/officeDocument/2006/relationships" xmlns:p="http://schemas.openxmlformats.org/presentationml/2006/main">
  <p:tag name="PA" val="v5.2.9"/>
</p:tagLst>
</file>

<file path=ppt/tags/tag432.xml><?xml version="1.0" encoding="utf-8"?>
<p:tagLst xmlns:a="http://schemas.openxmlformats.org/drawingml/2006/main" xmlns:r="http://schemas.openxmlformats.org/officeDocument/2006/relationships" xmlns:p="http://schemas.openxmlformats.org/presentationml/2006/main">
  <p:tag name="PA" val="v5.2.9"/>
</p:tagLst>
</file>

<file path=ppt/tags/tag433.xml><?xml version="1.0" encoding="utf-8"?>
<p:tagLst xmlns:a="http://schemas.openxmlformats.org/drawingml/2006/main" xmlns:r="http://schemas.openxmlformats.org/officeDocument/2006/relationships" xmlns:p="http://schemas.openxmlformats.org/presentationml/2006/main">
  <p:tag name="PA" val="v5.2.9"/>
</p:tagLst>
</file>

<file path=ppt/tags/tag434.xml><?xml version="1.0" encoding="utf-8"?>
<p:tagLst xmlns:a="http://schemas.openxmlformats.org/drawingml/2006/main" xmlns:r="http://schemas.openxmlformats.org/officeDocument/2006/relationships" xmlns:p="http://schemas.openxmlformats.org/presentationml/2006/main">
  <p:tag name="PA" val="v5.2.9"/>
</p:tagLst>
</file>

<file path=ppt/tags/tag435.xml><?xml version="1.0" encoding="utf-8"?>
<p:tagLst xmlns:a="http://schemas.openxmlformats.org/drawingml/2006/main" xmlns:r="http://schemas.openxmlformats.org/officeDocument/2006/relationships" xmlns:p="http://schemas.openxmlformats.org/presentationml/2006/main">
  <p:tag name="PA" val="v5.2.9"/>
</p:tagLst>
</file>

<file path=ppt/tags/tag436.xml><?xml version="1.0" encoding="utf-8"?>
<p:tagLst xmlns:a="http://schemas.openxmlformats.org/drawingml/2006/main" xmlns:r="http://schemas.openxmlformats.org/officeDocument/2006/relationships" xmlns:p="http://schemas.openxmlformats.org/presentationml/2006/main">
  <p:tag name="PA" val="v5.2.9"/>
</p:tagLst>
</file>

<file path=ppt/tags/tag437.xml><?xml version="1.0" encoding="utf-8"?>
<p:tagLst xmlns:a="http://schemas.openxmlformats.org/drawingml/2006/main" xmlns:r="http://schemas.openxmlformats.org/officeDocument/2006/relationships" xmlns:p="http://schemas.openxmlformats.org/presentationml/2006/main">
  <p:tag name="PA" val="v5.2.9"/>
</p:tagLst>
</file>

<file path=ppt/tags/tag438.xml><?xml version="1.0" encoding="utf-8"?>
<p:tagLst xmlns:a="http://schemas.openxmlformats.org/drawingml/2006/main" xmlns:r="http://schemas.openxmlformats.org/officeDocument/2006/relationships" xmlns:p="http://schemas.openxmlformats.org/presentationml/2006/main">
  <p:tag name="PA" val="v5.2.9"/>
</p:tagLst>
</file>

<file path=ppt/tags/tag439.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40.xml><?xml version="1.0" encoding="utf-8"?>
<p:tagLst xmlns:a="http://schemas.openxmlformats.org/drawingml/2006/main" xmlns:r="http://schemas.openxmlformats.org/officeDocument/2006/relationships" xmlns:p="http://schemas.openxmlformats.org/presentationml/2006/main">
  <p:tag name="PA" val="v5.2.9"/>
</p:tagLst>
</file>

<file path=ppt/tags/tag441.xml><?xml version="1.0" encoding="utf-8"?>
<p:tagLst xmlns:a="http://schemas.openxmlformats.org/drawingml/2006/main" xmlns:r="http://schemas.openxmlformats.org/officeDocument/2006/relationships" xmlns:p="http://schemas.openxmlformats.org/presentationml/2006/main">
  <p:tag name="PA" val="v5.2.9"/>
</p:tagLst>
</file>

<file path=ppt/tags/tag442.xml><?xml version="1.0" encoding="utf-8"?>
<p:tagLst xmlns:a="http://schemas.openxmlformats.org/drawingml/2006/main" xmlns:r="http://schemas.openxmlformats.org/officeDocument/2006/relationships" xmlns:p="http://schemas.openxmlformats.org/presentationml/2006/main">
  <p:tag name="PA" val="v5.2.9"/>
</p:tagLst>
</file>

<file path=ppt/tags/tag443.xml><?xml version="1.0" encoding="utf-8"?>
<p:tagLst xmlns:a="http://schemas.openxmlformats.org/drawingml/2006/main" xmlns:r="http://schemas.openxmlformats.org/officeDocument/2006/relationships" xmlns:p="http://schemas.openxmlformats.org/presentationml/2006/main">
  <p:tag name="PA" val="v5.2.9"/>
</p:tagLst>
</file>

<file path=ppt/tags/tag444.xml><?xml version="1.0" encoding="utf-8"?>
<p:tagLst xmlns:a="http://schemas.openxmlformats.org/drawingml/2006/main" xmlns:r="http://schemas.openxmlformats.org/officeDocument/2006/relationships" xmlns:p="http://schemas.openxmlformats.org/presentationml/2006/main">
  <p:tag name="PA" val="v5.2.9"/>
</p:tagLst>
</file>

<file path=ppt/tags/tag445.xml><?xml version="1.0" encoding="utf-8"?>
<p:tagLst xmlns:a="http://schemas.openxmlformats.org/drawingml/2006/main" xmlns:r="http://schemas.openxmlformats.org/officeDocument/2006/relationships" xmlns:p="http://schemas.openxmlformats.org/presentationml/2006/main">
  <p:tag name="PA" val="v5.2.9"/>
</p:tagLst>
</file>

<file path=ppt/tags/tag446.xml><?xml version="1.0" encoding="utf-8"?>
<p:tagLst xmlns:a="http://schemas.openxmlformats.org/drawingml/2006/main" xmlns:r="http://schemas.openxmlformats.org/officeDocument/2006/relationships" xmlns:p="http://schemas.openxmlformats.org/presentationml/2006/main">
  <p:tag name="PA" val="v5.2.9"/>
</p:tagLst>
</file>

<file path=ppt/tags/tag447.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2.9"/>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9"/>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5.2.9"/>
</p:tagLst>
</file>

<file path=ppt/tags/tag75.xml><?xml version="1.0" encoding="utf-8"?>
<p:tagLst xmlns:a="http://schemas.openxmlformats.org/drawingml/2006/main" xmlns:r="http://schemas.openxmlformats.org/officeDocument/2006/relationships" xmlns:p="http://schemas.openxmlformats.org/presentationml/2006/main">
  <p:tag name="PA" val="v5.2.9"/>
</p:tagLst>
</file>

<file path=ppt/tags/tag76.xml><?xml version="1.0" encoding="utf-8"?>
<p:tagLst xmlns:a="http://schemas.openxmlformats.org/drawingml/2006/main" xmlns:r="http://schemas.openxmlformats.org/officeDocument/2006/relationships" xmlns:p="http://schemas.openxmlformats.org/presentationml/2006/main">
  <p:tag name="PA" val="v5.2.9"/>
</p:tagLst>
</file>

<file path=ppt/tags/tag77.xml><?xml version="1.0" encoding="utf-8"?>
<p:tagLst xmlns:a="http://schemas.openxmlformats.org/drawingml/2006/main" xmlns:r="http://schemas.openxmlformats.org/officeDocument/2006/relationships" xmlns:p="http://schemas.openxmlformats.org/presentationml/2006/main">
  <p:tag name="PA" val="v5.2.9"/>
</p:tagLst>
</file>

<file path=ppt/tags/tag78.xml><?xml version="1.0" encoding="utf-8"?>
<p:tagLst xmlns:a="http://schemas.openxmlformats.org/drawingml/2006/main" xmlns:r="http://schemas.openxmlformats.org/officeDocument/2006/relationships" xmlns:p="http://schemas.openxmlformats.org/presentationml/2006/main">
  <p:tag name="PA" val="v5.2.9"/>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9"/>
</p:tagLst>
</file>

<file path=ppt/tags/tag93.xml><?xml version="1.0" encoding="utf-8"?>
<p:tagLst xmlns:a="http://schemas.openxmlformats.org/drawingml/2006/main" xmlns:r="http://schemas.openxmlformats.org/officeDocument/2006/relationships" xmlns:p="http://schemas.openxmlformats.org/presentationml/2006/main">
  <p:tag name="PA" val="v5.2.9"/>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9"/>
</p:tagLst>
</file>

<file path=ppt/tags/tag97.xml><?xml version="1.0" encoding="utf-8"?>
<p:tagLst xmlns:a="http://schemas.openxmlformats.org/drawingml/2006/main" xmlns:r="http://schemas.openxmlformats.org/officeDocument/2006/relationships" xmlns:p="http://schemas.openxmlformats.org/presentationml/2006/main">
  <p:tag name="PA" val="v5.2.9"/>
</p:tagLst>
</file>

<file path=ppt/tags/tag98.xml><?xml version="1.0" encoding="utf-8"?>
<p:tagLst xmlns:a="http://schemas.openxmlformats.org/drawingml/2006/main" xmlns:r="http://schemas.openxmlformats.org/officeDocument/2006/relationships" xmlns:p="http://schemas.openxmlformats.org/presentationml/2006/main">
  <p:tag name="PA" val="v5.2.9"/>
</p:tagLst>
</file>

<file path=ppt/tags/tag9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649</TotalTime>
  <Words>2833</Words>
  <Application>Microsoft Office PowerPoint</Application>
  <PresentationFormat>宽屏</PresentationFormat>
  <Paragraphs>333</Paragraphs>
  <Slides>28</Slides>
  <Notes>28</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28</vt:i4>
      </vt:variant>
    </vt:vector>
  </HeadingPairs>
  <TitlesOfParts>
    <vt:vector size="56" baseType="lpstr">
      <vt:lpstr>Aileron</vt:lpstr>
      <vt:lpstr>Aileron Heavy</vt:lpstr>
      <vt:lpstr>Aileron Light</vt:lpstr>
      <vt:lpstr>Avenir Book Oblique</vt:lpstr>
      <vt:lpstr>Gill Sans</vt:lpstr>
      <vt:lpstr>Helvetica Neue Medium</vt:lpstr>
      <vt:lpstr>Liberation Sans</vt:lpstr>
      <vt:lpstr>Meiryo</vt:lpstr>
      <vt:lpstr>Yuanti SC</vt:lpstr>
      <vt:lpstr>仓耳青禾体-谷力 W05</vt:lpstr>
      <vt:lpstr>等线</vt:lpstr>
      <vt:lpstr>等线 Light</vt:lpstr>
      <vt:lpstr>华文黑体</vt:lpstr>
      <vt:lpstr>三极准柔宋</vt:lpstr>
      <vt:lpstr>思源黑体 CN Light</vt:lpstr>
      <vt:lpstr>思源黑体 CN Regular</vt:lpstr>
      <vt:lpstr>宋体</vt:lpstr>
      <vt:lpstr>微软雅黑</vt:lpstr>
      <vt:lpstr>Arial</vt:lpstr>
      <vt:lpstr>Calibri</vt:lpstr>
      <vt:lpstr>Calibri Light</vt:lpstr>
      <vt:lpstr>Impact</vt:lpstr>
      <vt:lpstr>Open Sans</vt:lpstr>
      <vt:lpstr>Open Sans Light</vt:lpstr>
      <vt:lpstr>Open Sans Semibold</vt:lpstr>
      <vt:lpstr>Roboto Lt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subject>https://www.ypppt.com/</dc:subject>
  <dc:creator>优品PPT</dc:creator>
  <cp:lastModifiedBy>kan</cp:lastModifiedBy>
  <cp:revision>357</cp:revision>
  <dcterms:created xsi:type="dcterms:W3CDTF">2020-07-04T02:07:19Z</dcterms:created>
  <dcterms:modified xsi:type="dcterms:W3CDTF">2022-05-25T01:48:23Z</dcterms:modified>
</cp:coreProperties>
</file>