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400" r:id="rId4"/>
    <p:sldId id="401" r:id="rId5"/>
    <p:sldId id="403" r:id="rId6"/>
    <p:sldId id="404" r:id="rId7"/>
    <p:sldId id="408" r:id="rId8"/>
    <p:sldId id="410" r:id="rId9"/>
    <p:sldId id="409" r:id="rId10"/>
    <p:sldId id="405" r:id="rId11"/>
    <p:sldId id="411" r:id="rId12"/>
    <p:sldId id="412" r:id="rId13"/>
    <p:sldId id="413" r:id="rId14"/>
    <p:sldId id="414" r:id="rId15"/>
    <p:sldId id="415" r:id="rId16"/>
    <p:sldId id="406" r:id="rId17"/>
    <p:sldId id="416" r:id="rId18"/>
    <p:sldId id="417" r:id="rId19"/>
    <p:sldId id="418" r:id="rId20"/>
    <p:sldId id="419" r:id="rId21"/>
    <p:sldId id="420" r:id="rId22"/>
    <p:sldId id="407" r:id="rId23"/>
    <p:sldId id="421" r:id="rId24"/>
    <p:sldId id="422" r:id="rId25"/>
    <p:sldId id="423" r:id="rId26"/>
    <p:sldId id="424" r:id="rId27"/>
    <p:sldId id="402" r:id="rId28"/>
    <p:sldId id="425"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C9B5"/>
    <a:srgbClr val="DA584B"/>
    <a:srgbClr val="504975"/>
    <a:srgbClr val="D09053"/>
    <a:srgbClr val="F1E0CC"/>
    <a:srgbClr val="F9F8F5"/>
    <a:srgbClr val="F8F6F2"/>
    <a:srgbClr val="D7C9B2"/>
    <a:srgbClr val="534C79"/>
    <a:srgbClr val="F2EF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96314" autoAdjust="0"/>
  </p:normalViewPr>
  <p:slideViewPr>
    <p:cSldViewPr snapToGrid="0">
      <p:cViewPr varScale="1">
        <p:scale>
          <a:sx n="108" d="100"/>
          <a:sy n="108" d="100"/>
        </p:scale>
        <p:origin x="78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2022/3/6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213126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79073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1939586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3614768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476508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98083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D06559F-931E-4C1C-BAA3-CE3BB96CAAE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9E7EF9C-8988-4176-8DA2-5346BDB810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C7DA26D-1083-4E20-8433-3EACB78127E1}"/>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806EFA-9976-4A7A-810D-76C7047B74B1}"/>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9D47182-1EDE-4FA1-B130-E58222460D2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FE14DC1-ED6B-47BE-A195-B8D73B1D8BD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3C965E7-1B02-43B7-BFDC-37294AFC8E7E}"/>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67870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6694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164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318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131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263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944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DCF9B87-024B-4A06-BA78-956CBBDA0354}"/>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4087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713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417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2074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5516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30532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199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1C1372-734A-4296-9FB4-2B237227A9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E2504FB-3962-4ABB-8F21-3B1297384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6873F61E-C842-45A9-9C07-EC60B6A6DBA4}"/>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1D9A042-4577-4206-93A8-735631107E03}"/>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
        <p:nvSpPr>
          <p:cNvPr id="11" name="TextBox 10"/>
          <p:cNvSpPr txBox="1"/>
          <p:nvPr userDrawn="1"/>
        </p:nvSpPr>
        <p:spPr>
          <a:xfrm>
            <a:off x="1196505" y="672624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468522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638FC6B-45DE-432B-B145-F8D8AB2AC5BB}"/>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4" name="页脚占位符 3">
            <a:extLst>
              <a:ext uri="{FF2B5EF4-FFF2-40B4-BE49-F238E27FC236}">
                <a16:creationId xmlns:a16="http://schemas.microsoft.com/office/drawing/2014/main" xmlns=""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5BCC6E6-411E-4830-BEE1-1A626801803D}"/>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3" name="页脚占位符 2">
            <a:extLst>
              <a:ext uri="{FF2B5EF4-FFF2-40B4-BE49-F238E27FC236}">
                <a16:creationId xmlns:a16="http://schemas.microsoft.com/office/drawing/2014/main" xmlns=""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72AD769-544A-47A1-A306-AEDAED293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5D2DB71-2A42-4C00-9449-CA0DA297B2F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4C9B5"/>
            </a:gs>
            <a:gs pos="100000">
              <a:srgbClr val="D7C9AE"/>
            </a:gs>
          </a:gsLst>
          <a:lin ang="2700000" scaled="0"/>
          <a:tileRect/>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A2F3B47-B08B-4181-88A1-0D61C596F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94A7723-30C6-41D1-B39D-85DF3D39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A16D8014-D4F0-4B30-B629-8D6D50AFB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F5A88B7-1EF5-48FA-988D-161EF7D6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51683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22538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8B88281-F089-484E-914A-8773730B9D95}"/>
              </a:ext>
            </a:extLst>
          </p:cNvPr>
          <p:cNvPicPr>
            <a:picLocks noChangeAspect="1"/>
          </p:cNvPicPr>
          <p:nvPr/>
        </p:nvPicPr>
        <p:blipFill rotWithShape="1">
          <a:blip r:embed="rId2"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3194357" y="910881"/>
            <a:ext cx="7792099" cy="5036235"/>
          </a:xfrm>
          <a:prstGeom prst="rect">
            <a:avLst/>
          </a:prstGeom>
          <a:ln w="31750">
            <a:solidFill>
              <a:schemeClr val="tx1">
                <a:lumMod val="85000"/>
                <a:lumOff val="15000"/>
              </a:schemeClr>
            </a:solidFill>
          </a:ln>
        </p:spPr>
      </p:pic>
      <p:pic>
        <p:nvPicPr>
          <p:cNvPr id="8" name="图片 7">
            <a:extLst>
              <a:ext uri="{FF2B5EF4-FFF2-40B4-BE49-F238E27FC236}">
                <a16:creationId xmlns:a16="http://schemas.microsoft.com/office/drawing/2014/main" xmlns="" id="{5BC35BB1-BEFD-4737-AFF6-46415BBEB436}"/>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18" name="矩形 17">
            <a:extLst>
              <a:ext uri="{FF2B5EF4-FFF2-40B4-BE49-F238E27FC236}">
                <a16:creationId xmlns:a16="http://schemas.microsoft.com/office/drawing/2014/main" xmlns="" id="{602E7DF5-10E8-47FA-960C-12706F7C2815}"/>
              </a:ext>
            </a:extLst>
          </p:cNvPr>
          <p:cNvSpPr/>
          <p:nvPr/>
        </p:nvSpPr>
        <p:spPr>
          <a:xfrm>
            <a:off x="3469437" y="3542769"/>
            <a:ext cx="7141796" cy="1360262"/>
          </a:xfrm>
          <a:prstGeom prst="rect">
            <a:avLst/>
          </a:prstGeom>
          <a:solidFill>
            <a:srgbClr val="DA584B"/>
          </a:solid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a16="http://schemas.microsoft.com/office/drawing/2014/main" xmlns="" id="{642A794C-0D4D-4A97-A909-904D9DF54DF4}"/>
              </a:ext>
            </a:extLst>
          </p:cNvPr>
          <p:cNvSpPr txBox="1"/>
          <p:nvPr/>
        </p:nvSpPr>
        <p:spPr>
          <a:xfrm>
            <a:off x="3737149" y="3600824"/>
            <a:ext cx="6606370" cy="1246495"/>
          </a:xfrm>
          <a:prstGeom prst="rect">
            <a:avLst/>
          </a:prstGeom>
          <a:noFill/>
        </p:spPr>
        <p:txBody>
          <a:bodyPr wrap="square" rtlCol="0">
            <a:spAutoFit/>
          </a:bodyPr>
          <a:lstStyle/>
          <a:p>
            <a:pPr algn="dist"/>
            <a:r>
              <a:rPr lang="zh-CN" altLang="en-US" sz="7500" b="1" dirty="0" smtClean="0">
                <a:solidFill>
                  <a:schemeClr val="bg1"/>
                </a:solidFill>
                <a:cs typeface="+mn-ea"/>
                <a:sym typeface="+mn-lt"/>
              </a:rPr>
              <a:t>通用主题模板</a:t>
            </a:r>
            <a:endParaRPr lang="zh-CN" altLang="en-US" sz="7500" b="1" dirty="0">
              <a:solidFill>
                <a:schemeClr val="bg1"/>
              </a:solidFill>
              <a:cs typeface="+mn-ea"/>
              <a:sym typeface="+mn-lt"/>
            </a:endParaRPr>
          </a:p>
        </p:txBody>
      </p:sp>
      <p:sp>
        <p:nvSpPr>
          <p:cNvPr id="20" name="文本框 19">
            <a:extLst>
              <a:ext uri="{FF2B5EF4-FFF2-40B4-BE49-F238E27FC236}">
                <a16:creationId xmlns:a16="http://schemas.microsoft.com/office/drawing/2014/main" xmlns="" id="{CB53B467-2C9C-4243-B885-F638C7EB01A0}"/>
              </a:ext>
            </a:extLst>
          </p:cNvPr>
          <p:cNvSpPr txBox="1"/>
          <p:nvPr/>
        </p:nvSpPr>
        <p:spPr>
          <a:xfrm>
            <a:off x="3332693" y="2578240"/>
            <a:ext cx="7291472" cy="923330"/>
          </a:xfrm>
          <a:prstGeom prst="rect">
            <a:avLst/>
          </a:prstGeom>
          <a:noFill/>
        </p:spPr>
        <p:txBody>
          <a:bodyPr wrap="square" rtlCol="0">
            <a:spAutoFit/>
          </a:bodyPr>
          <a:lstStyle/>
          <a:p>
            <a:pPr algn="dist"/>
            <a:r>
              <a:rPr lang="en-US" altLang="zh-CN" sz="5400" dirty="0">
                <a:solidFill>
                  <a:srgbClr val="534C79"/>
                </a:solidFill>
                <a:latin typeface="Agency FB" panose="020B0503020202020204" pitchFamily="34" charset="0"/>
                <a:cs typeface="+mn-ea"/>
                <a:sym typeface="+mn-lt"/>
              </a:rPr>
              <a:t>BUSINESS</a:t>
            </a:r>
            <a:endParaRPr lang="zh-CN" altLang="en-US" sz="5400" dirty="0">
              <a:solidFill>
                <a:srgbClr val="534C79"/>
              </a:solidFill>
              <a:latin typeface="Agency FB" panose="020B0503020202020204" pitchFamily="34" charset="0"/>
              <a:cs typeface="+mn-ea"/>
              <a:sym typeface="+mn-lt"/>
            </a:endParaRPr>
          </a:p>
        </p:txBody>
      </p:sp>
      <p:pic>
        <p:nvPicPr>
          <p:cNvPr id="14" name="图片 13">
            <a:extLst>
              <a:ext uri="{FF2B5EF4-FFF2-40B4-BE49-F238E27FC236}">
                <a16:creationId xmlns:a16="http://schemas.microsoft.com/office/drawing/2014/main" xmlns="" id="{A6C42984-7428-4592-8684-61377C9F5079}"/>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82466" t="53317" r="7384" b="8076"/>
          <a:stretch/>
        </p:blipFill>
        <p:spPr>
          <a:xfrm flipH="1">
            <a:off x="1067209" y="754286"/>
            <a:ext cx="2023284" cy="5356744"/>
          </a:xfrm>
          <a:prstGeom prst="rect">
            <a:avLst/>
          </a:prstGeom>
        </p:spPr>
      </p:pic>
      <p:sp>
        <p:nvSpPr>
          <p:cNvPr id="9" name="文本框 8">
            <a:extLst>
              <a:ext uri="{FF2B5EF4-FFF2-40B4-BE49-F238E27FC236}">
                <a16:creationId xmlns:a16="http://schemas.microsoft.com/office/drawing/2014/main" xmlns="" id="{EE204D05-CD0A-4F62-B143-F871D61935C6}"/>
              </a:ext>
            </a:extLst>
          </p:cNvPr>
          <p:cNvSpPr txBox="1"/>
          <p:nvPr/>
        </p:nvSpPr>
        <p:spPr>
          <a:xfrm>
            <a:off x="1309409" y="1336146"/>
            <a:ext cx="1538883" cy="4003788"/>
          </a:xfrm>
          <a:prstGeom prst="rect">
            <a:avLst/>
          </a:prstGeom>
          <a:noFill/>
        </p:spPr>
        <p:txBody>
          <a:bodyPr vert="eaVert" wrap="square" rtlCol="0">
            <a:spAutoFit/>
          </a:bodyPr>
          <a:lstStyle/>
          <a:p>
            <a:pPr algn="dist"/>
            <a:r>
              <a:rPr lang="en-US" altLang="zh-CN" sz="8800" dirty="0" smtClean="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rPr>
              <a:t>20XX</a:t>
            </a:r>
            <a:endParaRPr lang="zh-CN" altLang="en-US" sz="88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endParaRPr>
          </a:p>
        </p:txBody>
      </p:sp>
      <p:sp>
        <p:nvSpPr>
          <p:cNvPr id="10" name="矩形 9">
            <a:extLst>
              <a:ext uri="{FF2B5EF4-FFF2-40B4-BE49-F238E27FC236}">
                <a16:creationId xmlns:a16="http://schemas.microsoft.com/office/drawing/2014/main" xmlns="" id="{22BBA062-F35D-44E7-8E9B-6DAF3941B7CD}"/>
              </a:ext>
            </a:extLst>
          </p:cNvPr>
          <p:cNvSpPr/>
          <p:nvPr/>
        </p:nvSpPr>
        <p:spPr>
          <a:xfrm>
            <a:off x="3462092" y="5167484"/>
            <a:ext cx="2299158" cy="512909"/>
          </a:xfrm>
          <a:prstGeom prst="rect">
            <a:avLst/>
          </a:prstGeom>
          <a:solidFill>
            <a:srgbClr val="D09053"/>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1" name="矩形 10">
            <a:extLst>
              <a:ext uri="{FF2B5EF4-FFF2-40B4-BE49-F238E27FC236}">
                <a16:creationId xmlns:a16="http://schemas.microsoft.com/office/drawing/2014/main" xmlns="" id="{7634FEA3-3B9B-42EE-8530-7C580A67292A}"/>
              </a:ext>
            </a:extLst>
          </p:cNvPr>
          <p:cNvSpPr/>
          <p:nvPr/>
        </p:nvSpPr>
        <p:spPr>
          <a:xfrm>
            <a:off x="5886324" y="5167483"/>
            <a:ext cx="2299158" cy="512909"/>
          </a:xfrm>
          <a:prstGeom prst="rect">
            <a:avLst/>
          </a:prstGeom>
          <a:solidFill>
            <a:srgbClr val="504975"/>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2" name="矩形 11">
            <a:extLst>
              <a:ext uri="{FF2B5EF4-FFF2-40B4-BE49-F238E27FC236}">
                <a16:creationId xmlns:a16="http://schemas.microsoft.com/office/drawing/2014/main" xmlns="" id="{AC8ECC39-49F8-4B34-8E95-994C0CED22B2}"/>
              </a:ext>
            </a:extLst>
          </p:cNvPr>
          <p:cNvSpPr/>
          <p:nvPr/>
        </p:nvSpPr>
        <p:spPr>
          <a:xfrm>
            <a:off x="8303215" y="5170373"/>
            <a:ext cx="2299158" cy="512909"/>
          </a:xfrm>
          <a:prstGeom prst="rect">
            <a:avLst/>
          </a:prstGeom>
          <a:solidFill>
            <a:srgbClr val="D09053"/>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3" name="文本框 12">
            <a:extLst>
              <a:ext uri="{FF2B5EF4-FFF2-40B4-BE49-F238E27FC236}">
                <a16:creationId xmlns:a16="http://schemas.microsoft.com/office/drawing/2014/main" xmlns="" id="{CD55452E-92C8-4F14-8C51-560B0D90C6D2}"/>
              </a:ext>
            </a:extLst>
          </p:cNvPr>
          <p:cNvSpPr txBox="1"/>
          <p:nvPr/>
        </p:nvSpPr>
        <p:spPr>
          <a:xfrm>
            <a:off x="3651884" y="5104253"/>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商务汇报</a:t>
            </a:r>
          </a:p>
        </p:txBody>
      </p:sp>
      <p:sp>
        <p:nvSpPr>
          <p:cNvPr id="16" name="文本框 15">
            <a:extLst>
              <a:ext uri="{FF2B5EF4-FFF2-40B4-BE49-F238E27FC236}">
                <a16:creationId xmlns:a16="http://schemas.microsoft.com/office/drawing/2014/main" xmlns="" id="{7D09CED4-E176-4816-98C5-E1D906F62A81}"/>
              </a:ext>
            </a:extLst>
          </p:cNvPr>
          <p:cNvSpPr txBox="1"/>
          <p:nvPr/>
        </p:nvSpPr>
        <p:spPr>
          <a:xfrm>
            <a:off x="6076116" y="5104253"/>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工作计划</a:t>
            </a:r>
          </a:p>
        </p:txBody>
      </p:sp>
      <p:sp>
        <p:nvSpPr>
          <p:cNvPr id="17" name="文本框 16">
            <a:extLst>
              <a:ext uri="{FF2B5EF4-FFF2-40B4-BE49-F238E27FC236}">
                <a16:creationId xmlns:a16="http://schemas.microsoft.com/office/drawing/2014/main" xmlns="" id="{62DE0875-22AF-4BF0-B1B6-F8ED42A1DEBC}"/>
              </a:ext>
            </a:extLst>
          </p:cNvPr>
          <p:cNvSpPr txBox="1"/>
          <p:nvPr/>
        </p:nvSpPr>
        <p:spPr>
          <a:xfrm>
            <a:off x="8493007" y="5095618"/>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工作总结</a:t>
            </a:r>
          </a:p>
        </p:txBody>
      </p:sp>
      <p:grpSp>
        <p:nvGrpSpPr>
          <p:cNvPr id="19" name="组合 18">
            <a:extLst>
              <a:ext uri="{FF2B5EF4-FFF2-40B4-BE49-F238E27FC236}">
                <a16:creationId xmlns:a16="http://schemas.microsoft.com/office/drawing/2014/main" xmlns="" id="{2CF68B17-621C-468B-971B-4209A146AC92}"/>
              </a:ext>
            </a:extLst>
          </p:cNvPr>
          <p:cNvGrpSpPr/>
          <p:nvPr/>
        </p:nvGrpSpPr>
        <p:grpSpPr>
          <a:xfrm>
            <a:off x="3469437" y="992542"/>
            <a:ext cx="2530974" cy="1622432"/>
            <a:chOff x="4228523" y="1624456"/>
            <a:chExt cx="3826593" cy="2452964"/>
          </a:xfrm>
        </p:grpSpPr>
        <p:sp>
          <p:nvSpPr>
            <p:cNvPr id="21" name="矩形 20">
              <a:extLst>
                <a:ext uri="{FF2B5EF4-FFF2-40B4-BE49-F238E27FC236}">
                  <a16:creationId xmlns:a16="http://schemas.microsoft.com/office/drawing/2014/main" xmlns="" id="{9FB8C07D-92FE-4A31-B147-1D93912ACD16}"/>
                </a:ext>
              </a:extLst>
            </p:cNvPr>
            <p:cNvSpPr/>
            <p:nvPr/>
          </p:nvSpPr>
          <p:spPr>
            <a:xfrm>
              <a:off x="4544704" y="1883391"/>
              <a:ext cx="2511189" cy="1869743"/>
            </a:xfrm>
            <a:prstGeom prst="rect">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a:extLst>
                <a:ext uri="{FF2B5EF4-FFF2-40B4-BE49-F238E27FC236}">
                  <a16:creationId xmlns:a16="http://schemas.microsoft.com/office/drawing/2014/main" xmlns="" id="{3A073A8A-D3BA-4564-BA8A-31D1385DA5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999" t="21891" r="11525" b="28445"/>
            <a:stretch/>
          </p:blipFill>
          <p:spPr>
            <a:xfrm>
              <a:off x="4228523" y="1624456"/>
              <a:ext cx="3826593" cy="2452964"/>
            </a:xfrm>
            <a:prstGeom prst="rect">
              <a:avLst/>
            </a:prstGeom>
          </p:spPr>
        </p:pic>
      </p:grpSp>
      <p:sp>
        <p:nvSpPr>
          <p:cNvPr id="23" name="文本框 22">
            <a:extLst>
              <a:ext uri="{FF2B5EF4-FFF2-40B4-BE49-F238E27FC236}">
                <a16:creationId xmlns:a16="http://schemas.microsoft.com/office/drawing/2014/main" xmlns="" id="{5663DE2D-9248-49E8-8417-BC1680D9008F}"/>
              </a:ext>
            </a:extLst>
          </p:cNvPr>
          <p:cNvSpPr txBox="1"/>
          <p:nvPr/>
        </p:nvSpPr>
        <p:spPr>
          <a:xfrm>
            <a:off x="3888568" y="1407331"/>
            <a:ext cx="1240936" cy="830997"/>
          </a:xfrm>
          <a:prstGeom prst="rect">
            <a:avLst/>
          </a:prstGeom>
          <a:noFill/>
        </p:spPr>
        <p:txBody>
          <a:bodyPr wrap="square" rtlCol="0">
            <a:spAutoFit/>
          </a:bodyPr>
          <a:lstStyle/>
          <a:p>
            <a:pPr algn="ctr"/>
            <a:r>
              <a:rPr lang="en-US" altLang="zh-CN" sz="2400" b="1" dirty="0">
                <a:solidFill>
                  <a:schemeClr val="bg1"/>
                </a:solidFill>
                <a:latin typeface="Agency FB" panose="020B0503020202020204" pitchFamily="34" charset="0"/>
                <a:cs typeface="+mn-ea"/>
                <a:sym typeface="+mn-lt"/>
              </a:rPr>
              <a:t>YOUR</a:t>
            </a:r>
          </a:p>
          <a:p>
            <a:pPr algn="ctr"/>
            <a:r>
              <a:rPr lang="en-US" altLang="zh-CN" sz="2400" b="1" dirty="0">
                <a:solidFill>
                  <a:schemeClr val="bg1"/>
                </a:solidFill>
                <a:latin typeface="Agency FB" panose="020B0503020202020204" pitchFamily="34" charset="0"/>
                <a:cs typeface="+mn-ea"/>
                <a:sym typeface="+mn-lt"/>
              </a:rPr>
              <a:t>LOGO</a:t>
            </a:r>
            <a:endParaRPr lang="zh-CN" altLang="en-US" sz="2400" b="1" dirty="0">
              <a:solidFill>
                <a:schemeClr val="bg1"/>
              </a:solidFill>
              <a:latin typeface="Agency FB" panose="020B0503020202020204" pitchFamily="34" charset="0"/>
              <a:cs typeface="+mn-ea"/>
              <a:sym typeface="+mn-lt"/>
            </a:endParaRPr>
          </a:p>
        </p:txBody>
      </p:sp>
      <p:sp>
        <p:nvSpPr>
          <p:cNvPr id="24" name="文本框 23">
            <a:extLst>
              <a:ext uri="{FF2B5EF4-FFF2-40B4-BE49-F238E27FC236}">
                <a16:creationId xmlns:a16="http://schemas.microsoft.com/office/drawing/2014/main" xmlns="" id="{49893C25-99B8-4539-9385-13F5D14A79FA}"/>
              </a:ext>
            </a:extLst>
          </p:cNvPr>
          <p:cNvSpPr txBox="1"/>
          <p:nvPr/>
        </p:nvSpPr>
        <p:spPr>
          <a:xfrm>
            <a:off x="6078064" y="1091879"/>
            <a:ext cx="4482677" cy="830997"/>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grpSp>
        <p:nvGrpSpPr>
          <p:cNvPr id="30" name="组合 29">
            <a:extLst>
              <a:ext uri="{FF2B5EF4-FFF2-40B4-BE49-F238E27FC236}">
                <a16:creationId xmlns:a16="http://schemas.microsoft.com/office/drawing/2014/main" xmlns="" id="{029A741A-EC58-422F-BFC7-2B3029B1BFE2}"/>
              </a:ext>
            </a:extLst>
          </p:cNvPr>
          <p:cNvGrpSpPr/>
          <p:nvPr/>
        </p:nvGrpSpPr>
        <p:grpSpPr>
          <a:xfrm>
            <a:off x="6185125" y="2209969"/>
            <a:ext cx="1810564" cy="240605"/>
            <a:chOff x="6191591" y="2264560"/>
            <a:chExt cx="1810564" cy="240605"/>
          </a:xfrm>
        </p:grpSpPr>
        <p:cxnSp>
          <p:nvCxnSpPr>
            <p:cNvPr id="3" name="直接箭头连接符 2">
              <a:extLst>
                <a:ext uri="{FF2B5EF4-FFF2-40B4-BE49-F238E27FC236}">
                  <a16:creationId xmlns:a16="http://schemas.microsoft.com/office/drawing/2014/main" xmlns="" id="{59E3ABA3-457A-48F1-B400-A74B32CEC7D1}"/>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xmlns="" id="{E5E6DE73-873B-4866-89FA-473F5744E011}"/>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xmlns="" id="{9B801761-C1DF-44C6-B722-8864CB1C9368}"/>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32" name="平行四边形 31">
            <a:extLst>
              <a:ext uri="{FF2B5EF4-FFF2-40B4-BE49-F238E27FC236}">
                <a16:creationId xmlns:a16="http://schemas.microsoft.com/office/drawing/2014/main" xmlns="" id="{6C774EC9-E02B-4A46-8A5A-2DB0818B3D5F}"/>
              </a:ext>
            </a:extLst>
          </p:cNvPr>
          <p:cNvSpPr/>
          <p:nvPr/>
        </p:nvSpPr>
        <p:spPr>
          <a:xfrm>
            <a:off x="8215048" y="1977971"/>
            <a:ext cx="2409117" cy="52318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a:extLst>
              <a:ext uri="{FF2B5EF4-FFF2-40B4-BE49-F238E27FC236}">
                <a16:creationId xmlns:a16="http://schemas.microsoft.com/office/drawing/2014/main" xmlns="" id="{4DBA6718-0824-4C4F-B414-4BD32F4C82E2}"/>
              </a:ext>
            </a:extLst>
          </p:cNvPr>
          <p:cNvSpPr txBox="1"/>
          <p:nvPr/>
        </p:nvSpPr>
        <p:spPr>
          <a:xfrm>
            <a:off x="8347690" y="1973456"/>
            <a:ext cx="2064889" cy="461665"/>
          </a:xfrm>
          <a:prstGeom prst="rect">
            <a:avLst/>
          </a:prstGeom>
          <a:noFill/>
        </p:spPr>
        <p:txBody>
          <a:bodyPr wrap="square" rtlCol="0">
            <a:spAutoFit/>
          </a:bodyPr>
          <a:lstStyle/>
          <a:p>
            <a:pPr algn="dist"/>
            <a:r>
              <a:rPr lang="zh-CN" altLang="en-US" sz="2400" i="1" dirty="0">
                <a:solidFill>
                  <a:schemeClr val="bg1"/>
                </a:solidFill>
                <a:cs typeface="+mn-ea"/>
                <a:sym typeface="+mn-lt"/>
              </a:rPr>
              <a:t>大字报风格</a:t>
            </a:r>
          </a:p>
        </p:txBody>
      </p:sp>
    </p:spTree>
    <p:extLst>
      <p:ext uri="{BB962C8B-B14F-4D97-AF65-F5344CB8AC3E}">
        <p14:creationId xmlns:p14="http://schemas.microsoft.com/office/powerpoint/2010/main" val="4285081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42"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80">
                                          <p:stCondLst>
                                            <p:cond delay="0"/>
                                          </p:stCondLst>
                                        </p:cTn>
                                        <p:tgtEl>
                                          <p:spTgt spid="20"/>
                                        </p:tgtEl>
                                      </p:cBhvr>
                                    </p:animEffect>
                                    <p:anim calcmode="lin" valueType="num">
                                      <p:cBhvr>
                                        <p:cTn id="3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3" dur="26">
                                          <p:stCondLst>
                                            <p:cond delay="650"/>
                                          </p:stCondLst>
                                        </p:cTn>
                                        <p:tgtEl>
                                          <p:spTgt spid="20"/>
                                        </p:tgtEl>
                                      </p:cBhvr>
                                      <p:to x="100000" y="60000"/>
                                    </p:animScale>
                                    <p:animScale>
                                      <p:cBhvr>
                                        <p:cTn id="44" dur="166" decel="50000">
                                          <p:stCondLst>
                                            <p:cond delay="676"/>
                                          </p:stCondLst>
                                        </p:cTn>
                                        <p:tgtEl>
                                          <p:spTgt spid="20"/>
                                        </p:tgtEl>
                                      </p:cBhvr>
                                      <p:to x="100000" y="100000"/>
                                    </p:animScale>
                                    <p:animScale>
                                      <p:cBhvr>
                                        <p:cTn id="45" dur="26">
                                          <p:stCondLst>
                                            <p:cond delay="1312"/>
                                          </p:stCondLst>
                                        </p:cTn>
                                        <p:tgtEl>
                                          <p:spTgt spid="20"/>
                                        </p:tgtEl>
                                      </p:cBhvr>
                                      <p:to x="100000" y="80000"/>
                                    </p:animScale>
                                    <p:animScale>
                                      <p:cBhvr>
                                        <p:cTn id="46" dur="166" decel="50000">
                                          <p:stCondLst>
                                            <p:cond delay="1338"/>
                                          </p:stCondLst>
                                        </p:cTn>
                                        <p:tgtEl>
                                          <p:spTgt spid="20"/>
                                        </p:tgtEl>
                                      </p:cBhvr>
                                      <p:to x="100000" y="100000"/>
                                    </p:animScale>
                                    <p:animScale>
                                      <p:cBhvr>
                                        <p:cTn id="47" dur="26">
                                          <p:stCondLst>
                                            <p:cond delay="1642"/>
                                          </p:stCondLst>
                                        </p:cTn>
                                        <p:tgtEl>
                                          <p:spTgt spid="20"/>
                                        </p:tgtEl>
                                      </p:cBhvr>
                                      <p:to x="100000" y="90000"/>
                                    </p:animScale>
                                    <p:animScale>
                                      <p:cBhvr>
                                        <p:cTn id="48" dur="166" decel="50000">
                                          <p:stCondLst>
                                            <p:cond delay="1668"/>
                                          </p:stCondLst>
                                        </p:cTn>
                                        <p:tgtEl>
                                          <p:spTgt spid="20"/>
                                        </p:tgtEl>
                                      </p:cBhvr>
                                      <p:to x="100000" y="100000"/>
                                    </p:animScale>
                                    <p:animScale>
                                      <p:cBhvr>
                                        <p:cTn id="49" dur="26">
                                          <p:stCondLst>
                                            <p:cond delay="1808"/>
                                          </p:stCondLst>
                                        </p:cTn>
                                        <p:tgtEl>
                                          <p:spTgt spid="20"/>
                                        </p:tgtEl>
                                      </p:cBhvr>
                                      <p:to x="100000" y="95000"/>
                                    </p:animScale>
                                    <p:animScale>
                                      <p:cBhvr>
                                        <p:cTn id="50" dur="166" decel="50000">
                                          <p:stCondLst>
                                            <p:cond delay="1834"/>
                                          </p:stCondLst>
                                        </p:cTn>
                                        <p:tgtEl>
                                          <p:spTgt spid="20"/>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ppt_x"/>
                                          </p:val>
                                        </p:tav>
                                        <p:tav tm="100000">
                                          <p:val>
                                            <p:strVal val="#ppt_x"/>
                                          </p:val>
                                        </p:tav>
                                      </p:tavLst>
                                    </p:anim>
                                    <p:anim calcmode="lin" valueType="num">
                                      <p:cBhvr additive="base">
                                        <p:cTn id="74" dur="500" fill="hold"/>
                                        <p:tgtEl>
                                          <p:spTgt spid="1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500" fill="hold"/>
                                        <p:tgtEl>
                                          <p:spTgt spid="13"/>
                                        </p:tgtEl>
                                        <p:attrNameLst>
                                          <p:attrName>ppt_x</p:attrName>
                                        </p:attrNameLst>
                                      </p:cBhvr>
                                      <p:tavLst>
                                        <p:tav tm="0">
                                          <p:val>
                                            <p:strVal val="#ppt_x"/>
                                          </p:val>
                                        </p:tav>
                                        <p:tav tm="100000">
                                          <p:val>
                                            <p:strVal val="#ppt_x"/>
                                          </p:val>
                                        </p:tav>
                                      </p:tavLst>
                                    </p:anim>
                                    <p:anim calcmode="lin" valueType="num">
                                      <p:cBhvr additive="base">
                                        <p:cTn id="7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additive="base">
                                        <p:cTn id="83" dur="500" fill="hold"/>
                                        <p:tgtEl>
                                          <p:spTgt spid="11"/>
                                        </p:tgtEl>
                                        <p:attrNameLst>
                                          <p:attrName>ppt_x</p:attrName>
                                        </p:attrNameLst>
                                      </p:cBhvr>
                                      <p:tavLst>
                                        <p:tav tm="0">
                                          <p:val>
                                            <p:strVal val="#ppt_x"/>
                                          </p:val>
                                        </p:tav>
                                        <p:tav tm="100000">
                                          <p:val>
                                            <p:strVal val="#ppt_x"/>
                                          </p:val>
                                        </p:tav>
                                      </p:tavLst>
                                    </p:anim>
                                    <p:anim calcmode="lin" valueType="num">
                                      <p:cBhvr additive="base">
                                        <p:cTn id="84" dur="500" fill="hold"/>
                                        <p:tgtEl>
                                          <p:spTgt spid="1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500" fill="hold"/>
                                        <p:tgtEl>
                                          <p:spTgt spid="16"/>
                                        </p:tgtEl>
                                        <p:attrNameLst>
                                          <p:attrName>ppt_x</p:attrName>
                                        </p:attrNameLst>
                                      </p:cBhvr>
                                      <p:tavLst>
                                        <p:tav tm="0">
                                          <p:val>
                                            <p:strVal val="#ppt_x"/>
                                          </p:val>
                                        </p:tav>
                                        <p:tav tm="100000">
                                          <p:val>
                                            <p:strVal val="#ppt_x"/>
                                          </p:val>
                                        </p:tav>
                                      </p:tavLst>
                                    </p:anim>
                                    <p:anim calcmode="lin" valueType="num">
                                      <p:cBhvr additive="base">
                                        <p:cTn id="8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additive="base">
                                        <p:cTn id="93" dur="500" fill="hold"/>
                                        <p:tgtEl>
                                          <p:spTgt spid="12"/>
                                        </p:tgtEl>
                                        <p:attrNameLst>
                                          <p:attrName>ppt_x</p:attrName>
                                        </p:attrNameLst>
                                      </p:cBhvr>
                                      <p:tavLst>
                                        <p:tav tm="0">
                                          <p:val>
                                            <p:strVal val="#ppt_x"/>
                                          </p:val>
                                        </p:tav>
                                        <p:tav tm="100000">
                                          <p:val>
                                            <p:strVal val="#ppt_x"/>
                                          </p:val>
                                        </p:tav>
                                      </p:tavLst>
                                    </p:anim>
                                    <p:anim calcmode="lin" valueType="num">
                                      <p:cBhvr additive="base">
                                        <p:cTn id="94" dur="500" fill="hold"/>
                                        <p:tgtEl>
                                          <p:spTgt spid="1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ppt_x"/>
                                          </p:val>
                                        </p:tav>
                                        <p:tav tm="100000">
                                          <p:val>
                                            <p:strVal val="#ppt_x"/>
                                          </p:val>
                                        </p:tav>
                                      </p:tavLst>
                                    </p:anim>
                                    <p:anim calcmode="lin" valueType="num">
                                      <p:cBhvr additive="base">
                                        <p:cTn id="9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20" grpId="0"/>
      <p:bldP spid="9" grpId="0"/>
      <p:bldP spid="10" grpId="0" animBg="1"/>
      <p:bldP spid="11" grpId="0" animBg="1"/>
      <p:bldP spid="12" grpId="0" animBg="1"/>
      <p:bldP spid="13" grpId="0"/>
      <p:bldP spid="16" grpId="0"/>
      <p:bldP spid="17" grpId="0"/>
      <p:bldP spid="23" grpId="0"/>
      <p:bldP spid="24" grpId="0"/>
      <p:bldP spid="32" grpId="0" animBg="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51" name="文本框 50">
            <a:extLst>
              <a:ext uri="{FF2B5EF4-FFF2-40B4-BE49-F238E27FC236}">
                <a16:creationId xmlns:a16="http://schemas.microsoft.com/office/drawing/2014/main" xmlns="" id="{C5E03C77-6550-4404-848F-903332220625}"/>
              </a:ext>
            </a:extLst>
          </p:cNvPr>
          <p:cNvSpPr txBox="1"/>
          <p:nvPr/>
        </p:nvSpPr>
        <p:spPr>
          <a:xfrm>
            <a:off x="1450405" y="2507328"/>
            <a:ext cx="2712092"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请将您的内容打在这里，或者通过复制您的文本后，在此框中选择粘贴</a:t>
            </a:r>
          </a:p>
        </p:txBody>
      </p:sp>
      <p:sp>
        <p:nvSpPr>
          <p:cNvPr id="52" name="文本框 51">
            <a:extLst>
              <a:ext uri="{FF2B5EF4-FFF2-40B4-BE49-F238E27FC236}">
                <a16:creationId xmlns:a16="http://schemas.microsoft.com/office/drawing/2014/main" xmlns="" id="{5A83485F-1AFF-4FA3-BC18-4A5519F6A886}"/>
              </a:ext>
            </a:extLst>
          </p:cNvPr>
          <p:cNvSpPr txBox="1"/>
          <p:nvPr/>
        </p:nvSpPr>
        <p:spPr>
          <a:xfrm>
            <a:off x="1450403" y="2083783"/>
            <a:ext cx="250711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53" name="文本框 52">
            <a:extLst>
              <a:ext uri="{FF2B5EF4-FFF2-40B4-BE49-F238E27FC236}">
                <a16:creationId xmlns:a16="http://schemas.microsoft.com/office/drawing/2014/main" xmlns="" id="{47EABE41-891A-49DC-B4C3-97B860DD1588}"/>
              </a:ext>
            </a:extLst>
          </p:cNvPr>
          <p:cNvSpPr txBox="1"/>
          <p:nvPr/>
        </p:nvSpPr>
        <p:spPr>
          <a:xfrm>
            <a:off x="1450405" y="4502976"/>
            <a:ext cx="2712092"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请将您的内容打在这里，或者通过复制您的文本后，在此框中选择粘贴</a:t>
            </a:r>
          </a:p>
        </p:txBody>
      </p:sp>
      <p:sp>
        <p:nvSpPr>
          <p:cNvPr id="54" name="文本框 53">
            <a:extLst>
              <a:ext uri="{FF2B5EF4-FFF2-40B4-BE49-F238E27FC236}">
                <a16:creationId xmlns:a16="http://schemas.microsoft.com/office/drawing/2014/main" xmlns="" id="{EB7D275A-D715-4431-952C-7ADE85436888}"/>
              </a:ext>
            </a:extLst>
          </p:cNvPr>
          <p:cNvSpPr txBox="1"/>
          <p:nvPr/>
        </p:nvSpPr>
        <p:spPr>
          <a:xfrm>
            <a:off x="1450403" y="4079431"/>
            <a:ext cx="250711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55" name="文本框 54">
            <a:extLst>
              <a:ext uri="{FF2B5EF4-FFF2-40B4-BE49-F238E27FC236}">
                <a16:creationId xmlns:a16="http://schemas.microsoft.com/office/drawing/2014/main" xmlns="" id="{AE4189B0-3B2C-4A52-AB52-D1634D84603A}"/>
              </a:ext>
            </a:extLst>
          </p:cNvPr>
          <p:cNvSpPr txBox="1"/>
          <p:nvPr/>
        </p:nvSpPr>
        <p:spPr>
          <a:xfrm>
            <a:off x="8211503" y="2507328"/>
            <a:ext cx="2712092"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请将您的内容打在这里，或者通过复制您的文本后，在此框中选择粘贴</a:t>
            </a:r>
          </a:p>
        </p:txBody>
      </p:sp>
      <p:sp>
        <p:nvSpPr>
          <p:cNvPr id="56" name="文本框 55">
            <a:extLst>
              <a:ext uri="{FF2B5EF4-FFF2-40B4-BE49-F238E27FC236}">
                <a16:creationId xmlns:a16="http://schemas.microsoft.com/office/drawing/2014/main" xmlns="" id="{6B6A0F52-715B-43E0-8568-967065277415}"/>
              </a:ext>
            </a:extLst>
          </p:cNvPr>
          <p:cNvSpPr txBox="1"/>
          <p:nvPr/>
        </p:nvSpPr>
        <p:spPr>
          <a:xfrm>
            <a:off x="8211501" y="2083783"/>
            <a:ext cx="250711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57" name="文本框 56">
            <a:extLst>
              <a:ext uri="{FF2B5EF4-FFF2-40B4-BE49-F238E27FC236}">
                <a16:creationId xmlns:a16="http://schemas.microsoft.com/office/drawing/2014/main" xmlns="" id="{D00B501C-CEF0-48C2-82FC-CF65B5EE2510}"/>
              </a:ext>
            </a:extLst>
          </p:cNvPr>
          <p:cNvSpPr txBox="1"/>
          <p:nvPr/>
        </p:nvSpPr>
        <p:spPr>
          <a:xfrm>
            <a:off x="8211503" y="4502976"/>
            <a:ext cx="2712092"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请将您的内容打在这里，或者通过复制您的文本后，在此框中选择粘贴</a:t>
            </a:r>
          </a:p>
        </p:txBody>
      </p:sp>
      <p:sp>
        <p:nvSpPr>
          <p:cNvPr id="58" name="文本框 57">
            <a:extLst>
              <a:ext uri="{FF2B5EF4-FFF2-40B4-BE49-F238E27FC236}">
                <a16:creationId xmlns:a16="http://schemas.microsoft.com/office/drawing/2014/main" xmlns="" id="{16E27C11-23F8-47E1-AA68-D2D9A3BFA8F7}"/>
              </a:ext>
            </a:extLst>
          </p:cNvPr>
          <p:cNvSpPr txBox="1"/>
          <p:nvPr/>
        </p:nvSpPr>
        <p:spPr>
          <a:xfrm>
            <a:off x="8211501" y="4079431"/>
            <a:ext cx="250711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grpSp>
        <p:nvGrpSpPr>
          <p:cNvPr id="2" name="组合 1">
            <a:extLst>
              <a:ext uri="{FF2B5EF4-FFF2-40B4-BE49-F238E27FC236}">
                <a16:creationId xmlns:a16="http://schemas.microsoft.com/office/drawing/2014/main" xmlns="" id="{ADB0D92B-0026-4E15-BFD2-1EC093926736}"/>
              </a:ext>
            </a:extLst>
          </p:cNvPr>
          <p:cNvGrpSpPr/>
          <p:nvPr/>
        </p:nvGrpSpPr>
        <p:grpSpPr>
          <a:xfrm>
            <a:off x="4633771" y="2544158"/>
            <a:ext cx="2974500" cy="2677126"/>
            <a:chOff x="4383509" y="2264030"/>
            <a:chExt cx="3515146" cy="3163722"/>
          </a:xfrm>
        </p:grpSpPr>
        <p:sp>
          <p:nvSpPr>
            <p:cNvPr id="12" name="Freeform: Shape 10">
              <a:extLst>
                <a:ext uri="{FF2B5EF4-FFF2-40B4-BE49-F238E27FC236}">
                  <a16:creationId xmlns:a16="http://schemas.microsoft.com/office/drawing/2014/main" xmlns="" id="{FB27D135-7BC1-4E7D-8CEE-1798A034A015}"/>
                </a:ext>
              </a:extLst>
            </p:cNvPr>
            <p:cNvSpPr>
              <a:spLocks/>
            </p:cNvSpPr>
            <p:nvPr/>
          </p:nvSpPr>
          <p:spPr bwMode="auto">
            <a:xfrm>
              <a:off x="4383509" y="3016313"/>
              <a:ext cx="1456031" cy="1863181"/>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3" name="Freeform: Shape 11">
              <a:extLst>
                <a:ext uri="{FF2B5EF4-FFF2-40B4-BE49-F238E27FC236}">
                  <a16:creationId xmlns:a16="http://schemas.microsoft.com/office/drawing/2014/main" xmlns="" id="{A9BE3077-0B34-44C0-8A40-F4DF6364224B}"/>
                </a:ext>
              </a:extLst>
            </p:cNvPr>
            <p:cNvSpPr>
              <a:spLocks/>
            </p:cNvSpPr>
            <p:nvPr/>
          </p:nvSpPr>
          <p:spPr bwMode="auto">
            <a:xfrm>
              <a:off x="4629775" y="2267625"/>
              <a:ext cx="2078888" cy="1031805"/>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4" name="Freeform: Shape 12">
              <a:extLst>
                <a:ext uri="{FF2B5EF4-FFF2-40B4-BE49-F238E27FC236}">
                  <a16:creationId xmlns:a16="http://schemas.microsoft.com/office/drawing/2014/main" xmlns="" id="{B6B49519-DA87-4B3F-8DAD-255DD6446078}"/>
                </a:ext>
              </a:extLst>
            </p:cNvPr>
            <p:cNvSpPr>
              <a:spLocks/>
            </p:cNvSpPr>
            <p:nvPr/>
          </p:nvSpPr>
          <p:spPr bwMode="auto">
            <a:xfrm>
              <a:off x="5857516" y="2264030"/>
              <a:ext cx="1482095" cy="1732857"/>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5" name="Freeform: Shape 13">
              <a:extLst>
                <a:ext uri="{FF2B5EF4-FFF2-40B4-BE49-F238E27FC236}">
                  <a16:creationId xmlns:a16="http://schemas.microsoft.com/office/drawing/2014/main" xmlns="" id="{F7A340A6-015A-4EEF-AFF8-CE213BE3EC9C}"/>
                </a:ext>
              </a:extLst>
            </p:cNvPr>
            <p:cNvSpPr>
              <a:spLocks/>
            </p:cNvSpPr>
            <p:nvPr/>
          </p:nvSpPr>
          <p:spPr bwMode="auto">
            <a:xfrm>
              <a:off x="6444422" y="2810491"/>
              <a:ext cx="1454233" cy="1864979"/>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6" name="Freeform: Shape 14">
              <a:extLst>
                <a:ext uri="{FF2B5EF4-FFF2-40B4-BE49-F238E27FC236}">
                  <a16:creationId xmlns:a16="http://schemas.microsoft.com/office/drawing/2014/main" xmlns="" id="{37F8D854-77AD-49C9-9258-C2933A15C8E4}"/>
                </a:ext>
              </a:extLst>
            </p:cNvPr>
            <p:cNvSpPr>
              <a:spLocks/>
            </p:cNvSpPr>
            <p:nvPr/>
          </p:nvSpPr>
          <p:spPr bwMode="auto">
            <a:xfrm>
              <a:off x="4878739" y="3694895"/>
              <a:ext cx="1545910" cy="1732857"/>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7" name="Freeform: Shape 15">
              <a:extLst>
                <a:ext uri="{FF2B5EF4-FFF2-40B4-BE49-F238E27FC236}">
                  <a16:creationId xmlns:a16="http://schemas.microsoft.com/office/drawing/2014/main" xmlns="" id="{E89FA7DC-5719-45E2-A1CA-96CB0323DCFD}"/>
                </a:ext>
              </a:extLst>
            </p:cNvPr>
            <p:cNvSpPr>
              <a:spLocks/>
            </p:cNvSpPr>
            <p:nvPr/>
          </p:nvSpPr>
          <p:spPr bwMode="auto">
            <a:xfrm>
              <a:off x="5573500" y="4392352"/>
              <a:ext cx="2077991" cy="1031805"/>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504975"/>
            </a:solidFill>
            <a:ln>
              <a:noFill/>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nvGrpSpPr>
            <p:cNvPr id="18" name="Group 16">
              <a:extLst>
                <a:ext uri="{FF2B5EF4-FFF2-40B4-BE49-F238E27FC236}">
                  <a16:creationId xmlns:a16="http://schemas.microsoft.com/office/drawing/2014/main" xmlns="" id="{A2FC05A7-1144-4D78-8D0D-6D4D34DD22EF}"/>
                </a:ext>
              </a:extLst>
            </p:cNvPr>
            <p:cNvGrpSpPr/>
            <p:nvPr/>
          </p:nvGrpSpPr>
          <p:grpSpPr>
            <a:xfrm>
              <a:off x="6708664" y="2492864"/>
              <a:ext cx="384904" cy="385562"/>
              <a:chOff x="9145588" y="4435475"/>
              <a:chExt cx="464344" cy="465138"/>
            </a:xfrm>
            <a:solidFill>
              <a:schemeClr val="bg1"/>
            </a:solidFill>
            <a:effectLst/>
          </p:grpSpPr>
          <p:sp>
            <p:nvSpPr>
              <p:cNvPr id="19" name="Freeform: Shape 43">
                <a:extLst>
                  <a:ext uri="{FF2B5EF4-FFF2-40B4-BE49-F238E27FC236}">
                    <a16:creationId xmlns:a16="http://schemas.microsoft.com/office/drawing/2014/main" xmlns="" id="{82B4087A-8027-4251-BBE5-9A531E5D44A1}"/>
                  </a:ext>
                </a:extLst>
              </p:cNvPr>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0" name="Freeform: Shape 44">
                <a:extLst>
                  <a:ext uri="{FF2B5EF4-FFF2-40B4-BE49-F238E27FC236}">
                    <a16:creationId xmlns:a16="http://schemas.microsoft.com/office/drawing/2014/main" xmlns="" id="{C5D52892-A74B-49E1-828E-3E9C457F4A35}"/>
                  </a:ext>
                </a:extLst>
              </p:cNvPr>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1" name="Freeform: Shape 45">
                <a:extLst>
                  <a:ext uri="{FF2B5EF4-FFF2-40B4-BE49-F238E27FC236}">
                    <a16:creationId xmlns:a16="http://schemas.microsoft.com/office/drawing/2014/main" xmlns="" id="{5E8B912C-DEC5-42B0-88CF-AF13FCB39DDB}"/>
                  </a:ext>
                </a:extLst>
              </p:cNvPr>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2" name="Freeform: Shape 46">
                <a:extLst>
                  <a:ext uri="{FF2B5EF4-FFF2-40B4-BE49-F238E27FC236}">
                    <a16:creationId xmlns:a16="http://schemas.microsoft.com/office/drawing/2014/main" xmlns="" id="{F7793919-3BB7-4110-933E-AC0FF957F778}"/>
                  </a:ext>
                </a:extLst>
              </p:cNvPr>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3" name="Freeform: Shape 47">
                <a:extLst>
                  <a:ext uri="{FF2B5EF4-FFF2-40B4-BE49-F238E27FC236}">
                    <a16:creationId xmlns:a16="http://schemas.microsoft.com/office/drawing/2014/main" xmlns="" id="{0BFA47A2-3654-45AA-B1F2-D95E253AD63F}"/>
                  </a:ext>
                </a:extLst>
              </p:cNvPr>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4" name="Freeform: Shape 48">
                <a:extLst>
                  <a:ext uri="{FF2B5EF4-FFF2-40B4-BE49-F238E27FC236}">
                    <a16:creationId xmlns:a16="http://schemas.microsoft.com/office/drawing/2014/main" xmlns="" id="{701C94D8-C5F0-4E05-AC44-33388572A7D9}"/>
                  </a:ext>
                </a:extLst>
              </p:cNvPr>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5" name="Freeform: Shape 49">
                <a:extLst>
                  <a:ext uri="{FF2B5EF4-FFF2-40B4-BE49-F238E27FC236}">
                    <a16:creationId xmlns:a16="http://schemas.microsoft.com/office/drawing/2014/main" xmlns="" id="{6F13EDD0-A90A-4AA1-9D17-6F6D4DB5AA92}"/>
                  </a:ext>
                </a:extLst>
              </p:cNvPr>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6" name="Freeform: Shape 50">
                <a:extLst>
                  <a:ext uri="{FF2B5EF4-FFF2-40B4-BE49-F238E27FC236}">
                    <a16:creationId xmlns:a16="http://schemas.microsoft.com/office/drawing/2014/main" xmlns="" id="{783F9D2F-1E86-42AA-9758-06F1689BE971}"/>
                  </a:ext>
                </a:extLst>
              </p:cNvPr>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7" name="Freeform: Shape 51">
                <a:extLst>
                  <a:ext uri="{FF2B5EF4-FFF2-40B4-BE49-F238E27FC236}">
                    <a16:creationId xmlns:a16="http://schemas.microsoft.com/office/drawing/2014/main" xmlns="" id="{29310F91-4259-4932-BE11-2B9264093EDC}"/>
                  </a:ext>
                </a:extLst>
              </p:cNvPr>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28" name="Group 17">
              <a:extLst>
                <a:ext uri="{FF2B5EF4-FFF2-40B4-BE49-F238E27FC236}">
                  <a16:creationId xmlns:a16="http://schemas.microsoft.com/office/drawing/2014/main" xmlns="" id="{1736965B-B8E1-4C96-B92E-5AA967DCF280}"/>
                </a:ext>
              </a:extLst>
            </p:cNvPr>
            <p:cNvGrpSpPr/>
            <p:nvPr/>
          </p:nvGrpSpPr>
          <p:grpSpPr>
            <a:xfrm>
              <a:off x="7362753" y="3705983"/>
              <a:ext cx="384907" cy="373718"/>
              <a:chOff x="8216107" y="4449763"/>
              <a:chExt cx="464344" cy="450850"/>
            </a:xfrm>
            <a:solidFill>
              <a:schemeClr val="bg1"/>
            </a:solidFill>
            <a:effectLst/>
          </p:grpSpPr>
          <p:sp>
            <p:nvSpPr>
              <p:cNvPr id="29" name="Freeform: Shape 41">
                <a:extLst>
                  <a:ext uri="{FF2B5EF4-FFF2-40B4-BE49-F238E27FC236}">
                    <a16:creationId xmlns:a16="http://schemas.microsoft.com/office/drawing/2014/main" xmlns="" id="{B73D77BE-5A17-4450-AFC3-C36B6C7F0AA7}"/>
                  </a:ext>
                </a:extLst>
              </p:cNvPr>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0" name="Freeform: Shape 42">
                <a:extLst>
                  <a:ext uri="{FF2B5EF4-FFF2-40B4-BE49-F238E27FC236}">
                    <a16:creationId xmlns:a16="http://schemas.microsoft.com/office/drawing/2014/main" xmlns="" id="{A8E93AC3-7020-407C-9737-7CD057236098}"/>
                  </a:ext>
                </a:extLst>
              </p:cNvPr>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31" name="Group 18">
              <a:extLst>
                <a:ext uri="{FF2B5EF4-FFF2-40B4-BE49-F238E27FC236}">
                  <a16:creationId xmlns:a16="http://schemas.microsoft.com/office/drawing/2014/main" xmlns="" id="{2123FA30-D544-4B7A-9542-692428B5EE3A}"/>
                </a:ext>
              </a:extLst>
            </p:cNvPr>
            <p:cNvGrpSpPr/>
            <p:nvPr/>
          </p:nvGrpSpPr>
          <p:grpSpPr>
            <a:xfrm>
              <a:off x="6563267" y="4948970"/>
              <a:ext cx="385563" cy="324373"/>
              <a:chOff x="5368132" y="2625725"/>
              <a:chExt cx="465138" cy="391319"/>
            </a:xfrm>
            <a:solidFill>
              <a:schemeClr val="bg1"/>
            </a:solidFill>
            <a:effectLst/>
          </p:grpSpPr>
          <p:sp>
            <p:nvSpPr>
              <p:cNvPr id="32" name="Freeform: Shape 38">
                <a:extLst>
                  <a:ext uri="{FF2B5EF4-FFF2-40B4-BE49-F238E27FC236}">
                    <a16:creationId xmlns:a16="http://schemas.microsoft.com/office/drawing/2014/main" xmlns="" id="{D7F71F05-E327-49AE-983B-26B8D3C37243}"/>
                  </a:ext>
                </a:extLst>
              </p:cNvPr>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3" name="Freeform: Shape 39">
                <a:extLst>
                  <a:ext uri="{FF2B5EF4-FFF2-40B4-BE49-F238E27FC236}">
                    <a16:creationId xmlns:a16="http://schemas.microsoft.com/office/drawing/2014/main" xmlns="" id="{AD76F963-91EF-48EA-95D2-B1D2943E1F4C}"/>
                  </a:ext>
                </a:extLst>
              </p:cNvPr>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4" name="Freeform: Shape 40">
                <a:extLst>
                  <a:ext uri="{FF2B5EF4-FFF2-40B4-BE49-F238E27FC236}">
                    <a16:creationId xmlns:a16="http://schemas.microsoft.com/office/drawing/2014/main" xmlns="" id="{CC6D7C6B-FF81-4CA8-A80B-81BD7C905BBF}"/>
                  </a:ext>
                </a:extLst>
              </p:cNvPr>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35" name="Group 19">
              <a:extLst>
                <a:ext uri="{FF2B5EF4-FFF2-40B4-BE49-F238E27FC236}">
                  <a16:creationId xmlns:a16="http://schemas.microsoft.com/office/drawing/2014/main" xmlns="" id="{441D5878-DC04-4B8B-9040-1EBD2E5425EC}"/>
                </a:ext>
              </a:extLst>
            </p:cNvPr>
            <p:cNvGrpSpPr/>
            <p:nvPr/>
          </p:nvGrpSpPr>
          <p:grpSpPr>
            <a:xfrm>
              <a:off x="5188596" y="4807546"/>
              <a:ext cx="384904" cy="384904"/>
              <a:chOff x="4439444" y="2582069"/>
              <a:chExt cx="464344" cy="464344"/>
            </a:xfrm>
            <a:solidFill>
              <a:schemeClr val="bg1"/>
            </a:solidFill>
            <a:effectLst/>
          </p:grpSpPr>
          <p:sp>
            <p:nvSpPr>
              <p:cNvPr id="36" name="Freeform: Shape 35">
                <a:extLst>
                  <a:ext uri="{FF2B5EF4-FFF2-40B4-BE49-F238E27FC236}">
                    <a16:creationId xmlns:a16="http://schemas.microsoft.com/office/drawing/2014/main" xmlns="" id="{7E9BCC12-6864-4A99-8BBF-D8775B45718C}"/>
                  </a:ext>
                </a:extLst>
              </p:cNvPr>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7" name="Freeform: Shape 36">
                <a:extLst>
                  <a:ext uri="{FF2B5EF4-FFF2-40B4-BE49-F238E27FC236}">
                    <a16:creationId xmlns:a16="http://schemas.microsoft.com/office/drawing/2014/main" xmlns="" id="{14FB8361-951F-4293-9543-1A209B1C2DB4}"/>
                  </a:ext>
                </a:extLst>
              </p:cNvPr>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8" name="Freeform: Shape 37">
                <a:extLst>
                  <a:ext uri="{FF2B5EF4-FFF2-40B4-BE49-F238E27FC236}">
                    <a16:creationId xmlns:a16="http://schemas.microsoft.com/office/drawing/2014/main" xmlns="" id="{53FDA64E-D107-48B5-9259-C8F147D0CA89}"/>
                  </a:ext>
                </a:extLst>
              </p:cNvPr>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39" name="Group 20">
              <a:extLst>
                <a:ext uri="{FF2B5EF4-FFF2-40B4-BE49-F238E27FC236}">
                  <a16:creationId xmlns:a16="http://schemas.microsoft.com/office/drawing/2014/main" xmlns="" id="{5B71E77C-35CB-416B-A42A-BBBAB96892EE}"/>
                </a:ext>
              </a:extLst>
            </p:cNvPr>
            <p:cNvGrpSpPr/>
            <p:nvPr/>
          </p:nvGrpSpPr>
          <p:grpSpPr>
            <a:xfrm>
              <a:off x="4547690" y="3634290"/>
              <a:ext cx="384905" cy="384905"/>
              <a:chOff x="4439444" y="1652588"/>
              <a:chExt cx="464344" cy="464344"/>
            </a:xfrm>
            <a:solidFill>
              <a:schemeClr val="bg1"/>
            </a:solidFill>
            <a:effectLst/>
          </p:grpSpPr>
          <p:sp>
            <p:nvSpPr>
              <p:cNvPr id="40" name="Freeform: Shape 32">
                <a:extLst>
                  <a:ext uri="{FF2B5EF4-FFF2-40B4-BE49-F238E27FC236}">
                    <a16:creationId xmlns:a16="http://schemas.microsoft.com/office/drawing/2014/main" xmlns="" id="{D70C6FB9-F3E9-4EBC-B761-6237555E2E44}"/>
                  </a:ext>
                </a:extLst>
              </p:cNvPr>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1" name="Freeform: Shape 33">
                <a:extLst>
                  <a:ext uri="{FF2B5EF4-FFF2-40B4-BE49-F238E27FC236}">
                    <a16:creationId xmlns:a16="http://schemas.microsoft.com/office/drawing/2014/main" xmlns="" id="{E9FB87D4-5061-4F02-A75A-9588D7BD629E}"/>
                  </a:ext>
                </a:extLst>
              </p:cNvPr>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2" name="Freeform: Shape 34">
                <a:extLst>
                  <a:ext uri="{FF2B5EF4-FFF2-40B4-BE49-F238E27FC236}">
                    <a16:creationId xmlns:a16="http://schemas.microsoft.com/office/drawing/2014/main" xmlns="" id="{D3542E43-10E5-45DC-9B22-0269CEEA3DF2}"/>
                  </a:ext>
                </a:extLst>
              </p:cNvPr>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43" name="Group 21">
              <a:extLst>
                <a:ext uri="{FF2B5EF4-FFF2-40B4-BE49-F238E27FC236}">
                  <a16:creationId xmlns:a16="http://schemas.microsoft.com/office/drawing/2014/main" xmlns="" id="{899F5A21-9A1D-4AD8-9E51-13593B822182}"/>
                </a:ext>
              </a:extLst>
            </p:cNvPr>
            <p:cNvGrpSpPr/>
            <p:nvPr/>
          </p:nvGrpSpPr>
          <p:grpSpPr>
            <a:xfrm>
              <a:off x="5331375" y="2457336"/>
              <a:ext cx="384904" cy="300686"/>
              <a:chOff x="2581275" y="1710532"/>
              <a:chExt cx="464344" cy="362744"/>
            </a:xfrm>
            <a:solidFill>
              <a:schemeClr val="bg1"/>
            </a:solidFill>
            <a:effectLst/>
          </p:grpSpPr>
          <p:sp>
            <p:nvSpPr>
              <p:cNvPr id="44" name="Freeform: Shape 25">
                <a:extLst>
                  <a:ext uri="{FF2B5EF4-FFF2-40B4-BE49-F238E27FC236}">
                    <a16:creationId xmlns:a16="http://schemas.microsoft.com/office/drawing/2014/main" xmlns="" id="{69AEEB13-60DD-4054-B5B1-01F701DBA565}"/>
                  </a:ext>
                </a:extLst>
              </p:cNvPr>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5" name="Freeform: Shape 26">
                <a:extLst>
                  <a:ext uri="{FF2B5EF4-FFF2-40B4-BE49-F238E27FC236}">
                    <a16:creationId xmlns:a16="http://schemas.microsoft.com/office/drawing/2014/main" xmlns="" id="{09829012-C9B7-485F-B070-B341CE5EE0CD}"/>
                  </a:ext>
                </a:extLst>
              </p:cNvPr>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6" name="Freeform: Shape 27">
                <a:extLst>
                  <a:ext uri="{FF2B5EF4-FFF2-40B4-BE49-F238E27FC236}">
                    <a16:creationId xmlns:a16="http://schemas.microsoft.com/office/drawing/2014/main" xmlns="" id="{700C366A-1A7F-4097-8105-B84F0ED66567}"/>
                  </a:ext>
                </a:extLst>
              </p:cNvPr>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7" name="Freeform: Shape 28">
                <a:extLst>
                  <a:ext uri="{FF2B5EF4-FFF2-40B4-BE49-F238E27FC236}">
                    <a16:creationId xmlns:a16="http://schemas.microsoft.com/office/drawing/2014/main" xmlns="" id="{AE6EF8B0-809F-4970-B427-BDB0EC63F7DE}"/>
                  </a:ext>
                </a:extLst>
              </p:cNvPr>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8" name="Freeform: Shape 29">
                <a:extLst>
                  <a:ext uri="{FF2B5EF4-FFF2-40B4-BE49-F238E27FC236}">
                    <a16:creationId xmlns:a16="http://schemas.microsoft.com/office/drawing/2014/main" xmlns="" id="{4C1E859C-6DE3-4337-9289-B65254369A8E}"/>
                  </a:ext>
                </a:extLst>
              </p:cNvPr>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49" name="Freeform: Shape 30">
                <a:extLst>
                  <a:ext uri="{FF2B5EF4-FFF2-40B4-BE49-F238E27FC236}">
                    <a16:creationId xmlns:a16="http://schemas.microsoft.com/office/drawing/2014/main" xmlns="" id="{099507A5-6F8F-4A78-9843-6F1B8AC413E0}"/>
                  </a:ext>
                </a:extLst>
              </p:cNvPr>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50" name="Freeform: Shape 31">
                <a:extLst>
                  <a:ext uri="{FF2B5EF4-FFF2-40B4-BE49-F238E27FC236}">
                    <a16:creationId xmlns:a16="http://schemas.microsoft.com/office/drawing/2014/main" xmlns="" id="{F447F3AB-5A3D-4680-B848-109CE2B2A527}"/>
                  </a:ext>
                </a:extLst>
              </p:cNvPr>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59" name="Freeform 59">
              <a:extLst>
                <a:ext uri="{FF2B5EF4-FFF2-40B4-BE49-F238E27FC236}">
                  <a16:creationId xmlns:a16="http://schemas.microsoft.com/office/drawing/2014/main" xmlns="" id="{4489C4F5-F083-4D9F-AE28-849B984858EF}"/>
                </a:ext>
              </a:extLst>
            </p:cNvPr>
            <p:cNvSpPr>
              <a:spLocks noEditPoints="1"/>
            </p:cNvSpPr>
            <p:nvPr/>
          </p:nvSpPr>
          <p:spPr bwMode="auto">
            <a:xfrm>
              <a:off x="5893883" y="3621961"/>
              <a:ext cx="600075" cy="544513"/>
            </a:xfrm>
            <a:custGeom>
              <a:avLst/>
              <a:gdLst/>
              <a:ahLst/>
              <a:cxnLst>
                <a:cxn ang="0">
                  <a:pos x="138" y="0"/>
                </a:cxn>
                <a:cxn ang="0">
                  <a:pos x="22" y="0"/>
                </a:cxn>
                <a:cxn ang="0">
                  <a:pos x="0" y="22"/>
                </a:cxn>
                <a:cxn ang="0">
                  <a:pos x="0" y="96"/>
                </a:cxn>
                <a:cxn ang="0">
                  <a:pos x="22" y="118"/>
                </a:cxn>
                <a:cxn ang="0">
                  <a:pos x="97" y="118"/>
                </a:cxn>
                <a:cxn ang="0">
                  <a:pos x="137" y="144"/>
                </a:cxn>
                <a:cxn ang="0">
                  <a:pos x="139" y="145"/>
                </a:cxn>
                <a:cxn ang="0">
                  <a:pos x="141" y="144"/>
                </a:cxn>
                <a:cxn ang="0">
                  <a:pos x="143" y="141"/>
                </a:cxn>
                <a:cxn ang="0">
                  <a:pos x="143" y="116"/>
                </a:cxn>
                <a:cxn ang="0">
                  <a:pos x="160" y="96"/>
                </a:cxn>
                <a:cxn ang="0">
                  <a:pos x="160" y="22"/>
                </a:cxn>
                <a:cxn ang="0">
                  <a:pos x="138" y="0"/>
                </a:cxn>
                <a:cxn ang="0">
                  <a:pos x="99" y="87"/>
                </a:cxn>
                <a:cxn ang="0">
                  <a:pos x="31" y="87"/>
                </a:cxn>
                <a:cxn ang="0">
                  <a:pos x="22" y="78"/>
                </a:cxn>
                <a:cxn ang="0">
                  <a:pos x="31" y="69"/>
                </a:cxn>
                <a:cxn ang="0">
                  <a:pos x="99" y="69"/>
                </a:cxn>
                <a:cxn ang="0">
                  <a:pos x="107" y="78"/>
                </a:cxn>
                <a:cxn ang="0">
                  <a:pos x="99" y="87"/>
                </a:cxn>
                <a:cxn ang="0">
                  <a:pos x="129" y="51"/>
                </a:cxn>
                <a:cxn ang="0">
                  <a:pos x="31" y="51"/>
                </a:cxn>
                <a:cxn ang="0">
                  <a:pos x="22" y="42"/>
                </a:cxn>
                <a:cxn ang="0">
                  <a:pos x="31" y="34"/>
                </a:cxn>
                <a:cxn ang="0">
                  <a:pos x="129" y="34"/>
                </a:cxn>
                <a:cxn ang="0">
                  <a:pos x="138" y="42"/>
                </a:cxn>
                <a:cxn ang="0">
                  <a:pos x="129" y="51"/>
                </a:cxn>
              </a:cxnLst>
              <a:rect l="0" t="0" r="r" b="b"/>
              <a:pathLst>
                <a:path w="160" h="145">
                  <a:moveTo>
                    <a:pt x="138" y="0"/>
                  </a:moveTo>
                  <a:cubicBezTo>
                    <a:pt x="22" y="0"/>
                    <a:pt x="22" y="0"/>
                    <a:pt x="22" y="0"/>
                  </a:cubicBezTo>
                  <a:cubicBezTo>
                    <a:pt x="10" y="0"/>
                    <a:pt x="0" y="10"/>
                    <a:pt x="0" y="22"/>
                  </a:cubicBezTo>
                  <a:cubicBezTo>
                    <a:pt x="0" y="96"/>
                    <a:pt x="0" y="96"/>
                    <a:pt x="0" y="96"/>
                  </a:cubicBezTo>
                  <a:cubicBezTo>
                    <a:pt x="0" y="108"/>
                    <a:pt x="10" y="118"/>
                    <a:pt x="22" y="118"/>
                  </a:cubicBezTo>
                  <a:cubicBezTo>
                    <a:pt x="97" y="118"/>
                    <a:pt x="97" y="118"/>
                    <a:pt x="97" y="118"/>
                  </a:cubicBezTo>
                  <a:cubicBezTo>
                    <a:pt x="137" y="144"/>
                    <a:pt x="137" y="144"/>
                    <a:pt x="137" y="144"/>
                  </a:cubicBezTo>
                  <a:cubicBezTo>
                    <a:pt x="137" y="145"/>
                    <a:pt x="138" y="145"/>
                    <a:pt x="139" y="145"/>
                  </a:cubicBezTo>
                  <a:cubicBezTo>
                    <a:pt x="140" y="145"/>
                    <a:pt x="140" y="145"/>
                    <a:pt x="141" y="144"/>
                  </a:cubicBezTo>
                  <a:cubicBezTo>
                    <a:pt x="142" y="144"/>
                    <a:pt x="143" y="142"/>
                    <a:pt x="143" y="141"/>
                  </a:cubicBezTo>
                  <a:cubicBezTo>
                    <a:pt x="143" y="116"/>
                    <a:pt x="143" y="116"/>
                    <a:pt x="143" y="116"/>
                  </a:cubicBezTo>
                  <a:cubicBezTo>
                    <a:pt x="151" y="113"/>
                    <a:pt x="160" y="106"/>
                    <a:pt x="160" y="96"/>
                  </a:cubicBezTo>
                  <a:cubicBezTo>
                    <a:pt x="160" y="22"/>
                    <a:pt x="160" y="22"/>
                    <a:pt x="160" y="22"/>
                  </a:cubicBezTo>
                  <a:cubicBezTo>
                    <a:pt x="160" y="10"/>
                    <a:pt x="150" y="0"/>
                    <a:pt x="138" y="0"/>
                  </a:cubicBezTo>
                  <a:close/>
                  <a:moveTo>
                    <a:pt x="99" y="87"/>
                  </a:moveTo>
                  <a:cubicBezTo>
                    <a:pt x="31" y="87"/>
                    <a:pt x="31" y="87"/>
                    <a:pt x="31" y="87"/>
                  </a:cubicBezTo>
                  <a:cubicBezTo>
                    <a:pt x="26" y="87"/>
                    <a:pt x="22" y="83"/>
                    <a:pt x="22" y="78"/>
                  </a:cubicBezTo>
                  <a:cubicBezTo>
                    <a:pt x="22" y="73"/>
                    <a:pt x="26" y="69"/>
                    <a:pt x="31" y="69"/>
                  </a:cubicBezTo>
                  <a:cubicBezTo>
                    <a:pt x="99" y="69"/>
                    <a:pt x="99" y="69"/>
                    <a:pt x="99" y="69"/>
                  </a:cubicBezTo>
                  <a:cubicBezTo>
                    <a:pt x="104" y="69"/>
                    <a:pt x="107" y="73"/>
                    <a:pt x="107" y="78"/>
                  </a:cubicBezTo>
                  <a:cubicBezTo>
                    <a:pt x="107" y="83"/>
                    <a:pt x="104" y="87"/>
                    <a:pt x="99" y="87"/>
                  </a:cubicBezTo>
                  <a:close/>
                  <a:moveTo>
                    <a:pt x="129" y="51"/>
                  </a:moveTo>
                  <a:cubicBezTo>
                    <a:pt x="31" y="51"/>
                    <a:pt x="31" y="51"/>
                    <a:pt x="31" y="51"/>
                  </a:cubicBezTo>
                  <a:cubicBezTo>
                    <a:pt x="26" y="51"/>
                    <a:pt x="22" y="47"/>
                    <a:pt x="22" y="42"/>
                  </a:cubicBezTo>
                  <a:cubicBezTo>
                    <a:pt x="22" y="38"/>
                    <a:pt x="26" y="34"/>
                    <a:pt x="31" y="34"/>
                  </a:cubicBezTo>
                  <a:cubicBezTo>
                    <a:pt x="129" y="34"/>
                    <a:pt x="129" y="34"/>
                    <a:pt x="129" y="34"/>
                  </a:cubicBezTo>
                  <a:cubicBezTo>
                    <a:pt x="134" y="34"/>
                    <a:pt x="138" y="38"/>
                    <a:pt x="138" y="42"/>
                  </a:cubicBezTo>
                  <a:cubicBezTo>
                    <a:pt x="138" y="47"/>
                    <a:pt x="134" y="51"/>
                    <a:pt x="129" y="51"/>
                  </a:cubicBezTo>
                  <a:close/>
                </a:path>
              </a:pathLst>
            </a:custGeom>
            <a:solidFill>
              <a:srgbClr val="DA584B"/>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469492599"/>
      </p:ext>
    </p:extLst>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p:tgtEl>
                                          <p:spTgt spid="51"/>
                                        </p:tgtEl>
                                        <p:attrNameLst>
                                          <p:attrName>ppt_y</p:attrName>
                                        </p:attrNameLst>
                                      </p:cBhvr>
                                      <p:tavLst>
                                        <p:tav tm="0">
                                          <p:val>
                                            <p:strVal val="#ppt_y+#ppt_h*1.125000"/>
                                          </p:val>
                                        </p:tav>
                                        <p:tav tm="100000">
                                          <p:val>
                                            <p:strVal val="#ppt_y"/>
                                          </p:val>
                                        </p:tav>
                                      </p:tavLst>
                                    </p:anim>
                                    <p:animEffect transition="in" filter="wipe(up)">
                                      <p:cBhvr>
                                        <p:cTn id="25" dur="500"/>
                                        <p:tgtEl>
                                          <p:spTgt spid="51"/>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p:tgtEl>
                                          <p:spTgt spid="52"/>
                                        </p:tgtEl>
                                        <p:attrNameLst>
                                          <p:attrName>ppt_y</p:attrName>
                                        </p:attrNameLst>
                                      </p:cBhvr>
                                      <p:tavLst>
                                        <p:tav tm="0">
                                          <p:val>
                                            <p:strVal val="#ppt_y+#ppt_h*1.125000"/>
                                          </p:val>
                                        </p:tav>
                                        <p:tav tm="100000">
                                          <p:val>
                                            <p:strVal val="#ppt_y"/>
                                          </p:val>
                                        </p:tav>
                                      </p:tavLst>
                                    </p:anim>
                                    <p:animEffect transition="in" filter="wipe(up)">
                                      <p:cBhvr>
                                        <p:cTn id="30" dur="500"/>
                                        <p:tgtEl>
                                          <p:spTgt spid="52"/>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additive="base">
                                        <p:cTn id="34" dur="500"/>
                                        <p:tgtEl>
                                          <p:spTgt spid="53"/>
                                        </p:tgtEl>
                                        <p:attrNameLst>
                                          <p:attrName>ppt_y</p:attrName>
                                        </p:attrNameLst>
                                      </p:cBhvr>
                                      <p:tavLst>
                                        <p:tav tm="0">
                                          <p:val>
                                            <p:strVal val="#ppt_y+#ppt_h*1.125000"/>
                                          </p:val>
                                        </p:tav>
                                        <p:tav tm="100000">
                                          <p:val>
                                            <p:strVal val="#ppt_y"/>
                                          </p:val>
                                        </p:tav>
                                      </p:tavLst>
                                    </p:anim>
                                    <p:animEffect transition="in" filter="wipe(up)">
                                      <p:cBhvr>
                                        <p:cTn id="35" dur="500"/>
                                        <p:tgtEl>
                                          <p:spTgt spid="53"/>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p:tgtEl>
                                          <p:spTgt spid="54"/>
                                        </p:tgtEl>
                                        <p:attrNameLst>
                                          <p:attrName>ppt_y</p:attrName>
                                        </p:attrNameLst>
                                      </p:cBhvr>
                                      <p:tavLst>
                                        <p:tav tm="0">
                                          <p:val>
                                            <p:strVal val="#ppt_y+#ppt_h*1.125000"/>
                                          </p:val>
                                        </p:tav>
                                        <p:tav tm="100000">
                                          <p:val>
                                            <p:strVal val="#ppt_y"/>
                                          </p:val>
                                        </p:tav>
                                      </p:tavLst>
                                    </p:anim>
                                    <p:animEffect transition="in" filter="wipe(up)">
                                      <p:cBhvr>
                                        <p:cTn id="40" dur="500"/>
                                        <p:tgtEl>
                                          <p:spTgt spid="54"/>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additive="base">
                                        <p:cTn id="44" dur="500"/>
                                        <p:tgtEl>
                                          <p:spTgt spid="55"/>
                                        </p:tgtEl>
                                        <p:attrNameLst>
                                          <p:attrName>ppt_y</p:attrName>
                                        </p:attrNameLst>
                                      </p:cBhvr>
                                      <p:tavLst>
                                        <p:tav tm="0">
                                          <p:val>
                                            <p:strVal val="#ppt_y+#ppt_h*1.125000"/>
                                          </p:val>
                                        </p:tav>
                                        <p:tav tm="100000">
                                          <p:val>
                                            <p:strVal val="#ppt_y"/>
                                          </p:val>
                                        </p:tav>
                                      </p:tavLst>
                                    </p:anim>
                                    <p:animEffect transition="in" filter="wipe(up)">
                                      <p:cBhvr>
                                        <p:cTn id="45" dur="500"/>
                                        <p:tgtEl>
                                          <p:spTgt spid="55"/>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p:tgtEl>
                                          <p:spTgt spid="56"/>
                                        </p:tgtEl>
                                        <p:attrNameLst>
                                          <p:attrName>ppt_y</p:attrName>
                                        </p:attrNameLst>
                                      </p:cBhvr>
                                      <p:tavLst>
                                        <p:tav tm="0">
                                          <p:val>
                                            <p:strVal val="#ppt_y+#ppt_h*1.125000"/>
                                          </p:val>
                                        </p:tav>
                                        <p:tav tm="100000">
                                          <p:val>
                                            <p:strVal val="#ppt_y"/>
                                          </p:val>
                                        </p:tav>
                                      </p:tavLst>
                                    </p:anim>
                                    <p:animEffect transition="in" filter="wipe(up)">
                                      <p:cBhvr>
                                        <p:cTn id="50" dur="500"/>
                                        <p:tgtEl>
                                          <p:spTgt spid="56"/>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500"/>
                                        <p:tgtEl>
                                          <p:spTgt spid="57"/>
                                        </p:tgtEl>
                                        <p:attrNameLst>
                                          <p:attrName>ppt_y</p:attrName>
                                        </p:attrNameLst>
                                      </p:cBhvr>
                                      <p:tavLst>
                                        <p:tav tm="0">
                                          <p:val>
                                            <p:strVal val="#ppt_y+#ppt_h*1.125000"/>
                                          </p:val>
                                        </p:tav>
                                        <p:tav tm="100000">
                                          <p:val>
                                            <p:strVal val="#ppt_y"/>
                                          </p:val>
                                        </p:tav>
                                      </p:tavLst>
                                    </p:anim>
                                    <p:animEffect transition="in" filter="wipe(up)">
                                      <p:cBhvr>
                                        <p:cTn id="55" dur="500"/>
                                        <p:tgtEl>
                                          <p:spTgt spid="57"/>
                                        </p:tgtEl>
                                      </p:cBhvr>
                                    </p:animEffect>
                                  </p:childTnLst>
                                </p:cTn>
                              </p:par>
                            </p:childTnLst>
                          </p:cTn>
                        </p:par>
                        <p:par>
                          <p:cTn id="56" fill="hold">
                            <p:stCondLst>
                              <p:cond delay="4000"/>
                            </p:stCondLst>
                            <p:childTnLst>
                              <p:par>
                                <p:cTn id="57" presetID="12" presetClass="entr" presetSubtype="4"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p:tgtEl>
                                          <p:spTgt spid="58"/>
                                        </p:tgtEl>
                                        <p:attrNameLst>
                                          <p:attrName>ppt_y</p:attrName>
                                        </p:attrNameLst>
                                      </p:cBhvr>
                                      <p:tavLst>
                                        <p:tav tm="0">
                                          <p:val>
                                            <p:strVal val="#ppt_y+#ppt_h*1.125000"/>
                                          </p:val>
                                        </p:tav>
                                        <p:tav tm="100000">
                                          <p:val>
                                            <p:strVal val="#ppt_y"/>
                                          </p:val>
                                        </p:tav>
                                      </p:tavLst>
                                    </p:anim>
                                    <p:animEffect transition="in" filter="wipe(up)">
                                      <p:cBhvr>
                                        <p:cTn id="6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51" grpId="0" bldLvl="0"/>
      <p:bldP spid="52" grpId="0" bldLvl="0"/>
      <p:bldP spid="53" grpId="0" bldLvl="0"/>
      <p:bldP spid="54" grpId="0" bldLvl="0"/>
      <p:bldP spid="55" grpId="0" bldLvl="0"/>
      <p:bldP spid="56" grpId="0" bldLvl="0"/>
      <p:bldP spid="57" grpId="0" bldLvl="0"/>
      <p:bldP spid="5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矩形 11">
            <a:extLst>
              <a:ext uri="{FF2B5EF4-FFF2-40B4-BE49-F238E27FC236}">
                <a16:creationId xmlns:a16="http://schemas.microsoft.com/office/drawing/2014/main" xmlns="" id="{F87AEF06-2848-44DB-A832-B3842D66DABE}"/>
              </a:ext>
            </a:extLst>
          </p:cNvPr>
          <p:cNvSpPr/>
          <p:nvPr/>
        </p:nvSpPr>
        <p:spPr>
          <a:xfrm>
            <a:off x="1394793" y="2176277"/>
            <a:ext cx="4615210" cy="2398464"/>
          </a:xfrm>
          <a:prstGeom prst="rect">
            <a:avLst/>
          </a:prstGeom>
          <a:solidFill>
            <a:srgbClr val="F1E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3" name="Group 23">
            <a:extLst>
              <a:ext uri="{FF2B5EF4-FFF2-40B4-BE49-F238E27FC236}">
                <a16:creationId xmlns:a16="http://schemas.microsoft.com/office/drawing/2014/main" xmlns="" id="{75E08931-80E6-4F46-BBC4-0A5F9932AEB0}"/>
              </a:ext>
            </a:extLst>
          </p:cNvPr>
          <p:cNvGrpSpPr/>
          <p:nvPr/>
        </p:nvGrpSpPr>
        <p:grpSpPr>
          <a:xfrm>
            <a:off x="1785253" y="2381200"/>
            <a:ext cx="4041140" cy="664539"/>
            <a:chOff x="7218034" y="4931557"/>
            <a:chExt cx="4041140" cy="664539"/>
          </a:xfrm>
        </p:grpSpPr>
        <p:sp>
          <p:nvSpPr>
            <p:cNvPr id="14" name="TextBox 8">
              <a:extLst>
                <a:ext uri="{FF2B5EF4-FFF2-40B4-BE49-F238E27FC236}">
                  <a16:creationId xmlns:a16="http://schemas.microsoft.com/office/drawing/2014/main" xmlns="" id="{F47A4ADA-AE79-431A-8552-714BFAF8D9CE}"/>
                </a:ext>
              </a:extLst>
            </p:cNvPr>
            <p:cNvSpPr txBox="1"/>
            <p:nvPr/>
          </p:nvSpPr>
          <p:spPr>
            <a:xfrm>
              <a:off x="7218034" y="5108272"/>
              <a:ext cx="2435793" cy="307777"/>
            </a:xfrm>
            <a:prstGeom prst="rect">
              <a:avLst/>
            </a:prstGeom>
            <a:noFill/>
          </p:spPr>
          <p:txBody>
            <a:bodyPr wrap="square" rtlCol="0">
              <a:spAutoFit/>
            </a:bodyPr>
            <a:lstStyle/>
            <a:p>
              <a:r>
                <a:rPr lang="zh-CN" altLang="en-US" sz="1400" b="1" dirty="0">
                  <a:cs typeface="+mn-ea"/>
                  <a:sym typeface="+mn-lt"/>
                </a:rPr>
                <a:t>此处输入题目</a:t>
              </a:r>
              <a:endParaRPr lang="en-US" sz="1400" b="1" dirty="0">
                <a:cs typeface="+mn-ea"/>
                <a:sym typeface="+mn-lt"/>
              </a:endParaRPr>
            </a:p>
          </p:txBody>
        </p:sp>
        <p:sp>
          <p:nvSpPr>
            <p:cNvPr id="15" name="TextBox 9">
              <a:extLst>
                <a:ext uri="{FF2B5EF4-FFF2-40B4-BE49-F238E27FC236}">
                  <a16:creationId xmlns:a16="http://schemas.microsoft.com/office/drawing/2014/main" xmlns="" id="{256E6333-3F13-4714-904E-B1C556A9652B}"/>
                </a:ext>
              </a:extLst>
            </p:cNvPr>
            <p:cNvSpPr txBox="1"/>
            <p:nvPr/>
          </p:nvSpPr>
          <p:spPr>
            <a:xfrm>
              <a:off x="9925685" y="4931557"/>
              <a:ext cx="1333489" cy="584775"/>
            </a:xfrm>
            <a:prstGeom prst="rect">
              <a:avLst/>
            </a:prstGeom>
            <a:noFill/>
          </p:spPr>
          <p:txBody>
            <a:bodyPr wrap="square" rtlCol="0">
              <a:spAutoFit/>
            </a:bodyPr>
            <a:lstStyle/>
            <a:p>
              <a:pPr algn="ctr"/>
              <a:r>
                <a:rPr lang="en-US" sz="3200" b="1" dirty="0">
                  <a:solidFill>
                    <a:schemeClr val="tx1">
                      <a:lumMod val="85000"/>
                      <a:lumOff val="15000"/>
                    </a:schemeClr>
                  </a:solidFill>
                  <a:cs typeface="+mn-ea"/>
                  <a:sym typeface="+mn-lt"/>
                </a:rPr>
                <a:t>75%</a:t>
              </a:r>
            </a:p>
          </p:txBody>
        </p:sp>
        <p:grpSp>
          <p:nvGrpSpPr>
            <p:cNvPr id="16" name="Group 10">
              <a:extLst>
                <a:ext uri="{FF2B5EF4-FFF2-40B4-BE49-F238E27FC236}">
                  <a16:creationId xmlns:a16="http://schemas.microsoft.com/office/drawing/2014/main" xmlns="" id="{0D0B4E25-51FC-4D01-ACAD-57E9A3B018C9}"/>
                </a:ext>
              </a:extLst>
            </p:cNvPr>
            <p:cNvGrpSpPr/>
            <p:nvPr/>
          </p:nvGrpSpPr>
          <p:grpSpPr>
            <a:xfrm>
              <a:off x="7275512" y="5516333"/>
              <a:ext cx="3744133" cy="79763"/>
              <a:chOff x="7604905" y="5466842"/>
              <a:chExt cx="4035442" cy="85969"/>
            </a:xfrm>
          </p:grpSpPr>
          <p:sp>
            <p:nvSpPr>
              <p:cNvPr id="17" name="Freeform 11">
                <a:extLst>
                  <a:ext uri="{FF2B5EF4-FFF2-40B4-BE49-F238E27FC236}">
                    <a16:creationId xmlns:a16="http://schemas.microsoft.com/office/drawing/2014/main" xmlns="" id="{13031980-DC6C-4808-8BD9-00FA3216BECB}"/>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2">
                      <a:lumMod val="25000"/>
                    </a:schemeClr>
                  </a:solidFill>
                  <a:cs typeface="+mn-ea"/>
                  <a:sym typeface="+mn-lt"/>
                </a:endParaRPr>
              </a:p>
            </p:txBody>
          </p:sp>
          <p:sp>
            <p:nvSpPr>
              <p:cNvPr id="18" name="Freeform 12">
                <a:extLst>
                  <a:ext uri="{FF2B5EF4-FFF2-40B4-BE49-F238E27FC236}">
                    <a16:creationId xmlns:a16="http://schemas.microsoft.com/office/drawing/2014/main" xmlns="" id="{56FB3109-1121-4BF8-BD82-9690F5089A0D}"/>
                  </a:ext>
                </a:extLst>
              </p:cNvPr>
              <p:cNvSpPr/>
              <p:nvPr/>
            </p:nvSpPr>
            <p:spPr>
              <a:xfrm>
                <a:off x="7604905" y="5466842"/>
                <a:ext cx="2856367"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25000"/>
                    </a:schemeClr>
                  </a:solidFill>
                  <a:cs typeface="+mn-ea"/>
                  <a:sym typeface="+mn-lt"/>
                </a:endParaRPr>
              </a:p>
            </p:txBody>
          </p:sp>
        </p:grpSp>
      </p:grpSp>
      <p:grpSp>
        <p:nvGrpSpPr>
          <p:cNvPr id="19" name="Group 23">
            <a:extLst>
              <a:ext uri="{FF2B5EF4-FFF2-40B4-BE49-F238E27FC236}">
                <a16:creationId xmlns:a16="http://schemas.microsoft.com/office/drawing/2014/main" xmlns="" id="{3F996684-093F-4553-8D81-16903AA66A24}"/>
              </a:ext>
            </a:extLst>
          </p:cNvPr>
          <p:cNvGrpSpPr/>
          <p:nvPr/>
        </p:nvGrpSpPr>
        <p:grpSpPr>
          <a:xfrm>
            <a:off x="1785253" y="3282412"/>
            <a:ext cx="4041140" cy="688701"/>
            <a:chOff x="7218034" y="4907395"/>
            <a:chExt cx="4041140" cy="688701"/>
          </a:xfrm>
        </p:grpSpPr>
        <p:sp>
          <p:nvSpPr>
            <p:cNvPr id="20" name="TextBox 8">
              <a:extLst>
                <a:ext uri="{FF2B5EF4-FFF2-40B4-BE49-F238E27FC236}">
                  <a16:creationId xmlns:a16="http://schemas.microsoft.com/office/drawing/2014/main" xmlns="" id="{A3CDEC87-55B3-444F-8442-B660C1ECA153}"/>
                </a:ext>
              </a:extLst>
            </p:cNvPr>
            <p:cNvSpPr txBox="1"/>
            <p:nvPr/>
          </p:nvSpPr>
          <p:spPr>
            <a:xfrm>
              <a:off x="7218034" y="5108272"/>
              <a:ext cx="2435793" cy="307777"/>
            </a:xfrm>
            <a:prstGeom prst="rect">
              <a:avLst/>
            </a:prstGeom>
            <a:noFill/>
          </p:spPr>
          <p:txBody>
            <a:bodyPr wrap="square" rtlCol="0">
              <a:spAutoFit/>
            </a:bodyPr>
            <a:lstStyle/>
            <a:p>
              <a:r>
                <a:rPr lang="zh-CN" altLang="en-US" sz="1400" b="1" dirty="0">
                  <a:cs typeface="+mn-ea"/>
                  <a:sym typeface="+mn-lt"/>
                </a:rPr>
                <a:t>此处输入题目</a:t>
              </a:r>
              <a:endParaRPr lang="en-US" sz="1400" b="1" dirty="0">
                <a:cs typeface="+mn-ea"/>
                <a:sym typeface="+mn-lt"/>
              </a:endParaRPr>
            </a:p>
          </p:txBody>
        </p:sp>
        <p:sp>
          <p:nvSpPr>
            <p:cNvPr id="21" name="TextBox 9">
              <a:extLst>
                <a:ext uri="{FF2B5EF4-FFF2-40B4-BE49-F238E27FC236}">
                  <a16:creationId xmlns:a16="http://schemas.microsoft.com/office/drawing/2014/main" xmlns="" id="{ED61EF4A-3F7E-43E1-9174-FFEA7329AE26}"/>
                </a:ext>
              </a:extLst>
            </p:cNvPr>
            <p:cNvSpPr txBox="1"/>
            <p:nvPr/>
          </p:nvSpPr>
          <p:spPr>
            <a:xfrm>
              <a:off x="9925685" y="4907395"/>
              <a:ext cx="1333489" cy="584775"/>
            </a:xfrm>
            <a:prstGeom prst="rect">
              <a:avLst/>
            </a:prstGeom>
            <a:noFill/>
          </p:spPr>
          <p:txBody>
            <a:bodyPr wrap="square" rtlCol="0">
              <a:spAutoFit/>
            </a:bodyPr>
            <a:lstStyle/>
            <a:p>
              <a:pPr algn="ctr"/>
              <a:r>
                <a:rPr lang="en-US" sz="3200" b="1" dirty="0">
                  <a:solidFill>
                    <a:schemeClr val="tx1">
                      <a:lumMod val="85000"/>
                      <a:lumOff val="15000"/>
                    </a:schemeClr>
                  </a:solidFill>
                  <a:cs typeface="+mn-ea"/>
                  <a:sym typeface="+mn-lt"/>
                </a:rPr>
                <a:t>62%</a:t>
              </a:r>
            </a:p>
          </p:txBody>
        </p:sp>
        <p:grpSp>
          <p:nvGrpSpPr>
            <p:cNvPr id="22" name="Group 10">
              <a:extLst>
                <a:ext uri="{FF2B5EF4-FFF2-40B4-BE49-F238E27FC236}">
                  <a16:creationId xmlns:a16="http://schemas.microsoft.com/office/drawing/2014/main" xmlns="" id="{F576659A-6C16-4683-8153-B5D0AFEBF0DA}"/>
                </a:ext>
              </a:extLst>
            </p:cNvPr>
            <p:cNvGrpSpPr/>
            <p:nvPr/>
          </p:nvGrpSpPr>
          <p:grpSpPr>
            <a:xfrm>
              <a:off x="7275512" y="5516333"/>
              <a:ext cx="3744133" cy="79763"/>
              <a:chOff x="7604905" y="5466842"/>
              <a:chExt cx="4035442" cy="85969"/>
            </a:xfrm>
          </p:grpSpPr>
          <p:sp>
            <p:nvSpPr>
              <p:cNvPr id="23" name="Freeform 11">
                <a:extLst>
                  <a:ext uri="{FF2B5EF4-FFF2-40B4-BE49-F238E27FC236}">
                    <a16:creationId xmlns:a16="http://schemas.microsoft.com/office/drawing/2014/main" xmlns="" id="{C422F7FB-7CF0-4DC3-B300-C41C9A562923}"/>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2">
                      <a:lumMod val="25000"/>
                    </a:schemeClr>
                  </a:solidFill>
                  <a:cs typeface="+mn-ea"/>
                  <a:sym typeface="+mn-lt"/>
                </a:endParaRPr>
              </a:p>
            </p:txBody>
          </p:sp>
          <p:sp>
            <p:nvSpPr>
              <p:cNvPr id="24" name="Freeform 12">
                <a:extLst>
                  <a:ext uri="{FF2B5EF4-FFF2-40B4-BE49-F238E27FC236}">
                    <a16:creationId xmlns:a16="http://schemas.microsoft.com/office/drawing/2014/main" xmlns="" id="{0EC4376C-903B-4AAA-A719-BAC8F01B223F}"/>
                  </a:ext>
                </a:extLst>
              </p:cNvPr>
              <p:cNvSpPr/>
              <p:nvPr/>
            </p:nvSpPr>
            <p:spPr>
              <a:xfrm>
                <a:off x="7604906" y="5466842"/>
                <a:ext cx="2312580"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25000"/>
                    </a:schemeClr>
                  </a:solidFill>
                  <a:cs typeface="+mn-ea"/>
                  <a:sym typeface="+mn-lt"/>
                </a:endParaRPr>
              </a:p>
            </p:txBody>
          </p:sp>
        </p:grpSp>
      </p:grpSp>
      <p:sp>
        <p:nvSpPr>
          <p:cNvPr id="25" name="TextBox 77">
            <a:extLst>
              <a:ext uri="{FF2B5EF4-FFF2-40B4-BE49-F238E27FC236}">
                <a16:creationId xmlns:a16="http://schemas.microsoft.com/office/drawing/2014/main" xmlns="" id="{0F6AD9F6-3163-403C-9174-38815C284BA0}"/>
              </a:ext>
            </a:extLst>
          </p:cNvPr>
          <p:cNvSpPr txBox="1"/>
          <p:nvPr/>
        </p:nvSpPr>
        <p:spPr>
          <a:xfrm>
            <a:off x="6315442" y="2199054"/>
            <a:ext cx="2609062"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85000"/>
                    <a:lumOff val="15000"/>
                  </a:schemeClr>
                </a:solidFill>
                <a:latin typeface="+mn-lt"/>
                <a:ea typeface="+mn-ea"/>
                <a:cs typeface="+mn-ea"/>
                <a:sym typeface="+mn-lt"/>
              </a:rPr>
              <a:t>请输入你的标题</a:t>
            </a:r>
            <a:endParaRPr lang="id-ID" sz="2400" kern="1200" dirty="0">
              <a:solidFill>
                <a:schemeClr val="tx1">
                  <a:lumMod val="85000"/>
                  <a:lumOff val="15000"/>
                </a:schemeClr>
              </a:solidFill>
              <a:latin typeface="+mn-lt"/>
              <a:ea typeface="+mn-ea"/>
              <a:cs typeface="+mn-ea"/>
              <a:sym typeface="+mn-lt"/>
            </a:endParaRPr>
          </a:p>
        </p:txBody>
      </p:sp>
      <p:sp>
        <p:nvSpPr>
          <p:cNvPr id="26" name="Rectangle 81">
            <a:extLst>
              <a:ext uri="{FF2B5EF4-FFF2-40B4-BE49-F238E27FC236}">
                <a16:creationId xmlns:a16="http://schemas.microsoft.com/office/drawing/2014/main" xmlns="" id="{0A9D4CC8-A1A9-45C1-A314-1DD3A2F0F3EE}"/>
              </a:ext>
            </a:extLst>
          </p:cNvPr>
          <p:cNvSpPr/>
          <p:nvPr/>
        </p:nvSpPr>
        <p:spPr>
          <a:xfrm>
            <a:off x="6457941" y="2865692"/>
            <a:ext cx="4615210" cy="1569660"/>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单击添加详细文字说明，或复制文本黏贴自此右键只保留文字单击添加详细文字说明，或复制文本黏贴单击添加详细文字说明，或复制文本黏贴自此右键只</a:t>
            </a:r>
          </a:p>
        </p:txBody>
      </p:sp>
      <p:sp>
        <p:nvSpPr>
          <p:cNvPr id="27" name="矩形 26">
            <a:extLst>
              <a:ext uri="{FF2B5EF4-FFF2-40B4-BE49-F238E27FC236}">
                <a16:creationId xmlns:a16="http://schemas.microsoft.com/office/drawing/2014/main" xmlns="" id="{83F91AB4-FAC0-4B42-8817-837FFAC5F500}"/>
              </a:ext>
            </a:extLst>
          </p:cNvPr>
          <p:cNvSpPr/>
          <p:nvPr/>
        </p:nvSpPr>
        <p:spPr>
          <a:xfrm>
            <a:off x="1956527" y="4960999"/>
            <a:ext cx="8717829" cy="78752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dirty="0">
                <a:solidFill>
                  <a:schemeClr val="tx1">
                    <a:lumMod val="85000"/>
                    <a:lumOff val="15000"/>
                  </a:scheme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Tree>
    <p:extLst>
      <p:ext uri="{BB962C8B-B14F-4D97-AF65-F5344CB8AC3E}">
        <p14:creationId xmlns:p14="http://schemas.microsoft.com/office/powerpoint/2010/main" val="1438509440"/>
      </p:ext>
    </p:extLst>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ppt_x"/>
                                          </p:val>
                                        </p:tav>
                                        <p:tav tm="100000">
                                          <p:val>
                                            <p:strVal val="#ppt_x"/>
                                          </p:val>
                                        </p:tav>
                                      </p:tavLst>
                                    </p:anim>
                                    <p:anim calcmode="lin" valueType="num">
                                      <p:cBhvr additive="base">
                                        <p:cTn id="24" dur="1500" fill="hold"/>
                                        <p:tgtEl>
                                          <p:spTgt spid="12"/>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4" presetClass="entr" presetSubtype="1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par>
                          <p:cTn id="29" fill="hold">
                            <p:stCondLst>
                              <p:cond delay="2000"/>
                            </p:stCondLst>
                            <p:childTnLst>
                              <p:par>
                                <p:cTn id="30" presetID="14" presetClass="entr" presetSubtype="1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500"/>
                            </p:stCondLst>
                            <p:childTnLst>
                              <p:par>
                                <p:cTn id="42" presetID="14" presetClass="entr" presetSubtype="1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Freeform 8">
            <a:extLst>
              <a:ext uri="{FF2B5EF4-FFF2-40B4-BE49-F238E27FC236}">
                <a16:creationId xmlns:a16="http://schemas.microsoft.com/office/drawing/2014/main" xmlns="" id="{62523DC4-15A8-4204-BDD0-B63FFEABC04F}"/>
              </a:ext>
            </a:extLst>
          </p:cNvPr>
          <p:cNvSpPr>
            <a:spLocks noChangeAspect="1" noEditPoints="1"/>
          </p:cNvSpPr>
          <p:nvPr/>
        </p:nvSpPr>
        <p:spPr bwMode="auto">
          <a:xfrm>
            <a:off x="1712083" y="3189932"/>
            <a:ext cx="881688" cy="881688"/>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4 w 2449"/>
              <a:gd name="T23" fmla="*/ 2375 h 2449"/>
              <a:gd name="T24" fmla="*/ 492 w 2449"/>
              <a:gd name="T25" fmla="*/ 2205 h 2449"/>
              <a:gd name="T26" fmla="*/ 243 w 2449"/>
              <a:gd name="T27" fmla="*/ 1957 h 2449"/>
              <a:gd name="T28" fmla="*/ 75 w 2449"/>
              <a:gd name="T29" fmla="*/ 1645 h 2449"/>
              <a:gd name="T30" fmla="*/ 2 w 2449"/>
              <a:gd name="T31" fmla="*/ 1287 h 2449"/>
              <a:gd name="T32" fmla="*/ 38 w 2449"/>
              <a:gd name="T33" fmla="*/ 919 h 2449"/>
              <a:gd name="T34" fmla="*/ 178 w 2449"/>
              <a:gd name="T35" fmla="*/ 589 h 2449"/>
              <a:gd name="T36" fmla="*/ 401 w 2449"/>
              <a:gd name="T37" fmla="*/ 318 h 2449"/>
              <a:gd name="T38" fmla="*/ 694 w 2449"/>
              <a:gd name="T39" fmla="*/ 121 h 2449"/>
              <a:gd name="T40" fmla="*/ 1038 w 2449"/>
              <a:gd name="T41" fmla="*/ 14 h 2449"/>
              <a:gd name="T42" fmla="*/ 1640 w 2449"/>
              <a:gd name="T43" fmla="*/ 1166 h 2449"/>
              <a:gd name="T44" fmla="*/ 1649 w 2449"/>
              <a:gd name="T45" fmla="*/ 1196 h 2449"/>
              <a:gd name="T46" fmla="*/ 1635 w 2449"/>
              <a:gd name="T47" fmla="*/ 1221 h 2449"/>
              <a:gd name="T48" fmla="*/ 1527 w 2449"/>
              <a:gd name="T49" fmla="*/ 1692 h 2449"/>
              <a:gd name="T50" fmla="*/ 1495 w 2449"/>
              <a:gd name="T51" fmla="*/ 1725 h 2449"/>
              <a:gd name="T52" fmla="*/ 1351 w 2449"/>
              <a:gd name="T53" fmla="*/ 1443 h 2449"/>
              <a:gd name="T54" fmla="*/ 1121 w 2449"/>
              <a:gd name="T55" fmla="*/ 1432 h 2449"/>
              <a:gd name="T56" fmla="*/ 1096 w 2449"/>
              <a:gd name="T57" fmla="*/ 1449 h 2449"/>
              <a:gd name="T58" fmla="*/ 946 w 2449"/>
              <a:gd name="T59" fmla="*/ 1722 h 2449"/>
              <a:gd name="T60" fmla="*/ 921 w 2449"/>
              <a:gd name="T61" fmla="*/ 1683 h 2449"/>
              <a:gd name="T62" fmla="*/ 812 w 2449"/>
              <a:gd name="T63" fmla="*/ 1219 h 2449"/>
              <a:gd name="T64" fmla="*/ 800 w 2449"/>
              <a:gd name="T65" fmla="*/ 1192 h 2449"/>
              <a:gd name="T66" fmla="*/ 814 w 2449"/>
              <a:gd name="T67" fmla="*/ 1161 h 2449"/>
              <a:gd name="T68" fmla="*/ 1233 w 2449"/>
              <a:gd name="T69" fmla="*/ 724 h 2449"/>
              <a:gd name="T70" fmla="*/ 1310 w 2449"/>
              <a:gd name="T71" fmla="*/ 391 h 2449"/>
              <a:gd name="T72" fmla="*/ 1550 w 2449"/>
              <a:gd name="T73" fmla="*/ 453 h 2449"/>
              <a:gd name="T74" fmla="*/ 1757 w 2449"/>
              <a:gd name="T75" fmla="*/ 578 h 2449"/>
              <a:gd name="T76" fmla="*/ 1919 w 2449"/>
              <a:gd name="T77" fmla="*/ 757 h 2449"/>
              <a:gd name="T78" fmla="*/ 2025 w 2449"/>
              <a:gd name="T79" fmla="*/ 975 h 2449"/>
              <a:gd name="T80" fmla="*/ 2062 w 2449"/>
              <a:gd name="T81" fmla="*/ 1225 h 2449"/>
              <a:gd name="T82" fmla="*/ 2025 w 2449"/>
              <a:gd name="T83" fmla="*/ 1474 h 2449"/>
              <a:gd name="T84" fmla="*/ 1919 w 2449"/>
              <a:gd name="T85" fmla="*/ 1693 h 2449"/>
              <a:gd name="T86" fmla="*/ 1757 w 2449"/>
              <a:gd name="T87" fmla="*/ 1870 h 2449"/>
              <a:gd name="T88" fmla="*/ 1550 w 2449"/>
              <a:gd name="T89" fmla="*/ 1996 h 2449"/>
              <a:gd name="T90" fmla="*/ 1310 w 2449"/>
              <a:gd name="T91" fmla="*/ 2058 h 2449"/>
              <a:gd name="T92" fmla="*/ 1056 w 2449"/>
              <a:gd name="T93" fmla="*/ 2045 h 2449"/>
              <a:gd name="T94" fmla="*/ 825 w 2449"/>
              <a:gd name="T95" fmla="*/ 1961 h 2449"/>
              <a:gd name="T96" fmla="*/ 632 w 2449"/>
              <a:gd name="T97" fmla="*/ 1817 h 2449"/>
              <a:gd name="T98" fmla="*/ 488 w 2449"/>
              <a:gd name="T99" fmla="*/ 1623 h 2449"/>
              <a:gd name="T100" fmla="*/ 404 w 2449"/>
              <a:gd name="T101" fmla="*/ 1393 h 2449"/>
              <a:gd name="T102" fmla="*/ 391 w 2449"/>
              <a:gd name="T103" fmla="*/ 1139 h 2449"/>
              <a:gd name="T104" fmla="*/ 453 w 2449"/>
              <a:gd name="T105" fmla="*/ 899 h 2449"/>
              <a:gd name="T106" fmla="*/ 578 w 2449"/>
              <a:gd name="T107" fmla="*/ 692 h 2449"/>
              <a:gd name="T108" fmla="*/ 757 w 2449"/>
              <a:gd name="T109" fmla="*/ 530 h 2449"/>
              <a:gd name="T110" fmla="*/ 975 w 2449"/>
              <a:gd name="T111" fmla="*/ 425 h 2449"/>
              <a:gd name="T112" fmla="*/ 1225 w 2449"/>
              <a:gd name="T113"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9" h="2449">
                <a:moveTo>
                  <a:pt x="1225" y="0"/>
                </a:moveTo>
                <a:lnTo>
                  <a:pt x="1287" y="2"/>
                </a:lnTo>
                <a:lnTo>
                  <a:pt x="1350" y="6"/>
                </a:lnTo>
                <a:lnTo>
                  <a:pt x="1411" y="14"/>
                </a:lnTo>
                <a:lnTo>
                  <a:pt x="1471" y="25"/>
                </a:lnTo>
                <a:lnTo>
                  <a:pt x="1530" y="38"/>
                </a:lnTo>
                <a:lnTo>
                  <a:pt x="1589" y="55"/>
                </a:lnTo>
                <a:lnTo>
                  <a:pt x="1645" y="75"/>
                </a:lnTo>
                <a:lnTo>
                  <a:pt x="1701" y="96"/>
                </a:lnTo>
                <a:lnTo>
                  <a:pt x="1755" y="121"/>
                </a:lnTo>
                <a:lnTo>
                  <a:pt x="1808" y="148"/>
                </a:lnTo>
                <a:lnTo>
                  <a:pt x="1859" y="178"/>
                </a:lnTo>
                <a:lnTo>
                  <a:pt x="1909" y="209"/>
                </a:lnTo>
                <a:lnTo>
                  <a:pt x="1957" y="243"/>
                </a:lnTo>
                <a:lnTo>
                  <a:pt x="2003" y="279"/>
                </a:lnTo>
                <a:lnTo>
                  <a:pt x="2048" y="318"/>
                </a:lnTo>
                <a:lnTo>
                  <a:pt x="2090" y="359"/>
                </a:lnTo>
                <a:lnTo>
                  <a:pt x="2130" y="401"/>
                </a:lnTo>
                <a:lnTo>
                  <a:pt x="2170" y="446"/>
                </a:lnTo>
                <a:lnTo>
                  <a:pt x="2206" y="492"/>
                </a:lnTo>
                <a:lnTo>
                  <a:pt x="2239" y="540"/>
                </a:lnTo>
                <a:lnTo>
                  <a:pt x="2272" y="589"/>
                </a:lnTo>
                <a:lnTo>
                  <a:pt x="2301" y="641"/>
                </a:lnTo>
                <a:lnTo>
                  <a:pt x="2328" y="694"/>
                </a:lnTo>
                <a:lnTo>
                  <a:pt x="2352" y="747"/>
                </a:lnTo>
                <a:lnTo>
                  <a:pt x="2375" y="804"/>
                </a:lnTo>
                <a:lnTo>
                  <a:pt x="2394" y="860"/>
                </a:lnTo>
                <a:lnTo>
                  <a:pt x="2411" y="919"/>
                </a:lnTo>
                <a:lnTo>
                  <a:pt x="2424" y="977"/>
                </a:lnTo>
                <a:lnTo>
                  <a:pt x="2435" y="1038"/>
                </a:lnTo>
                <a:lnTo>
                  <a:pt x="2442" y="1100"/>
                </a:lnTo>
                <a:lnTo>
                  <a:pt x="2447" y="1161"/>
                </a:lnTo>
                <a:lnTo>
                  <a:pt x="2449" y="1225"/>
                </a:lnTo>
                <a:lnTo>
                  <a:pt x="2447" y="1287"/>
                </a:lnTo>
                <a:lnTo>
                  <a:pt x="2442" y="1350"/>
                </a:lnTo>
                <a:lnTo>
                  <a:pt x="2435" y="1411"/>
                </a:lnTo>
                <a:lnTo>
                  <a:pt x="2424" y="1471"/>
                </a:lnTo>
                <a:lnTo>
                  <a:pt x="2411" y="1530"/>
                </a:lnTo>
                <a:lnTo>
                  <a:pt x="2394" y="1589"/>
                </a:lnTo>
                <a:lnTo>
                  <a:pt x="2375" y="1645"/>
                </a:lnTo>
                <a:lnTo>
                  <a:pt x="2352" y="1701"/>
                </a:lnTo>
                <a:lnTo>
                  <a:pt x="2328" y="1755"/>
                </a:lnTo>
                <a:lnTo>
                  <a:pt x="2301" y="1808"/>
                </a:lnTo>
                <a:lnTo>
                  <a:pt x="2272" y="1859"/>
                </a:lnTo>
                <a:lnTo>
                  <a:pt x="2239" y="1908"/>
                </a:lnTo>
                <a:lnTo>
                  <a:pt x="2206" y="1957"/>
                </a:lnTo>
                <a:lnTo>
                  <a:pt x="2170" y="2003"/>
                </a:lnTo>
                <a:lnTo>
                  <a:pt x="2130" y="2048"/>
                </a:lnTo>
                <a:lnTo>
                  <a:pt x="2090" y="2090"/>
                </a:lnTo>
                <a:lnTo>
                  <a:pt x="2048" y="2130"/>
                </a:lnTo>
                <a:lnTo>
                  <a:pt x="2003" y="2169"/>
                </a:lnTo>
                <a:lnTo>
                  <a:pt x="1957" y="2205"/>
                </a:lnTo>
                <a:lnTo>
                  <a:pt x="1909" y="2239"/>
                </a:lnTo>
                <a:lnTo>
                  <a:pt x="1859" y="2272"/>
                </a:lnTo>
                <a:lnTo>
                  <a:pt x="1808" y="2301"/>
                </a:lnTo>
                <a:lnTo>
                  <a:pt x="1755" y="2328"/>
                </a:lnTo>
                <a:lnTo>
                  <a:pt x="1701" y="2352"/>
                </a:lnTo>
                <a:lnTo>
                  <a:pt x="1645" y="2375"/>
                </a:lnTo>
                <a:lnTo>
                  <a:pt x="1589" y="2394"/>
                </a:lnTo>
                <a:lnTo>
                  <a:pt x="1530" y="2410"/>
                </a:lnTo>
                <a:lnTo>
                  <a:pt x="1471" y="2424"/>
                </a:lnTo>
                <a:lnTo>
                  <a:pt x="1411" y="2435"/>
                </a:lnTo>
                <a:lnTo>
                  <a:pt x="1350" y="2442"/>
                </a:lnTo>
                <a:lnTo>
                  <a:pt x="1287" y="2447"/>
                </a:lnTo>
                <a:lnTo>
                  <a:pt x="1225" y="2449"/>
                </a:lnTo>
                <a:lnTo>
                  <a:pt x="1161" y="2447"/>
                </a:lnTo>
                <a:lnTo>
                  <a:pt x="1100" y="2442"/>
                </a:lnTo>
                <a:lnTo>
                  <a:pt x="1038" y="2435"/>
                </a:lnTo>
                <a:lnTo>
                  <a:pt x="977" y="2424"/>
                </a:lnTo>
                <a:lnTo>
                  <a:pt x="918" y="2410"/>
                </a:lnTo>
                <a:lnTo>
                  <a:pt x="860" y="2394"/>
                </a:lnTo>
                <a:lnTo>
                  <a:pt x="804" y="2375"/>
                </a:lnTo>
                <a:lnTo>
                  <a:pt x="747" y="2352"/>
                </a:lnTo>
                <a:lnTo>
                  <a:pt x="694" y="2328"/>
                </a:lnTo>
                <a:lnTo>
                  <a:pt x="641" y="2301"/>
                </a:lnTo>
                <a:lnTo>
                  <a:pt x="589" y="2272"/>
                </a:lnTo>
                <a:lnTo>
                  <a:pt x="540" y="2239"/>
                </a:lnTo>
                <a:lnTo>
                  <a:pt x="492" y="2205"/>
                </a:lnTo>
                <a:lnTo>
                  <a:pt x="446" y="2169"/>
                </a:lnTo>
                <a:lnTo>
                  <a:pt x="401" y="2130"/>
                </a:lnTo>
                <a:lnTo>
                  <a:pt x="359" y="2090"/>
                </a:lnTo>
                <a:lnTo>
                  <a:pt x="318" y="2048"/>
                </a:lnTo>
                <a:lnTo>
                  <a:pt x="279" y="2003"/>
                </a:lnTo>
                <a:lnTo>
                  <a:pt x="243" y="1957"/>
                </a:lnTo>
                <a:lnTo>
                  <a:pt x="209" y="1908"/>
                </a:lnTo>
                <a:lnTo>
                  <a:pt x="178" y="1859"/>
                </a:lnTo>
                <a:lnTo>
                  <a:pt x="148" y="1808"/>
                </a:lnTo>
                <a:lnTo>
                  <a:pt x="121" y="1755"/>
                </a:lnTo>
                <a:lnTo>
                  <a:pt x="96" y="1701"/>
                </a:lnTo>
                <a:lnTo>
                  <a:pt x="75"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5" y="804"/>
                </a:lnTo>
                <a:lnTo>
                  <a:pt x="96" y="747"/>
                </a:lnTo>
                <a:lnTo>
                  <a:pt x="121" y="694"/>
                </a:lnTo>
                <a:lnTo>
                  <a:pt x="148" y="641"/>
                </a:lnTo>
                <a:lnTo>
                  <a:pt x="178" y="589"/>
                </a:lnTo>
                <a:lnTo>
                  <a:pt x="209" y="540"/>
                </a:lnTo>
                <a:lnTo>
                  <a:pt x="243" y="492"/>
                </a:lnTo>
                <a:lnTo>
                  <a:pt x="279" y="446"/>
                </a:lnTo>
                <a:lnTo>
                  <a:pt x="318" y="401"/>
                </a:lnTo>
                <a:lnTo>
                  <a:pt x="359" y="359"/>
                </a:lnTo>
                <a:lnTo>
                  <a:pt x="401" y="318"/>
                </a:lnTo>
                <a:lnTo>
                  <a:pt x="446" y="279"/>
                </a:lnTo>
                <a:lnTo>
                  <a:pt x="492" y="243"/>
                </a:lnTo>
                <a:lnTo>
                  <a:pt x="540" y="209"/>
                </a:lnTo>
                <a:lnTo>
                  <a:pt x="589" y="178"/>
                </a:lnTo>
                <a:lnTo>
                  <a:pt x="641" y="148"/>
                </a:lnTo>
                <a:lnTo>
                  <a:pt x="694" y="121"/>
                </a:lnTo>
                <a:lnTo>
                  <a:pt x="747" y="96"/>
                </a:lnTo>
                <a:lnTo>
                  <a:pt x="804" y="75"/>
                </a:lnTo>
                <a:lnTo>
                  <a:pt x="860" y="55"/>
                </a:lnTo>
                <a:lnTo>
                  <a:pt x="918" y="38"/>
                </a:lnTo>
                <a:lnTo>
                  <a:pt x="977" y="25"/>
                </a:lnTo>
                <a:lnTo>
                  <a:pt x="1038" y="14"/>
                </a:lnTo>
                <a:lnTo>
                  <a:pt x="1100" y="6"/>
                </a:lnTo>
                <a:lnTo>
                  <a:pt x="1161" y="2"/>
                </a:lnTo>
                <a:lnTo>
                  <a:pt x="1225" y="0"/>
                </a:lnTo>
                <a:close/>
                <a:moveTo>
                  <a:pt x="1253" y="736"/>
                </a:moveTo>
                <a:lnTo>
                  <a:pt x="1636" y="1161"/>
                </a:lnTo>
                <a:lnTo>
                  <a:pt x="1640" y="1166"/>
                </a:lnTo>
                <a:lnTo>
                  <a:pt x="1643" y="1170"/>
                </a:lnTo>
                <a:lnTo>
                  <a:pt x="1645" y="1175"/>
                </a:lnTo>
                <a:lnTo>
                  <a:pt x="1647" y="1181"/>
                </a:lnTo>
                <a:lnTo>
                  <a:pt x="1648" y="1186"/>
                </a:lnTo>
                <a:lnTo>
                  <a:pt x="1649" y="1191"/>
                </a:lnTo>
                <a:lnTo>
                  <a:pt x="1649" y="1196"/>
                </a:lnTo>
                <a:lnTo>
                  <a:pt x="1648" y="1201"/>
                </a:lnTo>
                <a:lnTo>
                  <a:pt x="1646" y="1206"/>
                </a:lnTo>
                <a:lnTo>
                  <a:pt x="1644" y="1210"/>
                </a:lnTo>
                <a:lnTo>
                  <a:pt x="1642" y="1214"/>
                </a:lnTo>
                <a:lnTo>
                  <a:pt x="1639" y="1218"/>
                </a:lnTo>
                <a:lnTo>
                  <a:pt x="1635" y="1221"/>
                </a:lnTo>
                <a:lnTo>
                  <a:pt x="1631" y="1223"/>
                </a:lnTo>
                <a:lnTo>
                  <a:pt x="1626" y="1225"/>
                </a:lnTo>
                <a:lnTo>
                  <a:pt x="1621" y="1225"/>
                </a:lnTo>
                <a:lnTo>
                  <a:pt x="1528" y="1225"/>
                </a:lnTo>
                <a:lnTo>
                  <a:pt x="1528" y="1683"/>
                </a:lnTo>
                <a:lnTo>
                  <a:pt x="1527" y="1692"/>
                </a:lnTo>
                <a:lnTo>
                  <a:pt x="1525" y="1699"/>
                </a:lnTo>
                <a:lnTo>
                  <a:pt x="1521" y="1707"/>
                </a:lnTo>
                <a:lnTo>
                  <a:pt x="1516" y="1713"/>
                </a:lnTo>
                <a:lnTo>
                  <a:pt x="1509" y="1718"/>
                </a:lnTo>
                <a:lnTo>
                  <a:pt x="1502" y="1722"/>
                </a:lnTo>
                <a:lnTo>
                  <a:pt x="1495" y="1725"/>
                </a:lnTo>
                <a:lnTo>
                  <a:pt x="1486" y="1725"/>
                </a:lnTo>
                <a:lnTo>
                  <a:pt x="1355" y="1725"/>
                </a:lnTo>
                <a:lnTo>
                  <a:pt x="1355" y="1459"/>
                </a:lnTo>
                <a:lnTo>
                  <a:pt x="1355" y="1454"/>
                </a:lnTo>
                <a:lnTo>
                  <a:pt x="1353" y="1449"/>
                </a:lnTo>
                <a:lnTo>
                  <a:pt x="1351" y="1443"/>
                </a:lnTo>
                <a:lnTo>
                  <a:pt x="1348" y="1439"/>
                </a:lnTo>
                <a:lnTo>
                  <a:pt x="1344" y="1436"/>
                </a:lnTo>
                <a:lnTo>
                  <a:pt x="1339" y="1434"/>
                </a:lnTo>
                <a:lnTo>
                  <a:pt x="1334" y="1432"/>
                </a:lnTo>
                <a:lnTo>
                  <a:pt x="1329" y="1432"/>
                </a:lnTo>
                <a:lnTo>
                  <a:pt x="1121" y="1432"/>
                </a:lnTo>
                <a:lnTo>
                  <a:pt x="1115" y="1432"/>
                </a:lnTo>
                <a:lnTo>
                  <a:pt x="1110" y="1434"/>
                </a:lnTo>
                <a:lnTo>
                  <a:pt x="1106" y="1436"/>
                </a:lnTo>
                <a:lnTo>
                  <a:pt x="1102" y="1439"/>
                </a:lnTo>
                <a:lnTo>
                  <a:pt x="1099" y="1443"/>
                </a:lnTo>
                <a:lnTo>
                  <a:pt x="1096" y="1449"/>
                </a:lnTo>
                <a:lnTo>
                  <a:pt x="1094" y="1454"/>
                </a:lnTo>
                <a:lnTo>
                  <a:pt x="1093" y="1459"/>
                </a:lnTo>
                <a:lnTo>
                  <a:pt x="1093" y="1725"/>
                </a:lnTo>
                <a:lnTo>
                  <a:pt x="962" y="1725"/>
                </a:lnTo>
                <a:lnTo>
                  <a:pt x="954" y="1724"/>
                </a:lnTo>
                <a:lnTo>
                  <a:pt x="946" y="1722"/>
                </a:lnTo>
                <a:lnTo>
                  <a:pt x="939" y="1718"/>
                </a:lnTo>
                <a:lnTo>
                  <a:pt x="933" y="1713"/>
                </a:lnTo>
                <a:lnTo>
                  <a:pt x="928" y="1707"/>
                </a:lnTo>
                <a:lnTo>
                  <a:pt x="924" y="1699"/>
                </a:lnTo>
                <a:lnTo>
                  <a:pt x="922" y="1692"/>
                </a:lnTo>
                <a:lnTo>
                  <a:pt x="921" y="1683"/>
                </a:lnTo>
                <a:lnTo>
                  <a:pt x="921" y="1225"/>
                </a:lnTo>
                <a:lnTo>
                  <a:pt x="833" y="1225"/>
                </a:lnTo>
                <a:lnTo>
                  <a:pt x="827" y="1225"/>
                </a:lnTo>
                <a:lnTo>
                  <a:pt x="821" y="1223"/>
                </a:lnTo>
                <a:lnTo>
                  <a:pt x="816" y="1221"/>
                </a:lnTo>
                <a:lnTo>
                  <a:pt x="812" y="1219"/>
                </a:lnTo>
                <a:lnTo>
                  <a:pt x="808" y="1214"/>
                </a:lnTo>
                <a:lnTo>
                  <a:pt x="805" y="1211"/>
                </a:lnTo>
                <a:lnTo>
                  <a:pt x="803" y="1206"/>
                </a:lnTo>
                <a:lnTo>
                  <a:pt x="801" y="1202"/>
                </a:lnTo>
                <a:lnTo>
                  <a:pt x="800" y="1197"/>
                </a:lnTo>
                <a:lnTo>
                  <a:pt x="800" y="1192"/>
                </a:lnTo>
                <a:lnTo>
                  <a:pt x="801" y="1187"/>
                </a:lnTo>
                <a:lnTo>
                  <a:pt x="802" y="1181"/>
                </a:lnTo>
                <a:lnTo>
                  <a:pt x="804" y="1176"/>
                </a:lnTo>
                <a:lnTo>
                  <a:pt x="806" y="1171"/>
                </a:lnTo>
                <a:lnTo>
                  <a:pt x="810" y="1166"/>
                </a:lnTo>
                <a:lnTo>
                  <a:pt x="814" y="1161"/>
                </a:lnTo>
                <a:lnTo>
                  <a:pt x="1196" y="736"/>
                </a:lnTo>
                <a:lnTo>
                  <a:pt x="1202" y="731"/>
                </a:lnTo>
                <a:lnTo>
                  <a:pt x="1209" y="726"/>
                </a:lnTo>
                <a:lnTo>
                  <a:pt x="1217" y="724"/>
                </a:lnTo>
                <a:lnTo>
                  <a:pt x="1225" y="723"/>
                </a:lnTo>
                <a:lnTo>
                  <a:pt x="1233" y="724"/>
                </a:lnTo>
                <a:lnTo>
                  <a:pt x="1240" y="726"/>
                </a:lnTo>
                <a:lnTo>
                  <a:pt x="1247" y="731"/>
                </a:lnTo>
                <a:lnTo>
                  <a:pt x="1253" y="736"/>
                </a:lnTo>
                <a:close/>
                <a:moveTo>
                  <a:pt x="1225" y="387"/>
                </a:moveTo>
                <a:lnTo>
                  <a:pt x="1268" y="388"/>
                </a:lnTo>
                <a:lnTo>
                  <a:pt x="1310" y="391"/>
                </a:lnTo>
                <a:lnTo>
                  <a:pt x="1352" y="396"/>
                </a:lnTo>
                <a:lnTo>
                  <a:pt x="1393" y="403"/>
                </a:lnTo>
                <a:lnTo>
                  <a:pt x="1433" y="414"/>
                </a:lnTo>
                <a:lnTo>
                  <a:pt x="1474" y="425"/>
                </a:lnTo>
                <a:lnTo>
                  <a:pt x="1512" y="438"/>
                </a:lnTo>
                <a:lnTo>
                  <a:pt x="1550" y="453"/>
                </a:lnTo>
                <a:lnTo>
                  <a:pt x="1588" y="469"/>
                </a:lnTo>
                <a:lnTo>
                  <a:pt x="1624" y="488"/>
                </a:lnTo>
                <a:lnTo>
                  <a:pt x="1658" y="508"/>
                </a:lnTo>
                <a:lnTo>
                  <a:pt x="1693" y="530"/>
                </a:lnTo>
                <a:lnTo>
                  <a:pt x="1726" y="554"/>
                </a:lnTo>
                <a:lnTo>
                  <a:pt x="1757" y="578"/>
                </a:lnTo>
                <a:lnTo>
                  <a:pt x="1788" y="604"/>
                </a:lnTo>
                <a:lnTo>
                  <a:pt x="1817" y="632"/>
                </a:lnTo>
                <a:lnTo>
                  <a:pt x="1844" y="662"/>
                </a:lnTo>
                <a:lnTo>
                  <a:pt x="1871" y="692"/>
                </a:lnTo>
                <a:lnTo>
                  <a:pt x="1895" y="723"/>
                </a:lnTo>
                <a:lnTo>
                  <a:pt x="1919" y="757"/>
                </a:lnTo>
                <a:lnTo>
                  <a:pt x="1941" y="790"/>
                </a:lnTo>
                <a:lnTo>
                  <a:pt x="1961" y="825"/>
                </a:lnTo>
                <a:lnTo>
                  <a:pt x="1979" y="861"/>
                </a:lnTo>
                <a:lnTo>
                  <a:pt x="1996" y="899"/>
                </a:lnTo>
                <a:lnTo>
                  <a:pt x="2011" y="936"/>
                </a:lnTo>
                <a:lnTo>
                  <a:pt x="2025" y="975"/>
                </a:lnTo>
                <a:lnTo>
                  <a:pt x="2036" y="1015"/>
                </a:lnTo>
                <a:lnTo>
                  <a:pt x="2045" y="1056"/>
                </a:lnTo>
                <a:lnTo>
                  <a:pt x="2053" y="1096"/>
                </a:lnTo>
                <a:lnTo>
                  <a:pt x="2058" y="1139"/>
                </a:lnTo>
                <a:lnTo>
                  <a:pt x="2061" y="1181"/>
                </a:lnTo>
                <a:lnTo>
                  <a:pt x="2062" y="1225"/>
                </a:lnTo>
                <a:lnTo>
                  <a:pt x="2061" y="1268"/>
                </a:lnTo>
                <a:lnTo>
                  <a:pt x="2058" y="1310"/>
                </a:lnTo>
                <a:lnTo>
                  <a:pt x="2053" y="1352"/>
                </a:lnTo>
                <a:lnTo>
                  <a:pt x="2045" y="1393"/>
                </a:lnTo>
                <a:lnTo>
                  <a:pt x="2036" y="1433"/>
                </a:lnTo>
                <a:lnTo>
                  <a:pt x="2025" y="1474"/>
                </a:lnTo>
                <a:lnTo>
                  <a:pt x="2011" y="1512"/>
                </a:lnTo>
                <a:lnTo>
                  <a:pt x="1996" y="1550"/>
                </a:lnTo>
                <a:lnTo>
                  <a:pt x="1979" y="1588"/>
                </a:lnTo>
                <a:lnTo>
                  <a:pt x="1961" y="1623"/>
                </a:lnTo>
                <a:lnTo>
                  <a:pt x="1941" y="1658"/>
                </a:lnTo>
                <a:lnTo>
                  <a:pt x="1919" y="1693"/>
                </a:lnTo>
                <a:lnTo>
                  <a:pt x="1895" y="1725"/>
                </a:lnTo>
                <a:lnTo>
                  <a:pt x="1871" y="1757"/>
                </a:lnTo>
                <a:lnTo>
                  <a:pt x="1844" y="1787"/>
                </a:lnTo>
                <a:lnTo>
                  <a:pt x="1817" y="1817"/>
                </a:lnTo>
                <a:lnTo>
                  <a:pt x="1788" y="1844"/>
                </a:lnTo>
                <a:lnTo>
                  <a:pt x="1757" y="1870"/>
                </a:lnTo>
                <a:lnTo>
                  <a:pt x="1726" y="1895"/>
                </a:lnTo>
                <a:lnTo>
                  <a:pt x="1693" y="1919"/>
                </a:lnTo>
                <a:lnTo>
                  <a:pt x="1658" y="1941"/>
                </a:lnTo>
                <a:lnTo>
                  <a:pt x="1624" y="1961"/>
                </a:lnTo>
                <a:lnTo>
                  <a:pt x="1588" y="1979"/>
                </a:lnTo>
                <a:lnTo>
                  <a:pt x="1550" y="1996"/>
                </a:lnTo>
                <a:lnTo>
                  <a:pt x="1512" y="2011"/>
                </a:lnTo>
                <a:lnTo>
                  <a:pt x="1474" y="2024"/>
                </a:lnTo>
                <a:lnTo>
                  <a:pt x="1433" y="2036"/>
                </a:lnTo>
                <a:lnTo>
                  <a:pt x="1393" y="2045"/>
                </a:lnTo>
                <a:lnTo>
                  <a:pt x="1352" y="2053"/>
                </a:lnTo>
                <a:lnTo>
                  <a:pt x="1310" y="2058"/>
                </a:lnTo>
                <a:lnTo>
                  <a:pt x="1268" y="2061"/>
                </a:lnTo>
                <a:lnTo>
                  <a:pt x="1225" y="2062"/>
                </a:lnTo>
                <a:lnTo>
                  <a:pt x="1181" y="2061"/>
                </a:lnTo>
                <a:lnTo>
                  <a:pt x="1139" y="2058"/>
                </a:lnTo>
                <a:lnTo>
                  <a:pt x="1097" y="2053"/>
                </a:lnTo>
                <a:lnTo>
                  <a:pt x="1056" y="2045"/>
                </a:lnTo>
                <a:lnTo>
                  <a:pt x="1015" y="2036"/>
                </a:lnTo>
                <a:lnTo>
                  <a:pt x="975" y="2024"/>
                </a:lnTo>
                <a:lnTo>
                  <a:pt x="936" y="2011"/>
                </a:lnTo>
                <a:lnTo>
                  <a:pt x="899" y="1996"/>
                </a:lnTo>
                <a:lnTo>
                  <a:pt x="861" y="1979"/>
                </a:lnTo>
                <a:lnTo>
                  <a:pt x="825" y="1961"/>
                </a:lnTo>
                <a:lnTo>
                  <a:pt x="790" y="1941"/>
                </a:lnTo>
                <a:lnTo>
                  <a:pt x="757" y="1919"/>
                </a:lnTo>
                <a:lnTo>
                  <a:pt x="723" y="1895"/>
                </a:lnTo>
                <a:lnTo>
                  <a:pt x="692" y="1870"/>
                </a:lnTo>
                <a:lnTo>
                  <a:pt x="662" y="1844"/>
                </a:lnTo>
                <a:lnTo>
                  <a:pt x="632" y="1817"/>
                </a:lnTo>
                <a:lnTo>
                  <a:pt x="604" y="1787"/>
                </a:lnTo>
                <a:lnTo>
                  <a:pt x="578" y="1757"/>
                </a:lnTo>
                <a:lnTo>
                  <a:pt x="554" y="1725"/>
                </a:lnTo>
                <a:lnTo>
                  <a:pt x="530" y="1693"/>
                </a:lnTo>
                <a:lnTo>
                  <a:pt x="508" y="1658"/>
                </a:lnTo>
                <a:lnTo>
                  <a:pt x="488" y="1623"/>
                </a:lnTo>
                <a:lnTo>
                  <a:pt x="469" y="1588"/>
                </a:lnTo>
                <a:lnTo>
                  <a:pt x="453" y="1550"/>
                </a:lnTo>
                <a:lnTo>
                  <a:pt x="438" y="1512"/>
                </a:lnTo>
                <a:lnTo>
                  <a:pt x="425" y="1474"/>
                </a:lnTo>
                <a:lnTo>
                  <a:pt x="414" y="1433"/>
                </a:lnTo>
                <a:lnTo>
                  <a:pt x="404" y="1393"/>
                </a:lnTo>
                <a:lnTo>
                  <a:pt x="396" y="1352"/>
                </a:lnTo>
                <a:lnTo>
                  <a:pt x="391" y="1310"/>
                </a:lnTo>
                <a:lnTo>
                  <a:pt x="388" y="1268"/>
                </a:lnTo>
                <a:lnTo>
                  <a:pt x="387" y="1225"/>
                </a:lnTo>
                <a:lnTo>
                  <a:pt x="388" y="1181"/>
                </a:lnTo>
                <a:lnTo>
                  <a:pt x="391" y="1139"/>
                </a:lnTo>
                <a:lnTo>
                  <a:pt x="396" y="1096"/>
                </a:lnTo>
                <a:lnTo>
                  <a:pt x="404" y="1056"/>
                </a:lnTo>
                <a:lnTo>
                  <a:pt x="414" y="1015"/>
                </a:lnTo>
                <a:lnTo>
                  <a:pt x="425" y="975"/>
                </a:lnTo>
                <a:lnTo>
                  <a:pt x="438" y="936"/>
                </a:lnTo>
                <a:lnTo>
                  <a:pt x="453" y="899"/>
                </a:lnTo>
                <a:lnTo>
                  <a:pt x="469" y="861"/>
                </a:lnTo>
                <a:lnTo>
                  <a:pt x="488" y="825"/>
                </a:lnTo>
                <a:lnTo>
                  <a:pt x="508" y="790"/>
                </a:lnTo>
                <a:lnTo>
                  <a:pt x="530" y="757"/>
                </a:lnTo>
                <a:lnTo>
                  <a:pt x="554" y="723"/>
                </a:lnTo>
                <a:lnTo>
                  <a:pt x="578" y="692"/>
                </a:lnTo>
                <a:lnTo>
                  <a:pt x="604" y="662"/>
                </a:lnTo>
                <a:lnTo>
                  <a:pt x="632" y="632"/>
                </a:lnTo>
                <a:lnTo>
                  <a:pt x="662" y="604"/>
                </a:lnTo>
                <a:lnTo>
                  <a:pt x="692" y="578"/>
                </a:lnTo>
                <a:lnTo>
                  <a:pt x="723" y="554"/>
                </a:lnTo>
                <a:lnTo>
                  <a:pt x="757" y="530"/>
                </a:lnTo>
                <a:lnTo>
                  <a:pt x="790" y="508"/>
                </a:lnTo>
                <a:lnTo>
                  <a:pt x="825" y="488"/>
                </a:lnTo>
                <a:lnTo>
                  <a:pt x="861" y="469"/>
                </a:lnTo>
                <a:lnTo>
                  <a:pt x="899" y="453"/>
                </a:lnTo>
                <a:lnTo>
                  <a:pt x="936" y="438"/>
                </a:lnTo>
                <a:lnTo>
                  <a:pt x="975" y="425"/>
                </a:lnTo>
                <a:lnTo>
                  <a:pt x="1015" y="414"/>
                </a:lnTo>
                <a:lnTo>
                  <a:pt x="1056" y="403"/>
                </a:lnTo>
                <a:lnTo>
                  <a:pt x="1097" y="396"/>
                </a:lnTo>
                <a:lnTo>
                  <a:pt x="1139" y="391"/>
                </a:lnTo>
                <a:lnTo>
                  <a:pt x="1181" y="388"/>
                </a:lnTo>
                <a:lnTo>
                  <a:pt x="1225"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sp>
        <p:nvSpPr>
          <p:cNvPr id="13" name="Freeform 9">
            <a:extLst>
              <a:ext uri="{FF2B5EF4-FFF2-40B4-BE49-F238E27FC236}">
                <a16:creationId xmlns:a16="http://schemas.microsoft.com/office/drawing/2014/main" xmlns="" id="{F2941D64-CFEB-4D84-AB21-D8030F38ED6C}"/>
              </a:ext>
            </a:extLst>
          </p:cNvPr>
          <p:cNvSpPr>
            <a:spLocks noChangeAspect="1" noEditPoints="1"/>
          </p:cNvSpPr>
          <p:nvPr/>
        </p:nvSpPr>
        <p:spPr bwMode="auto">
          <a:xfrm>
            <a:off x="7590657" y="3189932"/>
            <a:ext cx="881688" cy="881688"/>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49 w 2449"/>
              <a:gd name="T13" fmla="*/ 2443 h 2449"/>
              <a:gd name="T14" fmla="*/ 803 w 2449"/>
              <a:gd name="T15" fmla="*/ 2374 h 2449"/>
              <a:gd name="T16" fmla="*/ 359 w 2449"/>
              <a:gd name="T17" fmla="*/ 2090 h 2449"/>
              <a:gd name="T18" fmla="*/ 74 w 2449"/>
              <a:gd name="T19" fmla="*/ 1645 h 2449"/>
              <a:gd name="T20" fmla="*/ 6 w 2449"/>
              <a:gd name="T21" fmla="*/ 1099 h 2449"/>
              <a:gd name="T22" fmla="*/ 177 w 2449"/>
              <a:gd name="T23" fmla="*/ 590 h 2449"/>
              <a:gd name="T24" fmla="*/ 539 w 2449"/>
              <a:gd name="T25" fmla="*/ 210 h 2449"/>
              <a:gd name="T26" fmla="*/ 1038 w 2449"/>
              <a:gd name="T27" fmla="*/ 14 h 2449"/>
              <a:gd name="T28" fmla="*/ 1665 w 2449"/>
              <a:gd name="T29" fmla="*/ 1699 h 2449"/>
              <a:gd name="T30" fmla="*/ 1577 w 2449"/>
              <a:gd name="T31" fmla="*/ 1760 h 2449"/>
              <a:gd name="T32" fmla="*/ 1233 w 2449"/>
              <a:gd name="T33" fmla="*/ 1407 h 2449"/>
              <a:gd name="T34" fmla="*/ 1056 w 2449"/>
              <a:gd name="T35" fmla="*/ 1405 h 2449"/>
              <a:gd name="T36" fmla="*/ 916 w 2449"/>
              <a:gd name="T37" fmla="*/ 1333 h 2449"/>
              <a:gd name="T38" fmla="*/ 819 w 2449"/>
              <a:gd name="T39" fmla="*/ 1210 h 2449"/>
              <a:gd name="T40" fmla="*/ 783 w 2449"/>
              <a:gd name="T41" fmla="*/ 1053 h 2449"/>
              <a:gd name="T42" fmla="*/ 819 w 2449"/>
              <a:gd name="T43" fmla="*/ 896 h 2449"/>
              <a:gd name="T44" fmla="*/ 916 w 2449"/>
              <a:gd name="T45" fmla="*/ 773 h 2449"/>
              <a:gd name="T46" fmla="*/ 1056 w 2449"/>
              <a:gd name="T47" fmla="*/ 701 h 2449"/>
              <a:gd name="T48" fmla="*/ 1220 w 2449"/>
              <a:gd name="T49" fmla="*/ 696 h 2449"/>
              <a:gd name="T50" fmla="*/ 1365 w 2449"/>
              <a:gd name="T51" fmla="*/ 761 h 2449"/>
              <a:gd name="T52" fmla="*/ 1466 w 2449"/>
              <a:gd name="T53" fmla="*/ 879 h 2449"/>
              <a:gd name="T54" fmla="*/ 1510 w 2449"/>
              <a:gd name="T55" fmla="*/ 1034 h 2449"/>
              <a:gd name="T56" fmla="*/ 1480 w 2449"/>
              <a:gd name="T57" fmla="*/ 1200 h 2449"/>
              <a:gd name="T58" fmla="*/ 1147 w 2449"/>
              <a:gd name="T59" fmla="*/ 793 h 2449"/>
              <a:gd name="T60" fmla="*/ 1260 w 2449"/>
              <a:gd name="T61" fmla="*/ 818 h 2449"/>
              <a:gd name="T62" fmla="*/ 1347 w 2449"/>
              <a:gd name="T63" fmla="*/ 888 h 2449"/>
              <a:gd name="T64" fmla="*/ 1399 w 2449"/>
              <a:gd name="T65" fmla="*/ 988 h 2449"/>
              <a:gd name="T66" fmla="*/ 1402 w 2449"/>
              <a:gd name="T67" fmla="*/ 1105 h 2449"/>
              <a:gd name="T68" fmla="*/ 1356 w 2449"/>
              <a:gd name="T69" fmla="*/ 1208 h 2449"/>
              <a:gd name="T70" fmla="*/ 1271 w 2449"/>
              <a:gd name="T71" fmla="*/ 1282 h 2449"/>
              <a:gd name="T72" fmla="*/ 1160 w 2449"/>
              <a:gd name="T73" fmla="*/ 1313 h 2449"/>
              <a:gd name="T74" fmla="*/ 1046 w 2449"/>
              <a:gd name="T75" fmla="*/ 1293 h 2449"/>
              <a:gd name="T76" fmla="*/ 954 w 2449"/>
              <a:gd name="T77" fmla="*/ 1227 h 2449"/>
              <a:gd name="T78" fmla="*/ 899 w 2449"/>
              <a:gd name="T79" fmla="*/ 1131 h 2449"/>
              <a:gd name="T80" fmla="*/ 889 w 2449"/>
              <a:gd name="T81" fmla="*/ 1014 h 2449"/>
              <a:gd name="T82" fmla="*/ 931 w 2449"/>
              <a:gd name="T83" fmla="*/ 908 h 2449"/>
              <a:gd name="T84" fmla="*/ 1012 w 2449"/>
              <a:gd name="T85" fmla="*/ 830 h 2449"/>
              <a:gd name="T86" fmla="*/ 1120 w 2449"/>
              <a:gd name="T87" fmla="*/ 794 h 2449"/>
              <a:gd name="T88" fmla="*/ 1474 w 2449"/>
              <a:gd name="T89" fmla="*/ 425 h 2449"/>
              <a:gd name="T90" fmla="*/ 1787 w 2449"/>
              <a:gd name="T91" fmla="*/ 605 h 2449"/>
              <a:gd name="T92" fmla="*/ 1996 w 2449"/>
              <a:gd name="T93" fmla="*/ 899 h 2449"/>
              <a:gd name="T94" fmla="*/ 2061 w 2449"/>
              <a:gd name="T95" fmla="*/ 1268 h 2449"/>
              <a:gd name="T96" fmla="*/ 1961 w 2449"/>
              <a:gd name="T97" fmla="*/ 1624 h 2449"/>
              <a:gd name="T98" fmla="*/ 1726 w 2449"/>
              <a:gd name="T99" fmla="*/ 1895 h 2449"/>
              <a:gd name="T100" fmla="*/ 1393 w 2449"/>
              <a:gd name="T101" fmla="*/ 2046 h 2449"/>
              <a:gd name="T102" fmla="*/ 1015 w 2449"/>
              <a:gd name="T103" fmla="*/ 2035 h 2449"/>
              <a:gd name="T104" fmla="*/ 692 w 2449"/>
              <a:gd name="T105" fmla="*/ 1871 h 2449"/>
              <a:gd name="T106" fmla="*/ 469 w 2449"/>
              <a:gd name="T107" fmla="*/ 1588 h 2449"/>
              <a:gd name="T108" fmla="*/ 386 w 2449"/>
              <a:gd name="T109" fmla="*/ 1224 h 2449"/>
              <a:gd name="T110" fmla="*/ 469 w 2449"/>
              <a:gd name="T111" fmla="*/ 861 h 2449"/>
              <a:gd name="T112" fmla="*/ 692 w 2449"/>
              <a:gd name="T113" fmla="*/ 579 h 2449"/>
              <a:gd name="T114" fmla="*/ 1015 w 2449"/>
              <a:gd name="T115" fmla="*/ 413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4" y="0"/>
                </a:moveTo>
                <a:lnTo>
                  <a:pt x="1287" y="2"/>
                </a:lnTo>
                <a:lnTo>
                  <a:pt x="1349" y="7"/>
                </a:lnTo>
                <a:lnTo>
                  <a:pt x="1411" y="14"/>
                </a:lnTo>
                <a:lnTo>
                  <a:pt x="1471" y="25"/>
                </a:lnTo>
                <a:lnTo>
                  <a:pt x="1530" y="39"/>
                </a:lnTo>
                <a:lnTo>
                  <a:pt x="1589" y="55"/>
                </a:lnTo>
                <a:lnTo>
                  <a:pt x="1645" y="74"/>
                </a:lnTo>
                <a:lnTo>
                  <a:pt x="1701" y="97"/>
                </a:lnTo>
                <a:lnTo>
                  <a:pt x="1755" y="121"/>
                </a:lnTo>
                <a:lnTo>
                  <a:pt x="1807" y="148"/>
                </a:lnTo>
                <a:lnTo>
                  <a:pt x="1859" y="177"/>
                </a:lnTo>
                <a:lnTo>
                  <a:pt x="1908" y="210"/>
                </a:lnTo>
                <a:lnTo>
                  <a:pt x="1957" y="244"/>
                </a:lnTo>
                <a:lnTo>
                  <a:pt x="2003" y="280"/>
                </a:lnTo>
                <a:lnTo>
                  <a:pt x="2048" y="319"/>
                </a:lnTo>
                <a:lnTo>
                  <a:pt x="2090" y="359"/>
                </a:lnTo>
                <a:lnTo>
                  <a:pt x="2130" y="401"/>
                </a:lnTo>
                <a:lnTo>
                  <a:pt x="2169" y="446"/>
                </a:lnTo>
                <a:lnTo>
                  <a:pt x="2205" y="492"/>
                </a:lnTo>
                <a:lnTo>
                  <a:pt x="2239" y="541"/>
                </a:lnTo>
                <a:lnTo>
                  <a:pt x="2271" y="590"/>
                </a:lnTo>
                <a:lnTo>
                  <a:pt x="2301" y="641"/>
                </a:lnTo>
                <a:lnTo>
                  <a:pt x="2328" y="694"/>
                </a:lnTo>
                <a:lnTo>
                  <a:pt x="2352" y="748"/>
                </a:lnTo>
                <a:lnTo>
                  <a:pt x="2374" y="804"/>
                </a:lnTo>
                <a:lnTo>
                  <a:pt x="2394" y="860"/>
                </a:lnTo>
                <a:lnTo>
                  <a:pt x="2410" y="919"/>
                </a:lnTo>
                <a:lnTo>
                  <a:pt x="2424" y="978"/>
                </a:lnTo>
                <a:lnTo>
                  <a:pt x="2435" y="1038"/>
                </a:lnTo>
                <a:lnTo>
                  <a:pt x="2442" y="1099"/>
                </a:lnTo>
                <a:lnTo>
                  <a:pt x="2447" y="1162"/>
                </a:lnTo>
                <a:lnTo>
                  <a:pt x="2449" y="1224"/>
                </a:lnTo>
                <a:lnTo>
                  <a:pt x="2447" y="1288"/>
                </a:lnTo>
                <a:lnTo>
                  <a:pt x="2442" y="1349"/>
                </a:lnTo>
                <a:lnTo>
                  <a:pt x="2435" y="1411"/>
                </a:lnTo>
                <a:lnTo>
                  <a:pt x="2424" y="1472"/>
                </a:lnTo>
                <a:lnTo>
                  <a:pt x="2410" y="1530"/>
                </a:lnTo>
                <a:lnTo>
                  <a:pt x="2394" y="1589"/>
                </a:lnTo>
                <a:lnTo>
                  <a:pt x="2374" y="1645"/>
                </a:lnTo>
                <a:lnTo>
                  <a:pt x="2352" y="1701"/>
                </a:lnTo>
                <a:lnTo>
                  <a:pt x="2328" y="1755"/>
                </a:lnTo>
                <a:lnTo>
                  <a:pt x="2301" y="1807"/>
                </a:lnTo>
                <a:lnTo>
                  <a:pt x="2271" y="1859"/>
                </a:lnTo>
                <a:lnTo>
                  <a:pt x="2239" y="1909"/>
                </a:lnTo>
                <a:lnTo>
                  <a:pt x="2205" y="1957"/>
                </a:lnTo>
                <a:lnTo>
                  <a:pt x="2169" y="2003"/>
                </a:lnTo>
                <a:lnTo>
                  <a:pt x="2130" y="2048"/>
                </a:lnTo>
                <a:lnTo>
                  <a:pt x="2090" y="2090"/>
                </a:lnTo>
                <a:lnTo>
                  <a:pt x="2048" y="2130"/>
                </a:lnTo>
                <a:lnTo>
                  <a:pt x="2003" y="2170"/>
                </a:lnTo>
                <a:lnTo>
                  <a:pt x="1957" y="2206"/>
                </a:lnTo>
                <a:lnTo>
                  <a:pt x="1908" y="2240"/>
                </a:lnTo>
                <a:lnTo>
                  <a:pt x="1859" y="2271"/>
                </a:lnTo>
                <a:lnTo>
                  <a:pt x="1807" y="2301"/>
                </a:lnTo>
                <a:lnTo>
                  <a:pt x="1755" y="2328"/>
                </a:lnTo>
                <a:lnTo>
                  <a:pt x="1701" y="2353"/>
                </a:lnTo>
                <a:lnTo>
                  <a:pt x="1645" y="2374"/>
                </a:lnTo>
                <a:lnTo>
                  <a:pt x="1589" y="2394"/>
                </a:lnTo>
                <a:lnTo>
                  <a:pt x="1530" y="2411"/>
                </a:lnTo>
                <a:lnTo>
                  <a:pt x="1471" y="2424"/>
                </a:lnTo>
                <a:lnTo>
                  <a:pt x="1411" y="2435"/>
                </a:lnTo>
                <a:lnTo>
                  <a:pt x="1349" y="2443"/>
                </a:lnTo>
                <a:lnTo>
                  <a:pt x="1287" y="2447"/>
                </a:lnTo>
                <a:lnTo>
                  <a:pt x="1224" y="2449"/>
                </a:lnTo>
                <a:lnTo>
                  <a:pt x="1161" y="2447"/>
                </a:lnTo>
                <a:lnTo>
                  <a:pt x="1099" y="2443"/>
                </a:lnTo>
                <a:lnTo>
                  <a:pt x="1038" y="2435"/>
                </a:lnTo>
                <a:lnTo>
                  <a:pt x="977" y="2424"/>
                </a:lnTo>
                <a:lnTo>
                  <a:pt x="918" y="2411"/>
                </a:lnTo>
                <a:lnTo>
                  <a:pt x="860" y="2394"/>
                </a:lnTo>
                <a:lnTo>
                  <a:pt x="803" y="2374"/>
                </a:lnTo>
                <a:lnTo>
                  <a:pt x="747" y="2353"/>
                </a:lnTo>
                <a:lnTo>
                  <a:pt x="694" y="2328"/>
                </a:lnTo>
                <a:lnTo>
                  <a:pt x="640" y="2301"/>
                </a:lnTo>
                <a:lnTo>
                  <a:pt x="589" y="2271"/>
                </a:lnTo>
                <a:lnTo>
                  <a:pt x="539" y="2240"/>
                </a:lnTo>
                <a:lnTo>
                  <a:pt x="492" y="2206"/>
                </a:lnTo>
                <a:lnTo>
                  <a:pt x="446" y="2170"/>
                </a:lnTo>
                <a:lnTo>
                  <a:pt x="401" y="2130"/>
                </a:lnTo>
                <a:lnTo>
                  <a:pt x="359" y="2090"/>
                </a:lnTo>
                <a:lnTo>
                  <a:pt x="318" y="2048"/>
                </a:lnTo>
                <a:lnTo>
                  <a:pt x="279" y="2003"/>
                </a:lnTo>
                <a:lnTo>
                  <a:pt x="243" y="1957"/>
                </a:lnTo>
                <a:lnTo>
                  <a:pt x="209" y="1909"/>
                </a:lnTo>
                <a:lnTo>
                  <a:pt x="177" y="1859"/>
                </a:lnTo>
                <a:lnTo>
                  <a:pt x="147" y="1807"/>
                </a:lnTo>
                <a:lnTo>
                  <a:pt x="121" y="1755"/>
                </a:lnTo>
                <a:lnTo>
                  <a:pt x="96" y="1701"/>
                </a:lnTo>
                <a:lnTo>
                  <a:pt x="74"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4" y="804"/>
                </a:lnTo>
                <a:lnTo>
                  <a:pt x="96" y="748"/>
                </a:lnTo>
                <a:lnTo>
                  <a:pt x="121" y="694"/>
                </a:lnTo>
                <a:lnTo>
                  <a:pt x="147" y="641"/>
                </a:lnTo>
                <a:lnTo>
                  <a:pt x="177" y="590"/>
                </a:lnTo>
                <a:lnTo>
                  <a:pt x="209" y="541"/>
                </a:lnTo>
                <a:lnTo>
                  <a:pt x="243" y="492"/>
                </a:lnTo>
                <a:lnTo>
                  <a:pt x="279" y="446"/>
                </a:lnTo>
                <a:lnTo>
                  <a:pt x="318" y="401"/>
                </a:lnTo>
                <a:lnTo>
                  <a:pt x="359" y="359"/>
                </a:lnTo>
                <a:lnTo>
                  <a:pt x="401" y="319"/>
                </a:lnTo>
                <a:lnTo>
                  <a:pt x="446" y="280"/>
                </a:lnTo>
                <a:lnTo>
                  <a:pt x="492" y="244"/>
                </a:lnTo>
                <a:lnTo>
                  <a:pt x="539" y="210"/>
                </a:lnTo>
                <a:lnTo>
                  <a:pt x="589" y="177"/>
                </a:lnTo>
                <a:lnTo>
                  <a:pt x="640" y="148"/>
                </a:lnTo>
                <a:lnTo>
                  <a:pt x="694" y="121"/>
                </a:lnTo>
                <a:lnTo>
                  <a:pt x="747" y="97"/>
                </a:lnTo>
                <a:lnTo>
                  <a:pt x="803" y="74"/>
                </a:lnTo>
                <a:lnTo>
                  <a:pt x="860" y="55"/>
                </a:lnTo>
                <a:lnTo>
                  <a:pt x="918" y="39"/>
                </a:lnTo>
                <a:lnTo>
                  <a:pt x="977" y="25"/>
                </a:lnTo>
                <a:lnTo>
                  <a:pt x="1038" y="14"/>
                </a:lnTo>
                <a:lnTo>
                  <a:pt x="1099" y="7"/>
                </a:lnTo>
                <a:lnTo>
                  <a:pt x="1161" y="2"/>
                </a:lnTo>
                <a:lnTo>
                  <a:pt x="1224" y="0"/>
                </a:lnTo>
                <a:close/>
                <a:moveTo>
                  <a:pt x="1396" y="1318"/>
                </a:moveTo>
                <a:lnTo>
                  <a:pt x="1659" y="1672"/>
                </a:lnTo>
                <a:lnTo>
                  <a:pt x="1663" y="1678"/>
                </a:lnTo>
                <a:lnTo>
                  <a:pt x="1665" y="1685"/>
                </a:lnTo>
                <a:lnTo>
                  <a:pt x="1665" y="1691"/>
                </a:lnTo>
                <a:lnTo>
                  <a:pt x="1665" y="1699"/>
                </a:lnTo>
                <a:lnTo>
                  <a:pt x="1663" y="1705"/>
                </a:lnTo>
                <a:lnTo>
                  <a:pt x="1660" y="1711"/>
                </a:lnTo>
                <a:lnTo>
                  <a:pt x="1656" y="1716"/>
                </a:lnTo>
                <a:lnTo>
                  <a:pt x="1651" y="1721"/>
                </a:lnTo>
                <a:lnTo>
                  <a:pt x="1604" y="1754"/>
                </a:lnTo>
                <a:lnTo>
                  <a:pt x="1598" y="1757"/>
                </a:lnTo>
                <a:lnTo>
                  <a:pt x="1591" y="1759"/>
                </a:lnTo>
                <a:lnTo>
                  <a:pt x="1585" y="1760"/>
                </a:lnTo>
                <a:lnTo>
                  <a:pt x="1577" y="1760"/>
                </a:lnTo>
                <a:lnTo>
                  <a:pt x="1571" y="1758"/>
                </a:lnTo>
                <a:lnTo>
                  <a:pt x="1565" y="1755"/>
                </a:lnTo>
                <a:lnTo>
                  <a:pt x="1560" y="1751"/>
                </a:lnTo>
                <a:lnTo>
                  <a:pt x="1555" y="1746"/>
                </a:lnTo>
                <a:lnTo>
                  <a:pt x="1312" y="1377"/>
                </a:lnTo>
                <a:lnTo>
                  <a:pt x="1293" y="1386"/>
                </a:lnTo>
                <a:lnTo>
                  <a:pt x="1274" y="1394"/>
                </a:lnTo>
                <a:lnTo>
                  <a:pt x="1254" y="1401"/>
                </a:lnTo>
                <a:lnTo>
                  <a:pt x="1233" y="1407"/>
                </a:lnTo>
                <a:lnTo>
                  <a:pt x="1212" y="1411"/>
                </a:lnTo>
                <a:lnTo>
                  <a:pt x="1191" y="1414"/>
                </a:lnTo>
                <a:lnTo>
                  <a:pt x="1169" y="1416"/>
                </a:lnTo>
                <a:lnTo>
                  <a:pt x="1147" y="1417"/>
                </a:lnTo>
                <a:lnTo>
                  <a:pt x="1128" y="1416"/>
                </a:lnTo>
                <a:lnTo>
                  <a:pt x="1109" y="1415"/>
                </a:lnTo>
                <a:lnTo>
                  <a:pt x="1091" y="1413"/>
                </a:lnTo>
                <a:lnTo>
                  <a:pt x="1073" y="1410"/>
                </a:lnTo>
                <a:lnTo>
                  <a:pt x="1056" y="1405"/>
                </a:lnTo>
                <a:lnTo>
                  <a:pt x="1039" y="1401"/>
                </a:lnTo>
                <a:lnTo>
                  <a:pt x="1022" y="1395"/>
                </a:lnTo>
                <a:lnTo>
                  <a:pt x="1005" y="1388"/>
                </a:lnTo>
                <a:lnTo>
                  <a:pt x="989" y="1381"/>
                </a:lnTo>
                <a:lnTo>
                  <a:pt x="973" y="1373"/>
                </a:lnTo>
                <a:lnTo>
                  <a:pt x="958" y="1365"/>
                </a:lnTo>
                <a:lnTo>
                  <a:pt x="943" y="1355"/>
                </a:lnTo>
                <a:lnTo>
                  <a:pt x="929" y="1344"/>
                </a:lnTo>
                <a:lnTo>
                  <a:pt x="916" y="1333"/>
                </a:lnTo>
                <a:lnTo>
                  <a:pt x="902" y="1322"/>
                </a:lnTo>
                <a:lnTo>
                  <a:pt x="889" y="1310"/>
                </a:lnTo>
                <a:lnTo>
                  <a:pt x="877" y="1298"/>
                </a:lnTo>
                <a:lnTo>
                  <a:pt x="866" y="1285"/>
                </a:lnTo>
                <a:lnTo>
                  <a:pt x="855" y="1271"/>
                </a:lnTo>
                <a:lnTo>
                  <a:pt x="845" y="1257"/>
                </a:lnTo>
                <a:lnTo>
                  <a:pt x="835" y="1242"/>
                </a:lnTo>
                <a:lnTo>
                  <a:pt x="827" y="1226"/>
                </a:lnTo>
                <a:lnTo>
                  <a:pt x="819" y="1210"/>
                </a:lnTo>
                <a:lnTo>
                  <a:pt x="812" y="1194"/>
                </a:lnTo>
                <a:lnTo>
                  <a:pt x="805" y="1178"/>
                </a:lnTo>
                <a:lnTo>
                  <a:pt x="799" y="1161"/>
                </a:lnTo>
                <a:lnTo>
                  <a:pt x="795" y="1144"/>
                </a:lnTo>
                <a:lnTo>
                  <a:pt x="791" y="1127"/>
                </a:lnTo>
                <a:lnTo>
                  <a:pt x="787" y="1108"/>
                </a:lnTo>
                <a:lnTo>
                  <a:pt x="785" y="1090"/>
                </a:lnTo>
                <a:lnTo>
                  <a:pt x="784" y="1072"/>
                </a:lnTo>
                <a:lnTo>
                  <a:pt x="783" y="1053"/>
                </a:lnTo>
                <a:lnTo>
                  <a:pt x="784" y="1034"/>
                </a:lnTo>
                <a:lnTo>
                  <a:pt x="785" y="1016"/>
                </a:lnTo>
                <a:lnTo>
                  <a:pt x="787" y="997"/>
                </a:lnTo>
                <a:lnTo>
                  <a:pt x="791" y="979"/>
                </a:lnTo>
                <a:lnTo>
                  <a:pt x="795" y="962"/>
                </a:lnTo>
                <a:lnTo>
                  <a:pt x="799" y="945"/>
                </a:lnTo>
                <a:lnTo>
                  <a:pt x="805" y="928"/>
                </a:lnTo>
                <a:lnTo>
                  <a:pt x="812" y="912"/>
                </a:lnTo>
                <a:lnTo>
                  <a:pt x="819" y="896"/>
                </a:lnTo>
                <a:lnTo>
                  <a:pt x="827" y="879"/>
                </a:lnTo>
                <a:lnTo>
                  <a:pt x="835" y="864"/>
                </a:lnTo>
                <a:lnTo>
                  <a:pt x="845" y="849"/>
                </a:lnTo>
                <a:lnTo>
                  <a:pt x="855" y="835"/>
                </a:lnTo>
                <a:lnTo>
                  <a:pt x="866" y="822"/>
                </a:lnTo>
                <a:lnTo>
                  <a:pt x="877" y="808"/>
                </a:lnTo>
                <a:lnTo>
                  <a:pt x="889" y="796"/>
                </a:lnTo>
                <a:lnTo>
                  <a:pt x="902" y="784"/>
                </a:lnTo>
                <a:lnTo>
                  <a:pt x="916" y="773"/>
                </a:lnTo>
                <a:lnTo>
                  <a:pt x="929" y="761"/>
                </a:lnTo>
                <a:lnTo>
                  <a:pt x="943" y="751"/>
                </a:lnTo>
                <a:lnTo>
                  <a:pt x="958" y="741"/>
                </a:lnTo>
                <a:lnTo>
                  <a:pt x="973" y="733"/>
                </a:lnTo>
                <a:lnTo>
                  <a:pt x="989" y="725"/>
                </a:lnTo>
                <a:lnTo>
                  <a:pt x="1005" y="718"/>
                </a:lnTo>
                <a:lnTo>
                  <a:pt x="1022" y="711"/>
                </a:lnTo>
                <a:lnTo>
                  <a:pt x="1039" y="705"/>
                </a:lnTo>
                <a:lnTo>
                  <a:pt x="1056" y="701"/>
                </a:lnTo>
                <a:lnTo>
                  <a:pt x="1073" y="696"/>
                </a:lnTo>
                <a:lnTo>
                  <a:pt x="1091" y="693"/>
                </a:lnTo>
                <a:lnTo>
                  <a:pt x="1109" y="691"/>
                </a:lnTo>
                <a:lnTo>
                  <a:pt x="1128" y="690"/>
                </a:lnTo>
                <a:lnTo>
                  <a:pt x="1147" y="689"/>
                </a:lnTo>
                <a:lnTo>
                  <a:pt x="1166" y="690"/>
                </a:lnTo>
                <a:lnTo>
                  <a:pt x="1184" y="691"/>
                </a:lnTo>
                <a:lnTo>
                  <a:pt x="1202" y="693"/>
                </a:lnTo>
                <a:lnTo>
                  <a:pt x="1220" y="696"/>
                </a:lnTo>
                <a:lnTo>
                  <a:pt x="1237" y="701"/>
                </a:lnTo>
                <a:lnTo>
                  <a:pt x="1255" y="705"/>
                </a:lnTo>
                <a:lnTo>
                  <a:pt x="1272" y="711"/>
                </a:lnTo>
                <a:lnTo>
                  <a:pt x="1288" y="718"/>
                </a:lnTo>
                <a:lnTo>
                  <a:pt x="1304" y="725"/>
                </a:lnTo>
                <a:lnTo>
                  <a:pt x="1320" y="733"/>
                </a:lnTo>
                <a:lnTo>
                  <a:pt x="1335" y="741"/>
                </a:lnTo>
                <a:lnTo>
                  <a:pt x="1350" y="751"/>
                </a:lnTo>
                <a:lnTo>
                  <a:pt x="1365" y="761"/>
                </a:lnTo>
                <a:lnTo>
                  <a:pt x="1379" y="773"/>
                </a:lnTo>
                <a:lnTo>
                  <a:pt x="1392" y="784"/>
                </a:lnTo>
                <a:lnTo>
                  <a:pt x="1404" y="796"/>
                </a:lnTo>
                <a:lnTo>
                  <a:pt x="1416" y="808"/>
                </a:lnTo>
                <a:lnTo>
                  <a:pt x="1427" y="822"/>
                </a:lnTo>
                <a:lnTo>
                  <a:pt x="1438" y="835"/>
                </a:lnTo>
                <a:lnTo>
                  <a:pt x="1448" y="849"/>
                </a:lnTo>
                <a:lnTo>
                  <a:pt x="1458" y="864"/>
                </a:lnTo>
                <a:lnTo>
                  <a:pt x="1466" y="879"/>
                </a:lnTo>
                <a:lnTo>
                  <a:pt x="1475" y="896"/>
                </a:lnTo>
                <a:lnTo>
                  <a:pt x="1482" y="912"/>
                </a:lnTo>
                <a:lnTo>
                  <a:pt x="1489" y="928"/>
                </a:lnTo>
                <a:lnTo>
                  <a:pt x="1495" y="945"/>
                </a:lnTo>
                <a:lnTo>
                  <a:pt x="1499" y="962"/>
                </a:lnTo>
                <a:lnTo>
                  <a:pt x="1504" y="979"/>
                </a:lnTo>
                <a:lnTo>
                  <a:pt x="1507" y="997"/>
                </a:lnTo>
                <a:lnTo>
                  <a:pt x="1509" y="1016"/>
                </a:lnTo>
                <a:lnTo>
                  <a:pt x="1510" y="1034"/>
                </a:lnTo>
                <a:lnTo>
                  <a:pt x="1511" y="1053"/>
                </a:lnTo>
                <a:lnTo>
                  <a:pt x="1510" y="1072"/>
                </a:lnTo>
                <a:lnTo>
                  <a:pt x="1509" y="1091"/>
                </a:lnTo>
                <a:lnTo>
                  <a:pt x="1506" y="1110"/>
                </a:lnTo>
                <a:lnTo>
                  <a:pt x="1503" y="1130"/>
                </a:lnTo>
                <a:lnTo>
                  <a:pt x="1499" y="1148"/>
                </a:lnTo>
                <a:lnTo>
                  <a:pt x="1493" y="1166"/>
                </a:lnTo>
                <a:lnTo>
                  <a:pt x="1487" y="1183"/>
                </a:lnTo>
                <a:lnTo>
                  <a:pt x="1480" y="1200"/>
                </a:lnTo>
                <a:lnTo>
                  <a:pt x="1472" y="1216"/>
                </a:lnTo>
                <a:lnTo>
                  <a:pt x="1463" y="1233"/>
                </a:lnTo>
                <a:lnTo>
                  <a:pt x="1453" y="1249"/>
                </a:lnTo>
                <a:lnTo>
                  <a:pt x="1443" y="1264"/>
                </a:lnTo>
                <a:lnTo>
                  <a:pt x="1432" y="1279"/>
                </a:lnTo>
                <a:lnTo>
                  <a:pt x="1421" y="1292"/>
                </a:lnTo>
                <a:lnTo>
                  <a:pt x="1408" y="1306"/>
                </a:lnTo>
                <a:lnTo>
                  <a:pt x="1396" y="1318"/>
                </a:lnTo>
                <a:close/>
                <a:moveTo>
                  <a:pt x="1147" y="793"/>
                </a:moveTo>
                <a:lnTo>
                  <a:pt x="1160" y="793"/>
                </a:lnTo>
                <a:lnTo>
                  <a:pt x="1173" y="794"/>
                </a:lnTo>
                <a:lnTo>
                  <a:pt x="1186" y="796"/>
                </a:lnTo>
                <a:lnTo>
                  <a:pt x="1199" y="798"/>
                </a:lnTo>
                <a:lnTo>
                  <a:pt x="1211" y="801"/>
                </a:lnTo>
                <a:lnTo>
                  <a:pt x="1224" y="805"/>
                </a:lnTo>
                <a:lnTo>
                  <a:pt x="1236" y="809"/>
                </a:lnTo>
                <a:lnTo>
                  <a:pt x="1248" y="813"/>
                </a:lnTo>
                <a:lnTo>
                  <a:pt x="1260" y="818"/>
                </a:lnTo>
                <a:lnTo>
                  <a:pt x="1271" y="824"/>
                </a:lnTo>
                <a:lnTo>
                  <a:pt x="1282" y="830"/>
                </a:lnTo>
                <a:lnTo>
                  <a:pt x="1292" y="837"/>
                </a:lnTo>
                <a:lnTo>
                  <a:pt x="1302" y="844"/>
                </a:lnTo>
                <a:lnTo>
                  <a:pt x="1312" y="852"/>
                </a:lnTo>
                <a:lnTo>
                  <a:pt x="1321" y="860"/>
                </a:lnTo>
                <a:lnTo>
                  <a:pt x="1330" y="869"/>
                </a:lnTo>
                <a:lnTo>
                  <a:pt x="1339" y="878"/>
                </a:lnTo>
                <a:lnTo>
                  <a:pt x="1347" y="888"/>
                </a:lnTo>
                <a:lnTo>
                  <a:pt x="1356" y="898"/>
                </a:lnTo>
                <a:lnTo>
                  <a:pt x="1363" y="908"/>
                </a:lnTo>
                <a:lnTo>
                  <a:pt x="1370" y="918"/>
                </a:lnTo>
                <a:lnTo>
                  <a:pt x="1376" y="929"/>
                </a:lnTo>
                <a:lnTo>
                  <a:pt x="1382" y="940"/>
                </a:lnTo>
                <a:lnTo>
                  <a:pt x="1387" y="952"/>
                </a:lnTo>
                <a:lnTo>
                  <a:pt x="1391" y="963"/>
                </a:lnTo>
                <a:lnTo>
                  <a:pt x="1395" y="975"/>
                </a:lnTo>
                <a:lnTo>
                  <a:pt x="1399" y="988"/>
                </a:lnTo>
                <a:lnTo>
                  <a:pt x="1402" y="1000"/>
                </a:lnTo>
                <a:lnTo>
                  <a:pt x="1404" y="1014"/>
                </a:lnTo>
                <a:lnTo>
                  <a:pt x="1406" y="1027"/>
                </a:lnTo>
                <a:lnTo>
                  <a:pt x="1407" y="1040"/>
                </a:lnTo>
                <a:lnTo>
                  <a:pt x="1407" y="1053"/>
                </a:lnTo>
                <a:lnTo>
                  <a:pt x="1407" y="1066"/>
                </a:lnTo>
                <a:lnTo>
                  <a:pt x="1406" y="1079"/>
                </a:lnTo>
                <a:lnTo>
                  <a:pt x="1404" y="1092"/>
                </a:lnTo>
                <a:lnTo>
                  <a:pt x="1402" y="1105"/>
                </a:lnTo>
                <a:lnTo>
                  <a:pt x="1399" y="1117"/>
                </a:lnTo>
                <a:lnTo>
                  <a:pt x="1395" y="1131"/>
                </a:lnTo>
                <a:lnTo>
                  <a:pt x="1391" y="1143"/>
                </a:lnTo>
                <a:lnTo>
                  <a:pt x="1387" y="1154"/>
                </a:lnTo>
                <a:lnTo>
                  <a:pt x="1382" y="1166"/>
                </a:lnTo>
                <a:lnTo>
                  <a:pt x="1376" y="1177"/>
                </a:lnTo>
                <a:lnTo>
                  <a:pt x="1370" y="1188"/>
                </a:lnTo>
                <a:lnTo>
                  <a:pt x="1363" y="1198"/>
                </a:lnTo>
                <a:lnTo>
                  <a:pt x="1356" y="1208"/>
                </a:lnTo>
                <a:lnTo>
                  <a:pt x="1347" y="1218"/>
                </a:lnTo>
                <a:lnTo>
                  <a:pt x="1339" y="1227"/>
                </a:lnTo>
                <a:lnTo>
                  <a:pt x="1330" y="1237"/>
                </a:lnTo>
                <a:lnTo>
                  <a:pt x="1321" y="1246"/>
                </a:lnTo>
                <a:lnTo>
                  <a:pt x="1312" y="1254"/>
                </a:lnTo>
                <a:lnTo>
                  <a:pt x="1302" y="1262"/>
                </a:lnTo>
                <a:lnTo>
                  <a:pt x="1292" y="1269"/>
                </a:lnTo>
                <a:lnTo>
                  <a:pt x="1282" y="1276"/>
                </a:lnTo>
                <a:lnTo>
                  <a:pt x="1271" y="1282"/>
                </a:lnTo>
                <a:lnTo>
                  <a:pt x="1260" y="1288"/>
                </a:lnTo>
                <a:lnTo>
                  <a:pt x="1248" y="1293"/>
                </a:lnTo>
                <a:lnTo>
                  <a:pt x="1236" y="1297"/>
                </a:lnTo>
                <a:lnTo>
                  <a:pt x="1224" y="1301"/>
                </a:lnTo>
                <a:lnTo>
                  <a:pt x="1211" y="1305"/>
                </a:lnTo>
                <a:lnTo>
                  <a:pt x="1199" y="1308"/>
                </a:lnTo>
                <a:lnTo>
                  <a:pt x="1186" y="1310"/>
                </a:lnTo>
                <a:lnTo>
                  <a:pt x="1173" y="1312"/>
                </a:lnTo>
                <a:lnTo>
                  <a:pt x="1160" y="1313"/>
                </a:lnTo>
                <a:lnTo>
                  <a:pt x="1147" y="1313"/>
                </a:lnTo>
                <a:lnTo>
                  <a:pt x="1134" y="1313"/>
                </a:lnTo>
                <a:lnTo>
                  <a:pt x="1120" y="1312"/>
                </a:lnTo>
                <a:lnTo>
                  <a:pt x="1107" y="1310"/>
                </a:lnTo>
                <a:lnTo>
                  <a:pt x="1094" y="1308"/>
                </a:lnTo>
                <a:lnTo>
                  <a:pt x="1082" y="1305"/>
                </a:lnTo>
                <a:lnTo>
                  <a:pt x="1069" y="1301"/>
                </a:lnTo>
                <a:lnTo>
                  <a:pt x="1057" y="1297"/>
                </a:lnTo>
                <a:lnTo>
                  <a:pt x="1046" y="1293"/>
                </a:lnTo>
                <a:lnTo>
                  <a:pt x="1034" y="1288"/>
                </a:lnTo>
                <a:lnTo>
                  <a:pt x="1023" y="1282"/>
                </a:lnTo>
                <a:lnTo>
                  <a:pt x="1012" y="1276"/>
                </a:lnTo>
                <a:lnTo>
                  <a:pt x="1001" y="1269"/>
                </a:lnTo>
                <a:lnTo>
                  <a:pt x="991" y="1262"/>
                </a:lnTo>
                <a:lnTo>
                  <a:pt x="981" y="1254"/>
                </a:lnTo>
                <a:lnTo>
                  <a:pt x="972" y="1246"/>
                </a:lnTo>
                <a:lnTo>
                  <a:pt x="963" y="1237"/>
                </a:lnTo>
                <a:lnTo>
                  <a:pt x="954" y="1227"/>
                </a:lnTo>
                <a:lnTo>
                  <a:pt x="946" y="1218"/>
                </a:lnTo>
                <a:lnTo>
                  <a:pt x="938" y="1208"/>
                </a:lnTo>
                <a:lnTo>
                  <a:pt x="931" y="1198"/>
                </a:lnTo>
                <a:lnTo>
                  <a:pt x="924" y="1188"/>
                </a:lnTo>
                <a:lnTo>
                  <a:pt x="918" y="1177"/>
                </a:lnTo>
                <a:lnTo>
                  <a:pt x="912" y="1166"/>
                </a:lnTo>
                <a:lnTo>
                  <a:pt x="907" y="1154"/>
                </a:lnTo>
                <a:lnTo>
                  <a:pt x="903" y="1143"/>
                </a:lnTo>
                <a:lnTo>
                  <a:pt x="899" y="1131"/>
                </a:lnTo>
                <a:lnTo>
                  <a:pt x="895" y="1117"/>
                </a:lnTo>
                <a:lnTo>
                  <a:pt x="891" y="1105"/>
                </a:lnTo>
                <a:lnTo>
                  <a:pt x="889" y="1092"/>
                </a:lnTo>
                <a:lnTo>
                  <a:pt x="887" y="1079"/>
                </a:lnTo>
                <a:lnTo>
                  <a:pt x="886" y="1066"/>
                </a:lnTo>
                <a:lnTo>
                  <a:pt x="886" y="1053"/>
                </a:lnTo>
                <a:lnTo>
                  <a:pt x="886" y="1040"/>
                </a:lnTo>
                <a:lnTo>
                  <a:pt x="887" y="1027"/>
                </a:lnTo>
                <a:lnTo>
                  <a:pt x="889" y="1014"/>
                </a:lnTo>
                <a:lnTo>
                  <a:pt x="891" y="1000"/>
                </a:lnTo>
                <a:lnTo>
                  <a:pt x="895" y="988"/>
                </a:lnTo>
                <a:lnTo>
                  <a:pt x="899" y="975"/>
                </a:lnTo>
                <a:lnTo>
                  <a:pt x="903" y="963"/>
                </a:lnTo>
                <a:lnTo>
                  <a:pt x="907" y="952"/>
                </a:lnTo>
                <a:lnTo>
                  <a:pt x="912" y="940"/>
                </a:lnTo>
                <a:lnTo>
                  <a:pt x="918" y="929"/>
                </a:lnTo>
                <a:lnTo>
                  <a:pt x="924" y="918"/>
                </a:lnTo>
                <a:lnTo>
                  <a:pt x="931" y="908"/>
                </a:lnTo>
                <a:lnTo>
                  <a:pt x="938" y="898"/>
                </a:lnTo>
                <a:lnTo>
                  <a:pt x="946" y="888"/>
                </a:lnTo>
                <a:lnTo>
                  <a:pt x="954" y="878"/>
                </a:lnTo>
                <a:lnTo>
                  <a:pt x="963" y="869"/>
                </a:lnTo>
                <a:lnTo>
                  <a:pt x="972" y="860"/>
                </a:lnTo>
                <a:lnTo>
                  <a:pt x="981" y="852"/>
                </a:lnTo>
                <a:lnTo>
                  <a:pt x="991" y="844"/>
                </a:lnTo>
                <a:lnTo>
                  <a:pt x="1001" y="837"/>
                </a:lnTo>
                <a:lnTo>
                  <a:pt x="1012" y="830"/>
                </a:lnTo>
                <a:lnTo>
                  <a:pt x="1023" y="824"/>
                </a:lnTo>
                <a:lnTo>
                  <a:pt x="1034" y="818"/>
                </a:lnTo>
                <a:lnTo>
                  <a:pt x="1046" y="813"/>
                </a:lnTo>
                <a:lnTo>
                  <a:pt x="1057" y="809"/>
                </a:lnTo>
                <a:lnTo>
                  <a:pt x="1069" y="805"/>
                </a:lnTo>
                <a:lnTo>
                  <a:pt x="1082" y="801"/>
                </a:lnTo>
                <a:lnTo>
                  <a:pt x="1094" y="798"/>
                </a:lnTo>
                <a:lnTo>
                  <a:pt x="1107" y="796"/>
                </a:lnTo>
                <a:lnTo>
                  <a:pt x="1120" y="794"/>
                </a:lnTo>
                <a:lnTo>
                  <a:pt x="1134" y="793"/>
                </a:lnTo>
                <a:lnTo>
                  <a:pt x="1147" y="793"/>
                </a:lnTo>
                <a:close/>
                <a:moveTo>
                  <a:pt x="1224" y="387"/>
                </a:moveTo>
                <a:lnTo>
                  <a:pt x="1267" y="388"/>
                </a:lnTo>
                <a:lnTo>
                  <a:pt x="1310" y="391"/>
                </a:lnTo>
                <a:lnTo>
                  <a:pt x="1351" y="396"/>
                </a:lnTo>
                <a:lnTo>
                  <a:pt x="1393" y="404"/>
                </a:lnTo>
                <a:lnTo>
                  <a:pt x="1433" y="413"/>
                </a:lnTo>
                <a:lnTo>
                  <a:pt x="1474" y="425"/>
                </a:lnTo>
                <a:lnTo>
                  <a:pt x="1512" y="438"/>
                </a:lnTo>
                <a:lnTo>
                  <a:pt x="1550" y="453"/>
                </a:lnTo>
                <a:lnTo>
                  <a:pt x="1588" y="470"/>
                </a:lnTo>
                <a:lnTo>
                  <a:pt x="1624" y="488"/>
                </a:lnTo>
                <a:lnTo>
                  <a:pt x="1658" y="508"/>
                </a:lnTo>
                <a:lnTo>
                  <a:pt x="1692" y="530"/>
                </a:lnTo>
                <a:lnTo>
                  <a:pt x="1726" y="554"/>
                </a:lnTo>
                <a:lnTo>
                  <a:pt x="1757" y="579"/>
                </a:lnTo>
                <a:lnTo>
                  <a:pt x="1787" y="605"/>
                </a:lnTo>
                <a:lnTo>
                  <a:pt x="1817" y="632"/>
                </a:lnTo>
                <a:lnTo>
                  <a:pt x="1844" y="662"/>
                </a:lnTo>
                <a:lnTo>
                  <a:pt x="1870" y="692"/>
                </a:lnTo>
                <a:lnTo>
                  <a:pt x="1895" y="723"/>
                </a:lnTo>
                <a:lnTo>
                  <a:pt x="1918" y="756"/>
                </a:lnTo>
                <a:lnTo>
                  <a:pt x="1941" y="791"/>
                </a:lnTo>
                <a:lnTo>
                  <a:pt x="1961" y="825"/>
                </a:lnTo>
                <a:lnTo>
                  <a:pt x="1979" y="861"/>
                </a:lnTo>
                <a:lnTo>
                  <a:pt x="1996" y="899"/>
                </a:lnTo>
                <a:lnTo>
                  <a:pt x="2011" y="937"/>
                </a:lnTo>
                <a:lnTo>
                  <a:pt x="2024" y="975"/>
                </a:lnTo>
                <a:lnTo>
                  <a:pt x="2035" y="1016"/>
                </a:lnTo>
                <a:lnTo>
                  <a:pt x="2044" y="1056"/>
                </a:lnTo>
                <a:lnTo>
                  <a:pt x="2053" y="1097"/>
                </a:lnTo>
                <a:lnTo>
                  <a:pt x="2058" y="1139"/>
                </a:lnTo>
                <a:lnTo>
                  <a:pt x="2061" y="1181"/>
                </a:lnTo>
                <a:lnTo>
                  <a:pt x="2062" y="1224"/>
                </a:lnTo>
                <a:lnTo>
                  <a:pt x="2061" y="1268"/>
                </a:lnTo>
                <a:lnTo>
                  <a:pt x="2058" y="1310"/>
                </a:lnTo>
                <a:lnTo>
                  <a:pt x="2053" y="1353"/>
                </a:lnTo>
                <a:lnTo>
                  <a:pt x="2044" y="1393"/>
                </a:lnTo>
                <a:lnTo>
                  <a:pt x="2035" y="1434"/>
                </a:lnTo>
                <a:lnTo>
                  <a:pt x="2024" y="1474"/>
                </a:lnTo>
                <a:lnTo>
                  <a:pt x="2011" y="1513"/>
                </a:lnTo>
                <a:lnTo>
                  <a:pt x="1996" y="1550"/>
                </a:lnTo>
                <a:lnTo>
                  <a:pt x="1979" y="1588"/>
                </a:lnTo>
                <a:lnTo>
                  <a:pt x="1961" y="1624"/>
                </a:lnTo>
                <a:lnTo>
                  <a:pt x="1941" y="1659"/>
                </a:lnTo>
                <a:lnTo>
                  <a:pt x="1918" y="1692"/>
                </a:lnTo>
                <a:lnTo>
                  <a:pt x="1895" y="1726"/>
                </a:lnTo>
                <a:lnTo>
                  <a:pt x="1870" y="1757"/>
                </a:lnTo>
                <a:lnTo>
                  <a:pt x="1844" y="1787"/>
                </a:lnTo>
                <a:lnTo>
                  <a:pt x="1817" y="1817"/>
                </a:lnTo>
                <a:lnTo>
                  <a:pt x="1787" y="1845"/>
                </a:lnTo>
                <a:lnTo>
                  <a:pt x="1757" y="1871"/>
                </a:lnTo>
                <a:lnTo>
                  <a:pt x="1726" y="1895"/>
                </a:lnTo>
                <a:lnTo>
                  <a:pt x="1692" y="1919"/>
                </a:lnTo>
                <a:lnTo>
                  <a:pt x="1658" y="1941"/>
                </a:lnTo>
                <a:lnTo>
                  <a:pt x="1624" y="1961"/>
                </a:lnTo>
                <a:lnTo>
                  <a:pt x="1588" y="1980"/>
                </a:lnTo>
                <a:lnTo>
                  <a:pt x="1550" y="1996"/>
                </a:lnTo>
                <a:lnTo>
                  <a:pt x="1512" y="2011"/>
                </a:lnTo>
                <a:lnTo>
                  <a:pt x="1474" y="2024"/>
                </a:lnTo>
                <a:lnTo>
                  <a:pt x="1433" y="2035"/>
                </a:lnTo>
                <a:lnTo>
                  <a:pt x="1393" y="2046"/>
                </a:lnTo>
                <a:lnTo>
                  <a:pt x="1351" y="2053"/>
                </a:lnTo>
                <a:lnTo>
                  <a:pt x="1310" y="2058"/>
                </a:lnTo>
                <a:lnTo>
                  <a:pt x="1267" y="2061"/>
                </a:lnTo>
                <a:lnTo>
                  <a:pt x="1224" y="2062"/>
                </a:lnTo>
                <a:lnTo>
                  <a:pt x="1181" y="2061"/>
                </a:lnTo>
                <a:lnTo>
                  <a:pt x="1139" y="2058"/>
                </a:lnTo>
                <a:lnTo>
                  <a:pt x="1096" y="2053"/>
                </a:lnTo>
                <a:lnTo>
                  <a:pt x="1055" y="2046"/>
                </a:lnTo>
                <a:lnTo>
                  <a:pt x="1015" y="2035"/>
                </a:lnTo>
                <a:lnTo>
                  <a:pt x="975" y="2024"/>
                </a:lnTo>
                <a:lnTo>
                  <a:pt x="936" y="2011"/>
                </a:lnTo>
                <a:lnTo>
                  <a:pt x="899" y="1996"/>
                </a:lnTo>
                <a:lnTo>
                  <a:pt x="861" y="1980"/>
                </a:lnTo>
                <a:lnTo>
                  <a:pt x="825" y="1961"/>
                </a:lnTo>
                <a:lnTo>
                  <a:pt x="790" y="1941"/>
                </a:lnTo>
                <a:lnTo>
                  <a:pt x="756" y="1919"/>
                </a:lnTo>
                <a:lnTo>
                  <a:pt x="723" y="1895"/>
                </a:lnTo>
                <a:lnTo>
                  <a:pt x="692" y="1871"/>
                </a:lnTo>
                <a:lnTo>
                  <a:pt x="662" y="1845"/>
                </a:lnTo>
                <a:lnTo>
                  <a:pt x="632" y="1817"/>
                </a:lnTo>
                <a:lnTo>
                  <a:pt x="604" y="1787"/>
                </a:lnTo>
                <a:lnTo>
                  <a:pt x="578" y="1757"/>
                </a:lnTo>
                <a:lnTo>
                  <a:pt x="553" y="1726"/>
                </a:lnTo>
                <a:lnTo>
                  <a:pt x="529" y="1692"/>
                </a:lnTo>
                <a:lnTo>
                  <a:pt x="508" y="1659"/>
                </a:lnTo>
                <a:lnTo>
                  <a:pt x="488" y="1624"/>
                </a:lnTo>
                <a:lnTo>
                  <a:pt x="469" y="1588"/>
                </a:lnTo>
                <a:lnTo>
                  <a:pt x="453" y="1550"/>
                </a:lnTo>
                <a:lnTo>
                  <a:pt x="438" y="1513"/>
                </a:lnTo>
                <a:lnTo>
                  <a:pt x="424" y="1474"/>
                </a:lnTo>
                <a:lnTo>
                  <a:pt x="413" y="1434"/>
                </a:lnTo>
                <a:lnTo>
                  <a:pt x="403" y="1393"/>
                </a:lnTo>
                <a:lnTo>
                  <a:pt x="396" y="1353"/>
                </a:lnTo>
                <a:lnTo>
                  <a:pt x="391" y="1310"/>
                </a:lnTo>
                <a:lnTo>
                  <a:pt x="388" y="1268"/>
                </a:lnTo>
                <a:lnTo>
                  <a:pt x="386" y="1224"/>
                </a:lnTo>
                <a:lnTo>
                  <a:pt x="388" y="1181"/>
                </a:lnTo>
                <a:lnTo>
                  <a:pt x="391" y="1139"/>
                </a:lnTo>
                <a:lnTo>
                  <a:pt x="396" y="1097"/>
                </a:lnTo>
                <a:lnTo>
                  <a:pt x="403" y="1056"/>
                </a:lnTo>
                <a:lnTo>
                  <a:pt x="413" y="1016"/>
                </a:lnTo>
                <a:lnTo>
                  <a:pt x="424" y="975"/>
                </a:lnTo>
                <a:lnTo>
                  <a:pt x="438" y="937"/>
                </a:lnTo>
                <a:lnTo>
                  <a:pt x="453" y="899"/>
                </a:lnTo>
                <a:lnTo>
                  <a:pt x="469" y="861"/>
                </a:lnTo>
                <a:lnTo>
                  <a:pt x="488" y="825"/>
                </a:lnTo>
                <a:lnTo>
                  <a:pt x="508" y="791"/>
                </a:lnTo>
                <a:lnTo>
                  <a:pt x="529" y="756"/>
                </a:lnTo>
                <a:lnTo>
                  <a:pt x="553" y="723"/>
                </a:lnTo>
                <a:lnTo>
                  <a:pt x="578" y="692"/>
                </a:lnTo>
                <a:lnTo>
                  <a:pt x="604" y="662"/>
                </a:lnTo>
                <a:lnTo>
                  <a:pt x="632" y="632"/>
                </a:lnTo>
                <a:lnTo>
                  <a:pt x="662" y="605"/>
                </a:lnTo>
                <a:lnTo>
                  <a:pt x="692" y="579"/>
                </a:lnTo>
                <a:lnTo>
                  <a:pt x="723" y="554"/>
                </a:lnTo>
                <a:lnTo>
                  <a:pt x="756" y="530"/>
                </a:lnTo>
                <a:lnTo>
                  <a:pt x="790" y="508"/>
                </a:lnTo>
                <a:lnTo>
                  <a:pt x="825" y="488"/>
                </a:lnTo>
                <a:lnTo>
                  <a:pt x="861" y="470"/>
                </a:lnTo>
                <a:lnTo>
                  <a:pt x="899" y="453"/>
                </a:lnTo>
                <a:lnTo>
                  <a:pt x="936" y="438"/>
                </a:lnTo>
                <a:lnTo>
                  <a:pt x="975" y="425"/>
                </a:lnTo>
                <a:lnTo>
                  <a:pt x="1015" y="413"/>
                </a:lnTo>
                <a:lnTo>
                  <a:pt x="1055" y="404"/>
                </a:lnTo>
                <a:lnTo>
                  <a:pt x="1096" y="396"/>
                </a:lnTo>
                <a:lnTo>
                  <a:pt x="1139" y="391"/>
                </a:lnTo>
                <a:lnTo>
                  <a:pt x="1181" y="388"/>
                </a:lnTo>
                <a:lnTo>
                  <a:pt x="1224"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sp>
        <p:nvSpPr>
          <p:cNvPr id="14" name="Freeform 11">
            <a:extLst>
              <a:ext uri="{FF2B5EF4-FFF2-40B4-BE49-F238E27FC236}">
                <a16:creationId xmlns:a16="http://schemas.microsoft.com/office/drawing/2014/main" xmlns="" id="{65375EAB-8C98-4078-A43D-1148E506A068}"/>
              </a:ext>
            </a:extLst>
          </p:cNvPr>
          <p:cNvSpPr>
            <a:spLocks noChangeAspect="1" noEditPoints="1"/>
          </p:cNvSpPr>
          <p:nvPr/>
        </p:nvSpPr>
        <p:spPr bwMode="auto">
          <a:xfrm>
            <a:off x="3181727" y="3189932"/>
            <a:ext cx="881688" cy="881688"/>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sp>
        <p:nvSpPr>
          <p:cNvPr id="15" name="Freeform 7">
            <a:extLst>
              <a:ext uri="{FF2B5EF4-FFF2-40B4-BE49-F238E27FC236}">
                <a16:creationId xmlns:a16="http://schemas.microsoft.com/office/drawing/2014/main" xmlns="" id="{8BBA4592-C466-41F6-BECF-4584F571D201}"/>
              </a:ext>
            </a:extLst>
          </p:cNvPr>
          <p:cNvSpPr>
            <a:spLocks noChangeAspect="1" noEditPoints="1"/>
          </p:cNvSpPr>
          <p:nvPr/>
        </p:nvSpPr>
        <p:spPr bwMode="auto">
          <a:xfrm>
            <a:off x="4651370" y="3189932"/>
            <a:ext cx="881688" cy="881688"/>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sp>
        <p:nvSpPr>
          <p:cNvPr id="16" name="Freeform 5">
            <a:extLst>
              <a:ext uri="{FF2B5EF4-FFF2-40B4-BE49-F238E27FC236}">
                <a16:creationId xmlns:a16="http://schemas.microsoft.com/office/drawing/2014/main" xmlns="" id="{61A154EB-C3B1-41E5-9E7C-DB820EE6793B}"/>
              </a:ext>
            </a:extLst>
          </p:cNvPr>
          <p:cNvSpPr>
            <a:spLocks noChangeAspect="1" noEditPoints="1"/>
          </p:cNvSpPr>
          <p:nvPr/>
        </p:nvSpPr>
        <p:spPr bwMode="auto">
          <a:xfrm>
            <a:off x="6121014" y="3189932"/>
            <a:ext cx="881688" cy="881688"/>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sp>
        <p:nvSpPr>
          <p:cNvPr id="17" name="Freeform 10">
            <a:extLst>
              <a:ext uri="{FF2B5EF4-FFF2-40B4-BE49-F238E27FC236}">
                <a16:creationId xmlns:a16="http://schemas.microsoft.com/office/drawing/2014/main" xmlns="" id="{9C423A42-73E1-42CD-A156-0276C8B1C1F2}"/>
              </a:ext>
            </a:extLst>
          </p:cNvPr>
          <p:cNvSpPr>
            <a:spLocks noChangeAspect="1" noEditPoints="1"/>
          </p:cNvSpPr>
          <p:nvPr/>
        </p:nvSpPr>
        <p:spPr bwMode="auto">
          <a:xfrm>
            <a:off x="9060301" y="3189932"/>
            <a:ext cx="881688" cy="881688"/>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solidFill>
            <a:srgbClr val="504975"/>
          </a:solidFill>
          <a:ln>
            <a:noFill/>
          </a:ln>
        </p:spPr>
        <p:txBody>
          <a:bodyPr vert="horz" wrap="square" lIns="124416" tIns="62208" rIns="124416" bIns="62208" numCol="1" anchor="t" anchorCtr="0" compatLnSpc="1">
            <a:prstTxWarp prst="textNoShape">
              <a:avLst/>
            </a:prstTxWarp>
          </a:bodyPr>
          <a:lstStyle/>
          <a:p>
            <a:endParaRPr lang="zh-CN" altLang="en-US" sz="2800">
              <a:solidFill>
                <a:schemeClr val="tx1">
                  <a:lumMod val="95000"/>
                  <a:lumOff val="5000"/>
                </a:schemeClr>
              </a:solidFill>
              <a:cs typeface="+mn-ea"/>
              <a:sym typeface="+mn-lt"/>
            </a:endParaRPr>
          </a:p>
        </p:txBody>
      </p:sp>
      <p:grpSp>
        <p:nvGrpSpPr>
          <p:cNvPr id="18" name="组合 17">
            <a:extLst>
              <a:ext uri="{FF2B5EF4-FFF2-40B4-BE49-F238E27FC236}">
                <a16:creationId xmlns:a16="http://schemas.microsoft.com/office/drawing/2014/main" xmlns="" id="{EF6CF252-36A3-4E9B-84C2-A7D6983D3665}"/>
              </a:ext>
            </a:extLst>
          </p:cNvPr>
          <p:cNvGrpSpPr/>
          <p:nvPr/>
        </p:nvGrpSpPr>
        <p:grpSpPr>
          <a:xfrm>
            <a:off x="1582486" y="1881346"/>
            <a:ext cx="195952" cy="1371667"/>
            <a:chOff x="971600" y="1563638"/>
            <a:chExt cx="144016" cy="1008112"/>
          </a:xfrm>
        </p:grpSpPr>
        <p:cxnSp>
          <p:nvCxnSpPr>
            <p:cNvPr id="19" name="直接连接符 18">
              <a:extLst>
                <a:ext uri="{FF2B5EF4-FFF2-40B4-BE49-F238E27FC236}">
                  <a16:creationId xmlns:a16="http://schemas.microsoft.com/office/drawing/2014/main" xmlns="" id="{A89BEEE1-9F0C-4C3C-AD8F-02E3406616E6}"/>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572E9427-644E-4121-8BF6-93B61E5B3204}"/>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sp>
        <p:nvSpPr>
          <p:cNvPr id="21" name="Rectangle 13" descr="FD1DDF730CE4456e89755B07FE1653D0# #Rectangle 13">
            <a:extLst>
              <a:ext uri="{FF2B5EF4-FFF2-40B4-BE49-F238E27FC236}">
                <a16:creationId xmlns:a16="http://schemas.microsoft.com/office/drawing/2014/main" xmlns="" id="{3DA85655-16CC-4B1C-A43D-8A946409FFD2}"/>
              </a:ext>
            </a:extLst>
          </p:cNvPr>
          <p:cNvSpPr>
            <a:spLocks noChangeArrowheads="1"/>
          </p:cNvSpPr>
          <p:nvPr/>
        </p:nvSpPr>
        <p:spPr bwMode="auto">
          <a:xfrm>
            <a:off x="1655329" y="2182795"/>
            <a:ext cx="236458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grpSp>
        <p:nvGrpSpPr>
          <p:cNvPr id="22" name="组合 21">
            <a:extLst>
              <a:ext uri="{FF2B5EF4-FFF2-40B4-BE49-F238E27FC236}">
                <a16:creationId xmlns:a16="http://schemas.microsoft.com/office/drawing/2014/main" xmlns="" id="{BD57449D-C123-4F6D-82C9-D96440603AF7}"/>
              </a:ext>
            </a:extLst>
          </p:cNvPr>
          <p:cNvGrpSpPr/>
          <p:nvPr/>
        </p:nvGrpSpPr>
        <p:grpSpPr>
          <a:xfrm>
            <a:off x="4522972" y="1881346"/>
            <a:ext cx="195952" cy="1371667"/>
            <a:chOff x="971600" y="1563638"/>
            <a:chExt cx="144016" cy="1008112"/>
          </a:xfrm>
        </p:grpSpPr>
        <p:cxnSp>
          <p:nvCxnSpPr>
            <p:cNvPr id="23" name="直接连接符 22">
              <a:extLst>
                <a:ext uri="{FF2B5EF4-FFF2-40B4-BE49-F238E27FC236}">
                  <a16:creationId xmlns:a16="http://schemas.microsoft.com/office/drawing/2014/main" xmlns="" id="{C3D5081F-C2A4-443F-A142-E5A7109930A4}"/>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47CE43CD-9049-42E3-AA4D-55712F5A0F4C}"/>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sp>
        <p:nvSpPr>
          <p:cNvPr id="25" name="Rectangle 13" descr="FD1DDF730CE4456e89755B07FE1653D0# #Rectangle 13">
            <a:extLst>
              <a:ext uri="{FF2B5EF4-FFF2-40B4-BE49-F238E27FC236}">
                <a16:creationId xmlns:a16="http://schemas.microsoft.com/office/drawing/2014/main" xmlns="" id="{2936309B-189E-45D5-B5EF-DADACCD58D3C}"/>
              </a:ext>
            </a:extLst>
          </p:cNvPr>
          <p:cNvSpPr>
            <a:spLocks noChangeArrowheads="1"/>
          </p:cNvSpPr>
          <p:nvPr/>
        </p:nvSpPr>
        <p:spPr bwMode="auto">
          <a:xfrm>
            <a:off x="4595815" y="2182795"/>
            <a:ext cx="236458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grpSp>
        <p:nvGrpSpPr>
          <p:cNvPr id="26" name="组合 25">
            <a:extLst>
              <a:ext uri="{FF2B5EF4-FFF2-40B4-BE49-F238E27FC236}">
                <a16:creationId xmlns:a16="http://schemas.microsoft.com/office/drawing/2014/main" xmlns="" id="{78E71345-A0A0-4BF6-92E0-FE9BD5BB171F}"/>
              </a:ext>
            </a:extLst>
          </p:cNvPr>
          <p:cNvGrpSpPr/>
          <p:nvPr/>
        </p:nvGrpSpPr>
        <p:grpSpPr>
          <a:xfrm>
            <a:off x="7492681" y="1881346"/>
            <a:ext cx="195952" cy="1371667"/>
            <a:chOff x="971600" y="1563638"/>
            <a:chExt cx="144016" cy="1008112"/>
          </a:xfrm>
        </p:grpSpPr>
        <p:cxnSp>
          <p:nvCxnSpPr>
            <p:cNvPr id="27" name="直接连接符 26">
              <a:extLst>
                <a:ext uri="{FF2B5EF4-FFF2-40B4-BE49-F238E27FC236}">
                  <a16:creationId xmlns:a16="http://schemas.microsoft.com/office/drawing/2014/main" xmlns="" id="{729DA25D-D7AB-488C-B425-C1661E488D11}"/>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76C6B399-DA7B-40EA-AF08-D3C78FD4B4B4}"/>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sp>
        <p:nvSpPr>
          <p:cNvPr id="29" name="Rectangle 13" descr="FD1DDF730CE4456e89755B07FE1653D0# #Rectangle 13">
            <a:extLst>
              <a:ext uri="{FF2B5EF4-FFF2-40B4-BE49-F238E27FC236}">
                <a16:creationId xmlns:a16="http://schemas.microsoft.com/office/drawing/2014/main" xmlns="" id="{2D0F9432-3C31-45EF-A2F7-A149E4AD2363}"/>
              </a:ext>
            </a:extLst>
          </p:cNvPr>
          <p:cNvSpPr>
            <a:spLocks noChangeArrowheads="1"/>
          </p:cNvSpPr>
          <p:nvPr/>
        </p:nvSpPr>
        <p:spPr bwMode="auto">
          <a:xfrm>
            <a:off x="7565524" y="2182795"/>
            <a:ext cx="236458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grpSp>
        <p:nvGrpSpPr>
          <p:cNvPr id="30" name="组合 29">
            <a:extLst>
              <a:ext uri="{FF2B5EF4-FFF2-40B4-BE49-F238E27FC236}">
                <a16:creationId xmlns:a16="http://schemas.microsoft.com/office/drawing/2014/main" xmlns="" id="{AAF6A409-E905-4D60-B3C6-6349B2CADC8A}"/>
              </a:ext>
            </a:extLst>
          </p:cNvPr>
          <p:cNvGrpSpPr/>
          <p:nvPr/>
        </p:nvGrpSpPr>
        <p:grpSpPr>
          <a:xfrm flipV="1">
            <a:off x="3100339" y="4063846"/>
            <a:ext cx="195952" cy="1371667"/>
            <a:chOff x="971600" y="1563638"/>
            <a:chExt cx="144016" cy="1008112"/>
          </a:xfrm>
        </p:grpSpPr>
        <p:cxnSp>
          <p:nvCxnSpPr>
            <p:cNvPr id="31" name="直接连接符 30">
              <a:extLst>
                <a:ext uri="{FF2B5EF4-FFF2-40B4-BE49-F238E27FC236}">
                  <a16:creationId xmlns:a16="http://schemas.microsoft.com/office/drawing/2014/main" xmlns="" id="{90D6858D-956A-43A8-803F-36D3542EC969}"/>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55027E6F-23FB-4EFF-B476-0413ACC71A15}"/>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grpSp>
        <p:nvGrpSpPr>
          <p:cNvPr id="33" name="组合 32">
            <a:extLst>
              <a:ext uri="{FF2B5EF4-FFF2-40B4-BE49-F238E27FC236}">
                <a16:creationId xmlns:a16="http://schemas.microsoft.com/office/drawing/2014/main" xmlns="" id="{8003F04D-8D50-4D11-A811-4EF51D8510B7}"/>
              </a:ext>
            </a:extLst>
          </p:cNvPr>
          <p:cNvGrpSpPr/>
          <p:nvPr/>
        </p:nvGrpSpPr>
        <p:grpSpPr>
          <a:xfrm flipV="1">
            <a:off x="6040825" y="4063846"/>
            <a:ext cx="195952" cy="1371667"/>
            <a:chOff x="971600" y="1563638"/>
            <a:chExt cx="144016" cy="1008112"/>
          </a:xfrm>
        </p:grpSpPr>
        <p:cxnSp>
          <p:nvCxnSpPr>
            <p:cNvPr id="34" name="直接连接符 33">
              <a:extLst>
                <a:ext uri="{FF2B5EF4-FFF2-40B4-BE49-F238E27FC236}">
                  <a16:creationId xmlns:a16="http://schemas.microsoft.com/office/drawing/2014/main" xmlns="" id="{4062B01E-1DC2-483E-AC08-889CCAB164D0}"/>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F7F880EB-8458-4676-8B2D-4BBE9AF59163}"/>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grpSp>
        <p:nvGrpSpPr>
          <p:cNvPr id="36" name="组合 35">
            <a:extLst>
              <a:ext uri="{FF2B5EF4-FFF2-40B4-BE49-F238E27FC236}">
                <a16:creationId xmlns:a16="http://schemas.microsoft.com/office/drawing/2014/main" xmlns="" id="{4E90275D-51BD-4285-9AAF-BC36B5EE4218}"/>
              </a:ext>
            </a:extLst>
          </p:cNvPr>
          <p:cNvGrpSpPr/>
          <p:nvPr/>
        </p:nvGrpSpPr>
        <p:grpSpPr>
          <a:xfrm flipV="1">
            <a:off x="9010535" y="4063846"/>
            <a:ext cx="195952" cy="1371667"/>
            <a:chOff x="971600" y="1563638"/>
            <a:chExt cx="144016" cy="1008112"/>
          </a:xfrm>
        </p:grpSpPr>
        <p:cxnSp>
          <p:nvCxnSpPr>
            <p:cNvPr id="37" name="直接连接符 36">
              <a:extLst>
                <a:ext uri="{FF2B5EF4-FFF2-40B4-BE49-F238E27FC236}">
                  <a16:creationId xmlns:a16="http://schemas.microsoft.com/office/drawing/2014/main" xmlns="" id="{0BE49811-A671-490B-9BC7-6B0F4050F2E8}"/>
                </a:ext>
              </a:extLst>
            </p:cNvPr>
            <p:cNvCxnSpPr/>
            <p:nvPr/>
          </p:nvCxnSpPr>
          <p:spPr>
            <a:xfrm flipH="1" flipV="1">
              <a:off x="971600" y="2427734"/>
              <a:ext cx="144016" cy="144016"/>
            </a:xfrm>
            <a:prstGeom prst="line">
              <a:avLst/>
            </a:prstGeom>
            <a:ln w="6350">
              <a:solidFill>
                <a:schemeClr val="bg1">
                  <a:lumMod val="65000"/>
                </a:schemeClr>
              </a:solidFill>
              <a:prstDash val="lgDashDotDot"/>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05E6D7E3-D0CE-4ED1-95E0-7A0C1E9DB557}"/>
                </a:ext>
              </a:extLst>
            </p:cNvPr>
            <p:cNvCxnSpPr/>
            <p:nvPr/>
          </p:nvCxnSpPr>
          <p:spPr>
            <a:xfrm>
              <a:off x="971600" y="1563638"/>
              <a:ext cx="0" cy="864096"/>
            </a:xfrm>
            <a:prstGeom prst="line">
              <a:avLst/>
            </a:prstGeom>
            <a:ln w="6350">
              <a:solidFill>
                <a:schemeClr val="bg1">
                  <a:lumMod val="65000"/>
                </a:schemeClr>
              </a:solidFill>
              <a:prstDash val="lgDashDotDot"/>
              <a:headEnd type="oval" w="sm" len="sm"/>
            </a:ln>
          </p:spPr>
          <p:style>
            <a:lnRef idx="1">
              <a:schemeClr val="accent1"/>
            </a:lnRef>
            <a:fillRef idx="0">
              <a:schemeClr val="accent1"/>
            </a:fillRef>
            <a:effectRef idx="0">
              <a:schemeClr val="accent1"/>
            </a:effectRef>
            <a:fontRef idx="minor">
              <a:schemeClr val="tx1"/>
            </a:fontRef>
          </p:style>
        </p:cxnSp>
      </p:grpSp>
      <p:sp>
        <p:nvSpPr>
          <p:cNvPr id="39" name="Rectangle 13" descr="FD1DDF730CE4456e89755B07FE1653D0# #Rectangle 13">
            <a:extLst>
              <a:ext uri="{FF2B5EF4-FFF2-40B4-BE49-F238E27FC236}">
                <a16:creationId xmlns:a16="http://schemas.microsoft.com/office/drawing/2014/main" xmlns="" id="{A49DA096-4EAA-41AD-AA4D-37FB9F143772}"/>
              </a:ext>
            </a:extLst>
          </p:cNvPr>
          <p:cNvSpPr>
            <a:spLocks noChangeArrowheads="1"/>
          </p:cNvSpPr>
          <p:nvPr/>
        </p:nvSpPr>
        <p:spPr bwMode="auto">
          <a:xfrm>
            <a:off x="3181724" y="4945476"/>
            <a:ext cx="236458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sp>
        <p:nvSpPr>
          <p:cNvPr id="40" name="Rectangle 13" descr="FD1DDF730CE4456e89755B07FE1653D0# #Rectangle 13">
            <a:extLst>
              <a:ext uri="{FF2B5EF4-FFF2-40B4-BE49-F238E27FC236}">
                <a16:creationId xmlns:a16="http://schemas.microsoft.com/office/drawing/2014/main" xmlns="" id="{4DBE42F4-757F-446E-AFB9-3543D4959319}"/>
              </a:ext>
            </a:extLst>
          </p:cNvPr>
          <p:cNvSpPr>
            <a:spLocks noChangeArrowheads="1"/>
          </p:cNvSpPr>
          <p:nvPr/>
        </p:nvSpPr>
        <p:spPr bwMode="auto">
          <a:xfrm>
            <a:off x="6122210" y="4945477"/>
            <a:ext cx="236458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sp>
        <p:nvSpPr>
          <p:cNvPr id="41" name="Rectangle 13" descr="FD1DDF730CE4456e89755B07FE1653D0# #Rectangle 13">
            <a:extLst>
              <a:ext uri="{FF2B5EF4-FFF2-40B4-BE49-F238E27FC236}">
                <a16:creationId xmlns:a16="http://schemas.microsoft.com/office/drawing/2014/main" xmlns="" id="{1C17E990-26AF-45E1-82BC-A499ADC55791}"/>
              </a:ext>
            </a:extLst>
          </p:cNvPr>
          <p:cNvSpPr>
            <a:spLocks noChangeArrowheads="1"/>
          </p:cNvSpPr>
          <p:nvPr/>
        </p:nvSpPr>
        <p:spPr bwMode="auto">
          <a:xfrm>
            <a:off x="9091920" y="4945477"/>
            <a:ext cx="19726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95000"/>
                    <a:lumOff val="5000"/>
                  </a:schemeClr>
                </a:solidFill>
                <a:latin typeface="+mn-lt"/>
                <a:ea typeface="+mn-ea"/>
                <a:cs typeface="+mn-ea"/>
                <a:sym typeface="+mn-lt"/>
              </a:rPr>
              <a:t>请在此输入您的内容，文字均可编辑。请在此输入您的内容，文字均可编辑。</a:t>
            </a:r>
          </a:p>
        </p:txBody>
      </p:sp>
    </p:spTree>
    <p:extLst>
      <p:ext uri="{BB962C8B-B14F-4D97-AF65-F5344CB8AC3E}">
        <p14:creationId xmlns:p14="http://schemas.microsoft.com/office/powerpoint/2010/main" val="3387646677"/>
      </p:ext>
    </p:extLst>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53" presetClass="entr" presetSubtype="52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fltVal val="0.5"/>
                                          </p:val>
                                        </p:tav>
                                        <p:tav tm="100000">
                                          <p:val>
                                            <p:strVal val="#ppt_x"/>
                                          </p:val>
                                        </p:tav>
                                      </p:tavLst>
                                    </p:anim>
                                    <p:anim calcmode="lin" valueType="num">
                                      <p:cBhvr>
                                        <p:cTn id="28" dur="500" fill="hold"/>
                                        <p:tgtEl>
                                          <p:spTgt spid="15"/>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anim calcmode="lin" valueType="num">
                                      <p:cBhvr>
                                        <p:cTn id="34" dur="500" fill="hold"/>
                                        <p:tgtEl>
                                          <p:spTgt spid="16"/>
                                        </p:tgtEl>
                                        <p:attrNameLst>
                                          <p:attrName>ppt_x</p:attrName>
                                        </p:attrNameLst>
                                      </p:cBhvr>
                                      <p:tavLst>
                                        <p:tav tm="0">
                                          <p:val>
                                            <p:fltVal val="0.5"/>
                                          </p:val>
                                        </p:tav>
                                        <p:tav tm="100000">
                                          <p:val>
                                            <p:strVal val="#ppt_x"/>
                                          </p:val>
                                        </p:tav>
                                      </p:tavLst>
                                    </p:anim>
                                    <p:anim calcmode="lin" valueType="num">
                                      <p:cBhvr>
                                        <p:cTn id="35" dur="500" fill="hold"/>
                                        <p:tgtEl>
                                          <p:spTgt spid="16"/>
                                        </p:tgtEl>
                                        <p:attrNameLst>
                                          <p:attrName>ppt_y</p:attrName>
                                        </p:attrNameLst>
                                      </p:cBhvr>
                                      <p:tavLst>
                                        <p:tav tm="0">
                                          <p:val>
                                            <p:fltVal val="0.5"/>
                                          </p:val>
                                        </p:tav>
                                        <p:tav tm="100000">
                                          <p:val>
                                            <p:strVal val="#ppt_y"/>
                                          </p:val>
                                        </p:tav>
                                      </p:tavLst>
                                    </p:anim>
                                  </p:childTnLst>
                                </p:cTn>
                              </p:par>
                              <p:par>
                                <p:cTn id="36" presetID="49" presetClass="entr" presetSubtype="0" decel="100000" fill="hold" grpId="1"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 calcmode="lin" valueType="num">
                                      <p:cBhvr>
                                        <p:cTn id="40" dur="500" fill="hold"/>
                                        <p:tgtEl>
                                          <p:spTgt spid="15"/>
                                        </p:tgtEl>
                                        <p:attrNameLst>
                                          <p:attrName>style.rotation</p:attrName>
                                        </p:attrNameLst>
                                      </p:cBhvr>
                                      <p:tavLst>
                                        <p:tav tm="0">
                                          <p:val>
                                            <p:fltVal val="360"/>
                                          </p:val>
                                        </p:tav>
                                        <p:tav tm="100000">
                                          <p:val>
                                            <p:fltVal val="0"/>
                                          </p:val>
                                        </p:tav>
                                      </p:tavLst>
                                    </p:anim>
                                    <p:animEffect transition="in" filter="fade">
                                      <p:cBhvr>
                                        <p:cTn id="41" dur="500"/>
                                        <p:tgtEl>
                                          <p:spTgt spid="15"/>
                                        </p:tgtEl>
                                      </p:cBhvr>
                                    </p:animEffect>
                                  </p:childTnLst>
                                </p:cTn>
                              </p:par>
                              <p:par>
                                <p:cTn id="42" presetID="49" presetClass="entr" presetSubtype="0" decel="100000" fill="hold" grpId="1"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style.rotation</p:attrName>
                                        </p:attrNameLst>
                                      </p:cBhvr>
                                      <p:tavLst>
                                        <p:tav tm="0">
                                          <p:val>
                                            <p:fltVal val="360"/>
                                          </p:val>
                                        </p:tav>
                                        <p:tav tm="100000">
                                          <p:val>
                                            <p:fltVal val="0"/>
                                          </p:val>
                                        </p:tav>
                                      </p:tavLst>
                                    </p:anim>
                                    <p:animEffect transition="in" filter="fade">
                                      <p:cBhvr>
                                        <p:cTn id="47" dur="500"/>
                                        <p:tgtEl>
                                          <p:spTgt spid="16"/>
                                        </p:tgtEl>
                                      </p:cBhvr>
                                    </p:animEffect>
                                  </p:childTnLst>
                                </p:cTn>
                              </p:par>
                            </p:childTnLst>
                          </p:cTn>
                        </p:par>
                        <p:par>
                          <p:cTn id="48" fill="hold">
                            <p:stCondLst>
                              <p:cond delay="1000"/>
                            </p:stCondLst>
                            <p:childTnLst>
                              <p:par>
                                <p:cTn id="49" presetID="53" presetClass="entr" presetSubtype="52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anim calcmode="lin" valueType="num">
                                      <p:cBhvr>
                                        <p:cTn id="54" dur="500" fill="hold"/>
                                        <p:tgtEl>
                                          <p:spTgt spid="14"/>
                                        </p:tgtEl>
                                        <p:attrNameLst>
                                          <p:attrName>ppt_x</p:attrName>
                                        </p:attrNameLst>
                                      </p:cBhvr>
                                      <p:tavLst>
                                        <p:tav tm="0">
                                          <p:val>
                                            <p:fltVal val="0.5"/>
                                          </p:val>
                                        </p:tav>
                                        <p:tav tm="100000">
                                          <p:val>
                                            <p:strVal val="#ppt_x"/>
                                          </p:val>
                                        </p:tav>
                                      </p:tavLst>
                                    </p:anim>
                                    <p:anim calcmode="lin" valueType="num">
                                      <p:cBhvr>
                                        <p:cTn id="55" dur="500" fill="hold"/>
                                        <p:tgtEl>
                                          <p:spTgt spid="14"/>
                                        </p:tgtEl>
                                        <p:attrNameLst>
                                          <p:attrName>ppt_y</p:attrName>
                                        </p:attrNameLst>
                                      </p:cBhvr>
                                      <p:tavLst>
                                        <p:tav tm="0">
                                          <p:val>
                                            <p:fltVal val="0.5"/>
                                          </p:val>
                                        </p:tav>
                                        <p:tav tm="100000">
                                          <p:val>
                                            <p:strVal val="#ppt_y"/>
                                          </p:val>
                                        </p:tav>
                                      </p:tavLst>
                                    </p:anim>
                                  </p:childTnLst>
                                </p:cTn>
                              </p:par>
                              <p:par>
                                <p:cTn id="56" presetID="53" presetClass="entr" presetSubtype="52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fltVal val="0.5"/>
                                          </p:val>
                                        </p:tav>
                                        <p:tav tm="100000">
                                          <p:val>
                                            <p:strVal val="#ppt_x"/>
                                          </p:val>
                                        </p:tav>
                                      </p:tavLst>
                                    </p:anim>
                                    <p:anim calcmode="lin" valueType="num">
                                      <p:cBhvr>
                                        <p:cTn id="62" dur="500" fill="hold"/>
                                        <p:tgtEl>
                                          <p:spTgt spid="13"/>
                                        </p:tgtEl>
                                        <p:attrNameLst>
                                          <p:attrName>ppt_y</p:attrName>
                                        </p:attrNameLst>
                                      </p:cBhvr>
                                      <p:tavLst>
                                        <p:tav tm="0">
                                          <p:val>
                                            <p:fltVal val="0.5"/>
                                          </p:val>
                                        </p:tav>
                                        <p:tav tm="100000">
                                          <p:val>
                                            <p:strVal val="#ppt_y"/>
                                          </p:val>
                                        </p:tav>
                                      </p:tavLst>
                                    </p:anim>
                                  </p:childTnLst>
                                </p:cTn>
                              </p:par>
                              <p:par>
                                <p:cTn id="63" presetID="49" presetClass="entr" presetSubtype="0" decel="100000" fill="hold" grpId="1"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 calcmode="lin" valueType="num">
                                      <p:cBhvr>
                                        <p:cTn id="67" dur="500" fill="hold"/>
                                        <p:tgtEl>
                                          <p:spTgt spid="14"/>
                                        </p:tgtEl>
                                        <p:attrNameLst>
                                          <p:attrName>style.rotation</p:attrName>
                                        </p:attrNameLst>
                                      </p:cBhvr>
                                      <p:tavLst>
                                        <p:tav tm="0">
                                          <p:val>
                                            <p:fltVal val="360"/>
                                          </p:val>
                                        </p:tav>
                                        <p:tav tm="100000">
                                          <p:val>
                                            <p:fltVal val="0"/>
                                          </p:val>
                                        </p:tav>
                                      </p:tavLst>
                                    </p:anim>
                                    <p:animEffect transition="in" filter="fade">
                                      <p:cBhvr>
                                        <p:cTn id="68" dur="500"/>
                                        <p:tgtEl>
                                          <p:spTgt spid="14"/>
                                        </p:tgtEl>
                                      </p:cBhvr>
                                    </p:animEffect>
                                  </p:childTnLst>
                                </p:cTn>
                              </p:par>
                              <p:par>
                                <p:cTn id="69" presetID="49" presetClass="entr" presetSubtype="0" decel="100000" fill="hold" grpId="1"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 calcmode="lin" valueType="num">
                                      <p:cBhvr>
                                        <p:cTn id="73" dur="500" fill="hold"/>
                                        <p:tgtEl>
                                          <p:spTgt spid="13"/>
                                        </p:tgtEl>
                                        <p:attrNameLst>
                                          <p:attrName>style.rotation</p:attrName>
                                        </p:attrNameLst>
                                      </p:cBhvr>
                                      <p:tavLst>
                                        <p:tav tm="0">
                                          <p:val>
                                            <p:fltVal val="360"/>
                                          </p:val>
                                        </p:tav>
                                        <p:tav tm="100000">
                                          <p:val>
                                            <p:fltVal val="0"/>
                                          </p:val>
                                        </p:tav>
                                      </p:tavLst>
                                    </p:anim>
                                    <p:animEffect transition="in" filter="fade">
                                      <p:cBhvr>
                                        <p:cTn id="74" dur="500"/>
                                        <p:tgtEl>
                                          <p:spTgt spid="13"/>
                                        </p:tgtEl>
                                      </p:cBhvr>
                                    </p:animEffect>
                                  </p:childTnLst>
                                </p:cTn>
                              </p:par>
                            </p:childTnLst>
                          </p:cTn>
                        </p:par>
                        <p:par>
                          <p:cTn id="75" fill="hold">
                            <p:stCondLst>
                              <p:cond delay="1500"/>
                            </p:stCondLst>
                            <p:childTnLst>
                              <p:par>
                                <p:cTn id="76" presetID="53" presetClass="entr" presetSubtype="528"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p:cTn id="78" dur="500" fill="hold"/>
                                        <p:tgtEl>
                                          <p:spTgt spid="12"/>
                                        </p:tgtEl>
                                        <p:attrNameLst>
                                          <p:attrName>ppt_w</p:attrName>
                                        </p:attrNameLst>
                                      </p:cBhvr>
                                      <p:tavLst>
                                        <p:tav tm="0">
                                          <p:val>
                                            <p:fltVal val="0"/>
                                          </p:val>
                                        </p:tav>
                                        <p:tav tm="100000">
                                          <p:val>
                                            <p:strVal val="#ppt_w"/>
                                          </p:val>
                                        </p:tav>
                                      </p:tavLst>
                                    </p:anim>
                                    <p:anim calcmode="lin" valueType="num">
                                      <p:cBhvr>
                                        <p:cTn id="79" dur="500" fill="hold"/>
                                        <p:tgtEl>
                                          <p:spTgt spid="12"/>
                                        </p:tgtEl>
                                        <p:attrNameLst>
                                          <p:attrName>ppt_h</p:attrName>
                                        </p:attrNameLst>
                                      </p:cBhvr>
                                      <p:tavLst>
                                        <p:tav tm="0">
                                          <p:val>
                                            <p:fltVal val="0"/>
                                          </p:val>
                                        </p:tav>
                                        <p:tav tm="100000">
                                          <p:val>
                                            <p:strVal val="#ppt_h"/>
                                          </p:val>
                                        </p:tav>
                                      </p:tavLst>
                                    </p:anim>
                                    <p:animEffect transition="in" filter="fade">
                                      <p:cBhvr>
                                        <p:cTn id="80" dur="500"/>
                                        <p:tgtEl>
                                          <p:spTgt spid="12"/>
                                        </p:tgtEl>
                                      </p:cBhvr>
                                    </p:animEffect>
                                    <p:anim calcmode="lin" valueType="num">
                                      <p:cBhvr>
                                        <p:cTn id="81" dur="500" fill="hold"/>
                                        <p:tgtEl>
                                          <p:spTgt spid="12"/>
                                        </p:tgtEl>
                                        <p:attrNameLst>
                                          <p:attrName>ppt_x</p:attrName>
                                        </p:attrNameLst>
                                      </p:cBhvr>
                                      <p:tavLst>
                                        <p:tav tm="0">
                                          <p:val>
                                            <p:fltVal val="0.5"/>
                                          </p:val>
                                        </p:tav>
                                        <p:tav tm="100000">
                                          <p:val>
                                            <p:strVal val="#ppt_x"/>
                                          </p:val>
                                        </p:tav>
                                      </p:tavLst>
                                    </p:anim>
                                    <p:anim calcmode="lin" valueType="num">
                                      <p:cBhvr>
                                        <p:cTn id="82" dur="500" fill="hold"/>
                                        <p:tgtEl>
                                          <p:spTgt spid="12"/>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ppt_w</p:attrName>
                                        </p:attrNameLst>
                                      </p:cBhvr>
                                      <p:tavLst>
                                        <p:tav tm="0">
                                          <p:val>
                                            <p:fltVal val="0"/>
                                          </p:val>
                                        </p:tav>
                                        <p:tav tm="100000">
                                          <p:val>
                                            <p:strVal val="#ppt_w"/>
                                          </p:val>
                                        </p:tav>
                                      </p:tavLst>
                                    </p:anim>
                                    <p:anim calcmode="lin" valueType="num">
                                      <p:cBhvr>
                                        <p:cTn id="86" dur="500" fill="hold"/>
                                        <p:tgtEl>
                                          <p:spTgt spid="17"/>
                                        </p:tgtEl>
                                        <p:attrNameLst>
                                          <p:attrName>ppt_h</p:attrName>
                                        </p:attrNameLst>
                                      </p:cBhvr>
                                      <p:tavLst>
                                        <p:tav tm="0">
                                          <p:val>
                                            <p:fltVal val="0"/>
                                          </p:val>
                                        </p:tav>
                                        <p:tav tm="100000">
                                          <p:val>
                                            <p:strVal val="#ppt_h"/>
                                          </p:val>
                                        </p:tav>
                                      </p:tavLst>
                                    </p:anim>
                                    <p:animEffect transition="in" filter="fade">
                                      <p:cBhvr>
                                        <p:cTn id="87" dur="500"/>
                                        <p:tgtEl>
                                          <p:spTgt spid="17"/>
                                        </p:tgtEl>
                                      </p:cBhvr>
                                    </p:animEffect>
                                    <p:anim calcmode="lin" valueType="num">
                                      <p:cBhvr>
                                        <p:cTn id="88" dur="500" fill="hold"/>
                                        <p:tgtEl>
                                          <p:spTgt spid="17"/>
                                        </p:tgtEl>
                                        <p:attrNameLst>
                                          <p:attrName>ppt_x</p:attrName>
                                        </p:attrNameLst>
                                      </p:cBhvr>
                                      <p:tavLst>
                                        <p:tav tm="0">
                                          <p:val>
                                            <p:fltVal val="0.5"/>
                                          </p:val>
                                        </p:tav>
                                        <p:tav tm="100000">
                                          <p:val>
                                            <p:strVal val="#ppt_x"/>
                                          </p:val>
                                        </p:tav>
                                      </p:tavLst>
                                    </p:anim>
                                    <p:anim calcmode="lin" valueType="num">
                                      <p:cBhvr>
                                        <p:cTn id="89" dur="500" fill="hold"/>
                                        <p:tgtEl>
                                          <p:spTgt spid="17"/>
                                        </p:tgtEl>
                                        <p:attrNameLst>
                                          <p:attrName>ppt_y</p:attrName>
                                        </p:attrNameLst>
                                      </p:cBhvr>
                                      <p:tavLst>
                                        <p:tav tm="0">
                                          <p:val>
                                            <p:fltVal val="0.5"/>
                                          </p:val>
                                        </p:tav>
                                        <p:tav tm="100000">
                                          <p:val>
                                            <p:strVal val="#ppt_y"/>
                                          </p:val>
                                        </p:tav>
                                      </p:tavLst>
                                    </p:anim>
                                  </p:childTnLst>
                                </p:cTn>
                              </p:par>
                              <p:par>
                                <p:cTn id="90" presetID="49" presetClass="entr" presetSubtype="0" decel="100000" fill="hold" grpId="1" nodeType="with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p:cTn id="92" dur="500" fill="hold"/>
                                        <p:tgtEl>
                                          <p:spTgt spid="12"/>
                                        </p:tgtEl>
                                        <p:attrNameLst>
                                          <p:attrName>ppt_w</p:attrName>
                                        </p:attrNameLst>
                                      </p:cBhvr>
                                      <p:tavLst>
                                        <p:tav tm="0">
                                          <p:val>
                                            <p:fltVal val="0"/>
                                          </p:val>
                                        </p:tav>
                                        <p:tav tm="100000">
                                          <p:val>
                                            <p:strVal val="#ppt_w"/>
                                          </p:val>
                                        </p:tav>
                                      </p:tavLst>
                                    </p:anim>
                                    <p:anim calcmode="lin" valueType="num">
                                      <p:cBhvr>
                                        <p:cTn id="93" dur="500" fill="hold"/>
                                        <p:tgtEl>
                                          <p:spTgt spid="12"/>
                                        </p:tgtEl>
                                        <p:attrNameLst>
                                          <p:attrName>ppt_h</p:attrName>
                                        </p:attrNameLst>
                                      </p:cBhvr>
                                      <p:tavLst>
                                        <p:tav tm="0">
                                          <p:val>
                                            <p:fltVal val="0"/>
                                          </p:val>
                                        </p:tav>
                                        <p:tav tm="100000">
                                          <p:val>
                                            <p:strVal val="#ppt_h"/>
                                          </p:val>
                                        </p:tav>
                                      </p:tavLst>
                                    </p:anim>
                                    <p:anim calcmode="lin" valueType="num">
                                      <p:cBhvr>
                                        <p:cTn id="94" dur="500" fill="hold"/>
                                        <p:tgtEl>
                                          <p:spTgt spid="12"/>
                                        </p:tgtEl>
                                        <p:attrNameLst>
                                          <p:attrName>style.rotation</p:attrName>
                                        </p:attrNameLst>
                                      </p:cBhvr>
                                      <p:tavLst>
                                        <p:tav tm="0">
                                          <p:val>
                                            <p:fltVal val="360"/>
                                          </p:val>
                                        </p:tav>
                                        <p:tav tm="100000">
                                          <p:val>
                                            <p:fltVal val="0"/>
                                          </p:val>
                                        </p:tav>
                                      </p:tavLst>
                                    </p:anim>
                                    <p:animEffect transition="in" filter="fade">
                                      <p:cBhvr>
                                        <p:cTn id="95" dur="500"/>
                                        <p:tgtEl>
                                          <p:spTgt spid="12"/>
                                        </p:tgtEl>
                                      </p:cBhvr>
                                    </p:animEffect>
                                  </p:childTnLst>
                                </p:cTn>
                              </p:par>
                              <p:par>
                                <p:cTn id="96" presetID="49" presetClass="entr" presetSubtype="0" decel="100000" fill="hold" grpId="1" nodeType="with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 calcmode="lin" valueType="num">
                                      <p:cBhvr>
                                        <p:cTn id="100" dur="500" fill="hold"/>
                                        <p:tgtEl>
                                          <p:spTgt spid="17"/>
                                        </p:tgtEl>
                                        <p:attrNameLst>
                                          <p:attrName>style.rotation</p:attrName>
                                        </p:attrNameLst>
                                      </p:cBhvr>
                                      <p:tavLst>
                                        <p:tav tm="0">
                                          <p:val>
                                            <p:fltVal val="360"/>
                                          </p:val>
                                        </p:tav>
                                        <p:tav tm="100000">
                                          <p:val>
                                            <p:fltVal val="0"/>
                                          </p:val>
                                        </p:tav>
                                      </p:tavLst>
                                    </p:anim>
                                    <p:animEffect transition="in" filter="fade">
                                      <p:cBhvr>
                                        <p:cTn id="101" dur="500"/>
                                        <p:tgtEl>
                                          <p:spTgt spid="17"/>
                                        </p:tgtEl>
                                      </p:cBhvr>
                                    </p:animEffect>
                                  </p:childTnLst>
                                </p:cTn>
                              </p:par>
                            </p:childTnLst>
                          </p:cTn>
                        </p:par>
                        <p:par>
                          <p:cTn id="102" fill="hold">
                            <p:stCondLst>
                              <p:cond delay="2000"/>
                            </p:stCondLst>
                            <p:childTnLst>
                              <p:par>
                                <p:cTn id="103" presetID="22" presetClass="entr" presetSubtype="4" fill="hold" nodeType="after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wipe(down)">
                                      <p:cBhvr>
                                        <p:cTn id="105" dur="500"/>
                                        <p:tgtEl>
                                          <p:spTgt spid="18"/>
                                        </p:tgtEl>
                                      </p:cBhvr>
                                    </p:animEffect>
                                  </p:childTnLst>
                                </p:cTn>
                              </p:par>
                              <p:par>
                                <p:cTn id="106" presetID="22" presetClass="entr" presetSubtype="1" fill="hold" nodeType="with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par>
                          <p:cTn id="109" fill="hold">
                            <p:stCondLst>
                              <p:cond delay="2500"/>
                            </p:stCondLst>
                            <p:childTnLst>
                              <p:par>
                                <p:cTn id="110" presetID="22" presetClass="entr" presetSubtype="8"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wipe(left)">
                                      <p:cBhvr>
                                        <p:cTn id="112" dur="500"/>
                                        <p:tgtEl>
                                          <p:spTgt spid="3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1"/>
                                        </p:tgtEl>
                                        <p:attrNameLst>
                                          <p:attrName>style.visibility</p:attrName>
                                        </p:attrNameLst>
                                      </p:cBhvr>
                                      <p:to>
                                        <p:strVal val="visible"/>
                                      </p:to>
                                    </p:set>
                                    <p:animEffect transition="in" filter="wipe(left)">
                                      <p:cBhvr>
                                        <p:cTn id="115" dur="500"/>
                                        <p:tgtEl>
                                          <p:spTgt spid="21"/>
                                        </p:tgtEl>
                                      </p:cBhvr>
                                    </p:animEffect>
                                  </p:childTnLst>
                                </p:cTn>
                              </p:par>
                            </p:childTnLst>
                          </p:cTn>
                        </p:par>
                        <p:par>
                          <p:cTn id="116" fill="hold">
                            <p:stCondLst>
                              <p:cond delay="3000"/>
                            </p:stCondLst>
                            <p:childTnLst>
                              <p:par>
                                <p:cTn id="117" presetID="22" presetClass="entr" presetSubtype="4" fill="hold" nodeType="afterEffect">
                                  <p:stCondLst>
                                    <p:cond delay="0"/>
                                  </p:stCondLst>
                                  <p:childTnLst>
                                    <p:set>
                                      <p:cBhvr>
                                        <p:cTn id="118" dur="1" fill="hold">
                                          <p:stCondLst>
                                            <p:cond delay="0"/>
                                          </p:stCondLst>
                                        </p:cTn>
                                        <p:tgtEl>
                                          <p:spTgt spid="22"/>
                                        </p:tgtEl>
                                        <p:attrNameLst>
                                          <p:attrName>style.visibility</p:attrName>
                                        </p:attrNameLst>
                                      </p:cBhvr>
                                      <p:to>
                                        <p:strVal val="visible"/>
                                      </p:to>
                                    </p:set>
                                    <p:animEffect transition="in" filter="wipe(down)">
                                      <p:cBhvr>
                                        <p:cTn id="119" dur="500"/>
                                        <p:tgtEl>
                                          <p:spTgt spid="22"/>
                                        </p:tgtEl>
                                      </p:cBhvr>
                                    </p:animEffect>
                                  </p:childTnLst>
                                </p:cTn>
                              </p:par>
                              <p:par>
                                <p:cTn id="120" presetID="22" presetClass="entr" presetSubtype="1" fill="hold"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wipe(up)">
                                      <p:cBhvr>
                                        <p:cTn id="122" dur="500"/>
                                        <p:tgtEl>
                                          <p:spTgt spid="33"/>
                                        </p:tgtEl>
                                      </p:cBhvr>
                                    </p:animEffect>
                                  </p:childTnLst>
                                </p:cTn>
                              </p:par>
                            </p:childTnLst>
                          </p:cTn>
                        </p:par>
                        <p:par>
                          <p:cTn id="123" fill="hold">
                            <p:stCondLst>
                              <p:cond delay="3500"/>
                            </p:stCondLst>
                            <p:childTnLst>
                              <p:par>
                                <p:cTn id="124" presetID="22" presetClass="entr" presetSubtype="8"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wipe(left)">
                                      <p:cBhvr>
                                        <p:cTn id="126" dur="500"/>
                                        <p:tgtEl>
                                          <p:spTgt spid="40"/>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25"/>
                                        </p:tgtEl>
                                        <p:attrNameLst>
                                          <p:attrName>style.visibility</p:attrName>
                                        </p:attrNameLst>
                                      </p:cBhvr>
                                      <p:to>
                                        <p:strVal val="visible"/>
                                      </p:to>
                                    </p:set>
                                    <p:animEffect transition="in" filter="wipe(left)">
                                      <p:cBhvr>
                                        <p:cTn id="129" dur="500"/>
                                        <p:tgtEl>
                                          <p:spTgt spid="25"/>
                                        </p:tgtEl>
                                      </p:cBhvr>
                                    </p:animEffect>
                                  </p:childTnLst>
                                </p:cTn>
                              </p:par>
                            </p:childTnLst>
                          </p:cTn>
                        </p:par>
                        <p:par>
                          <p:cTn id="130" fill="hold">
                            <p:stCondLst>
                              <p:cond delay="4000"/>
                            </p:stCondLst>
                            <p:childTnLst>
                              <p:par>
                                <p:cTn id="131" presetID="22" presetClass="entr" presetSubtype="4" fill="hold" nodeType="afterEffect">
                                  <p:stCondLst>
                                    <p:cond delay="0"/>
                                  </p:stCondLst>
                                  <p:childTnLst>
                                    <p:set>
                                      <p:cBhvr>
                                        <p:cTn id="132" dur="1" fill="hold">
                                          <p:stCondLst>
                                            <p:cond delay="0"/>
                                          </p:stCondLst>
                                        </p:cTn>
                                        <p:tgtEl>
                                          <p:spTgt spid="26"/>
                                        </p:tgtEl>
                                        <p:attrNameLst>
                                          <p:attrName>style.visibility</p:attrName>
                                        </p:attrNameLst>
                                      </p:cBhvr>
                                      <p:to>
                                        <p:strVal val="visible"/>
                                      </p:to>
                                    </p:set>
                                    <p:animEffect transition="in" filter="wipe(down)">
                                      <p:cBhvr>
                                        <p:cTn id="133" dur="500"/>
                                        <p:tgtEl>
                                          <p:spTgt spid="26"/>
                                        </p:tgtEl>
                                      </p:cBhvr>
                                    </p:animEffect>
                                  </p:childTnLst>
                                </p:cTn>
                              </p:par>
                              <p:par>
                                <p:cTn id="134" presetID="22" presetClass="entr" presetSubtype="1" fill="hold" nodeType="withEffect">
                                  <p:stCondLst>
                                    <p:cond delay="0"/>
                                  </p:stCondLst>
                                  <p:childTnLst>
                                    <p:set>
                                      <p:cBhvr>
                                        <p:cTn id="135" dur="1" fill="hold">
                                          <p:stCondLst>
                                            <p:cond delay="0"/>
                                          </p:stCondLst>
                                        </p:cTn>
                                        <p:tgtEl>
                                          <p:spTgt spid="36"/>
                                        </p:tgtEl>
                                        <p:attrNameLst>
                                          <p:attrName>style.visibility</p:attrName>
                                        </p:attrNameLst>
                                      </p:cBhvr>
                                      <p:to>
                                        <p:strVal val="visible"/>
                                      </p:to>
                                    </p:set>
                                    <p:animEffect transition="in" filter="wipe(up)">
                                      <p:cBhvr>
                                        <p:cTn id="136" dur="500"/>
                                        <p:tgtEl>
                                          <p:spTgt spid="36"/>
                                        </p:tgtEl>
                                      </p:cBhvr>
                                    </p:animEffect>
                                  </p:childTnLst>
                                </p:cTn>
                              </p:par>
                            </p:childTnLst>
                          </p:cTn>
                        </p:par>
                        <p:par>
                          <p:cTn id="137" fill="hold">
                            <p:stCondLst>
                              <p:cond delay="4500"/>
                            </p:stCondLst>
                            <p:childTnLst>
                              <p:par>
                                <p:cTn id="138" presetID="22" presetClass="entr" presetSubtype="8" fill="hold" grpId="0" nodeType="after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wipe(left)">
                                      <p:cBhvr>
                                        <p:cTn id="140" dur="500"/>
                                        <p:tgtEl>
                                          <p:spTgt spid="29"/>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wipe(left)">
                                      <p:cBhvr>
                                        <p:cTn id="14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21" grpId="0"/>
      <p:bldP spid="25" grpId="0"/>
      <p:bldP spid="29"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grpSp>
        <p:nvGrpSpPr>
          <p:cNvPr id="2" name="组合 1">
            <a:extLst>
              <a:ext uri="{FF2B5EF4-FFF2-40B4-BE49-F238E27FC236}">
                <a16:creationId xmlns:a16="http://schemas.microsoft.com/office/drawing/2014/main" xmlns="" id="{1A912A6B-240A-48B3-83D3-A7A1F2DA2ECA}"/>
              </a:ext>
            </a:extLst>
          </p:cNvPr>
          <p:cNvGrpSpPr/>
          <p:nvPr/>
        </p:nvGrpSpPr>
        <p:grpSpPr>
          <a:xfrm>
            <a:off x="5465640" y="2244963"/>
            <a:ext cx="1260720" cy="3308485"/>
            <a:chOff x="5383890" y="1542487"/>
            <a:chExt cx="1723462" cy="4522849"/>
          </a:xfrm>
        </p:grpSpPr>
        <p:grpSp>
          <p:nvGrpSpPr>
            <p:cNvPr id="12" name="组合 11">
              <a:extLst>
                <a:ext uri="{FF2B5EF4-FFF2-40B4-BE49-F238E27FC236}">
                  <a16:creationId xmlns:a16="http://schemas.microsoft.com/office/drawing/2014/main" xmlns="" id="{1E9B4DF2-B706-4DA5-8ACA-CAE46071A4CD}"/>
                </a:ext>
              </a:extLst>
            </p:cNvPr>
            <p:cNvGrpSpPr/>
            <p:nvPr/>
          </p:nvGrpSpPr>
          <p:grpSpPr>
            <a:xfrm>
              <a:off x="5383890" y="1542487"/>
              <a:ext cx="1123045" cy="1302732"/>
              <a:chOff x="5301679" y="1577352"/>
              <a:chExt cx="1123045" cy="1302732"/>
            </a:xfrm>
          </p:grpSpPr>
          <p:sp>
            <p:nvSpPr>
              <p:cNvPr id="13" name="六边形 12">
                <a:extLst>
                  <a:ext uri="{FF2B5EF4-FFF2-40B4-BE49-F238E27FC236}">
                    <a16:creationId xmlns:a16="http://schemas.microsoft.com/office/drawing/2014/main" xmlns="" id="{D068348B-007A-456E-BAD1-9F9C3EC51493}"/>
                  </a:ext>
                </a:extLst>
              </p:cNvPr>
              <p:cNvSpPr/>
              <p:nvPr/>
            </p:nvSpPr>
            <p:spPr>
              <a:xfrm rot="5400000">
                <a:off x="5211836" y="1667195"/>
                <a:ext cx="1302732" cy="1123045"/>
              </a:xfrm>
              <a:prstGeom prst="hexagon">
                <a:avLst/>
              </a:prstGeom>
              <a:solidFill>
                <a:srgbClr val="50497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cs typeface="+mn-ea"/>
                  <a:sym typeface="+mn-lt"/>
                </a:endParaRPr>
              </a:p>
            </p:txBody>
          </p:sp>
          <p:sp>
            <p:nvSpPr>
              <p:cNvPr id="14" name="KSO_Shape">
                <a:extLst>
                  <a:ext uri="{FF2B5EF4-FFF2-40B4-BE49-F238E27FC236}">
                    <a16:creationId xmlns:a16="http://schemas.microsoft.com/office/drawing/2014/main" xmlns="" id="{F655B296-5D9C-4E0D-9761-CBF6DF7484A1}"/>
                  </a:ext>
                </a:extLst>
              </p:cNvPr>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8"/>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cs typeface="+mn-ea"/>
                  <a:sym typeface="+mn-lt"/>
                </a:endParaRPr>
              </a:p>
            </p:txBody>
          </p:sp>
        </p:grpSp>
        <p:grpSp>
          <p:nvGrpSpPr>
            <p:cNvPr id="15" name="组合 14">
              <a:extLst>
                <a:ext uri="{FF2B5EF4-FFF2-40B4-BE49-F238E27FC236}">
                  <a16:creationId xmlns:a16="http://schemas.microsoft.com/office/drawing/2014/main" xmlns="" id="{0CB31C6E-4CC3-4F71-898B-F8960E724F33}"/>
                </a:ext>
              </a:extLst>
            </p:cNvPr>
            <p:cNvGrpSpPr/>
            <p:nvPr/>
          </p:nvGrpSpPr>
          <p:grpSpPr>
            <a:xfrm>
              <a:off x="5984307" y="2615320"/>
              <a:ext cx="1123045" cy="1302732"/>
              <a:chOff x="5902096" y="2650185"/>
              <a:chExt cx="1123045" cy="1302732"/>
            </a:xfrm>
          </p:grpSpPr>
          <p:sp>
            <p:nvSpPr>
              <p:cNvPr id="16" name="六边形 15">
                <a:extLst>
                  <a:ext uri="{FF2B5EF4-FFF2-40B4-BE49-F238E27FC236}">
                    <a16:creationId xmlns:a16="http://schemas.microsoft.com/office/drawing/2014/main" xmlns="" id="{3C7A04BC-117F-4267-BFB0-F92129CA7CB4}"/>
                  </a:ext>
                </a:extLst>
              </p:cNvPr>
              <p:cNvSpPr/>
              <p:nvPr/>
            </p:nvSpPr>
            <p:spPr>
              <a:xfrm rot="5400000">
                <a:off x="5812253" y="2740028"/>
                <a:ext cx="1302732" cy="1123045"/>
              </a:xfrm>
              <a:prstGeom prst="hexagon">
                <a:avLst/>
              </a:prstGeom>
              <a:solidFill>
                <a:srgbClr val="50497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cs typeface="+mn-ea"/>
                  <a:sym typeface="+mn-lt"/>
                </a:endParaRPr>
              </a:p>
            </p:txBody>
          </p:sp>
          <p:sp>
            <p:nvSpPr>
              <p:cNvPr id="17" name="KSO_Shape">
                <a:extLst>
                  <a:ext uri="{FF2B5EF4-FFF2-40B4-BE49-F238E27FC236}">
                    <a16:creationId xmlns:a16="http://schemas.microsoft.com/office/drawing/2014/main" xmlns="" id="{125F2E68-864A-496D-8671-4871A9F70E0E}"/>
                  </a:ext>
                </a:extLst>
              </p:cNvPr>
              <p:cNvSpPr>
                <a:spLocks noChangeArrowheads="1"/>
              </p:cNvSpPr>
              <p:nvPr/>
            </p:nvSpPr>
            <p:spPr bwMode="auto">
              <a:xfrm>
                <a:off x="6218596" y="3069394"/>
                <a:ext cx="490046" cy="460643"/>
              </a:xfrm>
              <a:custGeom>
                <a:avLst/>
                <a:gdLst>
                  <a:gd name="T0" fmla="*/ 186557 w 1993900"/>
                  <a:gd name="T1" fmla="*/ 1472017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8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7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7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cs typeface="+mn-ea"/>
                  <a:sym typeface="+mn-lt"/>
                </a:endParaRPr>
              </a:p>
            </p:txBody>
          </p:sp>
        </p:grpSp>
        <p:grpSp>
          <p:nvGrpSpPr>
            <p:cNvPr id="18" name="组合 17">
              <a:extLst>
                <a:ext uri="{FF2B5EF4-FFF2-40B4-BE49-F238E27FC236}">
                  <a16:creationId xmlns:a16="http://schemas.microsoft.com/office/drawing/2014/main" xmlns="" id="{D143ED4C-4B2B-4EAA-BBD2-0F2326D91332}"/>
                </a:ext>
              </a:extLst>
            </p:cNvPr>
            <p:cNvGrpSpPr/>
            <p:nvPr/>
          </p:nvGrpSpPr>
          <p:grpSpPr>
            <a:xfrm>
              <a:off x="5383890" y="3689151"/>
              <a:ext cx="1123045" cy="1302732"/>
              <a:chOff x="5301679" y="3724016"/>
              <a:chExt cx="1123045" cy="1302732"/>
            </a:xfrm>
          </p:grpSpPr>
          <p:sp>
            <p:nvSpPr>
              <p:cNvPr id="19" name="六边形 18">
                <a:extLst>
                  <a:ext uri="{FF2B5EF4-FFF2-40B4-BE49-F238E27FC236}">
                    <a16:creationId xmlns:a16="http://schemas.microsoft.com/office/drawing/2014/main" xmlns="" id="{8ABEA922-F0CA-400B-B793-6A9BADB423D5}"/>
                  </a:ext>
                </a:extLst>
              </p:cNvPr>
              <p:cNvSpPr/>
              <p:nvPr/>
            </p:nvSpPr>
            <p:spPr>
              <a:xfrm rot="5400000">
                <a:off x="5211836" y="3813859"/>
                <a:ext cx="1302732" cy="1123045"/>
              </a:xfrm>
              <a:prstGeom prst="hexagon">
                <a:avLst/>
              </a:prstGeom>
              <a:solidFill>
                <a:srgbClr val="50497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cs typeface="+mn-ea"/>
                  <a:sym typeface="+mn-lt"/>
                </a:endParaRPr>
              </a:p>
            </p:txBody>
          </p:sp>
          <p:sp>
            <p:nvSpPr>
              <p:cNvPr id="20" name="KSO_Shape">
                <a:extLst>
                  <a:ext uri="{FF2B5EF4-FFF2-40B4-BE49-F238E27FC236}">
                    <a16:creationId xmlns:a16="http://schemas.microsoft.com/office/drawing/2014/main" xmlns="" id="{A07EF50D-6550-4DB1-9A72-43BA5BAF4018}"/>
                  </a:ext>
                </a:extLst>
              </p:cNvPr>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cs typeface="+mn-ea"/>
                  <a:sym typeface="+mn-lt"/>
                </a:endParaRPr>
              </a:p>
            </p:txBody>
          </p:sp>
        </p:grpSp>
        <p:grpSp>
          <p:nvGrpSpPr>
            <p:cNvPr id="21" name="组合 20">
              <a:extLst>
                <a:ext uri="{FF2B5EF4-FFF2-40B4-BE49-F238E27FC236}">
                  <a16:creationId xmlns:a16="http://schemas.microsoft.com/office/drawing/2014/main" xmlns="" id="{1022B3C3-CC33-44C1-B6F1-D9DA9DCF4889}"/>
                </a:ext>
              </a:extLst>
            </p:cNvPr>
            <p:cNvGrpSpPr/>
            <p:nvPr/>
          </p:nvGrpSpPr>
          <p:grpSpPr>
            <a:xfrm>
              <a:off x="5968806" y="4762604"/>
              <a:ext cx="1123045" cy="1302732"/>
              <a:chOff x="5550606" y="4704901"/>
              <a:chExt cx="1123045" cy="1302732"/>
            </a:xfrm>
          </p:grpSpPr>
          <p:sp>
            <p:nvSpPr>
              <p:cNvPr id="22" name="六边形 21">
                <a:extLst>
                  <a:ext uri="{FF2B5EF4-FFF2-40B4-BE49-F238E27FC236}">
                    <a16:creationId xmlns:a16="http://schemas.microsoft.com/office/drawing/2014/main" xmlns="" id="{EEDACA89-1353-42DE-9522-AF0B24F3733B}"/>
                  </a:ext>
                </a:extLst>
              </p:cNvPr>
              <p:cNvSpPr/>
              <p:nvPr/>
            </p:nvSpPr>
            <p:spPr>
              <a:xfrm rot="5400000">
                <a:off x="5460763" y="4794744"/>
                <a:ext cx="1302732" cy="1123045"/>
              </a:xfrm>
              <a:prstGeom prst="hexagon">
                <a:avLst/>
              </a:prstGeom>
              <a:solidFill>
                <a:srgbClr val="50497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cs typeface="+mn-ea"/>
                  <a:sym typeface="+mn-lt"/>
                </a:endParaRPr>
              </a:p>
            </p:txBody>
          </p:sp>
          <p:grpSp>
            <p:nvGrpSpPr>
              <p:cNvPr id="23" name="组合 22">
                <a:extLst>
                  <a:ext uri="{FF2B5EF4-FFF2-40B4-BE49-F238E27FC236}">
                    <a16:creationId xmlns:a16="http://schemas.microsoft.com/office/drawing/2014/main" xmlns="" id="{C5F500F4-394B-4EBF-A53C-01FE8E074F06}"/>
                  </a:ext>
                </a:extLst>
              </p:cNvPr>
              <p:cNvGrpSpPr/>
              <p:nvPr/>
            </p:nvGrpSpPr>
            <p:grpSpPr>
              <a:xfrm>
                <a:off x="5923329" y="5169661"/>
                <a:ext cx="348517" cy="446576"/>
                <a:chOff x="3095876" y="2479873"/>
                <a:chExt cx="366231" cy="470769"/>
              </a:xfrm>
            </p:grpSpPr>
            <p:sp>
              <p:nvSpPr>
                <p:cNvPr id="24" name="Freeform 108">
                  <a:extLst>
                    <a:ext uri="{FF2B5EF4-FFF2-40B4-BE49-F238E27FC236}">
                      <a16:creationId xmlns:a16="http://schemas.microsoft.com/office/drawing/2014/main" xmlns="" id="{857F03D6-84DF-41E7-8197-B31F0A02C157}"/>
                    </a:ext>
                  </a:extLst>
                </p:cNvPr>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50000"/>
                      </a:schemeClr>
                    </a:solidFill>
                    <a:cs typeface="+mn-ea"/>
                    <a:sym typeface="+mn-lt"/>
                  </a:endParaRPr>
                </a:p>
              </p:txBody>
            </p:sp>
            <p:sp>
              <p:nvSpPr>
                <p:cNvPr id="25" name="Freeform 109">
                  <a:extLst>
                    <a:ext uri="{FF2B5EF4-FFF2-40B4-BE49-F238E27FC236}">
                      <a16:creationId xmlns:a16="http://schemas.microsoft.com/office/drawing/2014/main" xmlns="" id="{8C9675A2-A747-4026-A12B-4757B8E69135}"/>
                    </a:ext>
                  </a:extLst>
                </p:cNvPr>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50000"/>
                      </a:schemeClr>
                    </a:solidFill>
                    <a:cs typeface="+mn-ea"/>
                    <a:sym typeface="+mn-lt"/>
                  </a:endParaRPr>
                </a:p>
              </p:txBody>
            </p:sp>
            <p:sp>
              <p:nvSpPr>
                <p:cNvPr id="26" name="Rectangle 110">
                  <a:extLst>
                    <a:ext uri="{FF2B5EF4-FFF2-40B4-BE49-F238E27FC236}">
                      <a16:creationId xmlns:a16="http://schemas.microsoft.com/office/drawing/2014/main" xmlns="" id="{130AF278-0D15-4247-8B42-999CE3B36C3C}"/>
                    </a:ext>
                  </a:extLst>
                </p:cNvPr>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50000"/>
                      </a:schemeClr>
                    </a:solidFill>
                    <a:cs typeface="+mn-ea"/>
                    <a:sym typeface="+mn-lt"/>
                  </a:endParaRPr>
                </a:p>
              </p:txBody>
            </p:sp>
            <p:sp>
              <p:nvSpPr>
                <p:cNvPr id="27" name="Rectangle 111">
                  <a:extLst>
                    <a:ext uri="{FF2B5EF4-FFF2-40B4-BE49-F238E27FC236}">
                      <a16:creationId xmlns:a16="http://schemas.microsoft.com/office/drawing/2014/main" xmlns="" id="{4948F1B8-300C-4D19-A43C-B1C629CF2EE1}"/>
                    </a:ext>
                  </a:extLst>
                </p:cNvPr>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50000"/>
                      </a:schemeClr>
                    </a:solidFill>
                    <a:cs typeface="+mn-ea"/>
                    <a:sym typeface="+mn-lt"/>
                  </a:endParaRPr>
                </a:p>
              </p:txBody>
            </p:sp>
          </p:grpSp>
        </p:grpSp>
      </p:grpSp>
      <p:sp>
        <p:nvSpPr>
          <p:cNvPr id="28" name="TextBox 77">
            <a:extLst>
              <a:ext uri="{FF2B5EF4-FFF2-40B4-BE49-F238E27FC236}">
                <a16:creationId xmlns:a16="http://schemas.microsoft.com/office/drawing/2014/main" xmlns="" id="{C87A2D39-F95E-43A4-BAA6-9D461A267BF7}"/>
              </a:ext>
            </a:extLst>
          </p:cNvPr>
          <p:cNvSpPr txBox="1"/>
          <p:nvPr/>
        </p:nvSpPr>
        <p:spPr>
          <a:xfrm>
            <a:off x="1510120" y="2165458"/>
            <a:ext cx="2609062"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85000"/>
                    <a:lumOff val="15000"/>
                  </a:schemeClr>
                </a:solidFill>
                <a:latin typeface="+mn-lt"/>
                <a:ea typeface="+mn-ea"/>
                <a:cs typeface="+mn-ea"/>
                <a:sym typeface="+mn-lt"/>
              </a:rPr>
              <a:t>输入你的标题</a:t>
            </a:r>
            <a:endParaRPr lang="id-ID" sz="2400" kern="1200" dirty="0">
              <a:solidFill>
                <a:schemeClr val="tx1">
                  <a:lumMod val="85000"/>
                  <a:lumOff val="15000"/>
                </a:schemeClr>
              </a:solidFill>
              <a:latin typeface="+mn-lt"/>
              <a:ea typeface="+mn-ea"/>
              <a:cs typeface="+mn-ea"/>
              <a:sym typeface="+mn-lt"/>
            </a:endParaRPr>
          </a:p>
        </p:txBody>
      </p:sp>
      <p:sp>
        <p:nvSpPr>
          <p:cNvPr id="29" name="Rectangle 81">
            <a:extLst>
              <a:ext uri="{FF2B5EF4-FFF2-40B4-BE49-F238E27FC236}">
                <a16:creationId xmlns:a16="http://schemas.microsoft.com/office/drawing/2014/main" xmlns="" id="{CFECC661-9500-42D9-8E66-AEFF49817B19}"/>
              </a:ext>
            </a:extLst>
          </p:cNvPr>
          <p:cNvSpPr/>
          <p:nvPr/>
        </p:nvSpPr>
        <p:spPr>
          <a:xfrm>
            <a:off x="1595945" y="2645559"/>
            <a:ext cx="3253987" cy="1061829"/>
          </a:xfrm>
          <a:prstGeom prst="rect">
            <a:avLst/>
          </a:prstGeom>
        </p:spPr>
        <p:txBody>
          <a:bodyPr wrap="square">
            <a:spAutoFit/>
          </a:bodyPr>
          <a:lstStyle/>
          <a:p>
            <a:pPr>
              <a:lnSpc>
                <a:spcPct val="150000"/>
              </a:lnSpc>
            </a:pPr>
            <a:r>
              <a:rPr lang="zh-CN" altLang="en-US" sz="1400" dirty="0">
                <a:solidFill>
                  <a:schemeClr val="bg1">
                    <a:lumMod val="50000"/>
                  </a:schemeClr>
                </a:solidFill>
                <a:cs typeface="+mn-ea"/>
                <a:sym typeface="+mn-lt"/>
              </a:rPr>
              <a:t>单击添加详细文字说明，或复制文本黏贴自此右键只保留文字单击添加详细文字说明</a:t>
            </a:r>
          </a:p>
        </p:txBody>
      </p:sp>
      <p:sp>
        <p:nvSpPr>
          <p:cNvPr id="30" name="TextBox 77">
            <a:extLst>
              <a:ext uri="{FF2B5EF4-FFF2-40B4-BE49-F238E27FC236}">
                <a16:creationId xmlns:a16="http://schemas.microsoft.com/office/drawing/2014/main" xmlns="" id="{C9C70F75-3D7C-4D5B-96A9-6E66C5E33AA4}"/>
              </a:ext>
            </a:extLst>
          </p:cNvPr>
          <p:cNvSpPr txBox="1"/>
          <p:nvPr/>
        </p:nvSpPr>
        <p:spPr>
          <a:xfrm>
            <a:off x="1920251" y="4232243"/>
            <a:ext cx="2609062"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85000"/>
                    <a:lumOff val="15000"/>
                  </a:schemeClr>
                </a:solidFill>
                <a:latin typeface="+mn-lt"/>
                <a:ea typeface="+mn-ea"/>
                <a:cs typeface="+mn-ea"/>
                <a:sym typeface="+mn-lt"/>
              </a:rPr>
              <a:t>输入你的标题</a:t>
            </a:r>
            <a:endParaRPr lang="id-ID" sz="2400" kern="1200" dirty="0">
              <a:solidFill>
                <a:schemeClr val="tx1">
                  <a:lumMod val="85000"/>
                  <a:lumOff val="15000"/>
                </a:schemeClr>
              </a:solidFill>
              <a:latin typeface="+mn-lt"/>
              <a:ea typeface="+mn-ea"/>
              <a:cs typeface="+mn-ea"/>
              <a:sym typeface="+mn-lt"/>
            </a:endParaRPr>
          </a:p>
        </p:txBody>
      </p:sp>
      <p:sp>
        <p:nvSpPr>
          <p:cNvPr id="31" name="Rectangle 81">
            <a:extLst>
              <a:ext uri="{FF2B5EF4-FFF2-40B4-BE49-F238E27FC236}">
                <a16:creationId xmlns:a16="http://schemas.microsoft.com/office/drawing/2014/main" xmlns="" id="{5C4B9C29-2EC2-4960-8003-65E46891E6B5}"/>
              </a:ext>
            </a:extLst>
          </p:cNvPr>
          <p:cNvSpPr/>
          <p:nvPr/>
        </p:nvSpPr>
        <p:spPr>
          <a:xfrm>
            <a:off x="2006076" y="4712344"/>
            <a:ext cx="3253987" cy="1061829"/>
          </a:xfrm>
          <a:prstGeom prst="rect">
            <a:avLst/>
          </a:prstGeom>
        </p:spPr>
        <p:txBody>
          <a:bodyPr wrap="square">
            <a:spAutoFit/>
          </a:bodyPr>
          <a:lstStyle/>
          <a:p>
            <a:pPr>
              <a:lnSpc>
                <a:spcPct val="150000"/>
              </a:lnSpc>
            </a:pPr>
            <a:r>
              <a:rPr lang="zh-CN" altLang="en-US" sz="1400" dirty="0">
                <a:solidFill>
                  <a:schemeClr val="bg1">
                    <a:lumMod val="50000"/>
                  </a:schemeClr>
                </a:solidFill>
                <a:cs typeface="+mn-ea"/>
                <a:sym typeface="+mn-lt"/>
              </a:rPr>
              <a:t>单击添加详细文字说明，或复制文本黏贴自此右键只保留文字单击添加详细文字说明</a:t>
            </a:r>
          </a:p>
        </p:txBody>
      </p:sp>
      <p:sp>
        <p:nvSpPr>
          <p:cNvPr id="32" name="TextBox 77">
            <a:extLst>
              <a:ext uri="{FF2B5EF4-FFF2-40B4-BE49-F238E27FC236}">
                <a16:creationId xmlns:a16="http://schemas.microsoft.com/office/drawing/2014/main" xmlns="" id="{6CFE65C3-FDA9-40EF-BF91-3D5296D6191F}"/>
              </a:ext>
            </a:extLst>
          </p:cNvPr>
          <p:cNvSpPr txBox="1"/>
          <p:nvPr/>
        </p:nvSpPr>
        <p:spPr>
          <a:xfrm>
            <a:off x="7239361" y="2254475"/>
            <a:ext cx="2609062"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85000"/>
                    <a:lumOff val="15000"/>
                  </a:schemeClr>
                </a:solidFill>
                <a:latin typeface="+mn-lt"/>
                <a:ea typeface="+mn-ea"/>
                <a:cs typeface="+mn-ea"/>
                <a:sym typeface="+mn-lt"/>
              </a:rPr>
              <a:t>输入你的标题</a:t>
            </a:r>
            <a:endParaRPr lang="id-ID" sz="2400" kern="1200" dirty="0">
              <a:solidFill>
                <a:schemeClr val="tx1">
                  <a:lumMod val="85000"/>
                  <a:lumOff val="15000"/>
                </a:schemeClr>
              </a:solidFill>
              <a:latin typeface="+mn-lt"/>
              <a:ea typeface="+mn-ea"/>
              <a:cs typeface="+mn-ea"/>
              <a:sym typeface="+mn-lt"/>
            </a:endParaRPr>
          </a:p>
        </p:txBody>
      </p:sp>
      <p:sp>
        <p:nvSpPr>
          <p:cNvPr id="33" name="Rectangle 81">
            <a:extLst>
              <a:ext uri="{FF2B5EF4-FFF2-40B4-BE49-F238E27FC236}">
                <a16:creationId xmlns:a16="http://schemas.microsoft.com/office/drawing/2014/main" xmlns="" id="{7D480C18-07E3-4F17-A27B-B8A109FE129F}"/>
              </a:ext>
            </a:extLst>
          </p:cNvPr>
          <p:cNvSpPr/>
          <p:nvPr/>
        </p:nvSpPr>
        <p:spPr>
          <a:xfrm>
            <a:off x="7325186" y="2734576"/>
            <a:ext cx="3253987" cy="1061829"/>
          </a:xfrm>
          <a:prstGeom prst="rect">
            <a:avLst/>
          </a:prstGeom>
        </p:spPr>
        <p:txBody>
          <a:bodyPr wrap="square">
            <a:spAutoFit/>
          </a:bodyPr>
          <a:lstStyle/>
          <a:p>
            <a:pPr>
              <a:lnSpc>
                <a:spcPct val="150000"/>
              </a:lnSpc>
            </a:pPr>
            <a:r>
              <a:rPr lang="zh-CN" altLang="en-US" sz="1400" dirty="0">
                <a:solidFill>
                  <a:schemeClr val="bg1">
                    <a:lumMod val="50000"/>
                  </a:schemeClr>
                </a:solidFill>
                <a:cs typeface="+mn-ea"/>
                <a:sym typeface="+mn-lt"/>
              </a:rPr>
              <a:t>单击添加详细文字说明，或复制文本黏贴自此右键只保留文字单击添加详细文字说明</a:t>
            </a:r>
          </a:p>
        </p:txBody>
      </p:sp>
      <p:sp>
        <p:nvSpPr>
          <p:cNvPr id="34" name="TextBox 77">
            <a:extLst>
              <a:ext uri="{FF2B5EF4-FFF2-40B4-BE49-F238E27FC236}">
                <a16:creationId xmlns:a16="http://schemas.microsoft.com/office/drawing/2014/main" xmlns="" id="{8FA64C3F-EC68-4A62-93D4-BB52AC935481}"/>
              </a:ext>
            </a:extLst>
          </p:cNvPr>
          <p:cNvSpPr txBox="1"/>
          <p:nvPr/>
        </p:nvSpPr>
        <p:spPr>
          <a:xfrm>
            <a:off x="7348467" y="4157143"/>
            <a:ext cx="2609062"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85000"/>
                    <a:lumOff val="15000"/>
                  </a:schemeClr>
                </a:solidFill>
                <a:latin typeface="+mn-lt"/>
                <a:ea typeface="+mn-ea"/>
                <a:cs typeface="+mn-ea"/>
                <a:sym typeface="+mn-lt"/>
              </a:rPr>
              <a:t>输入你的标题</a:t>
            </a:r>
            <a:endParaRPr lang="id-ID" sz="2400" kern="1200" dirty="0">
              <a:solidFill>
                <a:schemeClr val="tx1">
                  <a:lumMod val="85000"/>
                  <a:lumOff val="15000"/>
                </a:schemeClr>
              </a:solidFill>
              <a:latin typeface="+mn-lt"/>
              <a:ea typeface="+mn-ea"/>
              <a:cs typeface="+mn-ea"/>
              <a:sym typeface="+mn-lt"/>
            </a:endParaRPr>
          </a:p>
        </p:txBody>
      </p:sp>
      <p:sp>
        <p:nvSpPr>
          <p:cNvPr id="35" name="Rectangle 81">
            <a:extLst>
              <a:ext uri="{FF2B5EF4-FFF2-40B4-BE49-F238E27FC236}">
                <a16:creationId xmlns:a16="http://schemas.microsoft.com/office/drawing/2014/main" xmlns="" id="{45A13C98-E811-43BE-ADAB-5B800B377D9C}"/>
              </a:ext>
            </a:extLst>
          </p:cNvPr>
          <p:cNvSpPr/>
          <p:nvPr/>
        </p:nvSpPr>
        <p:spPr>
          <a:xfrm>
            <a:off x="7434292" y="4637244"/>
            <a:ext cx="3253987" cy="1061829"/>
          </a:xfrm>
          <a:prstGeom prst="rect">
            <a:avLst/>
          </a:prstGeom>
        </p:spPr>
        <p:txBody>
          <a:bodyPr wrap="square">
            <a:spAutoFit/>
          </a:bodyPr>
          <a:lstStyle/>
          <a:p>
            <a:pPr>
              <a:lnSpc>
                <a:spcPct val="150000"/>
              </a:lnSpc>
            </a:pPr>
            <a:r>
              <a:rPr lang="zh-CN" altLang="en-US" sz="1400" dirty="0">
                <a:solidFill>
                  <a:schemeClr val="bg1">
                    <a:lumMod val="50000"/>
                  </a:schemeClr>
                </a:solidFill>
                <a:cs typeface="+mn-ea"/>
                <a:sym typeface="+mn-lt"/>
              </a:rPr>
              <a:t>单击添加详细文字说明，或复制文本黏贴自此右键只保留文字单击添加详细文字说明</a:t>
            </a:r>
          </a:p>
        </p:txBody>
      </p:sp>
    </p:spTree>
    <p:extLst>
      <p:ext uri="{BB962C8B-B14F-4D97-AF65-F5344CB8AC3E}">
        <p14:creationId xmlns:p14="http://schemas.microsoft.com/office/powerpoint/2010/main" val="1525584355"/>
      </p:ext>
    </p:extLst>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500"/>
                                        <p:tgtEl>
                                          <p:spTgt spid="3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8" grpId="0"/>
      <p:bldP spid="29" grpId="0"/>
      <p:bldP spid="30" grpId="0"/>
      <p:bldP spid="31" grpId="0"/>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B95BB74-826D-4973-9AAF-427B4C6A3242}"/>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6" name="文本框 5">
            <a:extLst>
              <a:ext uri="{FF2B5EF4-FFF2-40B4-BE49-F238E27FC236}">
                <a16:creationId xmlns:a16="http://schemas.microsoft.com/office/drawing/2014/main" xmlns="" id="{48517EDF-DFC0-4780-9A30-6EA84BBF0175}"/>
              </a:ext>
            </a:extLst>
          </p:cNvPr>
          <p:cNvSpPr txBox="1"/>
          <p:nvPr/>
        </p:nvSpPr>
        <p:spPr>
          <a:xfrm>
            <a:off x="917634" y="4061978"/>
            <a:ext cx="10356729" cy="2215991"/>
          </a:xfrm>
          <a:prstGeom prst="rect">
            <a:avLst/>
          </a:prstGeom>
          <a:noFill/>
        </p:spPr>
        <p:txBody>
          <a:bodyPr wrap="square" rtlCol="0">
            <a:spAutoFit/>
          </a:bodyPr>
          <a:lstStyle/>
          <a:p>
            <a:pPr algn="dist"/>
            <a:r>
              <a:rPr lang="en-US" altLang="zh-CN" sz="13800" dirty="0">
                <a:solidFill>
                  <a:srgbClr val="F1E0CC"/>
                </a:solidFill>
                <a:latin typeface="Agency FB" panose="020B0503020202020204" pitchFamily="34" charset="0"/>
                <a:cs typeface="+mn-ea"/>
                <a:sym typeface="+mn-lt"/>
              </a:rPr>
              <a:t>BUSINESS</a:t>
            </a:r>
            <a:endParaRPr lang="zh-CN" altLang="en-US" sz="13800" dirty="0">
              <a:solidFill>
                <a:srgbClr val="F1E0CC"/>
              </a:solidFill>
              <a:latin typeface="Agency FB" panose="020B0503020202020204" pitchFamily="34" charset="0"/>
              <a:cs typeface="+mn-ea"/>
              <a:sym typeface="+mn-lt"/>
            </a:endParaRPr>
          </a:p>
        </p:txBody>
      </p:sp>
      <p:pic>
        <p:nvPicPr>
          <p:cNvPr id="5" name="图片 4">
            <a:extLst>
              <a:ext uri="{FF2B5EF4-FFF2-40B4-BE49-F238E27FC236}">
                <a16:creationId xmlns:a16="http://schemas.microsoft.com/office/drawing/2014/main" xmlns="" id="{C0664753-E310-44A3-9588-B54B3B248BF4}"/>
              </a:ext>
            </a:extLst>
          </p:cNvPr>
          <p:cNvPicPr>
            <a:picLocks noChangeAspect="1"/>
          </p:cNvPicPr>
          <p:nvPr/>
        </p:nvPicPr>
        <p:blipFill rotWithShape="1">
          <a:blip r:embed="rId3"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1149073" y="1073795"/>
            <a:ext cx="5770341" cy="3444454"/>
          </a:xfrm>
          <a:prstGeom prst="rect">
            <a:avLst/>
          </a:prstGeom>
          <a:ln w="31750">
            <a:solidFill>
              <a:schemeClr val="tx1">
                <a:lumMod val="85000"/>
                <a:lumOff val="15000"/>
              </a:schemeClr>
            </a:solidFill>
          </a:ln>
        </p:spPr>
      </p:pic>
      <p:sp>
        <p:nvSpPr>
          <p:cNvPr id="7" name="文本框 6">
            <a:extLst>
              <a:ext uri="{FF2B5EF4-FFF2-40B4-BE49-F238E27FC236}">
                <a16:creationId xmlns:a16="http://schemas.microsoft.com/office/drawing/2014/main" xmlns="" id="{714C3C1F-9075-4D40-8C9C-C5FB38A0DA4E}"/>
              </a:ext>
            </a:extLst>
          </p:cNvPr>
          <p:cNvSpPr txBox="1"/>
          <p:nvPr/>
        </p:nvSpPr>
        <p:spPr>
          <a:xfrm>
            <a:off x="2976541" y="1350790"/>
            <a:ext cx="2115404" cy="769441"/>
          </a:xfrm>
          <a:prstGeom prst="rect">
            <a:avLst/>
          </a:prstGeom>
          <a:noFill/>
        </p:spPr>
        <p:txBody>
          <a:bodyPr wrap="square" rtlCol="0">
            <a:spAutoFit/>
          </a:bodyPr>
          <a:lstStyle>
            <a:defPPr>
              <a:defRPr lang="zh-CN"/>
            </a:defPPr>
            <a:lvl1pPr algn="dist">
              <a:defRPr sz="4400">
                <a:solidFill>
                  <a:srgbClr val="534C79"/>
                </a:solidFill>
                <a:latin typeface="Agency FB" panose="020B0503020202020204" pitchFamily="34" charset="0"/>
                <a:cs typeface="+mn-ea"/>
              </a:defRPr>
            </a:lvl1pPr>
          </a:lstStyle>
          <a:p>
            <a:r>
              <a:rPr lang="en-US" altLang="zh-CN" dirty="0">
                <a:sym typeface="+mn-lt"/>
              </a:rPr>
              <a:t>Part 03</a:t>
            </a:r>
            <a:endParaRPr lang="zh-CN" altLang="en-US" dirty="0">
              <a:sym typeface="+mn-lt"/>
            </a:endParaRPr>
          </a:p>
        </p:txBody>
      </p:sp>
      <p:sp>
        <p:nvSpPr>
          <p:cNvPr id="8" name="文本框 7">
            <a:extLst>
              <a:ext uri="{FF2B5EF4-FFF2-40B4-BE49-F238E27FC236}">
                <a16:creationId xmlns:a16="http://schemas.microsoft.com/office/drawing/2014/main" xmlns="" id="{44835C89-D50F-45AF-8785-DA6E7CC34B0A}"/>
              </a:ext>
            </a:extLst>
          </p:cNvPr>
          <p:cNvSpPr txBox="1"/>
          <p:nvPr/>
        </p:nvSpPr>
        <p:spPr>
          <a:xfrm>
            <a:off x="1817811" y="2302258"/>
            <a:ext cx="4432864" cy="830997"/>
          </a:xfrm>
          <a:prstGeom prst="rect">
            <a:avLst/>
          </a:prstGeom>
          <a:solidFill>
            <a:srgbClr val="DA584B"/>
          </a:solidFill>
        </p:spPr>
        <p:txBody>
          <a:bodyPr wrap="square" rtlCol="0">
            <a:spAutoFit/>
          </a:bodyPr>
          <a:lstStyle/>
          <a:p>
            <a:pPr algn="dist"/>
            <a:r>
              <a:rPr lang="zh-CN" altLang="en-US" sz="4800" dirty="0">
                <a:solidFill>
                  <a:schemeClr val="bg1"/>
                </a:solidFill>
                <a:cs typeface="+mn-ea"/>
                <a:sym typeface="+mn-lt"/>
              </a:rPr>
              <a:t>请输入标题</a:t>
            </a:r>
          </a:p>
        </p:txBody>
      </p:sp>
      <p:sp>
        <p:nvSpPr>
          <p:cNvPr id="9" name="文本框 8">
            <a:extLst>
              <a:ext uri="{FF2B5EF4-FFF2-40B4-BE49-F238E27FC236}">
                <a16:creationId xmlns:a16="http://schemas.microsoft.com/office/drawing/2014/main" xmlns="" id="{EFB398D9-5CCB-4B4A-8E87-17F296E78C95}"/>
              </a:ext>
            </a:extLst>
          </p:cNvPr>
          <p:cNvSpPr txBox="1"/>
          <p:nvPr/>
        </p:nvSpPr>
        <p:spPr>
          <a:xfrm>
            <a:off x="1767998" y="3276528"/>
            <a:ext cx="4482677" cy="830997"/>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sp>
        <p:nvSpPr>
          <p:cNvPr id="10" name="文本框 9">
            <a:extLst>
              <a:ext uri="{FF2B5EF4-FFF2-40B4-BE49-F238E27FC236}">
                <a16:creationId xmlns:a16="http://schemas.microsoft.com/office/drawing/2014/main" xmlns="" id="{24AD8A56-2EAC-4996-AEEE-C87BF2D882B3}"/>
              </a:ext>
            </a:extLst>
          </p:cNvPr>
          <p:cNvSpPr txBox="1"/>
          <p:nvPr/>
        </p:nvSpPr>
        <p:spPr>
          <a:xfrm>
            <a:off x="7319666" y="2316726"/>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1" name="文本框 10">
            <a:extLst>
              <a:ext uri="{FF2B5EF4-FFF2-40B4-BE49-F238E27FC236}">
                <a16:creationId xmlns:a16="http://schemas.microsoft.com/office/drawing/2014/main" xmlns="" id="{8D7FF2BB-895A-461B-8CF6-E705FD5BE6A8}"/>
              </a:ext>
            </a:extLst>
          </p:cNvPr>
          <p:cNvSpPr txBox="1"/>
          <p:nvPr/>
        </p:nvSpPr>
        <p:spPr>
          <a:xfrm>
            <a:off x="7319666" y="2740774"/>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2" name="文本框 11">
            <a:extLst>
              <a:ext uri="{FF2B5EF4-FFF2-40B4-BE49-F238E27FC236}">
                <a16:creationId xmlns:a16="http://schemas.microsoft.com/office/drawing/2014/main" xmlns="" id="{2CE4ACE1-0D19-4438-A96E-AF999A389A65}"/>
              </a:ext>
            </a:extLst>
          </p:cNvPr>
          <p:cNvSpPr txBox="1"/>
          <p:nvPr/>
        </p:nvSpPr>
        <p:spPr>
          <a:xfrm>
            <a:off x="7319664" y="3216410"/>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3" name="文本框 12">
            <a:extLst>
              <a:ext uri="{FF2B5EF4-FFF2-40B4-BE49-F238E27FC236}">
                <a16:creationId xmlns:a16="http://schemas.microsoft.com/office/drawing/2014/main" xmlns="" id="{CF410189-52F3-4FE5-A040-C071370C58DA}"/>
              </a:ext>
            </a:extLst>
          </p:cNvPr>
          <p:cNvSpPr txBox="1"/>
          <p:nvPr/>
        </p:nvSpPr>
        <p:spPr>
          <a:xfrm>
            <a:off x="7319664" y="3660433"/>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6" name="文本框 15">
            <a:extLst>
              <a:ext uri="{FF2B5EF4-FFF2-40B4-BE49-F238E27FC236}">
                <a16:creationId xmlns:a16="http://schemas.microsoft.com/office/drawing/2014/main" xmlns="" id="{E0156CAA-741C-47B1-9EA6-7E284BDD05B8}"/>
              </a:ext>
            </a:extLst>
          </p:cNvPr>
          <p:cNvSpPr txBox="1"/>
          <p:nvPr/>
        </p:nvSpPr>
        <p:spPr>
          <a:xfrm>
            <a:off x="9178371" y="-283131"/>
            <a:ext cx="1976940" cy="6447919"/>
          </a:xfrm>
          <a:prstGeom prst="rect">
            <a:avLst/>
          </a:prstGeom>
          <a:noFill/>
        </p:spPr>
        <p:txBody>
          <a:bodyPr wrap="square" rtlCol="0">
            <a:spAutoFit/>
          </a:bodyPr>
          <a:lstStyle/>
          <a:p>
            <a:pPr algn="dist"/>
            <a:r>
              <a:rPr lang="zh-CN" altLang="en-US" sz="41300" dirty="0">
                <a:solidFill>
                  <a:srgbClr val="DA584B"/>
                </a:solidFill>
                <a:cs typeface="+mn-ea"/>
                <a:sym typeface="+mn-lt"/>
              </a:rPr>
              <a:t>”</a:t>
            </a:r>
          </a:p>
        </p:txBody>
      </p:sp>
    </p:spTree>
    <p:extLst>
      <p:ext uri="{BB962C8B-B14F-4D97-AF65-F5344CB8AC3E}">
        <p14:creationId xmlns:p14="http://schemas.microsoft.com/office/powerpoint/2010/main" val="2216732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80">
                                          <p:stCondLst>
                                            <p:cond delay="0"/>
                                          </p:stCondLst>
                                        </p:cTn>
                                        <p:tgtEl>
                                          <p:spTgt spid="16"/>
                                        </p:tgtEl>
                                      </p:cBhvr>
                                    </p:animEffect>
                                    <p:anim calcmode="lin" valueType="num">
                                      <p:cBhvr>
                                        <p:cTn id="73"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78" dur="26">
                                          <p:stCondLst>
                                            <p:cond delay="650"/>
                                          </p:stCondLst>
                                        </p:cTn>
                                        <p:tgtEl>
                                          <p:spTgt spid="16"/>
                                        </p:tgtEl>
                                      </p:cBhvr>
                                      <p:to x="100000" y="60000"/>
                                    </p:animScale>
                                    <p:animScale>
                                      <p:cBhvr>
                                        <p:cTn id="79" dur="166" decel="50000">
                                          <p:stCondLst>
                                            <p:cond delay="676"/>
                                          </p:stCondLst>
                                        </p:cTn>
                                        <p:tgtEl>
                                          <p:spTgt spid="16"/>
                                        </p:tgtEl>
                                      </p:cBhvr>
                                      <p:to x="100000" y="100000"/>
                                    </p:animScale>
                                    <p:animScale>
                                      <p:cBhvr>
                                        <p:cTn id="80" dur="26">
                                          <p:stCondLst>
                                            <p:cond delay="1312"/>
                                          </p:stCondLst>
                                        </p:cTn>
                                        <p:tgtEl>
                                          <p:spTgt spid="16"/>
                                        </p:tgtEl>
                                      </p:cBhvr>
                                      <p:to x="100000" y="80000"/>
                                    </p:animScale>
                                    <p:animScale>
                                      <p:cBhvr>
                                        <p:cTn id="81" dur="166" decel="50000">
                                          <p:stCondLst>
                                            <p:cond delay="1338"/>
                                          </p:stCondLst>
                                        </p:cTn>
                                        <p:tgtEl>
                                          <p:spTgt spid="16"/>
                                        </p:tgtEl>
                                      </p:cBhvr>
                                      <p:to x="100000" y="100000"/>
                                    </p:animScale>
                                    <p:animScale>
                                      <p:cBhvr>
                                        <p:cTn id="82" dur="26">
                                          <p:stCondLst>
                                            <p:cond delay="1642"/>
                                          </p:stCondLst>
                                        </p:cTn>
                                        <p:tgtEl>
                                          <p:spTgt spid="16"/>
                                        </p:tgtEl>
                                      </p:cBhvr>
                                      <p:to x="100000" y="90000"/>
                                    </p:animScale>
                                    <p:animScale>
                                      <p:cBhvr>
                                        <p:cTn id="83" dur="166" decel="50000">
                                          <p:stCondLst>
                                            <p:cond delay="1668"/>
                                          </p:stCondLst>
                                        </p:cTn>
                                        <p:tgtEl>
                                          <p:spTgt spid="16"/>
                                        </p:tgtEl>
                                      </p:cBhvr>
                                      <p:to x="100000" y="100000"/>
                                    </p:animScale>
                                    <p:animScale>
                                      <p:cBhvr>
                                        <p:cTn id="84" dur="26">
                                          <p:stCondLst>
                                            <p:cond delay="1808"/>
                                          </p:stCondLst>
                                        </p:cTn>
                                        <p:tgtEl>
                                          <p:spTgt spid="16"/>
                                        </p:tgtEl>
                                      </p:cBhvr>
                                      <p:to x="100000" y="95000"/>
                                    </p:animScale>
                                    <p:animScale>
                                      <p:cBhvr>
                                        <p:cTn id="85"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6">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矩形 11">
            <a:extLst>
              <a:ext uri="{FF2B5EF4-FFF2-40B4-BE49-F238E27FC236}">
                <a16:creationId xmlns:a16="http://schemas.microsoft.com/office/drawing/2014/main" xmlns="" id="{AE628738-B2D5-41E5-BDDE-299010A4259B}"/>
              </a:ext>
            </a:extLst>
          </p:cNvPr>
          <p:cNvSpPr/>
          <p:nvPr/>
        </p:nvSpPr>
        <p:spPr>
          <a:xfrm>
            <a:off x="1169800" y="2197808"/>
            <a:ext cx="9721113" cy="3452362"/>
          </a:xfrm>
          <a:prstGeom prst="rect">
            <a:avLst/>
          </a:prstGeom>
          <a:noFill/>
          <a:ln w="92075">
            <a:solidFill>
              <a:srgbClr val="DA58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Text_1">
            <a:extLst>
              <a:ext uri="{FF2B5EF4-FFF2-40B4-BE49-F238E27FC236}">
                <a16:creationId xmlns:a16="http://schemas.microsoft.com/office/drawing/2014/main" xmlns="" id="{FB7CD701-FB7E-48D9-9E07-5C544504E18A}"/>
              </a:ext>
            </a:extLst>
          </p:cNvPr>
          <p:cNvSpPr txBox="1">
            <a:spLocks noChangeArrowheads="1"/>
          </p:cNvSpPr>
          <p:nvPr>
            <p:custDataLst>
              <p:tags r:id="rId1"/>
            </p:custDataLst>
          </p:nvPr>
        </p:nvSpPr>
        <p:spPr bwMode="auto">
          <a:xfrm>
            <a:off x="1718264" y="3088497"/>
            <a:ext cx="3144866" cy="7748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30000"/>
              </a:lnSpc>
              <a:spcBef>
                <a:spcPts val="0"/>
              </a:spcBef>
              <a:spcAft>
                <a:spcPts val="0"/>
              </a:spcAft>
            </a:pPr>
            <a:r>
              <a:rPr lang="zh-CN" altLang="en-US" sz="1600" dirty="0">
                <a:solidFill>
                  <a:schemeClr val="tx1">
                    <a:lumMod val="75000"/>
                    <a:lumOff val="2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75000"/>
                  <a:lumOff val="25000"/>
                </a:schemeClr>
              </a:solidFill>
              <a:latin typeface="+mn-lt"/>
              <a:cs typeface="+mn-ea"/>
              <a:sym typeface="+mn-lt"/>
            </a:endParaRPr>
          </a:p>
          <a:p>
            <a:pPr lvl="0" fontAlgn="auto">
              <a:lnSpc>
                <a:spcPct val="130000"/>
              </a:lnSpc>
              <a:spcBef>
                <a:spcPts val="0"/>
              </a:spcBef>
              <a:spcAft>
                <a:spcPts val="0"/>
              </a:spcAft>
            </a:pPr>
            <a:endParaRPr lang="en-US" altLang="zh-CN" sz="1600" dirty="0">
              <a:solidFill>
                <a:schemeClr val="tx1">
                  <a:lumMod val="75000"/>
                  <a:lumOff val="25000"/>
                </a:schemeClr>
              </a:solidFill>
              <a:latin typeface="+mn-lt"/>
              <a:cs typeface="+mn-ea"/>
              <a:sym typeface="+mn-lt"/>
            </a:endParaRPr>
          </a:p>
        </p:txBody>
      </p:sp>
      <p:sp>
        <p:nvSpPr>
          <p:cNvPr id="14" name="MH_SubTitle_1">
            <a:extLst>
              <a:ext uri="{FF2B5EF4-FFF2-40B4-BE49-F238E27FC236}">
                <a16:creationId xmlns:a16="http://schemas.microsoft.com/office/drawing/2014/main" xmlns="" id="{67E3F123-D19C-45D1-88B9-155AEB075641}"/>
              </a:ext>
            </a:extLst>
          </p:cNvPr>
          <p:cNvSpPr txBox="1">
            <a:spLocks noChangeArrowheads="1"/>
          </p:cNvSpPr>
          <p:nvPr>
            <p:custDataLst>
              <p:tags r:id="rId2"/>
            </p:custDataLst>
          </p:nvPr>
        </p:nvSpPr>
        <p:spPr bwMode="auto">
          <a:xfrm>
            <a:off x="1718264" y="2694298"/>
            <a:ext cx="1965323" cy="442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457200" indent="-457200">
              <a:buNone/>
              <a:defRPr/>
            </a:pPr>
            <a:r>
              <a:rPr lang="zh-CN" altLang="en-US" sz="2400" b="0" kern="0" dirty="0">
                <a:solidFill>
                  <a:schemeClr val="tx1">
                    <a:lumMod val="75000"/>
                    <a:lumOff val="25000"/>
                  </a:schemeClr>
                </a:solidFill>
                <a:sym typeface="+mn-lt"/>
              </a:rPr>
              <a:t>输入标题</a:t>
            </a:r>
          </a:p>
        </p:txBody>
      </p:sp>
      <p:sp>
        <p:nvSpPr>
          <p:cNvPr id="15" name="MH_Text_1">
            <a:extLst>
              <a:ext uri="{FF2B5EF4-FFF2-40B4-BE49-F238E27FC236}">
                <a16:creationId xmlns:a16="http://schemas.microsoft.com/office/drawing/2014/main" xmlns="" id="{F6C5268E-D04E-4763-8629-DA022B437EB6}"/>
              </a:ext>
            </a:extLst>
          </p:cNvPr>
          <p:cNvSpPr txBox="1">
            <a:spLocks noChangeArrowheads="1"/>
          </p:cNvSpPr>
          <p:nvPr>
            <p:custDataLst>
              <p:tags r:id="rId3"/>
            </p:custDataLst>
          </p:nvPr>
        </p:nvSpPr>
        <p:spPr bwMode="auto">
          <a:xfrm>
            <a:off x="7379852" y="3040281"/>
            <a:ext cx="3144866" cy="7748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30000"/>
              </a:lnSpc>
              <a:spcBef>
                <a:spcPts val="0"/>
              </a:spcBef>
              <a:spcAft>
                <a:spcPts val="0"/>
              </a:spcAft>
            </a:pPr>
            <a:r>
              <a:rPr lang="zh-CN" altLang="en-US" sz="1600" dirty="0">
                <a:solidFill>
                  <a:schemeClr val="tx1">
                    <a:lumMod val="75000"/>
                    <a:lumOff val="2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75000"/>
                  <a:lumOff val="25000"/>
                </a:schemeClr>
              </a:solidFill>
              <a:latin typeface="+mn-lt"/>
              <a:cs typeface="+mn-ea"/>
              <a:sym typeface="+mn-lt"/>
            </a:endParaRPr>
          </a:p>
          <a:p>
            <a:pPr lvl="0" fontAlgn="auto">
              <a:lnSpc>
                <a:spcPct val="130000"/>
              </a:lnSpc>
              <a:spcBef>
                <a:spcPts val="0"/>
              </a:spcBef>
              <a:spcAft>
                <a:spcPts val="0"/>
              </a:spcAft>
            </a:pPr>
            <a:endParaRPr lang="en-US" altLang="zh-CN" sz="1600" dirty="0">
              <a:solidFill>
                <a:schemeClr val="tx1">
                  <a:lumMod val="75000"/>
                  <a:lumOff val="25000"/>
                </a:schemeClr>
              </a:solidFill>
              <a:latin typeface="+mn-lt"/>
              <a:cs typeface="+mn-ea"/>
              <a:sym typeface="+mn-lt"/>
            </a:endParaRPr>
          </a:p>
        </p:txBody>
      </p:sp>
      <p:sp>
        <p:nvSpPr>
          <p:cNvPr id="16" name="MH_SubTitle_1">
            <a:extLst>
              <a:ext uri="{FF2B5EF4-FFF2-40B4-BE49-F238E27FC236}">
                <a16:creationId xmlns:a16="http://schemas.microsoft.com/office/drawing/2014/main" xmlns="" id="{A4767B18-E32C-4702-A0D4-E82498420E3D}"/>
              </a:ext>
            </a:extLst>
          </p:cNvPr>
          <p:cNvSpPr txBox="1">
            <a:spLocks noChangeArrowheads="1"/>
          </p:cNvSpPr>
          <p:nvPr>
            <p:custDataLst>
              <p:tags r:id="rId4"/>
            </p:custDataLst>
          </p:nvPr>
        </p:nvSpPr>
        <p:spPr bwMode="auto">
          <a:xfrm>
            <a:off x="7379852" y="2646082"/>
            <a:ext cx="1965323" cy="442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457200" indent="-457200">
              <a:buNone/>
              <a:defRPr/>
            </a:pPr>
            <a:r>
              <a:rPr lang="zh-CN" altLang="en-US" sz="2400" b="0" kern="0" dirty="0">
                <a:solidFill>
                  <a:schemeClr val="tx1">
                    <a:lumMod val="75000"/>
                    <a:lumOff val="25000"/>
                  </a:schemeClr>
                </a:solidFill>
                <a:sym typeface="+mn-lt"/>
              </a:rPr>
              <a:t>输入标题</a:t>
            </a:r>
          </a:p>
        </p:txBody>
      </p:sp>
      <p:pic>
        <p:nvPicPr>
          <p:cNvPr id="17" name="图片 16">
            <a:extLst>
              <a:ext uri="{FF2B5EF4-FFF2-40B4-BE49-F238E27FC236}">
                <a16:creationId xmlns:a16="http://schemas.microsoft.com/office/drawing/2014/main" xmlns="" id="{CC9A8471-C536-4A17-84B3-2E80309EC908}"/>
              </a:ext>
            </a:extLst>
          </p:cNvPr>
          <p:cNvPicPr>
            <a:picLocks noChangeAspect="1"/>
          </p:cNvPicPr>
          <p:nvPr/>
        </p:nvPicPr>
        <p:blipFill rotWithShape="1">
          <a:blip r:embed="rId6">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82466" t="53317" r="7384" b="8076"/>
          <a:stretch/>
        </p:blipFill>
        <p:spPr>
          <a:xfrm flipH="1">
            <a:off x="5117494" y="1611883"/>
            <a:ext cx="1957012" cy="4709500"/>
          </a:xfrm>
          <a:prstGeom prst="rect">
            <a:avLst/>
          </a:prstGeom>
        </p:spPr>
      </p:pic>
      <p:sp>
        <p:nvSpPr>
          <p:cNvPr id="18" name="文本框 17">
            <a:extLst>
              <a:ext uri="{FF2B5EF4-FFF2-40B4-BE49-F238E27FC236}">
                <a16:creationId xmlns:a16="http://schemas.microsoft.com/office/drawing/2014/main" xmlns="" id="{2E3EF0F1-6E79-4713-872B-504ED23F32E0}"/>
              </a:ext>
            </a:extLst>
          </p:cNvPr>
          <p:cNvSpPr txBox="1"/>
          <p:nvPr/>
        </p:nvSpPr>
        <p:spPr>
          <a:xfrm>
            <a:off x="5588168" y="2035899"/>
            <a:ext cx="1015663" cy="3752184"/>
          </a:xfrm>
          <a:prstGeom prst="rect">
            <a:avLst/>
          </a:prstGeom>
          <a:noFill/>
        </p:spPr>
        <p:txBody>
          <a:bodyPr vert="eaVert" wrap="square" rtlCol="0">
            <a:spAutoFit/>
          </a:bodyPr>
          <a:lstStyle/>
          <a:p>
            <a:pPr algn="dist"/>
            <a:r>
              <a:rPr lang="en-US" altLang="zh-CN" sz="54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rPr>
              <a:t>BUSINESS</a:t>
            </a:r>
            <a:endParaRPr lang="zh-CN" altLang="en-US" sz="54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endParaRPr>
          </a:p>
        </p:txBody>
      </p:sp>
    </p:spTree>
    <p:extLst>
      <p:ext uri="{BB962C8B-B14F-4D97-AF65-F5344CB8AC3E}">
        <p14:creationId xmlns:p14="http://schemas.microsoft.com/office/powerpoint/2010/main" val="377814372"/>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linds(horizontal)">
                                      <p:cBhvr>
                                        <p:cTn id="23" dur="500"/>
                                        <p:tgtEl>
                                          <p:spTgt spid="13"/>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linds(horizontal)">
                                      <p:cBhvr>
                                        <p:cTn id="26" dur="500"/>
                                        <p:tgtEl>
                                          <p:spTgt spid="14"/>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p:bldP spid="14" grpId="0"/>
      <p:bldP spid="15" grpId="0"/>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grpSp>
        <p:nvGrpSpPr>
          <p:cNvPr id="12" name="组合 11">
            <a:extLst>
              <a:ext uri="{FF2B5EF4-FFF2-40B4-BE49-F238E27FC236}">
                <a16:creationId xmlns:a16="http://schemas.microsoft.com/office/drawing/2014/main" xmlns="" id="{B9C874A4-A91A-46F0-A00D-538284A4EB7E}"/>
              </a:ext>
            </a:extLst>
          </p:cNvPr>
          <p:cNvGrpSpPr/>
          <p:nvPr/>
        </p:nvGrpSpPr>
        <p:grpSpPr>
          <a:xfrm>
            <a:off x="1660879" y="1963196"/>
            <a:ext cx="1885045" cy="1885045"/>
            <a:chOff x="1594118" y="2309561"/>
            <a:chExt cx="1885045" cy="1885045"/>
          </a:xfrm>
        </p:grpSpPr>
        <p:sp>
          <p:nvSpPr>
            <p:cNvPr id="13" name="弧形 12">
              <a:extLst>
                <a:ext uri="{FF2B5EF4-FFF2-40B4-BE49-F238E27FC236}">
                  <a16:creationId xmlns:a16="http://schemas.microsoft.com/office/drawing/2014/main" xmlns="" id="{0F640A31-3F42-465A-8A06-5933CD858BD2}"/>
                </a:ext>
              </a:extLst>
            </p:cNvPr>
            <p:cNvSpPr/>
            <p:nvPr/>
          </p:nvSpPr>
          <p:spPr>
            <a:xfrm>
              <a:off x="1594118" y="2309561"/>
              <a:ext cx="1885045" cy="1885045"/>
            </a:xfrm>
            <a:prstGeom prst="arc">
              <a:avLst>
                <a:gd name="adj1" fmla="val 20411252"/>
                <a:gd name="adj2" fmla="val 19430369"/>
              </a:avLst>
            </a:prstGeom>
            <a:ln w="1905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4" name="弧形 13">
              <a:extLst>
                <a:ext uri="{FF2B5EF4-FFF2-40B4-BE49-F238E27FC236}">
                  <a16:creationId xmlns:a16="http://schemas.microsoft.com/office/drawing/2014/main" xmlns="" id="{D53A9A4C-336F-437B-A36B-00E7C311F3DC}"/>
                </a:ext>
              </a:extLst>
            </p:cNvPr>
            <p:cNvSpPr/>
            <p:nvPr/>
          </p:nvSpPr>
          <p:spPr>
            <a:xfrm>
              <a:off x="1594118" y="2309561"/>
              <a:ext cx="1885045" cy="1885045"/>
            </a:xfrm>
            <a:prstGeom prst="arc">
              <a:avLst/>
            </a:prstGeom>
            <a:noFill/>
            <a:ln w="152400">
              <a:solidFill>
                <a:srgbClr val="504975"/>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cs typeface="+mn-ea"/>
                <a:sym typeface="+mn-lt"/>
              </a:endParaRPr>
            </a:p>
          </p:txBody>
        </p:sp>
      </p:grpSp>
      <p:sp>
        <p:nvSpPr>
          <p:cNvPr id="15" name="Oval 29">
            <a:extLst>
              <a:ext uri="{FF2B5EF4-FFF2-40B4-BE49-F238E27FC236}">
                <a16:creationId xmlns:a16="http://schemas.microsoft.com/office/drawing/2014/main" xmlns="" id="{EFC32107-48C9-49D8-9D16-255C3F9D2857}"/>
              </a:ext>
            </a:extLst>
          </p:cNvPr>
          <p:cNvSpPr/>
          <p:nvPr/>
        </p:nvSpPr>
        <p:spPr>
          <a:xfrm>
            <a:off x="2282869" y="2521614"/>
            <a:ext cx="641065" cy="768207"/>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rgbClr val="DA584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solidFill>
                <a:schemeClr val="tx1">
                  <a:lumMod val="85000"/>
                  <a:lumOff val="15000"/>
                </a:schemeClr>
              </a:solidFill>
              <a:cs typeface="+mn-ea"/>
              <a:sym typeface="+mn-lt"/>
            </a:endParaRPr>
          </a:p>
        </p:txBody>
      </p:sp>
      <p:grpSp>
        <p:nvGrpSpPr>
          <p:cNvPr id="16" name="组合 15">
            <a:extLst>
              <a:ext uri="{FF2B5EF4-FFF2-40B4-BE49-F238E27FC236}">
                <a16:creationId xmlns:a16="http://schemas.microsoft.com/office/drawing/2014/main" xmlns="" id="{A7FAA0A7-B7C8-44AE-8FC6-E17ABD85285D}"/>
              </a:ext>
            </a:extLst>
          </p:cNvPr>
          <p:cNvGrpSpPr/>
          <p:nvPr/>
        </p:nvGrpSpPr>
        <p:grpSpPr>
          <a:xfrm>
            <a:off x="5202683" y="1963196"/>
            <a:ext cx="1885045" cy="1885045"/>
            <a:chOff x="5153478" y="2309561"/>
            <a:chExt cx="1885045" cy="1885045"/>
          </a:xfrm>
        </p:grpSpPr>
        <p:sp>
          <p:nvSpPr>
            <p:cNvPr id="17" name="弧形 16">
              <a:extLst>
                <a:ext uri="{FF2B5EF4-FFF2-40B4-BE49-F238E27FC236}">
                  <a16:creationId xmlns:a16="http://schemas.microsoft.com/office/drawing/2014/main" xmlns="" id="{39C1FA76-764F-4824-9B06-42C3CD648430}"/>
                </a:ext>
              </a:extLst>
            </p:cNvPr>
            <p:cNvSpPr/>
            <p:nvPr/>
          </p:nvSpPr>
          <p:spPr>
            <a:xfrm>
              <a:off x="5153478" y="2309561"/>
              <a:ext cx="1885045" cy="1885045"/>
            </a:xfrm>
            <a:prstGeom prst="arc">
              <a:avLst>
                <a:gd name="adj1" fmla="val 20411252"/>
                <a:gd name="adj2" fmla="val 19430369"/>
              </a:avLst>
            </a:prstGeom>
            <a:ln w="1905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8" name="弧形 17">
              <a:extLst>
                <a:ext uri="{FF2B5EF4-FFF2-40B4-BE49-F238E27FC236}">
                  <a16:creationId xmlns:a16="http://schemas.microsoft.com/office/drawing/2014/main" xmlns="" id="{DC38EB10-5768-4BA9-91F3-A251E4A697E2}"/>
                </a:ext>
              </a:extLst>
            </p:cNvPr>
            <p:cNvSpPr/>
            <p:nvPr/>
          </p:nvSpPr>
          <p:spPr>
            <a:xfrm>
              <a:off x="5153478" y="2309561"/>
              <a:ext cx="1885045" cy="1885045"/>
            </a:xfrm>
            <a:prstGeom prst="arc">
              <a:avLst>
                <a:gd name="adj1" fmla="val 16200000"/>
                <a:gd name="adj2" fmla="val 3785054"/>
              </a:avLst>
            </a:prstGeom>
            <a:noFill/>
            <a:ln w="152400">
              <a:solidFill>
                <a:srgbClr val="504975"/>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85000"/>
                    <a:lumOff val="15000"/>
                  </a:schemeClr>
                </a:solidFill>
                <a:cs typeface="+mn-ea"/>
                <a:sym typeface="+mn-lt"/>
              </a:endParaRPr>
            </a:p>
          </p:txBody>
        </p:sp>
      </p:grpSp>
      <p:sp>
        <p:nvSpPr>
          <p:cNvPr id="19" name="Oval 30">
            <a:extLst>
              <a:ext uri="{FF2B5EF4-FFF2-40B4-BE49-F238E27FC236}">
                <a16:creationId xmlns:a16="http://schemas.microsoft.com/office/drawing/2014/main" xmlns="" id="{519CFB2B-A29B-4300-B699-EE93ACFAA8C6}"/>
              </a:ext>
            </a:extLst>
          </p:cNvPr>
          <p:cNvSpPr/>
          <p:nvPr/>
        </p:nvSpPr>
        <p:spPr>
          <a:xfrm>
            <a:off x="5729317" y="2522149"/>
            <a:ext cx="768207" cy="767137"/>
          </a:xfrm>
          <a:custGeom>
            <a:avLst/>
            <a:gdLst>
              <a:gd name="connsiteX0" fmla="*/ 145802 w 608415"/>
              <a:gd name="connsiteY0" fmla="*/ 316204 h 607568"/>
              <a:gd name="connsiteX1" fmla="*/ 335878 w 608415"/>
              <a:gd name="connsiteY1" fmla="*/ 316204 h 607568"/>
              <a:gd name="connsiteX2" fmla="*/ 355085 w 608415"/>
              <a:gd name="connsiteY2" fmla="*/ 335363 h 607568"/>
              <a:gd name="connsiteX3" fmla="*/ 335878 w 608415"/>
              <a:gd name="connsiteY3" fmla="*/ 354521 h 607568"/>
              <a:gd name="connsiteX4" fmla="*/ 145802 w 608415"/>
              <a:gd name="connsiteY4" fmla="*/ 354521 h 607568"/>
              <a:gd name="connsiteX5" fmla="*/ 126594 w 608415"/>
              <a:gd name="connsiteY5" fmla="*/ 335363 h 607568"/>
              <a:gd name="connsiteX6" fmla="*/ 145802 w 608415"/>
              <a:gd name="connsiteY6" fmla="*/ 316204 h 607568"/>
              <a:gd name="connsiteX7" fmla="*/ 145799 w 608415"/>
              <a:gd name="connsiteY7" fmla="*/ 252977 h 607568"/>
              <a:gd name="connsiteX8" fmla="*/ 430791 w 608415"/>
              <a:gd name="connsiteY8" fmla="*/ 252977 h 607568"/>
              <a:gd name="connsiteX9" fmla="*/ 449995 w 608415"/>
              <a:gd name="connsiteY9" fmla="*/ 272171 h 607568"/>
              <a:gd name="connsiteX10" fmla="*/ 430791 w 608415"/>
              <a:gd name="connsiteY10" fmla="*/ 291365 h 607568"/>
              <a:gd name="connsiteX11" fmla="*/ 145799 w 608415"/>
              <a:gd name="connsiteY11" fmla="*/ 291365 h 607568"/>
              <a:gd name="connsiteX12" fmla="*/ 126594 w 608415"/>
              <a:gd name="connsiteY12" fmla="*/ 272171 h 607568"/>
              <a:gd name="connsiteX13" fmla="*/ 145799 w 608415"/>
              <a:gd name="connsiteY13" fmla="*/ 252977 h 607568"/>
              <a:gd name="connsiteX14" fmla="*/ 145805 w 608415"/>
              <a:gd name="connsiteY14" fmla="*/ 189750 h 607568"/>
              <a:gd name="connsiteX15" fmla="*/ 209279 w 608415"/>
              <a:gd name="connsiteY15" fmla="*/ 189750 h 607568"/>
              <a:gd name="connsiteX16" fmla="*/ 228490 w 608415"/>
              <a:gd name="connsiteY16" fmla="*/ 208944 h 607568"/>
              <a:gd name="connsiteX17" fmla="*/ 209279 w 608415"/>
              <a:gd name="connsiteY17" fmla="*/ 228138 h 607568"/>
              <a:gd name="connsiteX18" fmla="*/ 145805 w 608415"/>
              <a:gd name="connsiteY18" fmla="*/ 228138 h 607568"/>
              <a:gd name="connsiteX19" fmla="*/ 126594 w 608415"/>
              <a:gd name="connsiteY19" fmla="*/ 208944 h 607568"/>
              <a:gd name="connsiteX20" fmla="*/ 145805 w 608415"/>
              <a:gd name="connsiteY20" fmla="*/ 189750 h 607568"/>
              <a:gd name="connsiteX21" fmla="*/ 70060 w 608415"/>
              <a:gd name="connsiteY21" fmla="*/ 133174 h 607568"/>
              <a:gd name="connsiteX22" fmla="*/ 70060 w 608415"/>
              <a:gd name="connsiteY22" fmla="*/ 442788 h 607568"/>
              <a:gd name="connsiteX23" fmla="*/ 538355 w 608415"/>
              <a:gd name="connsiteY23" fmla="*/ 442788 h 607568"/>
              <a:gd name="connsiteX24" fmla="*/ 538355 w 608415"/>
              <a:gd name="connsiteY24" fmla="*/ 133174 h 607568"/>
              <a:gd name="connsiteX25" fmla="*/ 38410 w 608415"/>
              <a:gd name="connsiteY25" fmla="*/ 69962 h 607568"/>
              <a:gd name="connsiteX26" fmla="*/ 38410 w 608415"/>
              <a:gd name="connsiteY26" fmla="*/ 94817 h 607568"/>
              <a:gd name="connsiteX27" fmla="*/ 570005 w 608415"/>
              <a:gd name="connsiteY27" fmla="*/ 94817 h 607568"/>
              <a:gd name="connsiteX28" fmla="*/ 570005 w 608415"/>
              <a:gd name="connsiteY28" fmla="*/ 69962 h 607568"/>
              <a:gd name="connsiteX29" fmla="*/ 304208 w 608415"/>
              <a:gd name="connsiteY29" fmla="*/ 0 h 607568"/>
              <a:gd name="connsiteX30" fmla="*/ 323413 w 608415"/>
              <a:gd name="connsiteY30" fmla="*/ 19178 h 607568"/>
              <a:gd name="connsiteX31" fmla="*/ 323413 w 608415"/>
              <a:gd name="connsiteY31" fmla="*/ 31606 h 607568"/>
              <a:gd name="connsiteX32" fmla="*/ 589210 w 608415"/>
              <a:gd name="connsiteY32" fmla="*/ 31606 h 607568"/>
              <a:gd name="connsiteX33" fmla="*/ 608415 w 608415"/>
              <a:gd name="connsiteY33" fmla="*/ 50784 h 607568"/>
              <a:gd name="connsiteX34" fmla="*/ 608415 w 608415"/>
              <a:gd name="connsiteY34" fmla="*/ 113995 h 607568"/>
              <a:gd name="connsiteX35" fmla="*/ 589210 w 608415"/>
              <a:gd name="connsiteY35" fmla="*/ 133174 h 607568"/>
              <a:gd name="connsiteX36" fmla="*/ 576765 w 608415"/>
              <a:gd name="connsiteY36" fmla="*/ 133174 h 607568"/>
              <a:gd name="connsiteX37" fmla="*/ 576765 w 608415"/>
              <a:gd name="connsiteY37" fmla="*/ 461967 h 607568"/>
              <a:gd name="connsiteX38" fmla="*/ 557560 w 608415"/>
              <a:gd name="connsiteY38" fmla="*/ 481145 h 607568"/>
              <a:gd name="connsiteX39" fmla="*/ 342618 w 608415"/>
              <a:gd name="connsiteY39" fmla="*/ 481145 h 607568"/>
              <a:gd name="connsiteX40" fmla="*/ 414521 w 608415"/>
              <a:gd name="connsiteY40" fmla="*/ 576883 h 607568"/>
              <a:gd name="connsiteX41" fmla="*/ 410680 w 608415"/>
              <a:gd name="connsiteY41" fmla="*/ 603733 h 607568"/>
              <a:gd name="connsiteX42" fmla="*/ 399157 w 608415"/>
              <a:gd name="connsiteY42" fmla="*/ 607568 h 607568"/>
              <a:gd name="connsiteX43" fmla="*/ 383793 w 608415"/>
              <a:gd name="connsiteY43" fmla="*/ 599897 h 607568"/>
              <a:gd name="connsiteX44" fmla="*/ 323413 w 608415"/>
              <a:gd name="connsiteY44" fmla="*/ 519348 h 607568"/>
              <a:gd name="connsiteX45" fmla="*/ 323413 w 608415"/>
              <a:gd name="connsiteY45" fmla="*/ 588390 h 607568"/>
              <a:gd name="connsiteX46" fmla="*/ 304208 w 608415"/>
              <a:gd name="connsiteY46" fmla="*/ 607568 h 607568"/>
              <a:gd name="connsiteX47" fmla="*/ 285003 w 608415"/>
              <a:gd name="connsiteY47" fmla="*/ 588390 h 607568"/>
              <a:gd name="connsiteX48" fmla="*/ 285003 w 608415"/>
              <a:gd name="connsiteY48" fmla="*/ 519348 h 607568"/>
              <a:gd name="connsiteX49" fmla="*/ 224622 w 608415"/>
              <a:gd name="connsiteY49" fmla="*/ 599897 h 607568"/>
              <a:gd name="connsiteX50" fmla="*/ 209258 w 608415"/>
              <a:gd name="connsiteY50" fmla="*/ 607568 h 607568"/>
              <a:gd name="connsiteX51" fmla="*/ 197735 w 608415"/>
              <a:gd name="connsiteY51" fmla="*/ 603733 h 607568"/>
              <a:gd name="connsiteX52" fmla="*/ 193894 w 608415"/>
              <a:gd name="connsiteY52" fmla="*/ 576883 h 607568"/>
              <a:gd name="connsiteX53" fmla="*/ 265798 w 608415"/>
              <a:gd name="connsiteY53" fmla="*/ 481145 h 607568"/>
              <a:gd name="connsiteX54" fmla="*/ 50855 w 608415"/>
              <a:gd name="connsiteY54" fmla="*/ 481145 h 607568"/>
              <a:gd name="connsiteX55" fmla="*/ 31650 w 608415"/>
              <a:gd name="connsiteY55" fmla="*/ 461967 h 607568"/>
              <a:gd name="connsiteX56" fmla="*/ 31650 w 608415"/>
              <a:gd name="connsiteY56" fmla="*/ 133174 h 607568"/>
              <a:gd name="connsiteX57" fmla="*/ 19205 w 608415"/>
              <a:gd name="connsiteY57" fmla="*/ 133174 h 607568"/>
              <a:gd name="connsiteX58" fmla="*/ 0 w 608415"/>
              <a:gd name="connsiteY58" fmla="*/ 113995 h 607568"/>
              <a:gd name="connsiteX59" fmla="*/ 0 w 608415"/>
              <a:gd name="connsiteY59" fmla="*/ 50784 h 607568"/>
              <a:gd name="connsiteX60" fmla="*/ 19205 w 608415"/>
              <a:gd name="connsiteY60" fmla="*/ 31606 h 607568"/>
              <a:gd name="connsiteX61" fmla="*/ 285003 w 608415"/>
              <a:gd name="connsiteY61" fmla="*/ 31606 h 607568"/>
              <a:gd name="connsiteX62" fmla="*/ 285003 w 608415"/>
              <a:gd name="connsiteY62" fmla="*/ 19178 h 607568"/>
              <a:gd name="connsiteX63" fmla="*/ 304208 w 608415"/>
              <a:gd name="connsiteY6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8415" h="607568">
                <a:moveTo>
                  <a:pt x="145802" y="316204"/>
                </a:moveTo>
                <a:lnTo>
                  <a:pt x="335878" y="316204"/>
                </a:lnTo>
                <a:cubicBezTo>
                  <a:pt x="346480" y="316204"/>
                  <a:pt x="355085" y="324787"/>
                  <a:pt x="355085" y="335363"/>
                </a:cubicBezTo>
                <a:cubicBezTo>
                  <a:pt x="355085" y="345938"/>
                  <a:pt x="346480" y="354521"/>
                  <a:pt x="335878" y="354521"/>
                </a:cubicBezTo>
                <a:lnTo>
                  <a:pt x="145802" y="354521"/>
                </a:lnTo>
                <a:cubicBezTo>
                  <a:pt x="135199" y="354521"/>
                  <a:pt x="126594" y="345938"/>
                  <a:pt x="126594" y="335363"/>
                </a:cubicBezTo>
                <a:cubicBezTo>
                  <a:pt x="126594" y="324787"/>
                  <a:pt x="135199" y="316204"/>
                  <a:pt x="145802" y="316204"/>
                </a:cubicBezTo>
                <a:close/>
                <a:moveTo>
                  <a:pt x="145799" y="252977"/>
                </a:moveTo>
                <a:lnTo>
                  <a:pt x="430791" y="252977"/>
                </a:lnTo>
                <a:cubicBezTo>
                  <a:pt x="441392" y="252977"/>
                  <a:pt x="449995" y="261576"/>
                  <a:pt x="449995" y="272171"/>
                </a:cubicBezTo>
                <a:cubicBezTo>
                  <a:pt x="449995" y="282766"/>
                  <a:pt x="441392" y="291365"/>
                  <a:pt x="430791" y="291365"/>
                </a:cubicBezTo>
                <a:lnTo>
                  <a:pt x="145799" y="291365"/>
                </a:lnTo>
                <a:cubicBezTo>
                  <a:pt x="135198" y="291365"/>
                  <a:pt x="126594" y="282766"/>
                  <a:pt x="126594" y="272171"/>
                </a:cubicBezTo>
                <a:cubicBezTo>
                  <a:pt x="126594" y="261576"/>
                  <a:pt x="135198" y="252977"/>
                  <a:pt x="145799" y="252977"/>
                </a:cubicBezTo>
                <a:close/>
                <a:moveTo>
                  <a:pt x="145805" y="189750"/>
                </a:moveTo>
                <a:lnTo>
                  <a:pt x="209279" y="189750"/>
                </a:lnTo>
                <a:cubicBezTo>
                  <a:pt x="219884" y="189750"/>
                  <a:pt x="228490" y="198349"/>
                  <a:pt x="228490" y="208944"/>
                </a:cubicBezTo>
                <a:cubicBezTo>
                  <a:pt x="228490" y="219539"/>
                  <a:pt x="219884" y="228138"/>
                  <a:pt x="209279" y="228138"/>
                </a:cubicBezTo>
                <a:lnTo>
                  <a:pt x="145805" y="228138"/>
                </a:lnTo>
                <a:cubicBezTo>
                  <a:pt x="135201" y="228138"/>
                  <a:pt x="126594" y="219539"/>
                  <a:pt x="126594" y="208944"/>
                </a:cubicBezTo>
                <a:cubicBezTo>
                  <a:pt x="126594" y="198349"/>
                  <a:pt x="135201" y="189750"/>
                  <a:pt x="145805" y="189750"/>
                </a:cubicBezTo>
                <a:close/>
                <a:moveTo>
                  <a:pt x="70060" y="133174"/>
                </a:moveTo>
                <a:lnTo>
                  <a:pt x="70060" y="442788"/>
                </a:lnTo>
                <a:lnTo>
                  <a:pt x="538355" y="442788"/>
                </a:lnTo>
                <a:lnTo>
                  <a:pt x="538355" y="133174"/>
                </a:lnTo>
                <a:close/>
                <a:moveTo>
                  <a:pt x="38410" y="69962"/>
                </a:moveTo>
                <a:lnTo>
                  <a:pt x="38410" y="94817"/>
                </a:lnTo>
                <a:lnTo>
                  <a:pt x="570005" y="94817"/>
                </a:lnTo>
                <a:lnTo>
                  <a:pt x="570005" y="69962"/>
                </a:lnTo>
                <a:close/>
                <a:moveTo>
                  <a:pt x="304208" y="0"/>
                </a:moveTo>
                <a:cubicBezTo>
                  <a:pt x="314809" y="0"/>
                  <a:pt x="323413" y="8592"/>
                  <a:pt x="323413" y="19178"/>
                </a:cubicBezTo>
                <a:lnTo>
                  <a:pt x="323413" y="31606"/>
                </a:lnTo>
                <a:lnTo>
                  <a:pt x="589210" y="31606"/>
                </a:lnTo>
                <a:cubicBezTo>
                  <a:pt x="599811" y="31606"/>
                  <a:pt x="608415" y="40197"/>
                  <a:pt x="608415" y="50784"/>
                </a:cubicBezTo>
                <a:lnTo>
                  <a:pt x="608415" y="113995"/>
                </a:lnTo>
                <a:cubicBezTo>
                  <a:pt x="608415" y="124582"/>
                  <a:pt x="599811" y="133174"/>
                  <a:pt x="589210" y="133174"/>
                </a:cubicBezTo>
                <a:lnTo>
                  <a:pt x="576765" y="133174"/>
                </a:lnTo>
                <a:lnTo>
                  <a:pt x="576765" y="461967"/>
                </a:lnTo>
                <a:cubicBezTo>
                  <a:pt x="576765" y="472553"/>
                  <a:pt x="568161" y="481145"/>
                  <a:pt x="557560" y="481145"/>
                </a:cubicBezTo>
                <a:lnTo>
                  <a:pt x="342618" y="481145"/>
                </a:lnTo>
                <a:lnTo>
                  <a:pt x="414521" y="576883"/>
                </a:lnTo>
                <a:cubicBezTo>
                  <a:pt x="420974" y="585321"/>
                  <a:pt x="419284" y="597442"/>
                  <a:pt x="410680" y="603733"/>
                </a:cubicBezTo>
                <a:cubicBezTo>
                  <a:pt x="407300" y="606341"/>
                  <a:pt x="403306" y="607568"/>
                  <a:pt x="399157" y="607568"/>
                </a:cubicBezTo>
                <a:cubicBezTo>
                  <a:pt x="393319" y="607568"/>
                  <a:pt x="387634" y="604960"/>
                  <a:pt x="383793" y="599897"/>
                </a:cubicBezTo>
                <a:lnTo>
                  <a:pt x="323413" y="519348"/>
                </a:lnTo>
                <a:lnTo>
                  <a:pt x="323413" y="588390"/>
                </a:lnTo>
                <a:cubicBezTo>
                  <a:pt x="323413" y="598976"/>
                  <a:pt x="314809" y="607568"/>
                  <a:pt x="304208" y="607568"/>
                </a:cubicBezTo>
                <a:cubicBezTo>
                  <a:pt x="293607" y="607568"/>
                  <a:pt x="285003" y="598976"/>
                  <a:pt x="285003" y="588390"/>
                </a:cubicBezTo>
                <a:lnTo>
                  <a:pt x="285003" y="519348"/>
                </a:lnTo>
                <a:lnTo>
                  <a:pt x="224622" y="599897"/>
                </a:lnTo>
                <a:cubicBezTo>
                  <a:pt x="220781" y="604960"/>
                  <a:pt x="215096" y="607568"/>
                  <a:pt x="209258" y="607568"/>
                </a:cubicBezTo>
                <a:cubicBezTo>
                  <a:pt x="205110" y="607568"/>
                  <a:pt x="201115" y="606341"/>
                  <a:pt x="197735" y="603733"/>
                </a:cubicBezTo>
                <a:cubicBezTo>
                  <a:pt x="189131" y="597442"/>
                  <a:pt x="187441" y="585321"/>
                  <a:pt x="193894" y="576883"/>
                </a:cubicBezTo>
                <a:lnTo>
                  <a:pt x="265798" y="481145"/>
                </a:lnTo>
                <a:lnTo>
                  <a:pt x="50855" y="481145"/>
                </a:lnTo>
                <a:cubicBezTo>
                  <a:pt x="40253" y="481145"/>
                  <a:pt x="31650" y="472553"/>
                  <a:pt x="31650" y="461967"/>
                </a:cubicBezTo>
                <a:lnTo>
                  <a:pt x="31650" y="133174"/>
                </a:lnTo>
                <a:lnTo>
                  <a:pt x="19205" y="133174"/>
                </a:lnTo>
                <a:cubicBezTo>
                  <a:pt x="8604" y="133174"/>
                  <a:pt x="0" y="124582"/>
                  <a:pt x="0" y="113995"/>
                </a:cubicBezTo>
                <a:lnTo>
                  <a:pt x="0" y="50784"/>
                </a:lnTo>
                <a:cubicBezTo>
                  <a:pt x="0" y="40197"/>
                  <a:pt x="8604" y="31606"/>
                  <a:pt x="19205" y="31606"/>
                </a:cubicBezTo>
                <a:lnTo>
                  <a:pt x="285003" y="31606"/>
                </a:lnTo>
                <a:lnTo>
                  <a:pt x="285003" y="19178"/>
                </a:lnTo>
                <a:cubicBezTo>
                  <a:pt x="285003" y="8592"/>
                  <a:pt x="293607" y="0"/>
                  <a:pt x="304208" y="0"/>
                </a:cubicBezTo>
                <a:close/>
              </a:path>
            </a:pathLst>
          </a:custGeom>
          <a:solidFill>
            <a:srgbClr val="DA584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solidFill>
                <a:schemeClr val="tx1">
                  <a:lumMod val="85000"/>
                  <a:lumOff val="15000"/>
                </a:schemeClr>
              </a:solidFill>
              <a:cs typeface="+mn-ea"/>
              <a:sym typeface="+mn-lt"/>
            </a:endParaRPr>
          </a:p>
        </p:txBody>
      </p:sp>
      <p:grpSp>
        <p:nvGrpSpPr>
          <p:cNvPr id="20" name="组合 19">
            <a:extLst>
              <a:ext uri="{FF2B5EF4-FFF2-40B4-BE49-F238E27FC236}">
                <a16:creationId xmlns:a16="http://schemas.microsoft.com/office/drawing/2014/main" xmlns="" id="{463B27CC-18BB-420A-9BE4-54095821F638}"/>
              </a:ext>
            </a:extLst>
          </p:cNvPr>
          <p:cNvGrpSpPr/>
          <p:nvPr/>
        </p:nvGrpSpPr>
        <p:grpSpPr>
          <a:xfrm>
            <a:off x="8744488" y="1963196"/>
            <a:ext cx="1885045" cy="1885045"/>
            <a:chOff x="8712838" y="2309561"/>
            <a:chExt cx="1885045" cy="1885045"/>
          </a:xfrm>
        </p:grpSpPr>
        <p:sp>
          <p:nvSpPr>
            <p:cNvPr id="21" name="弧形 20">
              <a:extLst>
                <a:ext uri="{FF2B5EF4-FFF2-40B4-BE49-F238E27FC236}">
                  <a16:creationId xmlns:a16="http://schemas.microsoft.com/office/drawing/2014/main" xmlns="" id="{71010A1D-7D37-48EE-B0F1-0635B1D62380}"/>
                </a:ext>
              </a:extLst>
            </p:cNvPr>
            <p:cNvSpPr/>
            <p:nvPr/>
          </p:nvSpPr>
          <p:spPr>
            <a:xfrm>
              <a:off x="8712838" y="2309561"/>
              <a:ext cx="1885045" cy="1885045"/>
            </a:xfrm>
            <a:prstGeom prst="arc">
              <a:avLst>
                <a:gd name="adj1" fmla="val 20411252"/>
                <a:gd name="adj2" fmla="val 19430369"/>
              </a:avLst>
            </a:prstGeom>
            <a:ln w="19050">
              <a:solidFill>
                <a:srgbClr val="50497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2" name="弧形 21">
              <a:extLst>
                <a:ext uri="{FF2B5EF4-FFF2-40B4-BE49-F238E27FC236}">
                  <a16:creationId xmlns:a16="http://schemas.microsoft.com/office/drawing/2014/main" xmlns="" id="{E631178C-69CB-4350-BF84-7C852BB07FC9}"/>
                </a:ext>
              </a:extLst>
            </p:cNvPr>
            <p:cNvSpPr/>
            <p:nvPr/>
          </p:nvSpPr>
          <p:spPr>
            <a:xfrm>
              <a:off x="8712838" y="2309561"/>
              <a:ext cx="1885045" cy="1885045"/>
            </a:xfrm>
            <a:prstGeom prst="arc">
              <a:avLst>
                <a:gd name="adj1" fmla="val 16200000"/>
                <a:gd name="adj2" fmla="val 8314411"/>
              </a:avLst>
            </a:prstGeom>
            <a:noFill/>
            <a:ln w="152400">
              <a:solidFill>
                <a:srgbClr val="504975"/>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85000"/>
                    <a:lumOff val="15000"/>
                  </a:schemeClr>
                </a:solidFill>
                <a:cs typeface="+mn-ea"/>
                <a:sym typeface="+mn-lt"/>
              </a:endParaRPr>
            </a:p>
          </p:txBody>
        </p:sp>
      </p:grpSp>
      <p:sp>
        <p:nvSpPr>
          <p:cNvPr id="23" name="Oval 31">
            <a:extLst>
              <a:ext uri="{FF2B5EF4-FFF2-40B4-BE49-F238E27FC236}">
                <a16:creationId xmlns:a16="http://schemas.microsoft.com/office/drawing/2014/main" xmlns="" id="{EFDC8C9C-FAA7-4EE9-93A5-D8AB72143103}"/>
              </a:ext>
            </a:extLst>
          </p:cNvPr>
          <p:cNvSpPr/>
          <p:nvPr/>
        </p:nvSpPr>
        <p:spPr>
          <a:xfrm>
            <a:off x="9302907" y="2522204"/>
            <a:ext cx="768207" cy="767027"/>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solidFill>
            <a:srgbClr val="DA584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solidFill>
                <a:schemeClr val="tx1">
                  <a:lumMod val="85000"/>
                  <a:lumOff val="15000"/>
                </a:schemeClr>
              </a:solidFill>
              <a:cs typeface="+mn-ea"/>
              <a:sym typeface="+mn-lt"/>
            </a:endParaRPr>
          </a:p>
        </p:txBody>
      </p:sp>
      <p:sp>
        <p:nvSpPr>
          <p:cNvPr id="24" name="矩形 23">
            <a:extLst>
              <a:ext uri="{FF2B5EF4-FFF2-40B4-BE49-F238E27FC236}">
                <a16:creationId xmlns:a16="http://schemas.microsoft.com/office/drawing/2014/main" xmlns="" id="{B3ADBC53-84AE-4342-8082-02A1BBDAE457}"/>
              </a:ext>
            </a:extLst>
          </p:cNvPr>
          <p:cNvSpPr/>
          <p:nvPr/>
        </p:nvSpPr>
        <p:spPr>
          <a:xfrm>
            <a:off x="1895515" y="4314450"/>
            <a:ext cx="1415772" cy="338554"/>
          </a:xfrm>
          <a:prstGeom prst="rect">
            <a:avLst/>
          </a:prstGeom>
        </p:spPr>
        <p:txBody>
          <a:bodyPr wrap="none">
            <a:spAutoFit/>
          </a:bodyPr>
          <a:lstStyle/>
          <a:p>
            <a:pPr lvl="0" algn="ctr">
              <a:defRPr/>
            </a:pPr>
            <a:r>
              <a:rPr lang="zh-CN" altLang="en-US" sz="1600" b="1" kern="0" dirty="0">
                <a:solidFill>
                  <a:schemeClr val="tx1">
                    <a:lumMod val="85000"/>
                    <a:lumOff val="15000"/>
                  </a:schemeClr>
                </a:solidFill>
                <a:cs typeface="+mn-ea"/>
                <a:sym typeface="+mn-lt"/>
              </a:rPr>
              <a:t>填写段落标题</a:t>
            </a:r>
          </a:p>
        </p:txBody>
      </p:sp>
      <p:sp>
        <p:nvSpPr>
          <p:cNvPr id="25" name="矩形 24">
            <a:extLst>
              <a:ext uri="{FF2B5EF4-FFF2-40B4-BE49-F238E27FC236}">
                <a16:creationId xmlns:a16="http://schemas.microsoft.com/office/drawing/2014/main" xmlns="" id="{63024B22-6420-4D9A-B547-DC9C2EE82A5E}"/>
              </a:ext>
            </a:extLst>
          </p:cNvPr>
          <p:cNvSpPr/>
          <p:nvPr/>
        </p:nvSpPr>
        <p:spPr>
          <a:xfrm>
            <a:off x="1036585" y="4699278"/>
            <a:ext cx="3133634" cy="1061829"/>
          </a:xfrm>
          <a:prstGeom prst="rect">
            <a:avLst/>
          </a:prstGeom>
        </p:spPr>
        <p:txBody>
          <a:bodyPr wrap="square">
            <a:spAutoFit/>
          </a:bodyPr>
          <a:lstStyle/>
          <a:p>
            <a:pPr lvl="0" algn="ctr">
              <a:lnSpc>
                <a:spcPct val="150000"/>
              </a:lnSpc>
              <a:defRPr/>
            </a:pPr>
            <a:r>
              <a:rPr lang="zh-CN" altLang="en-US" sz="1400" kern="0" dirty="0">
                <a:solidFill>
                  <a:schemeClr val="tx1">
                    <a:lumMod val="85000"/>
                    <a:lumOff val="15000"/>
                  </a:schemeClr>
                </a:solidFill>
                <a:cs typeface="+mn-ea"/>
                <a:sym typeface="+mn-lt"/>
              </a:rPr>
              <a:t>请替换文字内容，修改文字内容，也可以直接复制你的内容到此。请替换文字内容，修改文字内容</a:t>
            </a:r>
          </a:p>
        </p:txBody>
      </p:sp>
      <p:sp>
        <p:nvSpPr>
          <p:cNvPr id="26" name="矩形 25">
            <a:extLst>
              <a:ext uri="{FF2B5EF4-FFF2-40B4-BE49-F238E27FC236}">
                <a16:creationId xmlns:a16="http://schemas.microsoft.com/office/drawing/2014/main" xmlns="" id="{46AF9242-25D9-4A1F-BF6F-7AD889787936}"/>
              </a:ext>
            </a:extLst>
          </p:cNvPr>
          <p:cNvSpPr/>
          <p:nvPr/>
        </p:nvSpPr>
        <p:spPr>
          <a:xfrm>
            <a:off x="5437319" y="4314450"/>
            <a:ext cx="1415772" cy="338554"/>
          </a:xfrm>
          <a:prstGeom prst="rect">
            <a:avLst/>
          </a:prstGeom>
        </p:spPr>
        <p:txBody>
          <a:bodyPr wrap="none">
            <a:spAutoFit/>
          </a:bodyPr>
          <a:lstStyle/>
          <a:p>
            <a:pPr lvl="0" algn="ctr">
              <a:defRPr/>
            </a:pPr>
            <a:r>
              <a:rPr lang="zh-CN" altLang="en-US" sz="1600" b="1" kern="0" dirty="0">
                <a:solidFill>
                  <a:schemeClr val="tx1">
                    <a:lumMod val="85000"/>
                    <a:lumOff val="15000"/>
                  </a:schemeClr>
                </a:solidFill>
                <a:cs typeface="+mn-ea"/>
                <a:sym typeface="+mn-lt"/>
              </a:rPr>
              <a:t>填写段落标题</a:t>
            </a:r>
          </a:p>
        </p:txBody>
      </p:sp>
      <p:sp>
        <p:nvSpPr>
          <p:cNvPr id="27" name="矩形 26">
            <a:extLst>
              <a:ext uri="{FF2B5EF4-FFF2-40B4-BE49-F238E27FC236}">
                <a16:creationId xmlns:a16="http://schemas.microsoft.com/office/drawing/2014/main" xmlns="" id="{4367BC95-5F28-4D02-B0EC-697F99E70B44}"/>
              </a:ext>
            </a:extLst>
          </p:cNvPr>
          <p:cNvSpPr/>
          <p:nvPr/>
        </p:nvSpPr>
        <p:spPr>
          <a:xfrm>
            <a:off x="4578389" y="4699278"/>
            <a:ext cx="3133634" cy="1061829"/>
          </a:xfrm>
          <a:prstGeom prst="rect">
            <a:avLst/>
          </a:prstGeom>
        </p:spPr>
        <p:txBody>
          <a:bodyPr wrap="square">
            <a:spAutoFit/>
          </a:bodyPr>
          <a:lstStyle/>
          <a:p>
            <a:pPr lvl="0" algn="ctr">
              <a:lnSpc>
                <a:spcPct val="150000"/>
              </a:lnSpc>
              <a:defRPr/>
            </a:pPr>
            <a:r>
              <a:rPr lang="zh-CN" altLang="en-US" sz="1400" kern="0" dirty="0">
                <a:solidFill>
                  <a:schemeClr val="tx1">
                    <a:lumMod val="85000"/>
                    <a:lumOff val="15000"/>
                  </a:schemeClr>
                </a:solidFill>
                <a:cs typeface="+mn-ea"/>
                <a:sym typeface="+mn-lt"/>
              </a:rPr>
              <a:t>请替换文字内容，修改文字内容，也可以直接复制你的内容到此。请替换文字内容，修改文字内容</a:t>
            </a:r>
          </a:p>
        </p:txBody>
      </p:sp>
      <p:sp>
        <p:nvSpPr>
          <p:cNvPr id="28" name="矩形 27">
            <a:extLst>
              <a:ext uri="{FF2B5EF4-FFF2-40B4-BE49-F238E27FC236}">
                <a16:creationId xmlns:a16="http://schemas.microsoft.com/office/drawing/2014/main" xmlns="" id="{FCE18834-793D-4BE9-9325-9997F7C7CFD5}"/>
              </a:ext>
            </a:extLst>
          </p:cNvPr>
          <p:cNvSpPr/>
          <p:nvPr/>
        </p:nvSpPr>
        <p:spPr>
          <a:xfrm>
            <a:off x="8979124" y="4314450"/>
            <a:ext cx="1415772" cy="338554"/>
          </a:xfrm>
          <a:prstGeom prst="rect">
            <a:avLst/>
          </a:prstGeom>
        </p:spPr>
        <p:txBody>
          <a:bodyPr wrap="none">
            <a:spAutoFit/>
          </a:bodyPr>
          <a:lstStyle/>
          <a:p>
            <a:pPr lvl="0" algn="ctr">
              <a:defRPr/>
            </a:pPr>
            <a:r>
              <a:rPr lang="zh-CN" altLang="en-US" sz="1600" b="1" kern="0" dirty="0">
                <a:solidFill>
                  <a:schemeClr val="tx1">
                    <a:lumMod val="85000"/>
                    <a:lumOff val="15000"/>
                  </a:schemeClr>
                </a:solidFill>
                <a:cs typeface="+mn-ea"/>
                <a:sym typeface="+mn-lt"/>
              </a:rPr>
              <a:t>填写段落标题</a:t>
            </a:r>
          </a:p>
        </p:txBody>
      </p:sp>
      <p:sp>
        <p:nvSpPr>
          <p:cNvPr id="29" name="矩形 28">
            <a:extLst>
              <a:ext uri="{FF2B5EF4-FFF2-40B4-BE49-F238E27FC236}">
                <a16:creationId xmlns:a16="http://schemas.microsoft.com/office/drawing/2014/main" xmlns="" id="{FDF3E6D3-C62B-439F-966B-04465782A145}"/>
              </a:ext>
            </a:extLst>
          </p:cNvPr>
          <p:cNvSpPr/>
          <p:nvPr/>
        </p:nvSpPr>
        <p:spPr>
          <a:xfrm>
            <a:off x="8120194" y="4699278"/>
            <a:ext cx="3133634" cy="1061829"/>
          </a:xfrm>
          <a:prstGeom prst="rect">
            <a:avLst/>
          </a:prstGeom>
        </p:spPr>
        <p:txBody>
          <a:bodyPr wrap="square">
            <a:spAutoFit/>
          </a:bodyPr>
          <a:lstStyle/>
          <a:p>
            <a:pPr lvl="0" algn="ctr">
              <a:lnSpc>
                <a:spcPct val="150000"/>
              </a:lnSpc>
              <a:defRPr/>
            </a:pPr>
            <a:r>
              <a:rPr lang="zh-CN" altLang="en-US" sz="1400" kern="0" dirty="0">
                <a:solidFill>
                  <a:schemeClr val="tx1">
                    <a:lumMod val="85000"/>
                    <a:lumOff val="15000"/>
                  </a:schemeClr>
                </a:solidFill>
                <a:cs typeface="+mn-ea"/>
                <a:sym typeface="+mn-lt"/>
              </a:rPr>
              <a:t>请替换文字内容，修改文字内容，也可以直接复制你的内容到此。请替换文字内容，修改文字内容</a:t>
            </a:r>
          </a:p>
        </p:txBody>
      </p:sp>
    </p:spTree>
    <p:extLst>
      <p:ext uri="{BB962C8B-B14F-4D97-AF65-F5344CB8AC3E}">
        <p14:creationId xmlns:p14="http://schemas.microsoft.com/office/powerpoint/2010/main" val="3091929578"/>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heel(1)">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1000"/>
                            </p:stCondLst>
                            <p:childTnLst>
                              <p:par>
                                <p:cTn id="31" presetID="21" presetClass="entr" presetSubtype="1"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heel(1)">
                                      <p:cBhvr>
                                        <p:cTn id="33" dur="500"/>
                                        <p:tgtEl>
                                          <p:spTgt spid="1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1500"/>
                            </p:stCondLst>
                            <p:childTnLst>
                              <p:par>
                                <p:cTn id="40" presetID="21" presetClass="entr" presetSubtype="1"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heel(1)">
                                      <p:cBhvr>
                                        <p:cTn id="42" dur="500"/>
                                        <p:tgtEl>
                                          <p:spTgt spid="2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par>
                          <p:cTn id="48" fill="hold">
                            <p:stCondLst>
                              <p:cond delay="2000"/>
                            </p:stCondLst>
                            <p:childTnLst>
                              <p:par>
                                <p:cTn id="49" presetID="23" presetClass="entr" presetSubtype="288" decel="100000" fill="hold" grpId="0" nodeType="afterEffect">
                                  <p:stCondLst>
                                    <p:cond delay="0"/>
                                  </p:stCondLst>
                                  <p:iterate type="lt">
                                    <p:tmPct val="15000"/>
                                  </p:iterate>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strVal val="8/3*#ppt_w"/>
                                          </p:val>
                                        </p:tav>
                                        <p:tav tm="100000">
                                          <p:val>
                                            <p:strVal val="#ppt_w"/>
                                          </p:val>
                                        </p:tav>
                                      </p:tavLst>
                                    </p:anim>
                                    <p:anim calcmode="lin" valueType="num">
                                      <p:cBhvr>
                                        <p:cTn id="52" dur="500" fill="hold"/>
                                        <p:tgtEl>
                                          <p:spTgt spid="24"/>
                                        </p:tgtEl>
                                        <p:attrNameLst>
                                          <p:attrName>ppt_h</p:attrName>
                                        </p:attrNameLst>
                                      </p:cBhvr>
                                      <p:tavLst>
                                        <p:tav tm="0">
                                          <p:val>
                                            <p:strVal val="12/3*#ppt_h"/>
                                          </p:val>
                                        </p:tav>
                                        <p:tav tm="100000">
                                          <p:val>
                                            <p:strVal val="#ppt_h"/>
                                          </p:val>
                                        </p:tav>
                                      </p:tavLst>
                                    </p:anim>
                                  </p:childTnLst>
                                </p:cTn>
                              </p:par>
                              <p:par>
                                <p:cTn id="53" presetID="10" presetClass="entr" presetSubtype="0" fill="hold" grpId="1" nodeType="withEffect">
                                  <p:stCondLst>
                                    <p:cond delay="0"/>
                                  </p:stCondLst>
                                  <p:iterate type="lt">
                                    <p:tmPct val="15000"/>
                                  </p:iterate>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par>
                                <p:cTn id="56" presetID="22" presetClass="entr" presetSubtype="1" fill="hold" grpId="0" nodeType="withEffect">
                                  <p:stCondLst>
                                    <p:cond delay="0"/>
                                  </p:stCondLst>
                                  <p:iterate type="lt">
                                    <p:tmPct val="3000"/>
                                  </p:iterate>
                                  <p:childTnLst>
                                    <p:set>
                                      <p:cBhvr>
                                        <p:cTn id="57" dur="1" fill="hold">
                                          <p:stCondLst>
                                            <p:cond delay="0"/>
                                          </p:stCondLst>
                                        </p:cTn>
                                        <p:tgtEl>
                                          <p:spTgt spid="25"/>
                                        </p:tgtEl>
                                        <p:attrNameLst>
                                          <p:attrName>style.visibility</p:attrName>
                                        </p:attrNameLst>
                                      </p:cBhvr>
                                      <p:to>
                                        <p:strVal val="visible"/>
                                      </p:to>
                                    </p:set>
                                    <p:animEffect transition="in" filter="wipe(up)">
                                      <p:cBhvr>
                                        <p:cTn id="58" dur="500"/>
                                        <p:tgtEl>
                                          <p:spTgt spid="25"/>
                                        </p:tgtEl>
                                      </p:cBhvr>
                                    </p:animEffect>
                                  </p:childTnLst>
                                </p:cTn>
                              </p:par>
                              <p:par>
                                <p:cTn id="59" presetID="23" presetClass="entr" presetSubtype="288" decel="100000" fill="hold" grpId="0" nodeType="withEffect">
                                  <p:stCondLst>
                                    <p:cond delay="0"/>
                                  </p:stCondLst>
                                  <p:iterate type="lt">
                                    <p:tmPct val="15000"/>
                                  </p:iterate>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ppt_w</p:attrName>
                                        </p:attrNameLst>
                                      </p:cBhvr>
                                      <p:tavLst>
                                        <p:tav tm="0">
                                          <p:val>
                                            <p:strVal val="8/3*#ppt_w"/>
                                          </p:val>
                                        </p:tav>
                                        <p:tav tm="100000">
                                          <p:val>
                                            <p:strVal val="#ppt_w"/>
                                          </p:val>
                                        </p:tav>
                                      </p:tavLst>
                                    </p:anim>
                                    <p:anim calcmode="lin" valueType="num">
                                      <p:cBhvr>
                                        <p:cTn id="62" dur="500" fill="hold"/>
                                        <p:tgtEl>
                                          <p:spTgt spid="26"/>
                                        </p:tgtEl>
                                        <p:attrNameLst>
                                          <p:attrName>ppt_h</p:attrName>
                                        </p:attrNameLst>
                                      </p:cBhvr>
                                      <p:tavLst>
                                        <p:tav tm="0">
                                          <p:val>
                                            <p:strVal val="12/3*#ppt_h"/>
                                          </p:val>
                                        </p:tav>
                                        <p:tav tm="100000">
                                          <p:val>
                                            <p:strVal val="#ppt_h"/>
                                          </p:val>
                                        </p:tav>
                                      </p:tavLst>
                                    </p:anim>
                                  </p:childTnLst>
                                </p:cTn>
                              </p:par>
                              <p:par>
                                <p:cTn id="63" presetID="10" presetClass="entr" presetSubtype="0" fill="hold" grpId="1" nodeType="withEffect">
                                  <p:stCondLst>
                                    <p:cond delay="0"/>
                                  </p:stCondLst>
                                  <p:iterate type="lt">
                                    <p:tmPct val="15000"/>
                                  </p:iterate>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22" presetClass="entr" presetSubtype="1" fill="hold" grpId="0" nodeType="withEffect">
                                  <p:stCondLst>
                                    <p:cond delay="0"/>
                                  </p:stCondLst>
                                  <p:iterate type="lt">
                                    <p:tmPct val="3000"/>
                                  </p:iterate>
                                  <p:childTnLst>
                                    <p:set>
                                      <p:cBhvr>
                                        <p:cTn id="67" dur="1" fill="hold">
                                          <p:stCondLst>
                                            <p:cond delay="0"/>
                                          </p:stCondLst>
                                        </p:cTn>
                                        <p:tgtEl>
                                          <p:spTgt spid="27"/>
                                        </p:tgtEl>
                                        <p:attrNameLst>
                                          <p:attrName>style.visibility</p:attrName>
                                        </p:attrNameLst>
                                      </p:cBhvr>
                                      <p:to>
                                        <p:strVal val="visible"/>
                                      </p:to>
                                    </p:set>
                                    <p:animEffect transition="in" filter="wipe(up)">
                                      <p:cBhvr>
                                        <p:cTn id="68" dur="500"/>
                                        <p:tgtEl>
                                          <p:spTgt spid="27"/>
                                        </p:tgtEl>
                                      </p:cBhvr>
                                    </p:animEffect>
                                  </p:childTnLst>
                                </p:cTn>
                              </p:par>
                              <p:par>
                                <p:cTn id="69" presetID="23" presetClass="entr" presetSubtype="288" decel="100000" fill="hold" grpId="0" nodeType="withEffect">
                                  <p:stCondLst>
                                    <p:cond delay="0"/>
                                  </p:stCondLst>
                                  <p:iterate type="lt">
                                    <p:tmPct val="15000"/>
                                  </p:iterate>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strVal val="8/3*#ppt_w"/>
                                          </p:val>
                                        </p:tav>
                                        <p:tav tm="100000">
                                          <p:val>
                                            <p:strVal val="#ppt_w"/>
                                          </p:val>
                                        </p:tav>
                                      </p:tavLst>
                                    </p:anim>
                                    <p:anim calcmode="lin" valueType="num">
                                      <p:cBhvr>
                                        <p:cTn id="72" dur="500" fill="hold"/>
                                        <p:tgtEl>
                                          <p:spTgt spid="28"/>
                                        </p:tgtEl>
                                        <p:attrNameLst>
                                          <p:attrName>ppt_h</p:attrName>
                                        </p:attrNameLst>
                                      </p:cBhvr>
                                      <p:tavLst>
                                        <p:tav tm="0">
                                          <p:val>
                                            <p:strVal val="12/3*#ppt_h"/>
                                          </p:val>
                                        </p:tav>
                                        <p:tav tm="100000">
                                          <p:val>
                                            <p:strVal val="#ppt_h"/>
                                          </p:val>
                                        </p:tav>
                                      </p:tavLst>
                                    </p:anim>
                                  </p:childTnLst>
                                </p:cTn>
                              </p:par>
                              <p:par>
                                <p:cTn id="73" presetID="10" presetClass="entr" presetSubtype="0" fill="hold" grpId="1" nodeType="withEffect">
                                  <p:stCondLst>
                                    <p:cond delay="0"/>
                                  </p:stCondLst>
                                  <p:iterate type="lt">
                                    <p:tmPct val="15000"/>
                                  </p:iterate>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childTnLst>
                                </p:cTn>
                              </p:par>
                              <p:par>
                                <p:cTn id="76" presetID="22" presetClass="entr" presetSubtype="1" fill="hold" grpId="0" nodeType="withEffect">
                                  <p:stCondLst>
                                    <p:cond delay="0"/>
                                  </p:stCondLst>
                                  <p:iterate type="lt">
                                    <p:tmPct val="3000"/>
                                  </p:iterate>
                                  <p:childTnLst>
                                    <p:set>
                                      <p:cBhvr>
                                        <p:cTn id="77" dur="1" fill="hold">
                                          <p:stCondLst>
                                            <p:cond delay="0"/>
                                          </p:stCondLst>
                                        </p:cTn>
                                        <p:tgtEl>
                                          <p:spTgt spid="29"/>
                                        </p:tgtEl>
                                        <p:attrNameLst>
                                          <p:attrName>style.visibility</p:attrName>
                                        </p:attrNameLst>
                                      </p:cBhvr>
                                      <p:to>
                                        <p:strVal val="visible"/>
                                      </p:to>
                                    </p:set>
                                    <p:animEffect transition="in" filter="wipe(up)">
                                      <p:cBhvr>
                                        <p:cTn id="7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9" grpId="0" animBg="1"/>
      <p:bldP spid="23" grpId="0" animBg="1"/>
      <p:bldP spid="24" grpId="0"/>
      <p:bldP spid="24" grpId="1"/>
      <p:bldP spid="25" grpId="0"/>
      <p:bldP spid="26" grpId="0"/>
      <p:bldP spid="26" grpId="1"/>
      <p:bldP spid="27" grpId="0"/>
      <p:bldP spid="28" grpId="0"/>
      <p:bldP spid="28" grpId="1"/>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pic>
        <p:nvPicPr>
          <p:cNvPr id="53" name="图片 52">
            <a:extLst>
              <a:ext uri="{FF2B5EF4-FFF2-40B4-BE49-F238E27FC236}">
                <a16:creationId xmlns:a16="http://schemas.microsoft.com/office/drawing/2014/main" xmlns="" id="{83877B43-C1E6-4320-B25C-A4AD146B7A3F}"/>
              </a:ext>
            </a:extLst>
          </p:cNvPr>
          <p:cNvPicPr>
            <a:picLocks noChangeAspect="1"/>
          </p:cNvPicPr>
          <p:nvPr/>
        </p:nvPicPr>
        <p:blipFill rotWithShape="1">
          <a:blip r:embed="rId4"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rot="16200000">
            <a:off x="1797202" y="1939631"/>
            <a:ext cx="3447148" cy="3979192"/>
          </a:xfrm>
          <a:prstGeom prst="rect">
            <a:avLst/>
          </a:prstGeom>
          <a:ln w="31750">
            <a:solidFill>
              <a:schemeClr val="tx1">
                <a:lumMod val="85000"/>
                <a:lumOff val="15000"/>
              </a:schemeClr>
            </a:solidFill>
          </a:ln>
        </p:spPr>
      </p:pic>
      <p:grpSp>
        <p:nvGrpSpPr>
          <p:cNvPr id="28" name="组合 27">
            <a:extLst>
              <a:ext uri="{FF2B5EF4-FFF2-40B4-BE49-F238E27FC236}">
                <a16:creationId xmlns:a16="http://schemas.microsoft.com/office/drawing/2014/main" xmlns="" id="{A6E5E786-4033-415E-AD93-F9C586967A0E}"/>
              </a:ext>
            </a:extLst>
          </p:cNvPr>
          <p:cNvGrpSpPr/>
          <p:nvPr/>
        </p:nvGrpSpPr>
        <p:grpSpPr>
          <a:xfrm>
            <a:off x="4725126" y="2344292"/>
            <a:ext cx="2488306" cy="3009970"/>
            <a:chOff x="6324388" y="2060412"/>
            <a:chExt cx="2488306" cy="3009970"/>
          </a:xfrm>
          <a:solidFill>
            <a:srgbClr val="504975"/>
          </a:solidFill>
        </p:grpSpPr>
        <p:sp>
          <p:nvSpPr>
            <p:cNvPr id="29" name="Rounded Rectangle 24">
              <a:extLst>
                <a:ext uri="{FF2B5EF4-FFF2-40B4-BE49-F238E27FC236}">
                  <a16:creationId xmlns:a16="http://schemas.microsoft.com/office/drawing/2014/main" xmlns="" id="{7F931B97-3CAD-431B-9B73-723F27ED47B1}"/>
                </a:ext>
              </a:extLst>
            </p:cNvPr>
            <p:cNvSpPr/>
            <p:nvPr/>
          </p:nvSpPr>
          <p:spPr>
            <a:xfrm>
              <a:off x="8349954" y="2060412"/>
              <a:ext cx="462740" cy="46288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lumMod val="85000"/>
                    <a:lumOff val="15000"/>
                  </a:schemeClr>
                </a:solidFill>
                <a:cs typeface="+mn-ea"/>
                <a:sym typeface="+mn-lt"/>
              </a:endParaRPr>
            </a:p>
          </p:txBody>
        </p:sp>
        <p:sp>
          <p:nvSpPr>
            <p:cNvPr id="30" name="Rounded Rectangle 28">
              <a:extLst>
                <a:ext uri="{FF2B5EF4-FFF2-40B4-BE49-F238E27FC236}">
                  <a16:creationId xmlns:a16="http://schemas.microsoft.com/office/drawing/2014/main" xmlns="" id="{A6CAF4AC-DE04-414F-9C98-27DB91D1BF65}"/>
                </a:ext>
              </a:extLst>
            </p:cNvPr>
            <p:cNvSpPr/>
            <p:nvPr/>
          </p:nvSpPr>
          <p:spPr>
            <a:xfrm>
              <a:off x="8349954" y="3346662"/>
              <a:ext cx="462740" cy="46288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lumMod val="85000"/>
                    <a:lumOff val="15000"/>
                  </a:schemeClr>
                </a:solidFill>
                <a:cs typeface="+mn-ea"/>
                <a:sym typeface="+mn-lt"/>
              </a:endParaRPr>
            </a:p>
          </p:txBody>
        </p:sp>
        <p:sp>
          <p:nvSpPr>
            <p:cNvPr id="31" name="Rounded Rectangle 32">
              <a:extLst>
                <a:ext uri="{FF2B5EF4-FFF2-40B4-BE49-F238E27FC236}">
                  <a16:creationId xmlns:a16="http://schemas.microsoft.com/office/drawing/2014/main" xmlns="" id="{0C7A6E69-A5A6-4E0F-BF5E-E403C5F40D12}"/>
                </a:ext>
              </a:extLst>
            </p:cNvPr>
            <p:cNvSpPr/>
            <p:nvPr/>
          </p:nvSpPr>
          <p:spPr>
            <a:xfrm>
              <a:off x="8331924" y="4607500"/>
              <a:ext cx="462740" cy="46288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lumMod val="85000"/>
                    <a:lumOff val="15000"/>
                  </a:schemeClr>
                </a:solidFill>
                <a:cs typeface="+mn-ea"/>
                <a:sym typeface="+mn-lt"/>
              </a:endParaRPr>
            </a:p>
          </p:txBody>
        </p:sp>
        <p:sp>
          <p:nvSpPr>
            <p:cNvPr id="32" name="Oval 40">
              <a:extLst>
                <a:ext uri="{FF2B5EF4-FFF2-40B4-BE49-F238E27FC236}">
                  <a16:creationId xmlns:a16="http://schemas.microsoft.com/office/drawing/2014/main" xmlns="" id="{33B41E99-FA35-48BF-B17C-7F5FF07CB3EB}"/>
                </a:ext>
              </a:extLst>
            </p:cNvPr>
            <p:cNvSpPr/>
            <p:nvPr/>
          </p:nvSpPr>
          <p:spPr>
            <a:xfrm>
              <a:off x="6324388" y="3073078"/>
              <a:ext cx="950353" cy="956613"/>
            </a:xfrm>
            <a:prstGeom prst="ellipse">
              <a:avLst/>
            </a:prstGeom>
            <a:grp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0" dirty="0">
                <a:solidFill>
                  <a:schemeClr val="tx1">
                    <a:lumMod val="85000"/>
                    <a:lumOff val="15000"/>
                  </a:schemeClr>
                </a:solidFill>
                <a:cs typeface="+mn-ea"/>
                <a:sym typeface="+mn-lt"/>
              </a:endParaRPr>
            </a:p>
          </p:txBody>
        </p:sp>
      </p:grpSp>
      <p:sp>
        <p:nvSpPr>
          <p:cNvPr id="33" name="Freeform 28">
            <a:extLst>
              <a:ext uri="{FF2B5EF4-FFF2-40B4-BE49-F238E27FC236}">
                <a16:creationId xmlns:a16="http://schemas.microsoft.com/office/drawing/2014/main" xmlns="" id="{B2AC4D7A-17DD-40AA-AABF-D2EDF57DCC4A}"/>
              </a:ext>
            </a:extLst>
          </p:cNvPr>
          <p:cNvSpPr/>
          <p:nvPr/>
        </p:nvSpPr>
        <p:spPr bwMode="auto">
          <a:xfrm>
            <a:off x="6862973" y="2485108"/>
            <a:ext cx="220782" cy="21425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sp>
        <p:nvSpPr>
          <p:cNvPr id="34" name="Freeform 30">
            <a:extLst>
              <a:ext uri="{FF2B5EF4-FFF2-40B4-BE49-F238E27FC236}">
                <a16:creationId xmlns:a16="http://schemas.microsoft.com/office/drawing/2014/main" xmlns="" id="{56341FB7-BE4C-45E8-A60E-F79F54BDEC7F}"/>
              </a:ext>
            </a:extLst>
          </p:cNvPr>
          <p:cNvSpPr/>
          <p:nvPr/>
        </p:nvSpPr>
        <p:spPr bwMode="auto">
          <a:xfrm>
            <a:off x="7020996" y="2460269"/>
            <a:ext cx="88493" cy="85810"/>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sp>
        <p:nvSpPr>
          <p:cNvPr id="35" name="Freeform 28">
            <a:extLst>
              <a:ext uri="{FF2B5EF4-FFF2-40B4-BE49-F238E27FC236}">
                <a16:creationId xmlns:a16="http://schemas.microsoft.com/office/drawing/2014/main" xmlns="" id="{E04A0689-A3EF-49F6-AA22-9C73EA74B230}"/>
              </a:ext>
            </a:extLst>
          </p:cNvPr>
          <p:cNvSpPr/>
          <p:nvPr/>
        </p:nvSpPr>
        <p:spPr bwMode="auto">
          <a:xfrm>
            <a:off x="6862973" y="3768400"/>
            <a:ext cx="220782" cy="21425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sp>
        <p:nvSpPr>
          <p:cNvPr id="36" name="Freeform 30">
            <a:extLst>
              <a:ext uri="{FF2B5EF4-FFF2-40B4-BE49-F238E27FC236}">
                <a16:creationId xmlns:a16="http://schemas.microsoft.com/office/drawing/2014/main" xmlns="" id="{CB98C0B7-3993-4D80-8EB4-8DC21F9BCDD7}"/>
              </a:ext>
            </a:extLst>
          </p:cNvPr>
          <p:cNvSpPr/>
          <p:nvPr/>
        </p:nvSpPr>
        <p:spPr bwMode="auto">
          <a:xfrm>
            <a:off x="7020996" y="3743561"/>
            <a:ext cx="88493" cy="85810"/>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sp>
        <p:nvSpPr>
          <p:cNvPr id="37" name="Freeform 28">
            <a:extLst>
              <a:ext uri="{FF2B5EF4-FFF2-40B4-BE49-F238E27FC236}">
                <a16:creationId xmlns:a16="http://schemas.microsoft.com/office/drawing/2014/main" xmlns="" id="{46E5DB9C-5F29-4117-980F-F237034D6684}"/>
              </a:ext>
            </a:extLst>
          </p:cNvPr>
          <p:cNvSpPr/>
          <p:nvPr/>
        </p:nvSpPr>
        <p:spPr bwMode="auto">
          <a:xfrm>
            <a:off x="6862973" y="5025743"/>
            <a:ext cx="220782" cy="21425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sp>
        <p:nvSpPr>
          <p:cNvPr id="38" name="Freeform 34">
            <a:extLst>
              <a:ext uri="{FF2B5EF4-FFF2-40B4-BE49-F238E27FC236}">
                <a16:creationId xmlns:a16="http://schemas.microsoft.com/office/drawing/2014/main" xmlns="" id="{E408A528-B544-40A3-A6E0-D6FFAF509BB8}"/>
              </a:ext>
            </a:extLst>
          </p:cNvPr>
          <p:cNvSpPr/>
          <p:nvPr/>
        </p:nvSpPr>
        <p:spPr bwMode="auto">
          <a:xfrm>
            <a:off x="7020996" y="5000904"/>
            <a:ext cx="88493" cy="85810"/>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sz="2399">
              <a:solidFill>
                <a:schemeClr val="tx1">
                  <a:lumMod val="85000"/>
                  <a:lumOff val="15000"/>
                </a:schemeClr>
              </a:solidFill>
              <a:cs typeface="+mn-ea"/>
              <a:sym typeface="+mn-lt"/>
            </a:endParaRPr>
          </a:p>
        </p:txBody>
      </p:sp>
      <p:grpSp>
        <p:nvGrpSpPr>
          <p:cNvPr id="39" name="Group 35">
            <a:extLst>
              <a:ext uri="{FF2B5EF4-FFF2-40B4-BE49-F238E27FC236}">
                <a16:creationId xmlns:a16="http://schemas.microsoft.com/office/drawing/2014/main" xmlns="" id="{98142405-F941-40B0-B7F0-87E098E251C6}"/>
              </a:ext>
            </a:extLst>
          </p:cNvPr>
          <p:cNvGrpSpPr/>
          <p:nvPr/>
        </p:nvGrpSpPr>
        <p:grpSpPr>
          <a:xfrm>
            <a:off x="5231066" y="2546080"/>
            <a:ext cx="1501597" cy="2552456"/>
            <a:chOff x="4191000" y="1860815"/>
            <a:chExt cx="1126545" cy="2473739"/>
          </a:xfrm>
        </p:grpSpPr>
        <p:cxnSp>
          <p:nvCxnSpPr>
            <p:cNvPr id="40" name="Elbow Connector 36">
              <a:extLst>
                <a:ext uri="{FF2B5EF4-FFF2-40B4-BE49-F238E27FC236}">
                  <a16:creationId xmlns:a16="http://schemas.microsoft.com/office/drawing/2014/main" xmlns="" id="{4F59D5E6-6F0A-4F73-8894-E5C42D731BC6}"/>
                </a:ext>
              </a:extLst>
            </p:cNvPr>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Elbow Connector 37">
              <a:extLst>
                <a:ext uri="{FF2B5EF4-FFF2-40B4-BE49-F238E27FC236}">
                  <a16:creationId xmlns:a16="http://schemas.microsoft.com/office/drawing/2014/main" xmlns="" id="{6B438820-07FD-4B50-857C-4AF135329819}"/>
                </a:ext>
              </a:extLst>
            </p:cNvPr>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38">
              <a:extLst>
                <a:ext uri="{FF2B5EF4-FFF2-40B4-BE49-F238E27FC236}">
                  <a16:creationId xmlns:a16="http://schemas.microsoft.com/office/drawing/2014/main" xmlns="" id="{0663A76C-419E-494B-872E-7F8256FAC01B}"/>
                </a:ext>
              </a:extLst>
            </p:cNvPr>
            <p:cNvCxnSpPr>
              <a:cxnSpLocks/>
              <a:stCxn id="32" idx="6"/>
            </p:cNvCxnSpPr>
            <p:nvPr/>
          </p:nvCxnSpPr>
          <p:spPr>
            <a:xfrm flipV="1">
              <a:off x="4210633" y="3176454"/>
              <a:ext cx="793132" cy="222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1">
            <a:extLst>
              <a:ext uri="{FF2B5EF4-FFF2-40B4-BE49-F238E27FC236}">
                <a16:creationId xmlns:a16="http://schemas.microsoft.com/office/drawing/2014/main" xmlns="" id="{A0A43FB5-9044-440F-B485-3EE45DE0EE20}"/>
              </a:ext>
            </a:extLst>
          </p:cNvPr>
          <p:cNvGrpSpPr/>
          <p:nvPr/>
        </p:nvGrpSpPr>
        <p:grpSpPr>
          <a:xfrm>
            <a:off x="4903991" y="3595550"/>
            <a:ext cx="592622" cy="479429"/>
            <a:chOff x="312738" y="3205163"/>
            <a:chExt cx="290513" cy="234950"/>
          </a:xfrm>
          <a:solidFill>
            <a:schemeClr val="bg1"/>
          </a:solidFill>
        </p:grpSpPr>
        <p:sp>
          <p:nvSpPr>
            <p:cNvPr id="44" name="Freeform 5">
              <a:extLst>
                <a:ext uri="{FF2B5EF4-FFF2-40B4-BE49-F238E27FC236}">
                  <a16:creationId xmlns:a16="http://schemas.microsoft.com/office/drawing/2014/main" xmlns="" id="{944AC1F0-D9A8-4BC2-829F-E3B8947492DA}"/>
                </a:ext>
              </a:extLst>
            </p:cNvPr>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endParaRPr lang="en-US" sz="2399" dirty="0">
                <a:solidFill>
                  <a:schemeClr val="tx1">
                    <a:lumMod val="85000"/>
                    <a:lumOff val="15000"/>
                  </a:schemeClr>
                </a:solidFill>
                <a:cs typeface="+mn-ea"/>
                <a:sym typeface="+mn-lt"/>
              </a:endParaRPr>
            </a:p>
          </p:txBody>
        </p:sp>
        <p:sp>
          <p:nvSpPr>
            <p:cNvPr id="45" name="Freeform 6">
              <a:extLst>
                <a:ext uri="{FF2B5EF4-FFF2-40B4-BE49-F238E27FC236}">
                  <a16:creationId xmlns:a16="http://schemas.microsoft.com/office/drawing/2014/main" xmlns="" id="{64FAFEE6-3C92-48B4-B877-4145409E1476}"/>
                </a:ext>
              </a:extLst>
            </p:cNvPr>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endParaRPr lang="en-US" sz="2399" dirty="0">
                <a:solidFill>
                  <a:schemeClr val="tx1">
                    <a:lumMod val="85000"/>
                    <a:lumOff val="15000"/>
                  </a:schemeClr>
                </a:solidFill>
                <a:cs typeface="+mn-ea"/>
                <a:sym typeface="+mn-lt"/>
              </a:endParaRPr>
            </a:p>
          </p:txBody>
        </p:sp>
        <p:sp>
          <p:nvSpPr>
            <p:cNvPr id="46" name="Oval 7">
              <a:extLst>
                <a:ext uri="{FF2B5EF4-FFF2-40B4-BE49-F238E27FC236}">
                  <a16:creationId xmlns:a16="http://schemas.microsoft.com/office/drawing/2014/main" xmlns="" id="{C62BA456-9205-461B-AB66-52E04256DDF2}"/>
                </a:ext>
              </a:extLst>
            </p:cNvPr>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62510" tIns="81255" rIns="162510" bIns="81255" numCol="1" anchor="t" anchorCtr="0" compatLnSpc="1"/>
            <a:lstStyle/>
            <a:p>
              <a:endParaRPr lang="en-US" sz="2399" dirty="0">
                <a:solidFill>
                  <a:schemeClr val="tx1">
                    <a:lumMod val="85000"/>
                    <a:lumOff val="15000"/>
                  </a:schemeClr>
                </a:solidFill>
                <a:cs typeface="+mn-ea"/>
                <a:sym typeface="+mn-lt"/>
              </a:endParaRPr>
            </a:p>
          </p:txBody>
        </p:sp>
      </p:grpSp>
      <p:sp>
        <p:nvSpPr>
          <p:cNvPr id="47" name="TextBox 6">
            <a:extLst>
              <a:ext uri="{FF2B5EF4-FFF2-40B4-BE49-F238E27FC236}">
                <a16:creationId xmlns:a16="http://schemas.microsoft.com/office/drawing/2014/main" xmlns="" id="{14FE13F9-6F15-4EF1-BB46-DEE76050E6E6}"/>
              </a:ext>
            </a:extLst>
          </p:cNvPr>
          <p:cNvSpPr txBox="1"/>
          <p:nvPr/>
        </p:nvSpPr>
        <p:spPr>
          <a:xfrm>
            <a:off x="7503584" y="2177973"/>
            <a:ext cx="2075654" cy="338554"/>
          </a:xfrm>
          <a:prstGeom prst="rect">
            <a:avLst/>
          </a:prstGeom>
          <a:noFill/>
        </p:spPr>
        <p:txBody>
          <a:bodyPr wrap="square" rtlCol="0">
            <a:spAutoFit/>
          </a:bodyPr>
          <a:lstStyle/>
          <a:p>
            <a:r>
              <a:rPr lang="zh-CN" altLang="en-US" sz="1600" b="1" dirty="0">
                <a:solidFill>
                  <a:schemeClr val="tx1">
                    <a:lumMod val="85000"/>
                    <a:lumOff val="15000"/>
                  </a:schemeClr>
                </a:solidFill>
                <a:cs typeface="+mn-ea"/>
                <a:sym typeface="+mn-lt"/>
              </a:rPr>
              <a:t>输入您的标题</a:t>
            </a:r>
            <a:endParaRPr lang="en-US" sz="1600" b="1" dirty="0">
              <a:solidFill>
                <a:schemeClr val="tx1">
                  <a:lumMod val="85000"/>
                  <a:lumOff val="15000"/>
                </a:schemeClr>
              </a:solidFill>
              <a:cs typeface="+mn-ea"/>
              <a:sym typeface="+mn-lt"/>
            </a:endParaRPr>
          </a:p>
        </p:txBody>
      </p:sp>
      <p:sp>
        <p:nvSpPr>
          <p:cNvPr id="48" name="TextBox 9">
            <a:extLst>
              <a:ext uri="{FF2B5EF4-FFF2-40B4-BE49-F238E27FC236}">
                <a16:creationId xmlns:a16="http://schemas.microsoft.com/office/drawing/2014/main" xmlns="" id="{459D380F-AA86-413C-8B8F-A0778C05FEE6}"/>
              </a:ext>
            </a:extLst>
          </p:cNvPr>
          <p:cNvSpPr txBox="1"/>
          <p:nvPr/>
        </p:nvSpPr>
        <p:spPr>
          <a:xfrm>
            <a:off x="7503585" y="2468034"/>
            <a:ext cx="3043856" cy="625171"/>
          </a:xfrm>
          <a:prstGeom prst="rect">
            <a:avLst/>
          </a:prstGeom>
        </p:spPr>
        <p:txBody>
          <a:bodyPr wrap="square">
            <a:spAutoFit/>
          </a:bodyPr>
          <a:lstStyle>
            <a:defPPr>
              <a:defRPr lang="zh-CN"/>
            </a:defPPr>
            <a:lvl1pPr defTabSz="457143">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49" name="TextBox 6">
            <a:extLst>
              <a:ext uri="{FF2B5EF4-FFF2-40B4-BE49-F238E27FC236}">
                <a16:creationId xmlns:a16="http://schemas.microsoft.com/office/drawing/2014/main" xmlns="" id="{675C3D5F-2E40-4F1C-926C-B9D44FF8EC28}"/>
              </a:ext>
            </a:extLst>
          </p:cNvPr>
          <p:cNvSpPr txBox="1"/>
          <p:nvPr/>
        </p:nvSpPr>
        <p:spPr>
          <a:xfrm>
            <a:off x="7503584" y="3422819"/>
            <a:ext cx="2075654" cy="338554"/>
          </a:xfrm>
          <a:prstGeom prst="rect">
            <a:avLst/>
          </a:prstGeom>
          <a:noFill/>
        </p:spPr>
        <p:txBody>
          <a:bodyPr wrap="square" rtlCol="0">
            <a:spAutoFit/>
          </a:bodyPr>
          <a:lstStyle/>
          <a:p>
            <a:r>
              <a:rPr lang="zh-CN" altLang="en-US" sz="1600" b="1" dirty="0">
                <a:solidFill>
                  <a:schemeClr val="tx1">
                    <a:lumMod val="85000"/>
                    <a:lumOff val="15000"/>
                  </a:schemeClr>
                </a:solidFill>
                <a:cs typeface="+mn-ea"/>
                <a:sym typeface="+mn-lt"/>
              </a:rPr>
              <a:t>输入您的标题</a:t>
            </a:r>
            <a:endParaRPr lang="en-US" sz="1600" b="1" dirty="0">
              <a:solidFill>
                <a:schemeClr val="tx1">
                  <a:lumMod val="85000"/>
                  <a:lumOff val="15000"/>
                </a:schemeClr>
              </a:solidFill>
              <a:cs typeface="+mn-ea"/>
              <a:sym typeface="+mn-lt"/>
            </a:endParaRPr>
          </a:p>
        </p:txBody>
      </p:sp>
      <p:sp>
        <p:nvSpPr>
          <p:cNvPr id="50" name="TextBox 9">
            <a:extLst>
              <a:ext uri="{FF2B5EF4-FFF2-40B4-BE49-F238E27FC236}">
                <a16:creationId xmlns:a16="http://schemas.microsoft.com/office/drawing/2014/main" xmlns="" id="{7EF98A4D-4750-4197-AEC8-7ACF820D3BF5}"/>
              </a:ext>
            </a:extLst>
          </p:cNvPr>
          <p:cNvSpPr txBox="1"/>
          <p:nvPr/>
        </p:nvSpPr>
        <p:spPr>
          <a:xfrm>
            <a:off x="7503585" y="3712880"/>
            <a:ext cx="3043856" cy="625171"/>
          </a:xfrm>
          <a:prstGeom prst="rect">
            <a:avLst/>
          </a:prstGeom>
        </p:spPr>
        <p:txBody>
          <a:bodyPr wrap="square">
            <a:spAutoFit/>
          </a:bodyPr>
          <a:lstStyle>
            <a:defPPr>
              <a:defRPr lang="zh-CN"/>
            </a:defPPr>
            <a:lvl1pPr defTabSz="457143">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51" name="TextBox 6">
            <a:extLst>
              <a:ext uri="{FF2B5EF4-FFF2-40B4-BE49-F238E27FC236}">
                <a16:creationId xmlns:a16="http://schemas.microsoft.com/office/drawing/2014/main" xmlns="" id="{81EBB1DA-5104-4F82-94EF-AD329F864750}"/>
              </a:ext>
            </a:extLst>
          </p:cNvPr>
          <p:cNvSpPr txBox="1"/>
          <p:nvPr/>
        </p:nvSpPr>
        <p:spPr>
          <a:xfrm>
            <a:off x="7521615" y="4673976"/>
            <a:ext cx="2075654" cy="338554"/>
          </a:xfrm>
          <a:prstGeom prst="rect">
            <a:avLst/>
          </a:prstGeom>
          <a:noFill/>
        </p:spPr>
        <p:txBody>
          <a:bodyPr wrap="square" rtlCol="0">
            <a:spAutoFit/>
          </a:bodyPr>
          <a:lstStyle/>
          <a:p>
            <a:r>
              <a:rPr lang="zh-CN" altLang="en-US" sz="1600" b="1" dirty="0">
                <a:solidFill>
                  <a:schemeClr val="tx1">
                    <a:lumMod val="85000"/>
                    <a:lumOff val="15000"/>
                  </a:schemeClr>
                </a:solidFill>
                <a:cs typeface="+mn-ea"/>
                <a:sym typeface="+mn-lt"/>
              </a:rPr>
              <a:t>输入您的标题</a:t>
            </a:r>
            <a:endParaRPr lang="en-US" sz="1600" b="1" dirty="0">
              <a:solidFill>
                <a:schemeClr val="tx1">
                  <a:lumMod val="85000"/>
                  <a:lumOff val="15000"/>
                </a:schemeClr>
              </a:solidFill>
              <a:cs typeface="+mn-ea"/>
              <a:sym typeface="+mn-lt"/>
            </a:endParaRPr>
          </a:p>
        </p:txBody>
      </p:sp>
      <p:sp>
        <p:nvSpPr>
          <p:cNvPr id="52" name="TextBox 9">
            <a:extLst>
              <a:ext uri="{FF2B5EF4-FFF2-40B4-BE49-F238E27FC236}">
                <a16:creationId xmlns:a16="http://schemas.microsoft.com/office/drawing/2014/main" xmlns="" id="{82DC35A4-D13C-4912-A738-52DD0A2B82C9}"/>
              </a:ext>
            </a:extLst>
          </p:cNvPr>
          <p:cNvSpPr txBox="1"/>
          <p:nvPr/>
        </p:nvSpPr>
        <p:spPr>
          <a:xfrm>
            <a:off x="7521616" y="4964037"/>
            <a:ext cx="3043856" cy="625171"/>
          </a:xfrm>
          <a:prstGeom prst="rect">
            <a:avLst/>
          </a:prstGeom>
        </p:spPr>
        <p:txBody>
          <a:bodyPr wrap="square">
            <a:spAutoFit/>
          </a:bodyPr>
          <a:lstStyle>
            <a:defPPr>
              <a:defRPr lang="zh-CN"/>
            </a:defPPr>
            <a:lvl1pPr defTabSz="457143">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54" name="文本框 53">
            <a:extLst>
              <a:ext uri="{FF2B5EF4-FFF2-40B4-BE49-F238E27FC236}">
                <a16:creationId xmlns:a16="http://schemas.microsoft.com/office/drawing/2014/main" xmlns="" id="{6CD0EBD0-5DB5-46AD-812B-14B45837F094}"/>
              </a:ext>
            </a:extLst>
          </p:cNvPr>
          <p:cNvSpPr txBox="1"/>
          <p:nvPr/>
        </p:nvSpPr>
        <p:spPr>
          <a:xfrm>
            <a:off x="3230486" y="2362729"/>
            <a:ext cx="1015663" cy="4011835"/>
          </a:xfrm>
          <a:prstGeom prst="rect">
            <a:avLst/>
          </a:prstGeom>
          <a:noFill/>
        </p:spPr>
        <p:txBody>
          <a:bodyPr vert="eaVert" wrap="square" rtlCol="0">
            <a:spAutoFit/>
          </a:bodyPr>
          <a:lstStyle/>
          <a:p>
            <a:r>
              <a:rPr lang="en-US" altLang="zh-CN" sz="5400" dirty="0">
                <a:solidFill>
                  <a:srgbClr val="DA584B"/>
                </a:solidFill>
                <a:cs typeface="+mn-ea"/>
                <a:sym typeface="+mn-lt"/>
              </a:rPr>
              <a:t>BUSINESS</a:t>
            </a:r>
            <a:endParaRPr lang="zh-CN" altLang="en-US" sz="5400" dirty="0">
              <a:solidFill>
                <a:srgbClr val="DA584B"/>
              </a:solidFill>
              <a:cs typeface="+mn-ea"/>
              <a:sym typeface="+mn-lt"/>
            </a:endParaRPr>
          </a:p>
        </p:txBody>
      </p:sp>
      <p:sp>
        <p:nvSpPr>
          <p:cNvPr id="55" name="Google Shape;86;p19">
            <a:extLst>
              <a:ext uri="{FF2B5EF4-FFF2-40B4-BE49-F238E27FC236}">
                <a16:creationId xmlns:a16="http://schemas.microsoft.com/office/drawing/2014/main" xmlns="" id="{525F304C-A2F5-44AC-A016-3E3790AAC8EC}"/>
              </a:ext>
            </a:extLst>
          </p:cNvPr>
          <p:cNvSpPr txBox="1"/>
          <p:nvPr/>
        </p:nvSpPr>
        <p:spPr>
          <a:xfrm>
            <a:off x="376016" y="2372305"/>
            <a:ext cx="3042832" cy="2862864"/>
          </a:xfrm>
          <a:prstGeom prst="rect">
            <a:avLst/>
          </a:prstGeom>
          <a:noFill/>
          <a:ln>
            <a:noFill/>
          </a:ln>
        </p:spPr>
        <p:txBody>
          <a:bodyPr spcFirstLastPara="1" vert="eaVert" wrap="square" lIns="91425" tIns="45700" rIns="91425" bIns="45700" anchor="t" anchorCtr="0">
            <a:noAutofit/>
          </a:bodyPr>
          <a:lstStyle/>
          <a:p>
            <a:pPr marL="0" marR="0" lvl="0" indent="0" rtl="0">
              <a:spcBef>
                <a:spcPts val="0"/>
              </a:spcBef>
              <a:spcAft>
                <a:spcPts val="0"/>
              </a:spcAft>
              <a:buNone/>
            </a:pPr>
            <a:r>
              <a:rPr lang="en-US" sz="3600" dirty="0">
                <a:solidFill>
                  <a:srgbClr val="DA584B"/>
                </a:solidFill>
                <a:cs typeface="+mn-ea"/>
                <a:sym typeface="+mn-lt"/>
              </a:rPr>
              <a:t>YOUR TITLE</a:t>
            </a:r>
            <a:endParaRPr sz="3600" dirty="0">
              <a:solidFill>
                <a:srgbClr val="DA584B"/>
              </a:solidFill>
              <a:cs typeface="+mn-ea"/>
              <a:sym typeface="+mn-lt"/>
            </a:endParaRPr>
          </a:p>
        </p:txBody>
      </p:sp>
    </p:spTree>
    <p:extLst>
      <p:ext uri="{BB962C8B-B14F-4D97-AF65-F5344CB8AC3E}">
        <p14:creationId xmlns:p14="http://schemas.microsoft.com/office/powerpoint/2010/main" val="3612888608"/>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fltVal val="0"/>
                                          </p:val>
                                        </p:tav>
                                        <p:tav tm="100000">
                                          <p:val>
                                            <p:strVal val="#ppt_w"/>
                                          </p:val>
                                        </p:tav>
                                      </p:tavLst>
                                    </p:anim>
                                    <p:anim calcmode="lin" valueType="num">
                                      <p:cBhvr>
                                        <p:cTn id="25" dur="500" fill="hold"/>
                                        <p:tgtEl>
                                          <p:spTgt spid="39"/>
                                        </p:tgtEl>
                                        <p:attrNameLst>
                                          <p:attrName>ppt_h</p:attrName>
                                        </p:attrNameLst>
                                      </p:cBhvr>
                                      <p:tavLst>
                                        <p:tav tm="0">
                                          <p:val>
                                            <p:fltVal val="0"/>
                                          </p:val>
                                        </p:tav>
                                        <p:tav tm="100000">
                                          <p:val>
                                            <p:strVal val="#ppt_h"/>
                                          </p:val>
                                        </p:tav>
                                      </p:tavLst>
                                    </p:anim>
                                    <p:animEffect transition="in" filter="fade">
                                      <p:cBhvr>
                                        <p:cTn id="26" dur="500"/>
                                        <p:tgtEl>
                                          <p:spTgt spid="39"/>
                                        </p:tgtEl>
                                      </p:cBhvr>
                                    </p:animEffect>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randombar(horizontal)">
                                      <p:cBhvr>
                                        <p:cTn id="30" dur="750"/>
                                        <p:tgtEl>
                                          <p:spTgt spid="47"/>
                                        </p:tgtEl>
                                      </p:cBhvr>
                                    </p:animEffect>
                                  </p:childTnLst>
                                </p:cTn>
                              </p:par>
                            </p:childTnLst>
                          </p:cTn>
                        </p:par>
                        <p:par>
                          <p:cTn id="31" fill="hold">
                            <p:stCondLst>
                              <p:cond delay="1750"/>
                            </p:stCondLst>
                            <p:childTnLst>
                              <p:par>
                                <p:cTn id="32" presetID="12" presetClass="entr" presetSubtype="4" fill="hold" grpId="0" nodeType="afterEffect">
                                  <p:stCondLst>
                                    <p:cond delay="0"/>
                                  </p:stCondLst>
                                  <p:iterate type="lt">
                                    <p:tmPct val="5983"/>
                                  </p:iterate>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250"/>
                                        <p:tgtEl>
                                          <p:spTgt spid="48"/>
                                        </p:tgtEl>
                                        <p:attrNameLst>
                                          <p:attrName>ppt_y</p:attrName>
                                        </p:attrNameLst>
                                      </p:cBhvr>
                                      <p:tavLst>
                                        <p:tav tm="0">
                                          <p:val>
                                            <p:strVal val="#ppt_y+#ppt_h*1.125000"/>
                                          </p:val>
                                        </p:tav>
                                        <p:tav tm="100000">
                                          <p:val>
                                            <p:strVal val="#ppt_y"/>
                                          </p:val>
                                        </p:tav>
                                      </p:tavLst>
                                    </p:anim>
                                    <p:animEffect transition="in" filter="wipe(up)">
                                      <p:cBhvr>
                                        <p:cTn id="35" dur="250"/>
                                        <p:tgtEl>
                                          <p:spTgt spid="48"/>
                                        </p:tgtEl>
                                      </p:cBhvr>
                                    </p:animEffect>
                                  </p:childTnLst>
                                </p:cTn>
                              </p:par>
                            </p:childTnLst>
                          </p:cTn>
                        </p:par>
                        <p:par>
                          <p:cTn id="36" fill="hold">
                            <p:stCondLst>
                              <p:cond delay="2434"/>
                            </p:stCondLst>
                            <p:childTnLst>
                              <p:par>
                                <p:cTn id="37" presetID="14" presetClass="entr" presetSubtype="10"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randombar(horizontal)">
                                      <p:cBhvr>
                                        <p:cTn id="39" dur="750"/>
                                        <p:tgtEl>
                                          <p:spTgt spid="49"/>
                                        </p:tgtEl>
                                      </p:cBhvr>
                                    </p:animEffect>
                                  </p:childTnLst>
                                </p:cTn>
                              </p:par>
                            </p:childTnLst>
                          </p:cTn>
                        </p:par>
                        <p:par>
                          <p:cTn id="40" fill="hold">
                            <p:stCondLst>
                              <p:cond delay="3184"/>
                            </p:stCondLst>
                            <p:childTnLst>
                              <p:par>
                                <p:cTn id="41" presetID="12" presetClass="entr" presetSubtype="4" fill="hold" grpId="0" nodeType="afterEffect">
                                  <p:stCondLst>
                                    <p:cond delay="0"/>
                                  </p:stCondLst>
                                  <p:iterate type="lt">
                                    <p:tmPct val="5983"/>
                                  </p:iterate>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250"/>
                                        <p:tgtEl>
                                          <p:spTgt spid="50"/>
                                        </p:tgtEl>
                                        <p:attrNameLst>
                                          <p:attrName>ppt_y</p:attrName>
                                        </p:attrNameLst>
                                      </p:cBhvr>
                                      <p:tavLst>
                                        <p:tav tm="0">
                                          <p:val>
                                            <p:strVal val="#ppt_y+#ppt_h*1.125000"/>
                                          </p:val>
                                        </p:tav>
                                        <p:tav tm="100000">
                                          <p:val>
                                            <p:strVal val="#ppt_y"/>
                                          </p:val>
                                        </p:tav>
                                      </p:tavLst>
                                    </p:anim>
                                    <p:animEffect transition="in" filter="wipe(up)">
                                      <p:cBhvr>
                                        <p:cTn id="44" dur="250"/>
                                        <p:tgtEl>
                                          <p:spTgt spid="50"/>
                                        </p:tgtEl>
                                      </p:cBhvr>
                                    </p:animEffect>
                                  </p:childTnLst>
                                </p:cTn>
                              </p:par>
                            </p:childTnLst>
                          </p:cTn>
                        </p:par>
                        <p:par>
                          <p:cTn id="45" fill="hold">
                            <p:stCondLst>
                              <p:cond delay="3868"/>
                            </p:stCondLst>
                            <p:childTnLst>
                              <p:par>
                                <p:cTn id="46" presetID="14" presetClass="entr" presetSubtype="10"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randombar(horizontal)">
                                      <p:cBhvr>
                                        <p:cTn id="48" dur="750"/>
                                        <p:tgtEl>
                                          <p:spTgt spid="51"/>
                                        </p:tgtEl>
                                      </p:cBhvr>
                                    </p:animEffect>
                                  </p:childTnLst>
                                </p:cTn>
                              </p:par>
                            </p:childTnLst>
                          </p:cTn>
                        </p:par>
                        <p:par>
                          <p:cTn id="49" fill="hold">
                            <p:stCondLst>
                              <p:cond delay="4618"/>
                            </p:stCondLst>
                            <p:childTnLst>
                              <p:par>
                                <p:cTn id="50" presetID="12" presetClass="entr" presetSubtype="4" fill="hold" grpId="0" nodeType="afterEffect">
                                  <p:stCondLst>
                                    <p:cond delay="0"/>
                                  </p:stCondLst>
                                  <p:iterate type="lt">
                                    <p:tmPct val="5983"/>
                                  </p:iterate>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250"/>
                                        <p:tgtEl>
                                          <p:spTgt spid="52"/>
                                        </p:tgtEl>
                                        <p:attrNameLst>
                                          <p:attrName>ppt_y</p:attrName>
                                        </p:attrNameLst>
                                      </p:cBhvr>
                                      <p:tavLst>
                                        <p:tav tm="0">
                                          <p:val>
                                            <p:strVal val="#ppt_y+#ppt_h*1.125000"/>
                                          </p:val>
                                        </p:tav>
                                        <p:tav tm="100000">
                                          <p:val>
                                            <p:strVal val="#ppt_y"/>
                                          </p:val>
                                        </p:tav>
                                      </p:tavLst>
                                    </p:anim>
                                    <p:animEffect transition="in" filter="wipe(up)">
                                      <p:cBhvr>
                                        <p:cTn id="53" dur="250"/>
                                        <p:tgtEl>
                                          <p:spTgt spid="52"/>
                                        </p:tgtEl>
                                      </p:cBhvr>
                                    </p:animEffect>
                                  </p:childTnLst>
                                </p:cTn>
                              </p:par>
                              <p:par>
                                <p:cTn id="54" presetID="42" presetClass="entr" presetSubtype="0" fill="hold" nodeType="with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1000"/>
                                        <p:tgtEl>
                                          <p:spTgt spid="53"/>
                                        </p:tgtEl>
                                      </p:cBhvr>
                                    </p:animEffect>
                                    <p:anim calcmode="lin" valueType="num">
                                      <p:cBhvr>
                                        <p:cTn id="57" dur="1000" fill="hold"/>
                                        <p:tgtEl>
                                          <p:spTgt spid="53"/>
                                        </p:tgtEl>
                                        <p:attrNameLst>
                                          <p:attrName>ppt_x</p:attrName>
                                        </p:attrNameLst>
                                      </p:cBhvr>
                                      <p:tavLst>
                                        <p:tav tm="0">
                                          <p:val>
                                            <p:strVal val="#ppt_x"/>
                                          </p:val>
                                        </p:tav>
                                        <p:tav tm="100000">
                                          <p:val>
                                            <p:strVal val="#ppt_x"/>
                                          </p:val>
                                        </p:tav>
                                      </p:tavLst>
                                    </p:anim>
                                    <p:anim calcmode="lin" valueType="num">
                                      <p:cBhvr>
                                        <p:cTn id="5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1000"/>
                                        <p:tgtEl>
                                          <p:spTgt spid="54"/>
                                        </p:tgtEl>
                                      </p:cBhvr>
                                    </p:animEffect>
                                    <p:anim calcmode="lin" valueType="num">
                                      <p:cBhvr>
                                        <p:cTn id="64" dur="1000" fill="hold"/>
                                        <p:tgtEl>
                                          <p:spTgt spid="54"/>
                                        </p:tgtEl>
                                        <p:attrNameLst>
                                          <p:attrName>ppt_x</p:attrName>
                                        </p:attrNameLst>
                                      </p:cBhvr>
                                      <p:tavLst>
                                        <p:tav tm="0">
                                          <p:val>
                                            <p:strVal val="#ppt_x"/>
                                          </p:val>
                                        </p:tav>
                                        <p:tav tm="100000">
                                          <p:val>
                                            <p:strVal val="#ppt_x"/>
                                          </p:val>
                                        </p:tav>
                                      </p:tavLst>
                                    </p:anim>
                                    <p:anim calcmode="lin" valueType="num">
                                      <p:cBhvr>
                                        <p:cTn id="6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47" grpId="0"/>
      <p:bldP spid="48" grpId="0"/>
      <p:bldP spid="49" grpId="0"/>
      <p:bldP spid="50" grpId="0"/>
      <p:bldP spid="51" grpId="0"/>
      <p:bldP spid="52"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28" name="矩形 27">
            <a:extLst>
              <a:ext uri="{FF2B5EF4-FFF2-40B4-BE49-F238E27FC236}">
                <a16:creationId xmlns:a16="http://schemas.microsoft.com/office/drawing/2014/main" xmlns="" id="{04536655-EA49-40D1-A835-5427D0E9CAA1}"/>
              </a:ext>
            </a:extLst>
          </p:cNvPr>
          <p:cNvSpPr/>
          <p:nvPr/>
        </p:nvSpPr>
        <p:spPr>
          <a:xfrm>
            <a:off x="1355518" y="1985165"/>
            <a:ext cx="3830631" cy="1754326"/>
          </a:xfrm>
          <a:prstGeom prst="rect">
            <a:avLst/>
          </a:prstGeom>
          <a:solidFill>
            <a:srgbClr val="D09053"/>
          </a:solidFill>
        </p:spPr>
        <p:txBody>
          <a:bodyPr wrap="square">
            <a:spAutoFit/>
          </a:bodyPr>
          <a:lstStyle/>
          <a:p>
            <a:r>
              <a:rPr lang="en-US" altLang="zh-CN" sz="3600" b="1" dirty="0">
                <a:solidFill>
                  <a:schemeClr val="bg1"/>
                </a:solidFill>
                <a:cs typeface="+mn-ea"/>
                <a:sym typeface="+mn-lt"/>
              </a:rPr>
              <a:t>LETTER OF  RECOMMENDATION</a:t>
            </a:r>
          </a:p>
        </p:txBody>
      </p:sp>
      <p:sp>
        <p:nvSpPr>
          <p:cNvPr id="29" name="矩形 28">
            <a:extLst>
              <a:ext uri="{FF2B5EF4-FFF2-40B4-BE49-F238E27FC236}">
                <a16:creationId xmlns:a16="http://schemas.microsoft.com/office/drawing/2014/main" xmlns="" id="{672C9A66-CE2F-4A3C-A2FD-2A0A8C51DE02}"/>
              </a:ext>
            </a:extLst>
          </p:cNvPr>
          <p:cNvSpPr/>
          <p:nvPr/>
        </p:nvSpPr>
        <p:spPr>
          <a:xfrm>
            <a:off x="1355518" y="3429000"/>
            <a:ext cx="4257881" cy="2308324"/>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单击此处添加您的文字内容</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本模板的所有素材和逻辑图表均可自由编辑替换和移动单击此处添加您的文字内容本模板的所有素材单击此处添加您的文字内容</a:t>
            </a:r>
          </a:p>
          <a:p>
            <a:pPr>
              <a:lnSpc>
                <a:spcPct val="150000"/>
              </a:lnSpc>
            </a:pPr>
            <a:r>
              <a:rPr lang="zh-CN" altLang="en-US" sz="1600" dirty="0">
                <a:solidFill>
                  <a:schemeClr val="tx1">
                    <a:lumMod val="75000"/>
                    <a:lumOff val="25000"/>
                  </a:schemeClr>
                </a:solidFill>
                <a:cs typeface="+mn-ea"/>
                <a:sym typeface="+mn-lt"/>
              </a:rPr>
              <a:t>本模板的所有素材和逻辑图表均可自由编辑替换和移动</a:t>
            </a:r>
          </a:p>
        </p:txBody>
      </p:sp>
      <p:sp>
        <p:nvSpPr>
          <p:cNvPr id="30" name="矩形 29">
            <a:extLst>
              <a:ext uri="{FF2B5EF4-FFF2-40B4-BE49-F238E27FC236}">
                <a16:creationId xmlns:a16="http://schemas.microsoft.com/office/drawing/2014/main" xmlns="" id="{87FB9726-D4C2-420C-8D6F-06732240B294}"/>
              </a:ext>
            </a:extLst>
          </p:cNvPr>
          <p:cNvSpPr/>
          <p:nvPr/>
        </p:nvSpPr>
        <p:spPr>
          <a:xfrm>
            <a:off x="6193344" y="1985165"/>
            <a:ext cx="4257881" cy="2308324"/>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单击此处添加您的文字内容</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本模板的所有素材和逻辑图表均可自由编辑替换和移动单击此处添加您的文字内容本模板的所有素材单击此处添加您的文字内容</a:t>
            </a:r>
          </a:p>
          <a:p>
            <a:pPr>
              <a:lnSpc>
                <a:spcPct val="150000"/>
              </a:lnSpc>
            </a:pPr>
            <a:r>
              <a:rPr lang="zh-CN" altLang="en-US" sz="1600" dirty="0">
                <a:solidFill>
                  <a:schemeClr val="tx1">
                    <a:lumMod val="75000"/>
                    <a:lumOff val="25000"/>
                  </a:schemeClr>
                </a:solidFill>
                <a:cs typeface="+mn-ea"/>
                <a:sym typeface="+mn-lt"/>
              </a:rPr>
              <a:t>本模板的所有素材和逻辑图表均可自由编辑替换和移动</a:t>
            </a:r>
          </a:p>
        </p:txBody>
      </p:sp>
      <p:sp>
        <p:nvSpPr>
          <p:cNvPr id="31" name="文本框 30">
            <a:extLst>
              <a:ext uri="{FF2B5EF4-FFF2-40B4-BE49-F238E27FC236}">
                <a16:creationId xmlns:a16="http://schemas.microsoft.com/office/drawing/2014/main" xmlns="" id="{468B8120-A230-4C4A-9B60-1049DA98DB4A}"/>
              </a:ext>
            </a:extLst>
          </p:cNvPr>
          <p:cNvSpPr txBox="1"/>
          <p:nvPr/>
        </p:nvSpPr>
        <p:spPr>
          <a:xfrm>
            <a:off x="6193344" y="4563766"/>
            <a:ext cx="4432864" cy="830997"/>
          </a:xfrm>
          <a:prstGeom prst="rect">
            <a:avLst/>
          </a:prstGeom>
          <a:solidFill>
            <a:srgbClr val="DA584B"/>
          </a:solidFill>
        </p:spPr>
        <p:txBody>
          <a:bodyPr wrap="square" rtlCol="0">
            <a:spAutoFit/>
          </a:bodyPr>
          <a:lstStyle/>
          <a:p>
            <a:pPr algn="dist"/>
            <a:r>
              <a:rPr lang="zh-CN" altLang="en-US" sz="4800" dirty="0">
                <a:solidFill>
                  <a:schemeClr val="bg1"/>
                </a:solidFill>
                <a:cs typeface="+mn-ea"/>
                <a:sym typeface="+mn-lt"/>
              </a:rPr>
              <a:t>请输入标题</a:t>
            </a:r>
          </a:p>
        </p:txBody>
      </p:sp>
    </p:spTree>
    <p:extLst>
      <p:ext uri="{BB962C8B-B14F-4D97-AF65-F5344CB8AC3E}">
        <p14:creationId xmlns:p14="http://schemas.microsoft.com/office/powerpoint/2010/main" val="235169673"/>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2" presetClass="entr" presetSubtype="12" fill="hold" grpId="0" nodeType="afterEffect">
                                  <p:stCondLst>
                                    <p:cond delay="0"/>
                                  </p:stCondLst>
                                  <p:iterate type="lt">
                                    <p:tmPct val="10000"/>
                                  </p:iterate>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1+#ppt_h/2"/>
                                          </p:val>
                                        </p:tav>
                                        <p:tav tm="100000">
                                          <p:val>
                                            <p:strVal val="#ppt_y"/>
                                          </p:val>
                                        </p:tav>
                                      </p:tavLst>
                                    </p:anim>
                                  </p:childTnLst>
                                </p:cTn>
                              </p:par>
                              <p:par>
                                <p:cTn id="26" presetID="26" presetClass="emph" presetSubtype="0" fill="hold" grpId="1" nodeType="withEffect">
                                  <p:stCondLst>
                                    <p:cond delay="500"/>
                                  </p:stCondLst>
                                  <p:iterate type="lt">
                                    <p:tmPct val="10000"/>
                                  </p:iterate>
                                  <p:childTnLst>
                                    <p:animEffect transition="out" filter="fade">
                                      <p:cBhvr>
                                        <p:cTn id="27" dur="500" tmFilter="0, 0; .2, .5; .8, .5; 1, 0"/>
                                        <p:tgtEl>
                                          <p:spTgt spid="28"/>
                                        </p:tgtEl>
                                      </p:cBhvr>
                                    </p:animEffect>
                                    <p:animScale>
                                      <p:cBhvr>
                                        <p:cTn id="28" dur="250" autoRev="1" fill="hold"/>
                                        <p:tgtEl>
                                          <p:spTgt spid="28"/>
                                        </p:tgtEl>
                                      </p:cBhvr>
                                      <p:by x="105000" y="105000"/>
                                    </p:animScale>
                                  </p:childTnLst>
                                </p:cTn>
                              </p:par>
                            </p:childTnLst>
                          </p:cTn>
                        </p:par>
                        <p:par>
                          <p:cTn id="29" fill="hold">
                            <p:stCondLst>
                              <p:cond delay="2550"/>
                            </p:stCondLst>
                            <p:childTnLst>
                              <p:par>
                                <p:cTn id="30" presetID="14" presetClass="entr" presetSubtype="1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500"/>
                                        <p:tgtEl>
                                          <p:spTgt spid="29"/>
                                        </p:tgtEl>
                                      </p:cBhvr>
                                    </p:animEffect>
                                  </p:childTnLst>
                                </p:cTn>
                              </p:par>
                            </p:childTnLst>
                          </p:cTn>
                        </p:par>
                        <p:par>
                          <p:cTn id="33" fill="hold">
                            <p:stCondLst>
                              <p:cond delay="3050"/>
                            </p:stCondLst>
                            <p:childTnLst>
                              <p:par>
                                <p:cTn id="34" presetID="14" presetClass="entr" presetSubtype="1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randombar(horizontal)">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barn(inVertical)">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8" grpId="0" animBg="1"/>
      <p:bldP spid="28" grpId="1" animBg="1"/>
      <p:bldP spid="29" grpId="0"/>
      <p:bldP spid="30" grpId="0"/>
      <p:bldP spid="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4" name="Oval 17">
            <a:extLst>
              <a:ext uri="{FF2B5EF4-FFF2-40B4-BE49-F238E27FC236}">
                <a16:creationId xmlns:a16="http://schemas.microsoft.com/office/drawing/2014/main" xmlns="" id="{0019D13A-1B3B-4AC6-83B9-F4DF7C963D8F}"/>
              </a:ext>
            </a:extLst>
          </p:cNvPr>
          <p:cNvSpPr/>
          <p:nvPr/>
        </p:nvSpPr>
        <p:spPr>
          <a:xfrm>
            <a:off x="2539798" y="2541576"/>
            <a:ext cx="941109" cy="941606"/>
          </a:xfrm>
          <a:custGeom>
            <a:avLst/>
            <a:gdLst>
              <a:gd name="connsiteX0" fmla="*/ 180553 w 577502"/>
              <a:gd name="connsiteY0" fmla="*/ 192679 h 577634"/>
              <a:gd name="connsiteX1" fmla="*/ 253430 w 577502"/>
              <a:gd name="connsiteY1" fmla="*/ 218460 h 577634"/>
              <a:gd name="connsiteX2" fmla="*/ 229445 w 577502"/>
              <a:gd name="connsiteY2" fmla="*/ 301325 h 577634"/>
              <a:gd name="connsiteX3" fmla="*/ 242360 w 577502"/>
              <a:gd name="connsiteY3" fmla="*/ 334471 h 577634"/>
              <a:gd name="connsiteX4" fmla="*/ 275569 w 577502"/>
              <a:gd name="connsiteY4" fmla="*/ 347361 h 577634"/>
              <a:gd name="connsiteX5" fmla="*/ 359516 w 577502"/>
              <a:gd name="connsiteY5" fmla="*/ 323422 h 577634"/>
              <a:gd name="connsiteX6" fmla="*/ 374275 w 577502"/>
              <a:gd name="connsiteY6" fmla="*/ 351044 h 577634"/>
              <a:gd name="connsiteX7" fmla="*/ 369663 w 577502"/>
              <a:gd name="connsiteY7" fmla="*/ 437593 h 577634"/>
              <a:gd name="connsiteX8" fmla="*/ 329073 w 577502"/>
              <a:gd name="connsiteY8" fmla="*/ 452324 h 577634"/>
              <a:gd name="connsiteX9" fmla="*/ 197158 w 577502"/>
              <a:gd name="connsiteY9" fmla="*/ 379587 h 577634"/>
              <a:gd name="connsiteX10" fmla="*/ 135351 w 577502"/>
              <a:gd name="connsiteY10" fmla="*/ 293959 h 577634"/>
              <a:gd name="connsiteX11" fmla="*/ 139964 w 577502"/>
              <a:gd name="connsiteY11" fmla="*/ 207411 h 577634"/>
              <a:gd name="connsiteX12" fmla="*/ 180553 w 577502"/>
              <a:gd name="connsiteY12" fmla="*/ 192679 h 577634"/>
              <a:gd name="connsiteX13" fmla="*/ 130721 w 577502"/>
              <a:gd name="connsiteY13" fmla="*/ 88673 h 577634"/>
              <a:gd name="connsiteX14" fmla="*/ 302303 w 577502"/>
              <a:gd name="connsiteY14" fmla="*/ 151290 h 577634"/>
              <a:gd name="connsiteX15" fmla="*/ 299536 w 577502"/>
              <a:gd name="connsiteY15" fmla="*/ 154973 h 577634"/>
              <a:gd name="connsiteX16" fmla="*/ 265404 w 577502"/>
              <a:gd name="connsiteY16" fmla="*/ 197331 h 577634"/>
              <a:gd name="connsiteX17" fmla="*/ 130721 w 577502"/>
              <a:gd name="connsiteY17" fmla="*/ 147606 h 577634"/>
              <a:gd name="connsiteX18" fmla="*/ 77217 w 577502"/>
              <a:gd name="connsiteY18" fmla="*/ 166023 h 577634"/>
              <a:gd name="connsiteX19" fmla="*/ 161163 w 577502"/>
              <a:gd name="connsiteY19" fmla="*/ 416489 h 577634"/>
              <a:gd name="connsiteX20" fmla="*/ 358575 w 577502"/>
              <a:gd name="connsiteY20" fmla="*/ 518701 h 577634"/>
              <a:gd name="connsiteX21" fmla="*/ 411157 w 577502"/>
              <a:gd name="connsiteY21" fmla="*/ 500284 h 577634"/>
              <a:gd name="connsiteX22" fmla="*/ 423149 w 577502"/>
              <a:gd name="connsiteY22" fmla="*/ 399914 h 577634"/>
              <a:gd name="connsiteX23" fmla="*/ 379792 w 577502"/>
              <a:gd name="connsiteY23" fmla="*/ 312435 h 577634"/>
              <a:gd name="connsiteX24" fmla="*/ 423149 w 577502"/>
              <a:gd name="connsiteY24" fmla="*/ 278364 h 577634"/>
              <a:gd name="connsiteX25" fmla="*/ 425917 w 577502"/>
              <a:gd name="connsiteY25" fmla="*/ 274681 h 577634"/>
              <a:gd name="connsiteX26" fmla="*/ 479421 w 577502"/>
              <a:gd name="connsiteY26" fmla="*/ 384260 h 577634"/>
              <a:gd name="connsiteX27" fmla="*/ 453591 w 577502"/>
              <a:gd name="connsiteY27" fmla="*/ 541722 h 577634"/>
              <a:gd name="connsiteX28" fmla="*/ 358575 w 577502"/>
              <a:gd name="connsiteY28" fmla="*/ 577634 h 577634"/>
              <a:gd name="connsiteX29" fmla="*/ 118729 w 577502"/>
              <a:gd name="connsiteY29" fmla="*/ 457926 h 577634"/>
              <a:gd name="connsiteX30" fmla="*/ 35705 w 577502"/>
              <a:gd name="connsiteY30" fmla="*/ 124586 h 577634"/>
              <a:gd name="connsiteX31" fmla="*/ 130721 w 577502"/>
              <a:gd name="connsiteY31" fmla="*/ 88673 h 577634"/>
              <a:gd name="connsiteX32" fmla="*/ 483094 w 577502"/>
              <a:gd name="connsiteY32" fmla="*/ 235 h 577634"/>
              <a:gd name="connsiteX33" fmla="*/ 493240 w 577502"/>
              <a:gd name="connsiteY33" fmla="*/ 10361 h 577634"/>
              <a:gd name="connsiteX34" fmla="*/ 510763 w 577502"/>
              <a:gd name="connsiteY34" fmla="*/ 66518 h 577634"/>
              <a:gd name="connsiteX35" fmla="*/ 567024 w 577502"/>
              <a:gd name="connsiteY35" fmla="*/ 84009 h 577634"/>
              <a:gd name="connsiteX36" fmla="*/ 577170 w 577502"/>
              <a:gd name="connsiteY36" fmla="*/ 95056 h 577634"/>
              <a:gd name="connsiteX37" fmla="*/ 573480 w 577502"/>
              <a:gd name="connsiteY37" fmla="*/ 108865 h 577634"/>
              <a:gd name="connsiteX38" fmla="*/ 521831 w 577502"/>
              <a:gd name="connsiteY38" fmla="*/ 160419 h 577634"/>
              <a:gd name="connsiteX39" fmla="*/ 508919 w 577502"/>
              <a:gd name="connsiteY39" fmla="*/ 164101 h 577634"/>
              <a:gd name="connsiteX40" fmla="*/ 476638 w 577502"/>
              <a:gd name="connsiteY40" fmla="*/ 157657 h 577634"/>
              <a:gd name="connsiteX41" fmla="*/ 401931 w 577502"/>
              <a:gd name="connsiteY41" fmla="*/ 257082 h 577634"/>
              <a:gd name="connsiteX42" fmla="*/ 274652 w 577502"/>
              <a:gd name="connsiteY42" fmla="*/ 317841 h 577634"/>
              <a:gd name="connsiteX43" fmla="*/ 263585 w 577502"/>
              <a:gd name="connsiteY43" fmla="*/ 314159 h 577634"/>
              <a:gd name="connsiteX44" fmla="*/ 258973 w 577502"/>
              <a:gd name="connsiteY44" fmla="*/ 303112 h 577634"/>
              <a:gd name="connsiteX45" fmla="*/ 319845 w 577502"/>
              <a:gd name="connsiteY45" fmla="*/ 176069 h 577634"/>
              <a:gd name="connsiteX46" fmla="*/ 420377 w 577502"/>
              <a:gd name="connsiteY46" fmla="*/ 101501 h 577634"/>
              <a:gd name="connsiteX47" fmla="*/ 413921 w 577502"/>
              <a:gd name="connsiteY47" fmla="*/ 69280 h 577634"/>
              <a:gd name="connsiteX48" fmla="*/ 417610 w 577502"/>
              <a:gd name="connsiteY48" fmla="*/ 55471 h 577634"/>
              <a:gd name="connsiteX49" fmla="*/ 469260 w 577502"/>
              <a:gd name="connsiteY49" fmla="*/ 4838 h 577634"/>
              <a:gd name="connsiteX50" fmla="*/ 483094 w 577502"/>
              <a:gd name="connsiteY50" fmla="*/ 235 h 57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77502" h="577634">
                <a:moveTo>
                  <a:pt x="180553" y="192679"/>
                </a:moveTo>
                <a:cubicBezTo>
                  <a:pt x="201770" y="192679"/>
                  <a:pt x="226677" y="201887"/>
                  <a:pt x="253430" y="218460"/>
                </a:cubicBezTo>
                <a:cubicBezTo>
                  <a:pt x="231290" y="262654"/>
                  <a:pt x="229445" y="299484"/>
                  <a:pt x="229445" y="301325"/>
                </a:cubicBezTo>
                <a:cubicBezTo>
                  <a:pt x="229445" y="314215"/>
                  <a:pt x="234057" y="326185"/>
                  <a:pt x="242360" y="334471"/>
                </a:cubicBezTo>
                <a:cubicBezTo>
                  <a:pt x="251585" y="343678"/>
                  <a:pt x="263577" y="348282"/>
                  <a:pt x="275569" y="347361"/>
                </a:cubicBezTo>
                <a:cubicBezTo>
                  <a:pt x="278337" y="347361"/>
                  <a:pt x="315236" y="345520"/>
                  <a:pt x="359516" y="323422"/>
                </a:cubicBezTo>
                <a:cubicBezTo>
                  <a:pt x="365050" y="332630"/>
                  <a:pt x="370585" y="341837"/>
                  <a:pt x="374275" y="351044"/>
                </a:cubicBezTo>
                <a:cubicBezTo>
                  <a:pt x="396415" y="400764"/>
                  <a:pt x="380733" y="426544"/>
                  <a:pt x="369663" y="437593"/>
                </a:cubicBezTo>
                <a:cubicBezTo>
                  <a:pt x="362283" y="444038"/>
                  <a:pt x="350291" y="452324"/>
                  <a:pt x="329073" y="452324"/>
                </a:cubicBezTo>
                <a:cubicBezTo>
                  <a:pt x="293096" y="452324"/>
                  <a:pt x="242360" y="424702"/>
                  <a:pt x="197158" y="379587"/>
                </a:cubicBezTo>
                <a:cubicBezTo>
                  <a:pt x="169483" y="351965"/>
                  <a:pt x="147344" y="321581"/>
                  <a:pt x="135351" y="293959"/>
                </a:cubicBezTo>
                <a:cubicBezTo>
                  <a:pt x="114134" y="244240"/>
                  <a:pt x="128894" y="218460"/>
                  <a:pt x="139964" y="207411"/>
                </a:cubicBezTo>
                <a:cubicBezTo>
                  <a:pt x="147344" y="200966"/>
                  <a:pt x="160258" y="192679"/>
                  <a:pt x="180553" y="192679"/>
                </a:cubicBezTo>
                <a:close/>
                <a:moveTo>
                  <a:pt x="130721" y="88673"/>
                </a:moveTo>
                <a:cubicBezTo>
                  <a:pt x="184225" y="88673"/>
                  <a:pt x="245109" y="111694"/>
                  <a:pt x="302303" y="151290"/>
                </a:cubicBezTo>
                <a:cubicBezTo>
                  <a:pt x="301381" y="153131"/>
                  <a:pt x="300458" y="154052"/>
                  <a:pt x="299536" y="154973"/>
                </a:cubicBezTo>
                <a:cubicBezTo>
                  <a:pt x="284776" y="168786"/>
                  <a:pt x="274629" y="183519"/>
                  <a:pt x="265404" y="197331"/>
                </a:cubicBezTo>
                <a:cubicBezTo>
                  <a:pt x="218357" y="166023"/>
                  <a:pt x="170388" y="147606"/>
                  <a:pt x="130721" y="147606"/>
                </a:cubicBezTo>
                <a:cubicBezTo>
                  <a:pt x="107659" y="147606"/>
                  <a:pt x="89209" y="154052"/>
                  <a:pt x="77217" y="166023"/>
                </a:cubicBezTo>
                <a:cubicBezTo>
                  <a:pt x="37550" y="205619"/>
                  <a:pt x="62457" y="317960"/>
                  <a:pt x="161163" y="416489"/>
                </a:cubicBezTo>
                <a:cubicBezTo>
                  <a:pt x="223892" y="479105"/>
                  <a:pt x="299536" y="518701"/>
                  <a:pt x="358575" y="518701"/>
                </a:cubicBezTo>
                <a:cubicBezTo>
                  <a:pt x="381637" y="518701"/>
                  <a:pt x="399165" y="512255"/>
                  <a:pt x="411157" y="500284"/>
                </a:cubicBezTo>
                <a:cubicBezTo>
                  <a:pt x="431451" y="480026"/>
                  <a:pt x="435141" y="444114"/>
                  <a:pt x="423149" y="399914"/>
                </a:cubicBezTo>
                <a:cubicBezTo>
                  <a:pt x="414847" y="371368"/>
                  <a:pt x="400087" y="340981"/>
                  <a:pt x="379792" y="312435"/>
                </a:cubicBezTo>
                <a:cubicBezTo>
                  <a:pt x="394552" y="303227"/>
                  <a:pt x="408389" y="292177"/>
                  <a:pt x="423149" y="278364"/>
                </a:cubicBezTo>
                <a:cubicBezTo>
                  <a:pt x="424072" y="277443"/>
                  <a:pt x="424994" y="276523"/>
                  <a:pt x="425917" y="274681"/>
                </a:cubicBezTo>
                <a:cubicBezTo>
                  <a:pt x="450824" y="310593"/>
                  <a:pt x="469273" y="347427"/>
                  <a:pt x="479421" y="384260"/>
                </a:cubicBezTo>
                <a:cubicBezTo>
                  <a:pt x="498793" y="449639"/>
                  <a:pt x="489568" y="505809"/>
                  <a:pt x="453591" y="541722"/>
                </a:cubicBezTo>
                <a:cubicBezTo>
                  <a:pt x="429607" y="564743"/>
                  <a:pt x="397320" y="577634"/>
                  <a:pt x="358575" y="577634"/>
                </a:cubicBezTo>
                <a:cubicBezTo>
                  <a:pt x="282931" y="577634"/>
                  <a:pt x="193450" y="532514"/>
                  <a:pt x="118729" y="457926"/>
                </a:cubicBezTo>
                <a:cubicBezTo>
                  <a:pt x="1573" y="340981"/>
                  <a:pt x="-34404" y="194569"/>
                  <a:pt x="35705" y="124586"/>
                </a:cubicBezTo>
                <a:cubicBezTo>
                  <a:pt x="58767" y="101565"/>
                  <a:pt x="91977" y="88673"/>
                  <a:pt x="130721" y="88673"/>
                </a:cubicBezTo>
                <a:close/>
                <a:moveTo>
                  <a:pt x="483094" y="235"/>
                </a:moveTo>
                <a:cubicBezTo>
                  <a:pt x="487706" y="2076"/>
                  <a:pt x="492317" y="5758"/>
                  <a:pt x="493240" y="10361"/>
                </a:cubicBezTo>
                <a:lnTo>
                  <a:pt x="510763" y="66518"/>
                </a:lnTo>
                <a:lnTo>
                  <a:pt x="567024" y="84009"/>
                </a:lnTo>
                <a:cubicBezTo>
                  <a:pt x="572558" y="85850"/>
                  <a:pt x="576247" y="89533"/>
                  <a:pt x="577170" y="95056"/>
                </a:cubicBezTo>
                <a:cubicBezTo>
                  <a:pt x="578092" y="99659"/>
                  <a:pt x="577170" y="105183"/>
                  <a:pt x="573480" y="108865"/>
                </a:cubicBezTo>
                <a:lnTo>
                  <a:pt x="521831" y="160419"/>
                </a:lnTo>
                <a:cubicBezTo>
                  <a:pt x="519064" y="163181"/>
                  <a:pt x="513530" y="165022"/>
                  <a:pt x="508919" y="164101"/>
                </a:cubicBezTo>
                <a:lnTo>
                  <a:pt x="476638" y="157657"/>
                </a:lnTo>
                <a:cubicBezTo>
                  <a:pt x="461881" y="187116"/>
                  <a:pt x="434212" y="224861"/>
                  <a:pt x="401931" y="257082"/>
                </a:cubicBezTo>
                <a:cubicBezTo>
                  <a:pt x="344748" y="314159"/>
                  <a:pt x="277419" y="317841"/>
                  <a:pt x="274652" y="317841"/>
                </a:cubicBezTo>
                <a:cubicBezTo>
                  <a:pt x="270041" y="317841"/>
                  <a:pt x="266351" y="316921"/>
                  <a:pt x="263585" y="314159"/>
                </a:cubicBezTo>
                <a:cubicBezTo>
                  <a:pt x="260818" y="310476"/>
                  <a:pt x="258973" y="306794"/>
                  <a:pt x="258973" y="303112"/>
                </a:cubicBezTo>
                <a:cubicBezTo>
                  <a:pt x="258973" y="300350"/>
                  <a:pt x="262662" y="233146"/>
                  <a:pt x="319845" y="176069"/>
                </a:cubicBezTo>
                <a:cubicBezTo>
                  <a:pt x="352126" y="143848"/>
                  <a:pt x="389941" y="115310"/>
                  <a:pt x="420377" y="101501"/>
                </a:cubicBezTo>
                <a:lnTo>
                  <a:pt x="413921" y="69280"/>
                </a:lnTo>
                <a:cubicBezTo>
                  <a:pt x="412999" y="63756"/>
                  <a:pt x="413921" y="59153"/>
                  <a:pt x="417610" y="55471"/>
                </a:cubicBezTo>
                <a:lnTo>
                  <a:pt x="469260" y="4838"/>
                </a:lnTo>
                <a:cubicBezTo>
                  <a:pt x="472949" y="1155"/>
                  <a:pt x="477560" y="-686"/>
                  <a:pt x="483094" y="235"/>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dirty="0">
              <a:blipFill>
                <a:blip r:embed="rId3"/>
                <a:tile tx="0" ty="0" sx="100000" sy="100000" flip="none" algn="tl"/>
              </a:blipFill>
              <a:cs typeface="+mn-ea"/>
              <a:sym typeface="+mn-lt"/>
            </a:endParaRPr>
          </a:p>
        </p:txBody>
      </p:sp>
      <p:sp>
        <p:nvSpPr>
          <p:cNvPr id="17" name="Oval 19">
            <a:extLst>
              <a:ext uri="{FF2B5EF4-FFF2-40B4-BE49-F238E27FC236}">
                <a16:creationId xmlns:a16="http://schemas.microsoft.com/office/drawing/2014/main" xmlns="" id="{21E1B669-F95F-4F03-8CF3-56414081322C}"/>
              </a:ext>
            </a:extLst>
          </p:cNvPr>
          <p:cNvSpPr/>
          <p:nvPr/>
        </p:nvSpPr>
        <p:spPr>
          <a:xfrm>
            <a:off x="5625337" y="2553482"/>
            <a:ext cx="941325" cy="917795"/>
          </a:xfrm>
          <a:custGeom>
            <a:avLst/>
            <a:gdLst>
              <a:gd name="T0" fmla="*/ 246 w 418"/>
              <a:gd name="T1" fmla="*/ 242 h 408"/>
              <a:gd name="T2" fmla="*/ 362 w 418"/>
              <a:gd name="T3" fmla="*/ 125 h 408"/>
              <a:gd name="T4" fmla="*/ 418 w 418"/>
              <a:gd name="T5" fmla="*/ 181 h 408"/>
              <a:gd name="T6" fmla="*/ 302 w 418"/>
              <a:gd name="T7" fmla="*/ 298 h 408"/>
              <a:gd name="T8" fmla="*/ 246 w 418"/>
              <a:gd name="T9" fmla="*/ 242 h 408"/>
              <a:gd name="T10" fmla="*/ 227 w 418"/>
              <a:gd name="T11" fmla="*/ 317 h 408"/>
              <a:gd name="T12" fmla="*/ 261 w 418"/>
              <a:gd name="T13" fmla="*/ 308 h 408"/>
              <a:gd name="T14" fmla="*/ 235 w 418"/>
              <a:gd name="T15" fmla="*/ 282 h 408"/>
              <a:gd name="T16" fmla="*/ 227 w 418"/>
              <a:gd name="T17" fmla="*/ 317 h 408"/>
              <a:gd name="T18" fmla="*/ 273 w 418"/>
              <a:gd name="T19" fmla="*/ 319 h 408"/>
              <a:gd name="T20" fmla="*/ 273 w 418"/>
              <a:gd name="T21" fmla="*/ 337 h 408"/>
              <a:gd name="T22" fmla="*/ 56 w 418"/>
              <a:gd name="T23" fmla="*/ 337 h 408"/>
              <a:gd name="T24" fmla="*/ 56 w 418"/>
              <a:gd name="T25" fmla="*/ 310 h 408"/>
              <a:gd name="T26" fmla="*/ 214 w 418"/>
              <a:gd name="T27" fmla="*/ 310 h 408"/>
              <a:gd name="T28" fmla="*/ 222 w 418"/>
              <a:gd name="T29" fmla="*/ 279 h 408"/>
              <a:gd name="T30" fmla="*/ 56 w 418"/>
              <a:gd name="T31" fmla="*/ 279 h 408"/>
              <a:gd name="T32" fmla="*/ 56 w 418"/>
              <a:gd name="T33" fmla="*/ 252 h 408"/>
              <a:gd name="T34" fmla="*/ 225 w 418"/>
              <a:gd name="T35" fmla="*/ 252 h 408"/>
              <a:gd name="T36" fmla="*/ 228 w 418"/>
              <a:gd name="T37" fmla="*/ 240 h 408"/>
              <a:gd name="T38" fmla="*/ 247 w 418"/>
              <a:gd name="T39" fmla="*/ 221 h 408"/>
              <a:gd name="T40" fmla="*/ 56 w 418"/>
              <a:gd name="T41" fmla="*/ 221 h 408"/>
              <a:gd name="T42" fmla="*/ 56 w 418"/>
              <a:gd name="T43" fmla="*/ 194 h 408"/>
              <a:gd name="T44" fmla="*/ 273 w 418"/>
              <a:gd name="T45" fmla="*/ 194 h 408"/>
              <a:gd name="T46" fmla="*/ 330 w 418"/>
              <a:gd name="T47" fmla="*/ 139 h 408"/>
              <a:gd name="T48" fmla="*/ 330 w 418"/>
              <a:gd name="T49" fmla="*/ 0 h 408"/>
              <a:gd name="T50" fmla="*/ 118 w 418"/>
              <a:gd name="T51" fmla="*/ 0 h 408"/>
              <a:gd name="T52" fmla="*/ 118 w 418"/>
              <a:gd name="T53" fmla="*/ 124 h 408"/>
              <a:gd name="T54" fmla="*/ 0 w 418"/>
              <a:gd name="T55" fmla="*/ 124 h 408"/>
              <a:gd name="T56" fmla="*/ 0 w 418"/>
              <a:gd name="T57" fmla="*/ 408 h 408"/>
              <a:gd name="T58" fmla="*/ 330 w 418"/>
              <a:gd name="T59" fmla="*/ 408 h 408"/>
              <a:gd name="T60" fmla="*/ 330 w 418"/>
              <a:gd name="T61" fmla="*/ 289 h 408"/>
              <a:gd name="T62" fmla="*/ 302 w 418"/>
              <a:gd name="T63" fmla="*/ 317 h 408"/>
              <a:gd name="T64" fmla="*/ 273 w 418"/>
              <a:gd name="T65" fmla="*/ 319 h 408"/>
              <a:gd name="T66" fmla="*/ 93 w 418"/>
              <a:gd name="T67" fmla="*/ 14 h 408"/>
              <a:gd name="T68" fmla="*/ 12 w 418"/>
              <a:gd name="T69" fmla="*/ 99 h 408"/>
              <a:gd name="T70" fmla="*/ 93 w 418"/>
              <a:gd name="T71" fmla="*/ 99 h 408"/>
              <a:gd name="T72" fmla="*/ 93 w 418"/>
              <a:gd name="T73" fmla="*/ 1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8" h="408">
                <a:moveTo>
                  <a:pt x="246" y="242"/>
                </a:moveTo>
                <a:lnTo>
                  <a:pt x="362" y="125"/>
                </a:lnTo>
                <a:lnTo>
                  <a:pt x="418" y="181"/>
                </a:lnTo>
                <a:lnTo>
                  <a:pt x="302" y="298"/>
                </a:lnTo>
                <a:lnTo>
                  <a:pt x="246" y="242"/>
                </a:lnTo>
                <a:close/>
                <a:moveTo>
                  <a:pt x="227" y="317"/>
                </a:moveTo>
                <a:lnTo>
                  <a:pt x="261" y="308"/>
                </a:lnTo>
                <a:lnTo>
                  <a:pt x="235" y="282"/>
                </a:lnTo>
                <a:lnTo>
                  <a:pt x="227" y="317"/>
                </a:lnTo>
                <a:close/>
                <a:moveTo>
                  <a:pt x="273" y="319"/>
                </a:moveTo>
                <a:lnTo>
                  <a:pt x="273" y="337"/>
                </a:lnTo>
                <a:lnTo>
                  <a:pt x="56" y="337"/>
                </a:lnTo>
                <a:lnTo>
                  <a:pt x="56" y="310"/>
                </a:lnTo>
                <a:lnTo>
                  <a:pt x="214" y="310"/>
                </a:lnTo>
                <a:lnTo>
                  <a:pt x="222" y="279"/>
                </a:lnTo>
                <a:lnTo>
                  <a:pt x="56" y="279"/>
                </a:lnTo>
                <a:lnTo>
                  <a:pt x="56" y="252"/>
                </a:lnTo>
                <a:lnTo>
                  <a:pt x="225" y="252"/>
                </a:lnTo>
                <a:lnTo>
                  <a:pt x="228" y="240"/>
                </a:lnTo>
                <a:lnTo>
                  <a:pt x="247" y="221"/>
                </a:lnTo>
                <a:lnTo>
                  <a:pt x="56" y="221"/>
                </a:lnTo>
                <a:lnTo>
                  <a:pt x="56" y="194"/>
                </a:lnTo>
                <a:lnTo>
                  <a:pt x="273" y="194"/>
                </a:lnTo>
                <a:lnTo>
                  <a:pt x="330" y="139"/>
                </a:lnTo>
                <a:lnTo>
                  <a:pt x="330" y="0"/>
                </a:lnTo>
                <a:lnTo>
                  <a:pt x="118" y="0"/>
                </a:lnTo>
                <a:lnTo>
                  <a:pt x="118" y="124"/>
                </a:lnTo>
                <a:lnTo>
                  <a:pt x="0" y="124"/>
                </a:lnTo>
                <a:lnTo>
                  <a:pt x="0" y="408"/>
                </a:lnTo>
                <a:lnTo>
                  <a:pt x="330" y="408"/>
                </a:lnTo>
                <a:lnTo>
                  <a:pt x="330" y="289"/>
                </a:lnTo>
                <a:lnTo>
                  <a:pt x="302" y="317"/>
                </a:lnTo>
                <a:lnTo>
                  <a:pt x="273" y="319"/>
                </a:lnTo>
                <a:close/>
                <a:moveTo>
                  <a:pt x="93" y="14"/>
                </a:moveTo>
                <a:lnTo>
                  <a:pt x="12" y="99"/>
                </a:lnTo>
                <a:lnTo>
                  <a:pt x="93" y="99"/>
                </a:lnTo>
                <a:lnTo>
                  <a:pt x="93" y="14"/>
                </a:ln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dirty="0">
              <a:blipFill>
                <a:blip r:embed="rId3"/>
                <a:tile tx="0" ty="0" sx="100000" sy="100000" flip="none" algn="tl"/>
              </a:blipFill>
              <a:cs typeface="+mn-ea"/>
              <a:sym typeface="+mn-lt"/>
            </a:endParaRPr>
          </a:p>
        </p:txBody>
      </p:sp>
      <p:sp>
        <p:nvSpPr>
          <p:cNvPr id="20" name="Oval 20">
            <a:extLst>
              <a:ext uri="{FF2B5EF4-FFF2-40B4-BE49-F238E27FC236}">
                <a16:creationId xmlns:a16="http://schemas.microsoft.com/office/drawing/2014/main" xmlns="" id="{D8A7E2C3-1962-42E9-8679-787080C420DA}"/>
              </a:ext>
            </a:extLst>
          </p:cNvPr>
          <p:cNvSpPr/>
          <p:nvPr/>
        </p:nvSpPr>
        <p:spPr>
          <a:xfrm>
            <a:off x="8751172" y="2580450"/>
            <a:ext cx="941325" cy="863857"/>
          </a:xfrm>
          <a:custGeom>
            <a:avLst/>
            <a:gdLst>
              <a:gd name="connsiteX0" fmla="*/ 303857 w 607639"/>
              <a:gd name="connsiteY0" fmla="*/ 303714 h 557467"/>
              <a:gd name="connsiteX1" fmla="*/ 352986 w 607639"/>
              <a:gd name="connsiteY1" fmla="*/ 309132 h 557467"/>
              <a:gd name="connsiteX2" fmla="*/ 514597 w 607639"/>
              <a:gd name="connsiteY2" fmla="*/ 449845 h 557467"/>
              <a:gd name="connsiteX3" fmla="*/ 528676 w 607639"/>
              <a:gd name="connsiteY3" fmla="*/ 528182 h 557467"/>
              <a:gd name="connsiteX4" fmla="*/ 499345 w 607639"/>
              <a:gd name="connsiteY4" fmla="*/ 557467 h 557467"/>
              <a:gd name="connsiteX5" fmla="*/ 108223 w 607639"/>
              <a:gd name="connsiteY5" fmla="*/ 557467 h 557467"/>
              <a:gd name="connsiteX6" fmla="*/ 78892 w 607639"/>
              <a:gd name="connsiteY6" fmla="*/ 528182 h 557467"/>
              <a:gd name="connsiteX7" fmla="*/ 303857 w 607639"/>
              <a:gd name="connsiteY7" fmla="*/ 303714 h 557467"/>
              <a:gd name="connsiteX8" fmla="*/ 455825 w 607639"/>
              <a:gd name="connsiteY8" fmla="*/ 268995 h 557467"/>
              <a:gd name="connsiteX9" fmla="*/ 607639 w 607639"/>
              <a:gd name="connsiteY9" fmla="*/ 420565 h 557467"/>
              <a:gd name="connsiteX10" fmla="*/ 578303 w 607639"/>
              <a:gd name="connsiteY10" fmla="*/ 449854 h 557467"/>
              <a:gd name="connsiteX11" fmla="*/ 576396 w 607639"/>
              <a:gd name="connsiteY11" fmla="*/ 449854 h 557467"/>
              <a:gd name="connsiteX12" fmla="*/ 424875 w 607639"/>
              <a:gd name="connsiteY12" fmla="*/ 272217 h 557467"/>
              <a:gd name="connsiteX13" fmla="*/ 455825 w 607639"/>
              <a:gd name="connsiteY13" fmla="*/ 268995 h 557467"/>
              <a:gd name="connsiteX14" fmla="*/ 151811 w 607639"/>
              <a:gd name="connsiteY14" fmla="*/ 268995 h 557467"/>
              <a:gd name="connsiteX15" fmla="*/ 182906 w 607639"/>
              <a:gd name="connsiteY15" fmla="*/ 272217 h 557467"/>
              <a:gd name="connsiteX16" fmla="*/ 31389 w 607639"/>
              <a:gd name="connsiteY16" fmla="*/ 449854 h 557467"/>
              <a:gd name="connsiteX17" fmla="*/ 29335 w 607639"/>
              <a:gd name="connsiteY17" fmla="*/ 449854 h 557467"/>
              <a:gd name="connsiteX18" fmla="*/ 0 w 607639"/>
              <a:gd name="connsiteY18" fmla="*/ 420565 h 557467"/>
              <a:gd name="connsiteX19" fmla="*/ 151811 w 607639"/>
              <a:gd name="connsiteY19" fmla="*/ 268995 h 557467"/>
              <a:gd name="connsiteX20" fmla="*/ 462556 w 607639"/>
              <a:gd name="connsiteY20" fmla="*/ 35000 h 557467"/>
              <a:gd name="connsiteX21" fmla="*/ 543847 w 607639"/>
              <a:gd name="connsiteY21" fmla="*/ 122571 h 557467"/>
              <a:gd name="connsiteX22" fmla="*/ 462556 w 607639"/>
              <a:gd name="connsiteY22" fmla="*/ 210143 h 557467"/>
              <a:gd name="connsiteX23" fmla="*/ 485153 w 607639"/>
              <a:gd name="connsiteY23" fmla="*/ 122571 h 557467"/>
              <a:gd name="connsiteX24" fmla="*/ 462556 w 607639"/>
              <a:gd name="connsiteY24" fmla="*/ 35000 h 557467"/>
              <a:gd name="connsiteX25" fmla="*/ 145224 w 607639"/>
              <a:gd name="connsiteY25" fmla="*/ 35000 h 557467"/>
              <a:gd name="connsiteX26" fmla="*/ 122481 w 607639"/>
              <a:gd name="connsiteY26" fmla="*/ 122571 h 557467"/>
              <a:gd name="connsiteX27" fmla="*/ 145224 w 607639"/>
              <a:gd name="connsiteY27" fmla="*/ 210143 h 557467"/>
              <a:gd name="connsiteX28" fmla="*/ 63791 w 607639"/>
              <a:gd name="connsiteY28" fmla="*/ 122571 h 557467"/>
              <a:gd name="connsiteX29" fmla="*/ 145224 w 607639"/>
              <a:gd name="connsiteY29" fmla="*/ 35000 h 557467"/>
              <a:gd name="connsiteX30" fmla="*/ 303892 w 607639"/>
              <a:gd name="connsiteY30" fmla="*/ 0 h 557467"/>
              <a:gd name="connsiteX31" fmla="*/ 403912 w 607639"/>
              <a:gd name="connsiteY31" fmla="*/ 51694 h 557467"/>
              <a:gd name="connsiteX32" fmla="*/ 426497 w 607639"/>
              <a:gd name="connsiteY32" fmla="*/ 122572 h 557467"/>
              <a:gd name="connsiteX33" fmla="*/ 403912 w 607639"/>
              <a:gd name="connsiteY33" fmla="*/ 193450 h 557467"/>
              <a:gd name="connsiteX34" fmla="*/ 303892 w 607639"/>
              <a:gd name="connsiteY34" fmla="*/ 245144 h 557467"/>
              <a:gd name="connsiteX35" fmla="*/ 181141 w 607639"/>
              <a:gd name="connsiteY35" fmla="*/ 122572 h 557467"/>
              <a:gd name="connsiteX36" fmla="*/ 303892 w 607639"/>
              <a:gd name="connsiteY36" fmla="*/ 0 h 55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7639" h="557467">
                <a:moveTo>
                  <a:pt x="303857" y="303714"/>
                </a:moveTo>
                <a:cubicBezTo>
                  <a:pt x="320722" y="303714"/>
                  <a:pt x="337148" y="305618"/>
                  <a:pt x="352986" y="309132"/>
                </a:cubicBezTo>
                <a:cubicBezTo>
                  <a:pt x="427486" y="325824"/>
                  <a:pt x="488200" y="379562"/>
                  <a:pt x="514597" y="449845"/>
                </a:cubicBezTo>
                <a:cubicBezTo>
                  <a:pt x="523690" y="474298"/>
                  <a:pt x="528676" y="500655"/>
                  <a:pt x="528676" y="528182"/>
                </a:cubicBezTo>
                <a:cubicBezTo>
                  <a:pt x="528676" y="544289"/>
                  <a:pt x="515477" y="557467"/>
                  <a:pt x="499345" y="557467"/>
                </a:cubicBezTo>
                <a:lnTo>
                  <a:pt x="108223" y="557467"/>
                </a:lnTo>
                <a:cubicBezTo>
                  <a:pt x="92091" y="557467"/>
                  <a:pt x="78892" y="544289"/>
                  <a:pt x="78892" y="528182"/>
                </a:cubicBezTo>
                <a:cubicBezTo>
                  <a:pt x="78892" y="404307"/>
                  <a:pt x="179789" y="303714"/>
                  <a:pt x="303857" y="303714"/>
                </a:cubicBezTo>
                <a:close/>
                <a:moveTo>
                  <a:pt x="455825" y="268995"/>
                </a:moveTo>
                <a:cubicBezTo>
                  <a:pt x="539579" y="268995"/>
                  <a:pt x="607639" y="336945"/>
                  <a:pt x="607639" y="420565"/>
                </a:cubicBezTo>
                <a:cubicBezTo>
                  <a:pt x="607639" y="436674"/>
                  <a:pt x="594584" y="449854"/>
                  <a:pt x="578303" y="449854"/>
                </a:cubicBezTo>
                <a:lnTo>
                  <a:pt x="576396" y="449854"/>
                </a:lnTo>
                <a:cubicBezTo>
                  <a:pt x="553661" y="371360"/>
                  <a:pt x="497775" y="306631"/>
                  <a:pt x="424875" y="272217"/>
                </a:cubicBezTo>
                <a:cubicBezTo>
                  <a:pt x="434996" y="270020"/>
                  <a:pt x="445410" y="268995"/>
                  <a:pt x="455825" y="268995"/>
                </a:cubicBezTo>
                <a:close/>
                <a:moveTo>
                  <a:pt x="151811" y="268995"/>
                </a:moveTo>
                <a:cubicBezTo>
                  <a:pt x="162371" y="268995"/>
                  <a:pt x="172785" y="270020"/>
                  <a:pt x="182906" y="272217"/>
                </a:cubicBezTo>
                <a:cubicBezTo>
                  <a:pt x="110008" y="306631"/>
                  <a:pt x="53977" y="371360"/>
                  <a:pt x="31389" y="449854"/>
                </a:cubicBezTo>
                <a:lnTo>
                  <a:pt x="29335" y="449854"/>
                </a:lnTo>
                <a:cubicBezTo>
                  <a:pt x="13201" y="449854"/>
                  <a:pt x="0" y="436674"/>
                  <a:pt x="0" y="420565"/>
                </a:cubicBezTo>
                <a:cubicBezTo>
                  <a:pt x="0" y="336945"/>
                  <a:pt x="68058" y="268995"/>
                  <a:pt x="151811" y="268995"/>
                </a:cubicBezTo>
                <a:close/>
                <a:moveTo>
                  <a:pt x="462556" y="35000"/>
                </a:moveTo>
                <a:cubicBezTo>
                  <a:pt x="507897" y="38368"/>
                  <a:pt x="543847" y="76296"/>
                  <a:pt x="543847" y="122571"/>
                </a:cubicBezTo>
                <a:cubicBezTo>
                  <a:pt x="543847" y="168847"/>
                  <a:pt x="507897" y="206775"/>
                  <a:pt x="462556" y="210143"/>
                </a:cubicBezTo>
                <a:cubicBezTo>
                  <a:pt x="476936" y="184223"/>
                  <a:pt x="485153" y="154349"/>
                  <a:pt x="485153" y="122571"/>
                </a:cubicBezTo>
                <a:cubicBezTo>
                  <a:pt x="485153" y="90794"/>
                  <a:pt x="476936" y="60920"/>
                  <a:pt x="462556" y="35000"/>
                </a:cubicBezTo>
                <a:close/>
                <a:moveTo>
                  <a:pt x="145224" y="35000"/>
                </a:moveTo>
                <a:cubicBezTo>
                  <a:pt x="130698" y="60920"/>
                  <a:pt x="122481" y="90794"/>
                  <a:pt x="122481" y="122571"/>
                </a:cubicBezTo>
                <a:cubicBezTo>
                  <a:pt x="122481" y="154349"/>
                  <a:pt x="130698" y="184223"/>
                  <a:pt x="145224" y="210143"/>
                </a:cubicBezTo>
                <a:cubicBezTo>
                  <a:pt x="99739" y="206775"/>
                  <a:pt x="63791" y="168847"/>
                  <a:pt x="63791" y="122571"/>
                </a:cubicBezTo>
                <a:cubicBezTo>
                  <a:pt x="63791" y="76296"/>
                  <a:pt x="99739" y="38368"/>
                  <a:pt x="145224" y="35000"/>
                </a:cubicBezTo>
                <a:close/>
                <a:moveTo>
                  <a:pt x="303892" y="0"/>
                </a:moveTo>
                <a:cubicBezTo>
                  <a:pt x="345103" y="0"/>
                  <a:pt x="381620" y="20502"/>
                  <a:pt x="403912" y="51694"/>
                </a:cubicBezTo>
                <a:cubicBezTo>
                  <a:pt x="418138" y="71756"/>
                  <a:pt x="426497" y="96212"/>
                  <a:pt x="426497" y="122572"/>
                </a:cubicBezTo>
                <a:cubicBezTo>
                  <a:pt x="426497" y="148931"/>
                  <a:pt x="418138" y="173387"/>
                  <a:pt x="403912" y="193450"/>
                </a:cubicBezTo>
                <a:cubicBezTo>
                  <a:pt x="381620" y="224642"/>
                  <a:pt x="345103" y="245144"/>
                  <a:pt x="303892" y="245144"/>
                </a:cubicBezTo>
                <a:cubicBezTo>
                  <a:pt x="236137" y="245144"/>
                  <a:pt x="181141" y="190082"/>
                  <a:pt x="181141" y="122572"/>
                </a:cubicBezTo>
                <a:cubicBezTo>
                  <a:pt x="181141" y="55062"/>
                  <a:pt x="236137" y="0"/>
                  <a:pt x="303892" y="0"/>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400" dirty="0">
              <a:blipFill>
                <a:blip r:embed="rId3"/>
                <a:tile tx="0" ty="0" sx="100000" sy="100000" flip="none" algn="tl"/>
              </a:blipFill>
              <a:cs typeface="+mn-ea"/>
              <a:sym typeface="+mn-lt"/>
            </a:endParaRPr>
          </a:p>
        </p:txBody>
      </p:sp>
      <p:sp>
        <p:nvSpPr>
          <p:cNvPr id="21" name="文本框 20">
            <a:extLst>
              <a:ext uri="{FF2B5EF4-FFF2-40B4-BE49-F238E27FC236}">
                <a16:creationId xmlns:a16="http://schemas.microsoft.com/office/drawing/2014/main" xmlns="" id="{635296CF-85C1-4773-ABCD-4FCF2DADED41}"/>
              </a:ext>
            </a:extLst>
          </p:cNvPr>
          <p:cNvSpPr txBox="1"/>
          <p:nvPr/>
        </p:nvSpPr>
        <p:spPr>
          <a:xfrm>
            <a:off x="1992817" y="4467907"/>
            <a:ext cx="2218055"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defTabSz="1828800"/>
            <a:r>
              <a:rPr lang="zh-CN" altLang="en-US" sz="1400" dirty="0">
                <a:solidFill>
                  <a:schemeClr val="tx1">
                    <a:lumMod val="75000"/>
                    <a:lumOff val="25000"/>
                  </a:schemeClr>
                </a:solidFill>
                <a:cs typeface="+mn-ea"/>
                <a:sym typeface="+mn-lt"/>
              </a:rPr>
              <a:t>您的内容打在这里，或者通过复制您的文本后</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您的内容打在这里，或者通过复制您的文本后</a:t>
            </a:r>
            <a:endParaRPr lang="en-US" altLang="zh-CN" sz="1400" dirty="0">
              <a:solidFill>
                <a:schemeClr val="tx1">
                  <a:lumMod val="65000"/>
                  <a:lumOff val="35000"/>
                </a:schemeClr>
              </a:solidFill>
              <a:cs typeface="+mn-ea"/>
              <a:sym typeface="+mn-lt"/>
            </a:endParaRPr>
          </a:p>
        </p:txBody>
      </p:sp>
      <p:sp>
        <p:nvSpPr>
          <p:cNvPr id="22" name="文本框 21">
            <a:extLst>
              <a:ext uri="{FF2B5EF4-FFF2-40B4-BE49-F238E27FC236}">
                <a16:creationId xmlns:a16="http://schemas.microsoft.com/office/drawing/2014/main" xmlns="" id="{54DEF964-D2D4-4430-9E8F-DC999CAAC755}"/>
              </a:ext>
            </a:extLst>
          </p:cNvPr>
          <p:cNvSpPr txBox="1"/>
          <p:nvPr/>
        </p:nvSpPr>
        <p:spPr>
          <a:xfrm>
            <a:off x="1992817" y="404436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23" name="文本框 22">
            <a:extLst>
              <a:ext uri="{FF2B5EF4-FFF2-40B4-BE49-F238E27FC236}">
                <a16:creationId xmlns:a16="http://schemas.microsoft.com/office/drawing/2014/main" xmlns="" id="{24C51EDA-A61B-47EE-B318-FBE35B009CCF}"/>
              </a:ext>
            </a:extLst>
          </p:cNvPr>
          <p:cNvSpPr txBox="1"/>
          <p:nvPr/>
        </p:nvSpPr>
        <p:spPr>
          <a:xfrm>
            <a:off x="5085623" y="4470844"/>
            <a:ext cx="2218055"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defTabSz="1828800"/>
            <a:r>
              <a:rPr lang="zh-CN" altLang="en-US" sz="1400" dirty="0">
                <a:solidFill>
                  <a:srgbClr val="504975"/>
                </a:solidFill>
                <a:cs typeface="+mn-ea"/>
                <a:sym typeface="+mn-lt"/>
              </a:rPr>
              <a:t>您的内容打在这里，或者通过复制您的文本后</a:t>
            </a:r>
            <a:r>
              <a:rPr lang="en-US" altLang="zh-CN" sz="1400" dirty="0">
                <a:solidFill>
                  <a:srgbClr val="504975"/>
                </a:solidFill>
                <a:cs typeface="+mn-ea"/>
                <a:sym typeface="+mn-lt"/>
              </a:rPr>
              <a:t>.</a:t>
            </a:r>
            <a:r>
              <a:rPr lang="zh-CN" altLang="en-US" sz="1400" dirty="0">
                <a:solidFill>
                  <a:srgbClr val="504975"/>
                </a:solidFill>
                <a:cs typeface="+mn-ea"/>
                <a:sym typeface="+mn-lt"/>
              </a:rPr>
              <a:t>您的内容打在这里，或者通过复制您的文本后</a:t>
            </a:r>
            <a:endParaRPr lang="en-US" altLang="zh-CN" sz="1400" dirty="0">
              <a:solidFill>
                <a:srgbClr val="504975"/>
              </a:solidFill>
              <a:cs typeface="+mn-ea"/>
              <a:sym typeface="+mn-lt"/>
            </a:endParaRPr>
          </a:p>
        </p:txBody>
      </p:sp>
      <p:sp>
        <p:nvSpPr>
          <p:cNvPr id="24" name="文本框 23">
            <a:extLst>
              <a:ext uri="{FF2B5EF4-FFF2-40B4-BE49-F238E27FC236}">
                <a16:creationId xmlns:a16="http://schemas.microsoft.com/office/drawing/2014/main" xmlns="" id="{8A175562-6F5C-46B3-9EE9-547AE765C2CE}"/>
              </a:ext>
            </a:extLst>
          </p:cNvPr>
          <p:cNvSpPr txBox="1"/>
          <p:nvPr/>
        </p:nvSpPr>
        <p:spPr>
          <a:xfrm>
            <a:off x="5085623" y="404729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rgbClr val="504975"/>
                </a:solidFill>
                <a:cs typeface="+mn-ea"/>
                <a:sym typeface="+mn-lt"/>
              </a:rPr>
              <a:t>输入标题</a:t>
            </a:r>
          </a:p>
        </p:txBody>
      </p:sp>
      <p:sp>
        <p:nvSpPr>
          <p:cNvPr id="25" name="文本框 24">
            <a:extLst>
              <a:ext uri="{FF2B5EF4-FFF2-40B4-BE49-F238E27FC236}">
                <a16:creationId xmlns:a16="http://schemas.microsoft.com/office/drawing/2014/main" xmlns="" id="{A2E7E07E-2927-4FA6-88B5-4A4CE7796DD1}"/>
              </a:ext>
            </a:extLst>
          </p:cNvPr>
          <p:cNvSpPr txBox="1"/>
          <p:nvPr/>
        </p:nvSpPr>
        <p:spPr>
          <a:xfrm>
            <a:off x="8178430" y="4470844"/>
            <a:ext cx="2218055"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defTabSz="1828800"/>
            <a:r>
              <a:rPr lang="zh-CN" altLang="en-US" sz="1400" dirty="0">
                <a:solidFill>
                  <a:schemeClr val="tx1">
                    <a:lumMod val="75000"/>
                    <a:lumOff val="25000"/>
                  </a:schemeClr>
                </a:solidFill>
                <a:cs typeface="+mn-ea"/>
                <a:sym typeface="+mn-lt"/>
              </a:rPr>
              <a:t>您的内容打在这里，或者通过复制您的文本后</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您的内容打在这里，或者通过复制您的文本后</a:t>
            </a:r>
            <a:endParaRPr lang="en-US" altLang="zh-CN" sz="1400" dirty="0">
              <a:solidFill>
                <a:schemeClr val="tx1">
                  <a:lumMod val="65000"/>
                  <a:lumOff val="35000"/>
                </a:schemeClr>
              </a:solidFill>
              <a:cs typeface="+mn-ea"/>
              <a:sym typeface="+mn-lt"/>
            </a:endParaRPr>
          </a:p>
        </p:txBody>
      </p:sp>
      <p:sp>
        <p:nvSpPr>
          <p:cNvPr id="26" name="文本框 25">
            <a:extLst>
              <a:ext uri="{FF2B5EF4-FFF2-40B4-BE49-F238E27FC236}">
                <a16:creationId xmlns:a16="http://schemas.microsoft.com/office/drawing/2014/main" xmlns="" id="{C89F8CFF-7278-44D6-8F9B-E373BC8540ED}"/>
              </a:ext>
            </a:extLst>
          </p:cNvPr>
          <p:cNvSpPr txBox="1"/>
          <p:nvPr/>
        </p:nvSpPr>
        <p:spPr>
          <a:xfrm>
            <a:off x="8178430" y="404729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Tree>
    <p:extLst>
      <p:ext uri="{BB962C8B-B14F-4D97-AF65-F5344CB8AC3E}">
        <p14:creationId xmlns:p14="http://schemas.microsoft.com/office/powerpoint/2010/main" val="15962452"/>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p:tgtEl>
                                          <p:spTgt spid="21"/>
                                        </p:tgtEl>
                                        <p:attrNameLst>
                                          <p:attrName>ppt_y</p:attrName>
                                        </p:attrNameLst>
                                      </p:cBhvr>
                                      <p:tavLst>
                                        <p:tav tm="0">
                                          <p:val>
                                            <p:strVal val="#ppt_y+#ppt_h*1.125000"/>
                                          </p:val>
                                        </p:tav>
                                        <p:tav tm="100000">
                                          <p:val>
                                            <p:strVal val="#ppt_y"/>
                                          </p:val>
                                        </p:tav>
                                      </p:tavLst>
                                    </p:anim>
                                    <p:animEffect transition="in" filter="wipe(up)">
                                      <p:cBhvr>
                                        <p:cTn id="25" dur="500"/>
                                        <p:tgtEl>
                                          <p:spTgt spid="21"/>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ppt_y</p:attrName>
                                        </p:attrNameLst>
                                      </p:cBhvr>
                                      <p:tavLst>
                                        <p:tav tm="0">
                                          <p:val>
                                            <p:strVal val="#ppt_y+#ppt_h*1.125000"/>
                                          </p:val>
                                        </p:tav>
                                        <p:tav tm="100000">
                                          <p:val>
                                            <p:strVal val="#ppt_y"/>
                                          </p:val>
                                        </p:tav>
                                      </p:tavLst>
                                    </p:anim>
                                    <p:animEffect transition="in" filter="wipe(up)">
                                      <p:cBhvr>
                                        <p:cTn id="30" dur="500"/>
                                        <p:tgtEl>
                                          <p:spTgt spid="22"/>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ppt_y</p:attrName>
                                        </p:attrNameLst>
                                      </p:cBhvr>
                                      <p:tavLst>
                                        <p:tav tm="0">
                                          <p:val>
                                            <p:strVal val="#ppt_y+#ppt_h*1.125000"/>
                                          </p:val>
                                        </p:tav>
                                        <p:tav tm="100000">
                                          <p:val>
                                            <p:strVal val="#ppt_y"/>
                                          </p:val>
                                        </p:tav>
                                      </p:tavLst>
                                    </p:anim>
                                    <p:animEffect transition="in" filter="wipe(up)">
                                      <p:cBhvr>
                                        <p:cTn id="35" dur="500"/>
                                        <p:tgtEl>
                                          <p:spTgt spid="23"/>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p:tgtEl>
                                          <p:spTgt spid="25"/>
                                        </p:tgtEl>
                                        <p:attrNameLst>
                                          <p:attrName>ppt_y</p:attrName>
                                        </p:attrNameLst>
                                      </p:cBhvr>
                                      <p:tavLst>
                                        <p:tav tm="0">
                                          <p:val>
                                            <p:strVal val="#ppt_y+#ppt_h*1.125000"/>
                                          </p:val>
                                        </p:tav>
                                        <p:tav tm="100000">
                                          <p:val>
                                            <p:strVal val="#ppt_y"/>
                                          </p:val>
                                        </p:tav>
                                      </p:tavLst>
                                    </p:anim>
                                    <p:animEffect transition="in" filter="wipe(up)">
                                      <p:cBhvr>
                                        <p:cTn id="45" dur="500"/>
                                        <p:tgtEl>
                                          <p:spTgt spid="25"/>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p:tgtEl>
                                          <p:spTgt spid="26"/>
                                        </p:tgtEl>
                                        <p:attrNameLst>
                                          <p:attrName>ppt_y</p:attrName>
                                        </p:attrNameLst>
                                      </p:cBhvr>
                                      <p:tavLst>
                                        <p:tav tm="0">
                                          <p:val>
                                            <p:strVal val="#ppt_y+#ppt_h*1.125000"/>
                                          </p:val>
                                        </p:tav>
                                        <p:tav tm="100000">
                                          <p:val>
                                            <p:strVal val="#ppt_y"/>
                                          </p:val>
                                        </p:tav>
                                      </p:tavLst>
                                    </p:anim>
                                    <p:animEffect transition="in" filter="wipe(up)">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bldLvl="0"/>
      <p:bldP spid="22" grpId="0" bldLvl="0"/>
      <p:bldP spid="23" grpId="0" bldLvl="0"/>
      <p:bldP spid="24" grpId="0" bldLvl="0"/>
      <p:bldP spid="25" grpId="0" bldLvl="0"/>
      <p:bldP spid="26"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7B756B13-C185-4275-AD7C-C13DC89B44F4}"/>
              </a:ext>
            </a:extLst>
          </p:cNvPr>
          <p:cNvSpPr/>
          <p:nvPr/>
        </p:nvSpPr>
        <p:spPr>
          <a:xfrm>
            <a:off x="1135670" y="832996"/>
            <a:ext cx="5565381" cy="851810"/>
          </a:xfrm>
          <a:prstGeom prst="rect">
            <a:avLst/>
          </a:prstGeom>
          <a:solidFill>
            <a:srgbClr val="DA584B"/>
          </a:solid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a:extLst>
              <a:ext uri="{FF2B5EF4-FFF2-40B4-BE49-F238E27FC236}">
                <a16:creationId xmlns:a16="http://schemas.microsoft.com/office/drawing/2014/main" xmlns="" id="{1123F6E9-0D2D-4D42-AB39-049175A5D3B4}"/>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749952"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8" name="组合 7">
            <a:extLst>
              <a:ext uri="{FF2B5EF4-FFF2-40B4-BE49-F238E27FC236}">
                <a16:creationId xmlns:a16="http://schemas.microsoft.com/office/drawing/2014/main" xmlns="" id="{655F315E-317E-44BD-B6BC-54D5AD8A3F26}"/>
              </a:ext>
            </a:extLst>
          </p:cNvPr>
          <p:cNvGrpSpPr/>
          <p:nvPr/>
        </p:nvGrpSpPr>
        <p:grpSpPr>
          <a:xfrm flipH="1">
            <a:off x="6976696" y="1056900"/>
            <a:ext cx="3959981" cy="526240"/>
            <a:chOff x="6191591" y="2264560"/>
            <a:chExt cx="1810564" cy="240605"/>
          </a:xfrm>
        </p:grpSpPr>
        <p:cxnSp>
          <p:nvCxnSpPr>
            <p:cNvPr id="9" name="直接箭头连接符 8">
              <a:extLst>
                <a:ext uri="{FF2B5EF4-FFF2-40B4-BE49-F238E27FC236}">
                  <a16:creationId xmlns:a16="http://schemas.microsoft.com/office/drawing/2014/main" xmlns="" id="{4FFE9358-CB6E-4A3A-8388-8D506A3A6451}"/>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xmlns="" id="{BFC46355-E661-4FD2-8E05-4AA355C75BA9}"/>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xmlns="" id="{C04AB728-8BBE-44ED-8831-2641E8846261}"/>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a16="http://schemas.microsoft.com/office/drawing/2014/main" xmlns="" id="{D08FFBC7-CA84-49B0-A1B2-BDDA566D3944}"/>
              </a:ext>
            </a:extLst>
          </p:cNvPr>
          <p:cNvSpPr txBox="1"/>
          <p:nvPr/>
        </p:nvSpPr>
        <p:spPr>
          <a:xfrm>
            <a:off x="1427508" y="813699"/>
            <a:ext cx="4981703" cy="769441"/>
          </a:xfrm>
          <a:prstGeom prst="rect">
            <a:avLst/>
          </a:prstGeom>
          <a:noFill/>
        </p:spPr>
        <p:txBody>
          <a:bodyPr wrap="square" rtlCol="0">
            <a:spAutoFit/>
          </a:bodyPr>
          <a:lstStyle/>
          <a:p>
            <a:pPr algn="dist"/>
            <a:r>
              <a:rPr lang="zh-CN" altLang="en-US" sz="4400" dirty="0">
                <a:solidFill>
                  <a:schemeClr val="bg1"/>
                </a:solidFill>
                <a:cs typeface="+mn-ea"/>
                <a:sym typeface="+mn-lt"/>
              </a:rPr>
              <a:t>目录</a:t>
            </a:r>
            <a:r>
              <a:rPr lang="en-US" altLang="zh-CN" sz="4400" dirty="0">
                <a:solidFill>
                  <a:schemeClr val="bg1"/>
                </a:solidFill>
                <a:cs typeface="+mn-ea"/>
                <a:sym typeface="+mn-lt"/>
              </a:rPr>
              <a:t>/CONTENT</a:t>
            </a:r>
            <a:endParaRPr lang="zh-CN" altLang="en-US" sz="4400" dirty="0">
              <a:solidFill>
                <a:schemeClr val="bg1"/>
              </a:solidFill>
              <a:cs typeface="+mn-ea"/>
              <a:sym typeface="+mn-lt"/>
            </a:endParaRPr>
          </a:p>
        </p:txBody>
      </p:sp>
      <p:sp>
        <p:nvSpPr>
          <p:cNvPr id="19" name="文本框 18">
            <a:extLst>
              <a:ext uri="{FF2B5EF4-FFF2-40B4-BE49-F238E27FC236}">
                <a16:creationId xmlns:a16="http://schemas.microsoft.com/office/drawing/2014/main" xmlns="" id="{BB82CA66-FBD0-46D7-95EF-770E6B45C770}"/>
              </a:ext>
            </a:extLst>
          </p:cNvPr>
          <p:cNvSpPr txBox="1"/>
          <p:nvPr/>
        </p:nvSpPr>
        <p:spPr>
          <a:xfrm>
            <a:off x="1160847" y="3298833"/>
            <a:ext cx="3412736" cy="923330"/>
          </a:xfrm>
          <a:prstGeom prst="rect">
            <a:avLst/>
          </a:prstGeom>
          <a:noFill/>
        </p:spPr>
        <p:txBody>
          <a:bodyPr wrap="square" rtlCol="0">
            <a:spAutoFit/>
          </a:bodyPr>
          <a:lstStyle/>
          <a:p>
            <a:pPr algn="dist"/>
            <a:r>
              <a:rPr lang="en-US" altLang="zh-CN" sz="5400" dirty="0">
                <a:solidFill>
                  <a:srgbClr val="534C79"/>
                </a:solidFill>
                <a:latin typeface="Agency FB" panose="020B0503020202020204" pitchFamily="34" charset="0"/>
                <a:cs typeface="+mn-ea"/>
                <a:sym typeface="+mn-lt"/>
              </a:rPr>
              <a:t>BUSINESS</a:t>
            </a:r>
            <a:endParaRPr lang="zh-CN" altLang="en-US" sz="5400" dirty="0">
              <a:solidFill>
                <a:srgbClr val="534C79"/>
              </a:solidFill>
              <a:latin typeface="Agency FB" panose="020B0503020202020204" pitchFamily="34" charset="0"/>
              <a:cs typeface="+mn-ea"/>
              <a:sym typeface="+mn-lt"/>
            </a:endParaRPr>
          </a:p>
        </p:txBody>
      </p:sp>
      <p:sp>
        <p:nvSpPr>
          <p:cNvPr id="20" name="文本框 19">
            <a:extLst>
              <a:ext uri="{FF2B5EF4-FFF2-40B4-BE49-F238E27FC236}">
                <a16:creationId xmlns:a16="http://schemas.microsoft.com/office/drawing/2014/main" xmlns="" id="{6FD4FDEC-F2B7-4BEC-945A-B3FC6A16621A}"/>
              </a:ext>
            </a:extLst>
          </p:cNvPr>
          <p:cNvSpPr txBox="1"/>
          <p:nvPr/>
        </p:nvSpPr>
        <p:spPr>
          <a:xfrm>
            <a:off x="4887501" y="1868977"/>
            <a:ext cx="977133" cy="1015663"/>
          </a:xfrm>
          <a:prstGeom prst="rect">
            <a:avLst/>
          </a:prstGeom>
          <a:noFill/>
        </p:spPr>
        <p:txBody>
          <a:bodyPr wrap="square" rtlCol="0">
            <a:spAutoFit/>
          </a:bodyPr>
          <a:lstStyle>
            <a:defPPr>
              <a:defRPr lang="zh-CN"/>
            </a:defPPr>
            <a:lvl1pPr algn="r">
              <a:defRPr sz="6000">
                <a:solidFill>
                  <a:srgbClr val="534C79"/>
                </a:solidFill>
                <a:latin typeface="Agency FB" panose="020B0503020202020204" pitchFamily="34" charset="0"/>
                <a:cs typeface="+mn-ea"/>
              </a:defRPr>
            </a:lvl1pPr>
          </a:lstStyle>
          <a:p>
            <a:r>
              <a:rPr lang="en-US" altLang="zh-CN" dirty="0">
                <a:sym typeface="+mn-lt"/>
              </a:rPr>
              <a:t>01</a:t>
            </a:r>
            <a:endParaRPr lang="zh-CN" altLang="en-US" dirty="0">
              <a:sym typeface="+mn-lt"/>
            </a:endParaRPr>
          </a:p>
        </p:txBody>
      </p:sp>
      <p:sp>
        <p:nvSpPr>
          <p:cNvPr id="21" name="矩形 20">
            <a:extLst>
              <a:ext uri="{FF2B5EF4-FFF2-40B4-BE49-F238E27FC236}">
                <a16:creationId xmlns:a16="http://schemas.microsoft.com/office/drawing/2014/main" xmlns="" id="{10259A3E-343E-4D71-A09F-4A5A5089DF32}"/>
              </a:ext>
            </a:extLst>
          </p:cNvPr>
          <p:cNvSpPr/>
          <p:nvPr/>
        </p:nvSpPr>
        <p:spPr>
          <a:xfrm>
            <a:off x="6190894" y="2151743"/>
            <a:ext cx="80875" cy="716029"/>
          </a:xfrm>
          <a:prstGeom prst="rect">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cs typeface="+mn-ea"/>
              <a:sym typeface="+mn-lt"/>
            </a:endParaRPr>
          </a:p>
        </p:txBody>
      </p:sp>
      <p:sp>
        <p:nvSpPr>
          <p:cNvPr id="22" name="文本框 21">
            <a:extLst>
              <a:ext uri="{FF2B5EF4-FFF2-40B4-BE49-F238E27FC236}">
                <a16:creationId xmlns:a16="http://schemas.microsoft.com/office/drawing/2014/main" xmlns="" id="{8FFA17B3-73A1-4805-8AAD-4E9A0158EB6F}"/>
              </a:ext>
            </a:extLst>
          </p:cNvPr>
          <p:cNvSpPr txBox="1"/>
          <p:nvPr/>
        </p:nvSpPr>
        <p:spPr>
          <a:xfrm>
            <a:off x="6371573" y="2000673"/>
            <a:ext cx="2657517" cy="646331"/>
          </a:xfrm>
          <a:prstGeom prst="rect">
            <a:avLst/>
          </a:prstGeom>
          <a:noFill/>
        </p:spPr>
        <p:txBody>
          <a:bodyPr wrap="square" rtlCol="0">
            <a:spAutoFit/>
          </a:bodyPr>
          <a:lstStyle/>
          <a:p>
            <a:pPr algn="dist"/>
            <a:r>
              <a:rPr lang="zh-CN" altLang="en-US" sz="3600" dirty="0">
                <a:solidFill>
                  <a:srgbClr val="534C79"/>
                </a:solidFill>
                <a:cs typeface="+mn-ea"/>
                <a:sym typeface="+mn-lt"/>
              </a:rPr>
              <a:t>请输入标题</a:t>
            </a:r>
          </a:p>
        </p:txBody>
      </p:sp>
      <p:sp>
        <p:nvSpPr>
          <p:cNvPr id="23" name="文本框 22">
            <a:extLst>
              <a:ext uri="{FF2B5EF4-FFF2-40B4-BE49-F238E27FC236}">
                <a16:creationId xmlns:a16="http://schemas.microsoft.com/office/drawing/2014/main" xmlns="" id="{0F39C3EF-82F6-49B7-8760-8262BBE94EDD}"/>
              </a:ext>
            </a:extLst>
          </p:cNvPr>
          <p:cNvSpPr txBox="1"/>
          <p:nvPr/>
        </p:nvSpPr>
        <p:spPr>
          <a:xfrm>
            <a:off x="6371573" y="2509758"/>
            <a:ext cx="2598151" cy="369332"/>
          </a:xfrm>
          <a:prstGeom prst="rect">
            <a:avLst/>
          </a:prstGeom>
          <a:noFill/>
        </p:spPr>
        <p:txBody>
          <a:bodyPr wrap="square" rtlCol="0">
            <a:spAutoFit/>
          </a:bodyPr>
          <a:lstStyle/>
          <a:p>
            <a:pPr algn="dist"/>
            <a:r>
              <a:rPr lang="en-US" altLang="zh-CN" i="1">
                <a:solidFill>
                  <a:srgbClr val="504975"/>
                </a:solidFill>
                <a:latin typeface="Agency FB" panose="020B0503020202020204" pitchFamily="34" charset="0"/>
                <a:cs typeface="+mn-ea"/>
                <a:sym typeface="+mn-lt"/>
              </a:rPr>
              <a:t>YOUR TITLE HERE</a:t>
            </a:r>
          </a:p>
        </p:txBody>
      </p:sp>
      <p:sp>
        <p:nvSpPr>
          <p:cNvPr id="24" name="文本框 23">
            <a:extLst>
              <a:ext uri="{FF2B5EF4-FFF2-40B4-BE49-F238E27FC236}">
                <a16:creationId xmlns:a16="http://schemas.microsoft.com/office/drawing/2014/main" xmlns="" id="{817D48FD-3059-423E-B5DE-7050C701B3C4}"/>
              </a:ext>
            </a:extLst>
          </p:cNvPr>
          <p:cNvSpPr txBox="1"/>
          <p:nvPr/>
        </p:nvSpPr>
        <p:spPr>
          <a:xfrm>
            <a:off x="4961865" y="2880038"/>
            <a:ext cx="1076937" cy="1015663"/>
          </a:xfrm>
          <a:prstGeom prst="rect">
            <a:avLst/>
          </a:prstGeom>
          <a:noFill/>
        </p:spPr>
        <p:txBody>
          <a:bodyPr wrap="square" rtlCol="0">
            <a:spAutoFit/>
          </a:bodyPr>
          <a:lstStyle/>
          <a:p>
            <a:pPr algn="r"/>
            <a:r>
              <a:rPr lang="en-US" altLang="zh-CN" sz="6000" dirty="0">
                <a:solidFill>
                  <a:srgbClr val="534C79"/>
                </a:solidFill>
                <a:latin typeface="Agency FB" panose="020B0503020202020204" pitchFamily="34" charset="0"/>
                <a:cs typeface="+mn-ea"/>
                <a:sym typeface="+mn-lt"/>
              </a:rPr>
              <a:t>02</a:t>
            </a:r>
            <a:endParaRPr lang="zh-CN" altLang="en-US" sz="6000" dirty="0">
              <a:solidFill>
                <a:srgbClr val="534C79"/>
              </a:solidFill>
              <a:latin typeface="Agency FB" panose="020B0503020202020204" pitchFamily="34" charset="0"/>
              <a:cs typeface="+mn-ea"/>
              <a:sym typeface="+mn-lt"/>
            </a:endParaRPr>
          </a:p>
        </p:txBody>
      </p:sp>
      <p:sp>
        <p:nvSpPr>
          <p:cNvPr id="25" name="矩形 24">
            <a:extLst>
              <a:ext uri="{FF2B5EF4-FFF2-40B4-BE49-F238E27FC236}">
                <a16:creationId xmlns:a16="http://schemas.microsoft.com/office/drawing/2014/main" xmlns="" id="{BFA65DB8-8850-4796-991E-7AA9ECAEAEF4}"/>
              </a:ext>
            </a:extLst>
          </p:cNvPr>
          <p:cNvSpPr/>
          <p:nvPr/>
        </p:nvSpPr>
        <p:spPr>
          <a:xfrm>
            <a:off x="6190894" y="3162804"/>
            <a:ext cx="80875" cy="716029"/>
          </a:xfrm>
          <a:prstGeom prst="rect">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cs typeface="+mn-ea"/>
              <a:sym typeface="+mn-lt"/>
            </a:endParaRPr>
          </a:p>
        </p:txBody>
      </p:sp>
      <p:sp>
        <p:nvSpPr>
          <p:cNvPr id="26" name="文本框 25">
            <a:extLst>
              <a:ext uri="{FF2B5EF4-FFF2-40B4-BE49-F238E27FC236}">
                <a16:creationId xmlns:a16="http://schemas.microsoft.com/office/drawing/2014/main" xmlns="" id="{21BFB69F-2CAF-4987-B17A-36161BAA2E44}"/>
              </a:ext>
            </a:extLst>
          </p:cNvPr>
          <p:cNvSpPr txBox="1"/>
          <p:nvPr/>
        </p:nvSpPr>
        <p:spPr>
          <a:xfrm>
            <a:off x="6371573" y="3011734"/>
            <a:ext cx="2657517" cy="646331"/>
          </a:xfrm>
          <a:prstGeom prst="rect">
            <a:avLst/>
          </a:prstGeom>
          <a:noFill/>
        </p:spPr>
        <p:txBody>
          <a:bodyPr wrap="square" rtlCol="0">
            <a:spAutoFit/>
          </a:bodyPr>
          <a:lstStyle/>
          <a:p>
            <a:pPr algn="dist"/>
            <a:r>
              <a:rPr lang="zh-CN" altLang="en-US" sz="3600" dirty="0">
                <a:solidFill>
                  <a:srgbClr val="534C79"/>
                </a:solidFill>
                <a:cs typeface="+mn-ea"/>
                <a:sym typeface="+mn-lt"/>
              </a:rPr>
              <a:t>请输入标题</a:t>
            </a:r>
          </a:p>
        </p:txBody>
      </p:sp>
      <p:sp>
        <p:nvSpPr>
          <p:cNvPr id="27" name="文本框 26">
            <a:extLst>
              <a:ext uri="{FF2B5EF4-FFF2-40B4-BE49-F238E27FC236}">
                <a16:creationId xmlns:a16="http://schemas.microsoft.com/office/drawing/2014/main" xmlns="" id="{31C93BC3-A25E-419D-8EF8-92EE2806E441}"/>
              </a:ext>
            </a:extLst>
          </p:cNvPr>
          <p:cNvSpPr txBox="1"/>
          <p:nvPr/>
        </p:nvSpPr>
        <p:spPr>
          <a:xfrm>
            <a:off x="6371573" y="3520819"/>
            <a:ext cx="2598151" cy="369332"/>
          </a:xfrm>
          <a:prstGeom prst="rect">
            <a:avLst/>
          </a:prstGeom>
          <a:noFill/>
        </p:spPr>
        <p:txBody>
          <a:bodyPr wrap="square" rtlCol="0">
            <a:spAutoFit/>
          </a:bodyPr>
          <a:lstStyle/>
          <a:p>
            <a:pPr algn="dist"/>
            <a:r>
              <a:rPr lang="en-US" altLang="zh-CN" i="1">
                <a:solidFill>
                  <a:srgbClr val="504975"/>
                </a:solidFill>
                <a:latin typeface="Agency FB" panose="020B0503020202020204" pitchFamily="34" charset="0"/>
                <a:cs typeface="+mn-ea"/>
                <a:sym typeface="+mn-lt"/>
              </a:rPr>
              <a:t>YOUR TITLE HERE</a:t>
            </a:r>
          </a:p>
        </p:txBody>
      </p:sp>
      <p:sp>
        <p:nvSpPr>
          <p:cNvPr id="28" name="文本框 27">
            <a:extLst>
              <a:ext uri="{FF2B5EF4-FFF2-40B4-BE49-F238E27FC236}">
                <a16:creationId xmlns:a16="http://schemas.microsoft.com/office/drawing/2014/main" xmlns="" id="{5115E2B9-5298-433A-9BD8-8550EFB85BBB}"/>
              </a:ext>
            </a:extLst>
          </p:cNvPr>
          <p:cNvSpPr txBox="1"/>
          <p:nvPr/>
        </p:nvSpPr>
        <p:spPr>
          <a:xfrm>
            <a:off x="4961865" y="3939397"/>
            <a:ext cx="1076937" cy="1015663"/>
          </a:xfrm>
          <a:prstGeom prst="rect">
            <a:avLst/>
          </a:prstGeom>
          <a:noFill/>
        </p:spPr>
        <p:txBody>
          <a:bodyPr wrap="square" rtlCol="0">
            <a:spAutoFit/>
          </a:bodyPr>
          <a:lstStyle/>
          <a:p>
            <a:pPr algn="r"/>
            <a:r>
              <a:rPr lang="en-US" altLang="zh-CN" sz="6000" dirty="0">
                <a:solidFill>
                  <a:srgbClr val="534C79"/>
                </a:solidFill>
                <a:latin typeface="Agency FB" panose="020B0503020202020204" pitchFamily="34" charset="0"/>
                <a:cs typeface="+mn-ea"/>
                <a:sym typeface="+mn-lt"/>
              </a:rPr>
              <a:t>03</a:t>
            </a:r>
            <a:endParaRPr lang="zh-CN" altLang="en-US" sz="6000" dirty="0">
              <a:solidFill>
                <a:srgbClr val="534C79"/>
              </a:solidFill>
              <a:latin typeface="Agency FB" panose="020B0503020202020204" pitchFamily="34" charset="0"/>
              <a:cs typeface="+mn-ea"/>
              <a:sym typeface="+mn-lt"/>
            </a:endParaRPr>
          </a:p>
        </p:txBody>
      </p:sp>
      <p:sp>
        <p:nvSpPr>
          <p:cNvPr id="29" name="矩形 28">
            <a:extLst>
              <a:ext uri="{FF2B5EF4-FFF2-40B4-BE49-F238E27FC236}">
                <a16:creationId xmlns:a16="http://schemas.microsoft.com/office/drawing/2014/main" xmlns="" id="{0ADABD24-BF42-453A-AA9B-A45BC97D74FF}"/>
              </a:ext>
            </a:extLst>
          </p:cNvPr>
          <p:cNvSpPr/>
          <p:nvPr/>
        </p:nvSpPr>
        <p:spPr>
          <a:xfrm>
            <a:off x="6190894" y="4222163"/>
            <a:ext cx="80875" cy="716029"/>
          </a:xfrm>
          <a:prstGeom prst="rect">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cs typeface="+mn-ea"/>
              <a:sym typeface="+mn-lt"/>
            </a:endParaRPr>
          </a:p>
        </p:txBody>
      </p:sp>
      <p:sp>
        <p:nvSpPr>
          <p:cNvPr id="30" name="文本框 29">
            <a:extLst>
              <a:ext uri="{FF2B5EF4-FFF2-40B4-BE49-F238E27FC236}">
                <a16:creationId xmlns:a16="http://schemas.microsoft.com/office/drawing/2014/main" xmlns="" id="{85D98040-BE8A-4D7B-B25B-8E178705D1D5}"/>
              </a:ext>
            </a:extLst>
          </p:cNvPr>
          <p:cNvSpPr txBox="1"/>
          <p:nvPr/>
        </p:nvSpPr>
        <p:spPr>
          <a:xfrm>
            <a:off x="6371573" y="4071093"/>
            <a:ext cx="2657517" cy="646331"/>
          </a:xfrm>
          <a:prstGeom prst="rect">
            <a:avLst/>
          </a:prstGeom>
          <a:noFill/>
        </p:spPr>
        <p:txBody>
          <a:bodyPr wrap="square" rtlCol="0">
            <a:spAutoFit/>
          </a:bodyPr>
          <a:lstStyle/>
          <a:p>
            <a:pPr algn="dist"/>
            <a:r>
              <a:rPr lang="zh-CN" altLang="en-US" sz="3600" dirty="0">
                <a:solidFill>
                  <a:srgbClr val="534C79"/>
                </a:solidFill>
                <a:cs typeface="+mn-ea"/>
                <a:sym typeface="+mn-lt"/>
              </a:rPr>
              <a:t>请输入标题</a:t>
            </a:r>
          </a:p>
        </p:txBody>
      </p:sp>
      <p:sp>
        <p:nvSpPr>
          <p:cNvPr id="31" name="文本框 30">
            <a:extLst>
              <a:ext uri="{FF2B5EF4-FFF2-40B4-BE49-F238E27FC236}">
                <a16:creationId xmlns:a16="http://schemas.microsoft.com/office/drawing/2014/main" xmlns="" id="{AEE3E2FB-6BED-4D95-8821-9CBD14FE3955}"/>
              </a:ext>
            </a:extLst>
          </p:cNvPr>
          <p:cNvSpPr txBox="1"/>
          <p:nvPr/>
        </p:nvSpPr>
        <p:spPr>
          <a:xfrm>
            <a:off x="6371573" y="4580178"/>
            <a:ext cx="2598151" cy="369332"/>
          </a:xfrm>
          <a:prstGeom prst="rect">
            <a:avLst/>
          </a:prstGeom>
          <a:noFill/>
        </p:spPr>
        <p:txBody>
          <a:bodyPr wrap="square" rtlCol="0">
            <a:spAutoFit/>
          </a:bodyPr>
          <a:lstStyle/>
          <a:p>
            <a:pPr algn="dist"/>
            <a:r>
              <a:rPr lang="en-US" altLang="zh-CN" i="1">
                <a:solidFill>
                  <a:srgbClr val="504975"/>
                </a:solidFill>
                <a:latin typeface="Agency FB" panose="020B0503020202020204" pitchFamily="34" charset="0"/>
                <a:cs typeface="+mn-ea"/>
                <a:sym typeface="+mn-lt"/>
              </a:rPr>
              <a:t>YOUR TITLE HERE</a:t>
            </a:r>
          </a:p>
        </p:txBody>
      </p:sp>
      <p:sp>
        <p:nvSpPr>
          <p:cNvPr id="32" name="文本框 31">
            <a:extLst>
              <a:ext uri="{FF2B5EF4-FFF2-40B4-BE49-F238E27FC236}">
                <a16:creationId xmlns:a16="http://schemas.microsoft.com/office/drawing/2014/main" xmlns="" id="{96433572-AE76-4739-8C8C-F052A42943C2}"/>
              </a:ext>
            </a:extLst>
          </p:cNvPr>
          <p:cNvSpPr txBox="1"/>
          <p:nvPr/>
        </p:nvSpPr>
        <p:spPr>
          <a:xfrm>
            <a:off x="4865769" y="4950458"/>
            <a:ext cx="1173034" cy="1015663"/>
          </a:xfrm>
          <a:prstGeom prst="rect">
            <a:avLst/>
          </a:prstGeom>
          <a:noFill/>
        </p:spPr>
        <p:txBody>
          <a:bodyPr wrap="square" rtlCol="0">
            <a:spAutoFit/>
          </a:bodyPr>
          <a:lstStyle/>
          <a:p>
            <a:pPr algn="r"/>
            <a:r>
              <a:rPr lang="en-US" altLang="zh-CN" sz="6000" dirty="0">
                <a:solidFill>
                  <a:srgbClr val="534C79"/>
                </a:solidFill>
                <a:latin typeface="Agency FB" panose="020B0503020202020204" pitchFamily="34" charset="0"/>
                <a:cs typeface="+mn-ea"/>
                <a:sym typeface="+mn-lt"/>
              </a:rPr>
              <a:t>04</a:t>
            </a:r>
            <a:endParaRPr lang="zh-CN" altLang="en-US" sz="6000" dirty="0">
              <a:solidFill>
                <a:srgbClr val="534C79"/>
              </a:solidFill>
              <a:latin typeface="Agency FB" panose="020B0503020202020204" pitchFamily="34" charset="0"/>
              <a:cs typeface="+mn-ea"/>
              <a:sym typeface="+mn-lt"/>
            </a:endParaRPr>
          </a:p>
        </p:txBody>
      </p:sp>
      <p:sp>
        <p:nvSpPr>
          <p:cNvPr id="33" name="矩形 32">
            <a:extLst>
              <a:ext uri="{FF2B5EF4-FFF2-40B4-BE49-F238E27FC236}">
                <a16:creationId xmlns:a16="http://schemas.microsoft.com/office/drawing/2014/main" xmlns="" id="{24F52D8F-19F5-4DFA-A0C4-312BA4036998}"/>
              </a:ext>
            </a:extLst>
          </p:cNvPr>
          <p:cNvSpPr/>
          <p:nvPr/>
        </p:nvSpPr>
        <p:spPr>
          <a:xfrm>
            <a:off x="6190894" y="5233224"/>
            <a:ext cx="80875" cy="716029"/>
          </a:xfrm>
          <a:prstGeom prst="rect">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cs typeface="+mn-ea"/>
              <a:sym typeface="+mn-lt"/>
            </a:endParaRPr>
          </a:p>
        </p:txBody>
      </p:sp>
      <p:sp>
        <p:nvSpPr>
          <p:cNvPr id="34" name="文本框 33">
            <a:extLst>
              <a:ext uri="{FF2B5EF4-FFF2-40B4-BE49-F238E27FC236}">
                <a16:creationId xmlns:a16="http://schemas.microsoft.com/office/drawing/2014/main" xmlns="" id="{19CB9553-A6A3-4616-B6B2-5AE85D724938}"/>
              </a:ext>
            </a:extLst>
          </p:cNvPr>
          <p:cNvSpPr txBox="1"/>
          <p:nvPr/>
        </p:nvSpPr>
        <p:spPr>
          <a:xfrm>
            <a:off x="6371573" y="5082154"/>
            <a:ext cx="2657517" cy="646331"/>
          </a:xfrm>
          <a:prstGeom prst="rect">
            <a:avLst/>
          </a:prstGeom>
          <a:noFill/>
        </p:spPr>
        <p:txBody>
          <a:bodyPr wrap="square" rtlCol="0">
            <a:spAutoFit/>
          </a:bodyPr>
          <a:lstStyle/>
          <a:p>
            <a:pPr algn="dist"/>
            <a:r>
              <a:rPr lang="zh-CN" altLang="en-US" sz="3600" dirty="0">
                <a:solidFill>
                  <a:srgbClr val="534C79"/>
                </a:solidFill>
                <a:cs typeface="+mn-ea"/>
                <a:sym typeface="+mn-lt"/>
              </a:rPr>
              <a:t>请输入标题</a:t>
            </a:r>
          </a:p>
        </p:txBody>
      </p:sp>
      <p:sp>
        <p:nvSpPr>
          <p:cNvPr id="35" name="文本框 34">
            <a:extLst>
              <a:ext uri="{FF2B5EF4-FFF2-40B4-BE49-F238E27FC236}">
                <a16:creationId xmlns:a16="http://schemas.microsoft.com/office/drawing/2014/main" xmlns="" id="{9B78B03E-6F6C-445A-AB40-CD233D536F15}"/>
              </a:ext>
            </a:extLst>
          </p:cNvPr>
          <p:cNvSpPr txBox="1"/>
          <p:nvPr/>
        </p:nvSpPr>
        <p:spPr>
          <a:xfrm>
            <a:off x="6371573" y="5591239"/>
            <a:ext cx="2598151" cy="369332"/>
          </a:xfrm>
          <a:prstGeom prst="rect">
            <a:avLst/>
          </a:prstGeom>
          <a:noFill/>
        </p:spPr>
        <p:txBody>
          <a:bodyPr wrap="square" rtlCol="0">
            <a:spAutoFit/>
          </a:bodyPr>
          <a:lstStyle/>
          <a:p>
            <a:pPr algn="dist"/>
            <a:r>
              <a:rPr lang="en-US" altLang="zh-CN" i="1" dirty="0">
                <a:solidFill>
                  <a:srgbClr val="504975"/>
                </a:solidFill>
                <a:latin typeface="Agency FB" panose="020B0503020202020204" pitchFamily="34" charset="0"/>
                <a:cs typeface="+mn-ea"/>
                <a:sym typeface="+mn-lt"/>
              </a:rPr>
              <a:t>YOUR TITLE HERE</a:t>
            </a:r>
          </a:p>
        </p:txBody>
      </p:sp>
      <p:pic>
        <p:nvPicPr>
          <p:cNvPr id="36" name="图片 35">
            <a:extLst>
              <a:ext uri="{FF2B5EF4-FFF2-40B4-BE49-F238E27FC236}">
                <a16:creationId xmlns:a16="http://schemas.microsoft.com/office/drawing/2014/main" xmlns="" id="{B525ACB6-9106-4A81-8DE2-9AC6C68F0E35}"/>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82466" t="53317" r="7384" b="8076"/>
          <a:stretch/>
        </p:blipFill>
        <p:spPr>
          <a:xfrm flipH="1">
            <a:off x="9382536" y="2000673"/>
            <a:ext cx="1429925" cy="4094837"/>
          </a:xfrm>
          <a:prstGeom prst="rect">
            <a:avLst/>
          </a:prstGeom>
        </p:spPr>
      </p:pic>
      <p:sp>
        <p:nvSpPr>
          <p:cNvPr id="37" name="文本框 36">
            <a:extLst>
              <a:ext uri="{FF2B5EF4-FFF2-40B4-BE49-F238E27FC236}">
                <a16:creationId xmlns:a16="http://schemas.microsoft.com/office/drawing/2014/main" xmlns="" id="{685613D4-3940-4079-9882-A86A732A9F0A}"/>
              </a:ext>
            </a:extLst>
          </p:cNvPr>
          <p:cNvSpPr txBox="1"/>
          <p:nvPr/>
        </p:nvSpPr>
        <p:spPr>
          <a:xfrm>
            <a:off x="9635833" y="2320557"/>
            <a:ext cx="923330" cy="3396682"/>
          </a:xfrm>
          <a:prstGeom prst="rect">
            <a:avLst/>
          </a:prstGeom>
          <a:noFill/>
        </p:spPr>
        <p:txBody>
          <a:bodyPr vert="eaVert" wrap="square" rtlCol="0">
            <a:spAutoFit/>
          </a:bodyPr>
          <a:lstStyle/>
          <a:p>
            <a:pPr algn="dist"/>
            <a:r>
              <a:rPr lang="en-US" altLang="zh-CN" sz="48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rPr>
              <a:t>CONTENT</a:t>
            </a:r>
            <a:endParaRPr lang="zh-CN" altLang="en-US" sz="48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endParaRPr>
          </a:p>
        </p:txBody>
      </p:sp>
      <p:sp>
        <p:nvSpPr>
          <p:cNvPr id="38" name="文本框 37">
            <a:extLst>
              <a:ext uri="{FF2B5EF4-FFF2-40B4-BE49-F238E27FC236}">
                <a16:creationId xmlns:a16="http://schemas.microsoft.com/office/drawing/2014/main" xmlns="" id="{62537348-AE5A-43A3-A5B4-632F7EAACFC4}"/>
              </a:ext>
            </a:extLst>
          </p:cNvPr>
          <p:cNvSpPr txBox="1"/>
          <p:nvPr/>
        </p:nvSpPr>
        <p:spPr>
          <a:xfrm>
            <a:off x="1239345" y="4275177"/>
            <a:ext cx="3328132" cy="954107"/>
          </a:xfrm>
          <a:prstGeom prst="rect">
            <a:avLst/>
          </a:prstGeom>
          <a:solidFill>
            <a:srgbClr val="D09053"/>
          </a:solidFill>
        </p:spPr>
        <p:txBody>
          <a:bodyPr wrap="square" rtlCol="0">
            <a:spAutoFit/>
          </a:bodyPr>
          <a:lstStyle/>
          <a:p>
            <a:pPr algn="ctr"/>
            <a:r>
              <a:rPr lang="en-US" altLang="zh-CN" sz="1400" dirty="0">
                <a:solidFill>
                  <a:schemeClr val="bg1"/>
                </a:solidFill>
                <a:cs typeface="+mn-ea"/>
                <a:sym typeface="+mn-lt"/>
              </a:rPr>
              <a:t> Life isn't about waiting for the storm to pass. it's about learning to dance Life isn't it's about learning to dance in the rain. </a:t>
            </a:r>
            <a:endParaRPr lang="zh-CN" altLang="en-US" sz="1400" dirty="0">
              <a:solidFill>
                <a:schemeClr val="bg1"/>
              </a:solidFill>
              <a:cs typeface="+mn-ea"/>
              <a:sym typeface="+mn-lt"/>
            </a:endParaRPr>
          </a:p>
        </p:txBody>
      </p:sp>
      <p:sp>
        <p:nvSpPr>
          <p:cNvPr id="42" name="文本框 41">
            <a:extLst>
              <a:ext uri="{FF2B5EF4-FFF2-40B4-BE49-F238E27FC236}">
                <a16:creationId xmlns:a16="http://schemas.microsoft.com/office/drawing/2014/main" xmlns="" id="{937839E6-E8FB-490B-9E32-364EE9DD3FD9}"/>
              </a:ext>
            </a:extLst>
          </p:cNvPr>
          <p:cNvSpPr txBox="1"/>
          <p:nvPr/>
        </p:nvSpPr>
        <p:spPr>
          <a:xfrm>
            <a:off x="797095" y="1541749"/>
            <a:ext cx="1976940" cy="3770263"/>
          </a:xfrm>
          <a:prstGeom prst="rect">
            <a:avLst/>
          </a:prstGeom>
          <a:noFill/>
        </p:spPr>
        <p:txBody>
          <a:bodyPr wrap="square" rtlCol="0">
            <a:spAutoFit/>
          </a:bodyPr>
          <a:lstStyle/>
          <a:p>
            <a:pPr algn="dist"/>
            <a:r>
              <a:rPr lang="zh-CN" altLang="en-US" sz="23900" dirty="0">
                <a:solidFill>
                  <a:srgbClr val="DA584B"/>
                </a:solidFill>
                <a:cs typeface="+mn-ea"/>
                <a:sym typeface="+mn-lt"/>
              </a:rPr>
              <a:t>“</a:t>
            </a:r>
          </a:p>
        </p:txBody>
      </p:sp>
      <p:sp>
        <p:nvSpPr>
          <p:cNvPr id="2" name="文本框 1"/>
          <p:cNvSpPr txBox="1"/>
          <p:nvPr/>
        </p:nvSpPr>
        <p:spPr>
          <a:xfrm>
            <a:off x="958788" y="2151743"/>
            <a:ext cx="1899822" cy="261610"/>
          </a:xfrm>
          <a:prstGeom prst="rect">
            <a:avLst/>
          </a:prstGeom>
          <a:noFill/>
        </p:spPr>
        <p:txBody>
          <a:bodyPr wrap="square" rtlCol="0">
            <a:spAutoFit/>
          </a:bodyPr>
          <a:lstStyle/>
          <a:p>
            <a:r>
              <a:rPr lang="en-US" altLang="zh-CN" sz="1100" dirty="0">
                <a:solidFill>
                  <a:srgbClr val="D5C9B5"/>
                </a:solidFill>
              </a:rPr>
              <a:t>https://www.ypppt.com/</a:t>
            </a:r>
            <a:endParaRPr lang="zh-CN" altLang="en-US" sz="1100" dirty="0">
              <a:solidFill>
                <a:srgbClr val="D5C9B5"/>
              </a:solidFill>
            </a:endParaRPr>
          </a:p>
        </p:txBody>
      </p:sp>
    </p:spTree>
    <p:extLst>
      <p:ext uri="{BB962C8B-B14F-4D97-AF65-F5344CB8AC3E}">
        <p14:creationId xmlns:p14="http://schemas.microsoft.com/office/powerpoint/2010/main" val="921562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500"/>
                                        <p:tgtEl>
                                          <p:spTgt spid="2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left)">
                                      <p:cBhvr>
                                        <p:cTn id="76" dur="500"/>
                                        <p:tgtEl>
                                          <p:spTgt spid="2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left)">
                                      <p:cBhvr>
                                        <p:cTn id="86" dur="500"/>
                                        <p:tgtEl>
                                          <p:spTgt spid="2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left)">
                                      <p:cBhvr>
                                        <p:cTn id="89" dur="500"/>
                                        <p:tgtEl>
                                          <p:spTgt spid="3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wipe(left)">
                                      <p:cBhvr>
                                        <p:cTn id="92" dur="500"/>
                                        <p:tgtEl>
                                          <p:spTgt spid="31"/>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left)">
                                      <p:cBhvr>
                                        <p:cTn id="102" dur="500"/>
                                        <p:tgtEl>
                                          <p:spTgt spid="3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left)">
                                      <p:cBhvr>
                                        <p:cTn id="105" dur="500"/>
                                        <p:tgtEl>
                                          <p:spTgt spid="34"/>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wipe(left)">
                                      <p:cBhvr>
                                        <p:cTn id="108" dur="500"/>
                                        <p:tgtEl>
                                          <p:spTgt spid="35"/>
                                        </p:tgtEl>
                                      </p:cBhvr>
                                    </p:animEffec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500" fill="hold"/>
                                        <p:tgtEl>
                                          <p:spTgt spid="36"/>
                                        </p:tgtEl>
                                        <p:attrNameLst>
                                          <p:attrName>ppt_x</p:attrName>
                                        </p:attrNameLst>
                                      </p:cBhvr>
                                      <p:tavLst>
                                        <p:tav tm="0">
                                          <p:val>
                                            <p:strVal val="#ppt_x"/>
                                          </p:val>
                                        </p:tav>
                                        <p:tav tm="100000">
                                          <p:val>
                                            <p:strVal val="#ppt_x"/>
                                          </p:val>
                                        </p:tav>
                                      </p:tavLst>
                                    </p:anim>
                                    <p:anim calcmode="lin" valueType="num">
                                      <p:cBhvr additive="base">
                                        <p:cTn id="114" dur="500" fill="hold"/>
                                        <p:tgtEl>
                                          <p:spTgt spid="36"/>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7"/>
                                        </p:tgtEl>
                                        <p:attrNameLst>
                                          <p:attrName>style.visibility</p:attrName>
                                        </p:attrNameLst>
                                      </p:cBhvr>
                                      <p:to>
                                        <p:strVal val="visible"/>
                                      </p:to>
                                    </p:set>
                                    <p:anim calcmode="lin" valueType="num">
                                      <p:cBhvr additive="base">
                                        <p:cTn id="117" dur="500" fill="hold"/>
                                        <p:tgtEl>
                                          <p:spTgt spid="37"/>
                                        </p:tgtEl>
                                        <p:attrNameLst>
                                          <p:attrName>ppt_x</p:attrName>
                                        </p:attrNameLst>
                                      </p:cBhvr>
                                      <p:tavLst>
                                        <p:tav tm="0">
                                          <p:val>
                                            <p:strVal val="#ppt_x"/>
                                          </p:val>
                                        </p:tav>
                                        <p:tav tm="100000">
                                          <p:val>
                                            <p:strVal val="#ppt_x"/>
                                          </p:val>
                                        </p:tav>
                                      </p:tavLst>
                                    </p:anim>
                                    <p:anim calcmode="lin" valueType="num">
                                      <p:cBhvr additive="base">
                                        <p:cTn id="11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9" grpId="0"/>
      <p:bldP spid="20" grpId="0"/>
      <p:bldP spid="21" grpId="0" animBg="1"/>
      <p:bldP spid="22" grpId="0"/>
      <p:bldP spid="23" grpId="0"/>
      <p:bldP spid="24" grpId="0"/>
      <p:bldP spid="25" grpId="0" animBg="1"/>
      <p:bldP spid="26" grpId="0"/>
      <p:bldP spid="27" grpId="0"/>
      <p:bldP spid="28" grpId="0"/>
      <p:bldP spid="29" grpId="0" animBg="1"/>
      <p:bldP spid="30" grpId="0"/>
      <p:bldP spid="31" grpId="0"/>
      <p:bldP spid="32" grpId="0"/>
      <p:bldP spid="33" grpId="0" animBg="1"/>
      <p:bldP spid="34" grpId="0"/>
      <p:bldP spid="35" grpId="0"/>
      <p:bldP spid="37" grpId="0"/>
      <p:bldP spid="38" grpId="0" animBg="1"/>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B95BB74-826D-4973-9AAF-427B4C6A3242}"/>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6" name="文本框 5">
            <a:extLst>
              <a:ext uri="{FF2B5EF4-FFF2-40B4-BE49-F238E27FC236}">
                <a16:creationId xmlns:a16="http://schemas.microsoft.com/office/drawing/2014/main" xmlns="" id="{48517EDF-DFC0-4780-9A30-6EA84BBF0175}"/>
              </a:ext>
            </a:extLst>
          </p:cNvPr>
          <p:cNvSpPr txBox="1"/>
          <p:nvPr/>
        </p:nvSpPr>
        <p:spPr>
          <a:xfrm>
            <a:off x="917634" y="4061978"/>
            <a:ext cx="10356729" cy="2215991"/>
          </a:xfrm>
          <a:prstGeom prst="rect">
            <a:avLst/>
          </a:prstGeom>
          <a:noFill/>
        </p:spPr>
        <p:txBody>
          <a:bodyPr wrap="square" rtlCol="0">
            <a:spAutoFit/>
          </a:bodyPr>
          <a:lstStyle>
            <a:defPPr>
              <a:defRPr lang="zh-CN"/>
            </a:defPPr>
            <a:lvl1pPr algn="dist">
              <a:defRPr sz="13800">
                <a:solidFill>
                  <a:srgbClr val="F1E0CC"/>
                </a:solidFill>
                <a:latin typeface="Agency FB" panose="020B0503020202020204" pitchFamily="34" charset="0"/>
                <a:cs typeface="+mn-ea"/>
              </a:defRPr>
            </a:lvl1pPr>
          </a:lstStyle>
          <a:p>
            <a:r>
              <a:rPr lang="en-US" altLang="zh-CN" dirty="0">
                <a:sym typeface="+mn-lt"/>
              </a:rPr>
              <a:t>BUSINESS</a:t>
            </a:r>
            <a:endParaRPr lang="zh-CN" altLang="en-US" dirty="0">
              <a:sym typeface="+mn-lt"/>
            </a:endParaRPr>
          </a:p>
        </p:txBody>
      </p:sp>
      <p:pic>
        <p:nvPicPr>
          <p:cNvPr id="5" name="图片 4">
            <a:extLst>
              <a:ext uri="{FF2B5EF4-FFF2-40B4-BE49-F238E27FC236}">
                <a16:creationId xmlns:a16="http://schemas.microsoft.com/office/drawing/2014/main" xmlns="" id="{C0664753-E310-44A3-9588-B54B3B248BF4}"/>
              </a:ext>
            </a:extLst>
          </p:cNvPr>
          <p:cNvPicPr>
            <a:picLocks noChangeAspect="1"/>
          </p:cNvPicPr>
          <p:nvPr/>
        </p:nvPicPr>
        <p:blipFill rotWithShape="1">
          <a:blip r:embed="rId3"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1149073" y="1073795"/>
            <a:ext cx="5770341" cy="3444454"/>
          </a:xfrm>
          <a:prstGeom prst="rect">
            <a:avLst/>
          </a:prstGeom>
          <a:ln w="31750">
            <a:solidFill>
              <a:schemeClr val="tx1">
                <a:lumMod val="85000"/>
                <a:lumOff val="15000"/>
              </a:schemeClr>
            </a:solidFill>
          </a:ln>
        </p:spPr>
      </p:pic>
      <p:sp>
        <p:nvSpPr>
          <p:cNvPr id="7" name="文本框 6">
            <a:extLst>
              <a:ext uri="{FF2B5EF4-FFF2-40B4-BE49-F238E27FC236}">
                <a16:creationId xmlns:a16="http://schemas.microsoft.com/office/drawing/2014/main" xmlns="" id="{714C3C1F-9075-4D40-8C9C-C5FB38A0DA4E}"/>
              </a:ext>
            </a:extLst>
          </p:cNvPr>
          <p:cNvSpPr txBox="1"/>
          <p:nvPr/>
        </p:nvSpPr>
        <p:spPr>
          <a:xfrm>
            <a:off x="2976541" y="1350790"/>
            <a:ext cx="2115404" cy="769441"/>
          </a:xfrm>
          <a:prstGeom prst="rect">
            <a:avLst/>
          </a:prstGeom>
          <a:noFill/>
        </p:spPr>
        <p:txBody>
          <a:bodyPr wrap="square" rtlCol="0">
            <a:spAutoFit/>
          </a:bodyPr>
          <a:lstStyle>
            <a:defPPr>
              <a:defRPr lang="zh-CN"/>
            </a:defPPr>
            <a:lvl1pPr algn="dist">
              <a:defRPr sz="4400">
                <a:solidFill>
                  <a:srgbClr val="534C79"/>
                </a:solidFill>
                <a:latin typeface="Agency FB" panose="020B0503020202020204" pitchFamily="34" charset="0"/>
                <a:cs typeface="+mn-ea"/>
              </a:defRPr>
            </a:lvl1pPr>
          </a:lstStyle>
          <a:p>
            <a:r>
              <a:rPr lang="en-US" altLang="zh-CN" dirty="0">
                <a:sym typeface="+mn-lt"/>
              </a:rPr>
              <a:t>Part 04</a:t>
            </a:r>
            <a:endParaRPr lang="zh-CN" altLang="en-US" dirty="0">
              <a:sym typeface="+mn-lt"/>
            </a:endParaRPr>
          </a:p>
        </p:txBody>
      </p:sp>
      <p:sp>
        <p:nvSpPr>
          <p:cNvPr id="8" name="文本框 7">
            <a:extLst>
              <a:ext uri="{FF2B5EF4-FFF2-40B4-BE49-F238E27FC236}">
                <a16:creationId xmlns:a16="http://schemas.microsoft.com/office/drawing/2014/main" xmlns="" id="{44835C89-D50F-45AF-8785-DA6E7CC34B0A}"/>
              </a:ext>
            </a:extLst>
          </p:cNvPr>
          <p:cNvSpPr txBox="1"/>
          <p:nvPr/>
        </p:nvSpPr>
        <p:spPr>
          <a:xfrm>
            <a:off x="1817811" y="2302258"/>
            <a:ext cx="4432864" cy="830997"/>
          </a:xfrm>
          <a:prstGeom prst="rect">
            <a:avLst/>
          </a:prstGeom>
          <a:solidFill>
            <a:srgbClr val="DA584B"/>
          </a:solidFill>
        </p:spPr>
        <p:txBody>
          <a:bodyPr wrap="square" rtlCol="0">
            <a:spAutoFit/>
          </a:bodyPr>
          <a:lstStyle/>
          <a:p>
            <a:pPr algn="dist"/>
            <a:r>
              <a:rPr lang="zh-CN" altLang="en-US" sz="4800" dirty="0">
                <a:solidFill>
                  <a:schemeClr val="bg1"/>
                </a:solidFill>
                <a:cs typeface="+mn-ea"/>
                <a:sym typeface="+mn-lt"/>
              </a:rPr>
              <a:t>请输入标题</a:t>
            </a:r>
          </a:p>
        </p:txBody>
      </p:sp>
      <p:sp>
        <p:nvSpPr>
          <p:cNvPr id="9" name="文本框 8">
            <a:extLst>
              <a:ext uri="{FF2B5EF4-FFF2-40B4-BE49-F238E27FC236}">
                <a16:creationId xmlns:a16="http://schemas.microsoft.com/office/drawing/2014/main" xmlns="" id="{EFB398D9-5CCB-4B4A-8E87-17F296E78C95}"/>
              </a:ext>
            </a:extLst>
          </p:cNvPr>
          <p:cNvSpPr txBox="1"/>
          <p:nvPr/>
        </p:nvSpPr>
        <p:spPr>
          <a:xfrm>
            <a:off x="1767998" y="3276528"/>
            <a:ext cx="4482677" cy="830997"/>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sp>
        <p:nvSpPr>
          <p:cNvPr id="10" name="文本框 9">
            <a:extLst>
              <a:ext uri="{FF2B5EF4-FFF2-40B4-BE49-F238E27FC236}">
                <a16:creationId xmlns:a16="http://schemas.microsoft.com/office/drawing/2014/main" xmlns="" id="{24AD8A56-2EAC-4996-AEEE-C87BF2D882B3}"/>
              </a:ext>
            </a:extLst>
          </p:cNvPr>
          <p:cNvSpPr txBox="1"/>
          <p:nvPr/>
        </p:nvSpPr>
        <p:spPr>
          <a:xfrm>
            <a:off x="7319666" y="2316726"/>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1" name="文本框 10">
            <a:extLst>
              <a:ext uri="{FF2B5EF4-FFF2-40B4-BE49-F238E27FC236}">
                <a16:creationId xmlns:a16="http://schemas.microsoft.com/office/drawing/2014/main" xmlns="" id="{8D7FF2BB-895A-461B-8CF6-E705FD5BE6A8}"/>
              </a:ext>
            </a:extLst>
          </p:cNvPr>
          <p:cNvSpPr txBox="1"/>
          <p:nvPr/>
        </p:nvSpPr>
        <p:spPr>
          <a:xfrm>
            <a:off x="7319666" y="2740774"/>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2" name="文本框 11">
            <a:extLst>
              <a:ext uri="{FF2B5EF4-FFF2-40B4-BE49-F238E27FC236}">
                <a16:creationId xmlns:a16="http://schemas.microsoft.com/office/drawing/2014/main" xmlns="" id="{2CE4ACE1-0D19-4438-A96E-AF999A389A65}"/>
              </a:ext>
            </a:extLst>
          </p:cNvPr>
          <p:cNvSpPr txBox="1"/>
          <p:nvPr/>
        </p:nvSpPr>
        <p:spPr>
          <a:xfrm>
            <a:off x="7319664" y="3216410"/>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3" name="文本框 12">
            <a:extLst>
              <a:ext uri="{FF2B5EF4-FFF2-40B4-BE49-F238E27FC236}">
                <a16:creationId xmlns:a16="http://schemas.microsoft.com/office/drawing/2014/main" xmlns="" id="{CF410189-52F3-4FE5-A040-C071370C58DA}"/>
              </a:ext>
            </a:extLst>
          </p:cNvPr>
          <p:cNvSpPr txBox="1"/>
          <p:nvPr/>
        </p:nvSpPr>
        <p:spPr>
          <a:xfrm>
            <a:off x="7319664" y="3660433"/>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6" name="文本框 15">
            <a:extLst>
              <a:ext uri="{FF2B5EF4-FFF2-40B4-BE49-F238E27FC236}">
                <a16:creationId xmlns:a16="http://schemas.microsoft.com/office/drawing/2014/main" xmlns="" id="{E0156CAA-741C-47B1-9EA6-7E284BDD05B8}"/>
              </a:ext>
            </a:extLst>
          </p:cNvPr>
          <p:cNvSpPr txBox="1"/>
          <p:nvPr/>
        </p:nvSpPr>
        <p:spPr>
          <a:xfrm>
            <a:off x="9178371" y="-283131"/>
            <a:ext cx="1976940" cy="6447919"/>
          </a:xfrm>
          <a:prstGeom prst="rect">
            <a:avLst/>
          </a:prstGeom>
          <a:noFill/>
        </p:spPr>
        <p:txBody>
          <a:bodyPr wrap="square" rtlCol="0">
            <a:spAutoFit/>
          </a:bodyPr>
          <a:lstStyle/>
          <a:p>
            <a:pPr algn="dist"/>
            <a:r>
              <a:rPr lang="zh-CN" altLang="en-US" sz="41300" dirty="0">
                <a:solidFill>
                  <a:srgbClr val="DA584B"/>
                </a:solidFill>
                <a:cs typeface="+mn-ea"/>
                <a:sym typeface="+mn-lt"/>
              </a:rPr>
              <a:t>”</a:t>
            </a:r>
          </a:p>
        </p:txBody>
      </p:sp>
    </p:spTree>
    <p:extLst>
      <p:ext uri="{BB962C8B-B14F-4D97-AF65-F5344CB8AC3E}">
        <p14:creationId xmlns:p14="http://schemas.microsoft.com/office/powerpoint/2010/main" val="3801980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80">
                                          <p:stCondLst>
                                            <p:cond delay="0"/>
                                          </p:stCondLst>
                                        </p:cTn>
                                        <p:tgtEl>
                                          <p:spTgt spid="16"/>
                                        </p:tgtEl>
                                      </p:cBhvr>
                                    </p:animEffect>
                                    <p:anim calcmode="lin" valueType="num">
                                      <p:cBhvr>
                                        <p:cTn id="73"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78" dur="26">
                                          <p:stCondLst>
                                            <p:cond delay="650"/>
                                          </p:stCondLst>
                                        </p:cTn>
                                        <p:tgtEl>
                                          <p:spTgt spid="16"/>
                                        </p:tgtEl>
                                      </p:cBhvr>
                                      <p:to x="100000" y="60000"/>
                                    </p:animScale>
                                    <p:animScale>
                                      <p:cBhvr>
                                        <p:cTn id="79" dur="166" decel="50000">
                                          <p:stCondLst>
                                            <p:cond delay="676"/>
                                          </p:stCondLst>
                                        </p:cTn>
                                        <p:tgtEl>
                                          <p:spTgt spid="16"/>
                                        </p:tgtEl>
                                      </p:cBhvr>
                                      <p:to x="100000" y="100000"/>
                                    </p:animScale>
                                    <p:animScale>
                                      <p:cBhvr>
                                        <p:cTn id="80" dur="26">
                                          <p:stCondLst>
                                            <p:cond delay="1312"/>
                                          </p:stCondLst>
                                        </p:cTn>
                                        <p:tgtEl>
                                          <p:spTgt spid="16"/>
                                        </p:tgtEl>
                                      </p:cBhvr>
                                      <p:to x="100000" y="80000"/>
                                    </p:animScale>
                                    <p:animScale>
                                      <p:cBhvr>
                                        <p:cTn id="81" dur="166" decel="50000">
                                          <p:stCondLst>
                                            <p:cond delay="1338"/>
                                          </p:stCondLst>
                                        </p:cTn>
                                        <p:tgtEl>
                                          <p:spTgt spid="16"/>
                                        </p:tgtEl>
                                      </p:cBhvr>
                                      <p:to x="100000" y="100000"/>
                                    </p:animScale>
                                    <p:animScale>
                                      <p:cBhvr>
                                        <p:cTn id="82" dur="26">
                                          <p:stCondLst>
                                            <p:cond delay="1642"/>
                                          </p:stCondLst>
                                        </p:cTn>
                                        <p:tgtEl>
                                          <p:spTgt spid="16"/>
                                        </p:tgtEl>
                                      </p:cBhvr>
                                      <p:to x="100000" y="90000"/>
                                    </p:animScale>
                                    <p:animScale>
                                      <p:cBhvr>
                                        <p:cTn id="83" dur="166" decel="50000">
                                          <p:stCondLst>
                                            <p:cond delay="1668"/>
                                          </p:stCondLst>
                                        </p:cTn>
                                        <p:tgtEl>
                                          <p:spTgt spid="16"/>
                                        </p:tgtEl>
                                      </p:cBhvr>
                                      <p:to x="100000" y="100000"/>
                                    </p:animScale>
                                    <p:animScale>
                                      <p:cBhvr>
                                        <p:cTn id="84" dur="26">
                                          <p:stCondLst>
                                            <p:cond delay="1808"/>
                                          </p:stCondLst>
                                        </p:cTn>
                                        <p:tgtEl>
                                          <p:spTgt spid="16"/>
                                        </p:tgtEl>
                                      </p:cBhvr>
                                      <p:to x="100000" y="95000"/>
                                    </p:animScale>
                                    <p:animScale>
                                      <p:cBhvr>
                                        <p:cTn id="85"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grpSp>
        <p:nvGrpSpPr>
          <p:cNvPr id="12" name="Group 3">
            <a:extLst>
              <a:ext uri="{FF2B5EF4-FFF2-40B4-BE49-F238E27FC236}">
                <a16:creationId xmlns:a16="http://schemas.microsoft.com/office/drawing/2014/main" xmlns="" id="{206FE93B-F30D-4D24-81B8-8F5B9E3D31D3}"/>
              </a:ext>
            </a:extLst>
          </p:cNvPr>
          <p:cNvGrpSpPr/>
          <p:nvPr/>
        </p:nvGrpSpPr>
        <p:grpSpPr>
          <a:xfrm>
            <a:off x="1653636" y="1775012"/>
            <a:ext cx="2922829" cy="4318690"/>
            <a:chOff x="1912729" y="1458758"/>
            <a:chExt cx="3510756" cy="5187394"/>
          </a:xfrm>
        </p:grpSpPr>
        <p:grpSp>
          <p:nvGrpSpPr>
            <p:cNvPr id="13" name="Group 4">
              <a:extLst>
                <a:ext uri="{FF2B5EF4-FFF2-40B4-BE49-F238E27FC236}">
                  <a16:creationId xmlns:a16="http://schemas.microsoft.com/office/drawing/2014/main" xmlns="" id="{A490DBB8-73CF-4802-ACF6-59CD1481755C}"/>
                </a:ext>
              </a:extLst>
            </p:cNvPr>
            <p:cNvGrpSpPr/>
            <p:nvPr/>
          </p:nvGrpSpPr>
          <p:grpSpPr>
            <a:xfrm>
              <a:off x="1972256" y="1458758"/>
              <a:ext cx="292103" cy="5187394"/>
              <a:chOff x="1374772" y="1213680"/>
              <a:chExt cx="274322" cy="5187394"/>
            </a:xfrm>
          </p:grpSpPr>
          <p:sp>
            <p:nvSpPr>
              <p:cNvPr id="26" name="Pentagon 21">
                <a:extLst>
                  <a:ext uri="{FF2B5EF4-FFF2-40B4-BE49-F238E27FC236}">
                    <a16:creationId xmlns:a16="http://schemas.microsoft.com/office/drawing/2014/main" xmlns="" id="{A46217CD-E37B-4F2D-BFBC-764177F48D7B}"/>
                  </a:ext>
                </a:extLst>
              </p:cNvPr>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27" name="Rectangle 5">
                <a:extLst>
                  <a:ext uri="{FF2B5EF4-FFF2-40B4-BE49-F238E27FC236}">
                    <a16:creationId xmlns:a16="http://schemas.microsoft.com/office/drawing/2014/main" xmlns="" id="{59D8FC99-68F4-4765-95C0-FE8402B8D5D6}"/>
                  </a:ext>
                </a:extLst>
              </p:cNvPr>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1" fmla="*/ 0 w 272825"/>
                  <a:gd name="connsiteY0-2" fmla="*/ 0 h 3776662"/>
                  <a:gd name="connsiteX1-3" fmla="*/ 272825 w 272825"/>
                  <a:gd name="connsiteY1-4" fmla="*/ 0 h 3776662"/>
                  <a:gd name="connsiteX2-5" fmla="*/ 272825 w 272825"/>
                  <a:gd name="connsiteY2-6" fmla="*/ 3776662 h 3776662"/>
                  <a:gd name="connsiteX3-7" fmla="*/ 0 w 272825"/>
                  <a:gd name="connsiteY3-8" fmla="*/ 3776662 h 3776662"/>
                  <a:gd name="connsiteX4-9" fmla="*/ 1 w 272825"/>
                  <a:gd name="connsiteY4-10" fmla="*/ 3609974 h 3776662"/>
                  <a:gd name="connsiteX5" fmla="*/ 0 w 272825"/>
                  <a:gd name="connsiteY5" fmla="*/ 0 h 3776662"/>
                  <a:gd name="connsiteX0-11" fmla="*/ 0 w 272825"/>
                  <a:gd name="connsiteY0-12" fmla="*/ 0 h 3776662"/>
                  <a:gd name="connsiteX1-13" fmla="*/ 272825 w 272825"/>
                  <a:gd name="connsiteY1-14" fmla="*/ 0 h 3776662"/>
                  <a:gd name="connsiteX2-15" fmla="*/ 272825 w 272825"/>
                  <a:gd name="connsiteY2-16" fmla="*/ 3776662 h 3776662"/>
                  <a:gd name="connsiteX3-17" fmla="*/ 57151 w 272825"/>
                  <a:gd name="connsiteY3-18" fmla="*/ 3776661 h 3776662"/>
                  <a:gd name="connsiteX4-19" fmla="*/ 0 w 272825"/>
                  <a:gd name="connsiteY4-20" fmla="*/ 3776662 h 3776662"/>
                  <a:gd name="connsiteX5-21" fmla="*/ 1 w 272825"/>
                  <a:gd name="connsiteY5-22" fmla="*/ 3609974 h 3776662"/>
                  <a:gd name="connsiteX6" fmla="*/ 0 w 272825"/>
                  <a:gd name="connsiteY6" fmla="*/ 0 h 3776662"/>
                  <a:gd name="connsiteX0-23" fmla="*/ 0 w 272825"/>
                  <a:gd name="connsiteY0-24" fmla="*/ 0 h 3776662"/>
                  <a:gd name="connsiteX1-25" fmla="*/ 272825 w 272825"/>
                  <a:gd name="connsiteY1-26" fmla="*/ 0 h 3776662"/>
                  <a:gd name="connsiteX2-27" fmla="*/ 272825 w 272825"/>
                  <a:gd name="connsiteY2-28" fmla="*/ 3776662 h 3776662"/>
                  <a:gd name="connsiteX3-29" fmla="*/ 166689 w 272825"/>
                  <a:gd name="connsiteY3-30" fmla="*/ 3776661 h 3776662"/>
                  <a:gd name="connsiteX4-31" fmla="*/ 57151 w 272825"/>
                  <a:gd name="connsiteY4-32" fmla="*/ 3776661 h 3776662"/>
                  <a:gd name="connsiteX5-33" fmla="*/ 0 w 272825"/>
                  <a:gd name="connsiteY5-34" fmla="*/ 3776662 h 3776662"/>
                  <a:gd name="connsiteX6-35" fmla="*/ 1 w 272825"/>
                  <a:gd name="connsiteY6-36" fmla="*/ 3609974 h 3776662"/>
                  <a:gd name="connsiteX7" fmla="*/ 0 w 272825"/>
                  <a:gd name="connsiteY7" fmla="*/ 0 h 3776662"/>
                  <a:gd name="connsiteX0-37" fmla="*/ 0 w 272825"/>
                  <a:gd name="connsiteY0-38" fmla="*/ 0 h 3776662"/>
                  <a:gd name="connsiteX1-39" fmla="*/ 272825 w 272825"/>
                  <a:gd name="connsiteY1-40" fmla="*/ 0 h 3776662"/>
                  <a:gd name="connsiteX2-41" fmla="*/ 272825 w 272825"/>
                  <a:gd name="connsiteY2-42" fmla="*/ 3776662 h 3776662"/>
                  <a:gd name="connsiteX3-43" fmla="*/ 166689 w 272825"/>
                  <a:gd name="connsiteY3-44" fmla="*/ 3776661 h 3776662"/>
                  <a:gd name="connsiteX4-45" fmla="*/ 107157 w 272825"/>
                  <a:gd name="connsiteY4-46" fmla="*/ 3774280 h 3776662"/>
                  <a:gd name="connsiteX5-47" fmla="*/ 57151 w 272825"/>
                  <a:gd name="connsiteY5-48" fmla="*/ 3776661 h 3776662"/>
                  <a:gd name="connsiteX6-49" fmla="*/ 0 w 272825"/>
                  <a:gd name="connsiteY6-50" fmla="*/ 3776662 h 3776662"/>
                  <a:gd name="connsiteX7-51" fmla="*/ 1 w 272825"/>
                  <a:gd name="connsiteY7-52" fmla="*/ 3609974 h 3776662"/>
                  <a:gd name="connsiteX8" fmla="*/ 0 w 272825"/>
                  <a:gd name="connsiteY8" fmla="*/ 0 h 3776662"/>
                  <a:gd name="connsiteX0-53" fmla="*/ 0 w 272825"/>
                  <a:gd name="connsiteY0-54" fmla="*/ 0 h 3776662"/>
                  <a:gd name="connsiteX1-55" fmla="*/ 272825 w 272825"/>
                  <a:gd name="connsiteY1-56" fmla="*/ 0 h 3776662"/>
                  <a:gd name="connsiteX2-57" fmla="*/ 272825 w 272825"/>
                  <a:gd name="connsiteY2-58" fmla="*/ 3776662 h 3776662"/>
                  <a:gd name="connsiteX3-59" fmla="*/ 221457 w 272825"/>
                  <a:gd name="connsiteY3-60" fmla="*/ 3774280 h 3776662"/>
                  <a:gd name="connsiteX4-61" fmla="*/ 166689 w 272825"/>
                  <a:gd name="connsiteY4-62" fmla="*/ 3776661 h 3776662"/>
                  <a:gd name="connsiteX5-63" fmla="*/ 107157 w 272825"/>
                  <a:gd name="connsiteY5-64" fmla="*/ 3774280 h 3776662"/>
                  <a:gd name="connsiteX6-65" fmla="*/ 57151 w 272825"/>
                  <a:gd name="connsiteY6-66" fmla="*/ 3776661 h 3776662"/>
                  <a:gd name="connsiteX7-67" fmla="*/ 0 w 272825"/>
                  <a:gd name="connsiteY7-68" fmla="*/ 3776662 h 3776662"/>
                  <a:gd name="connsiteX8-69" fmla="*/ 1 w 272825"/>
                  <a:gd name="connsiteY8-70" fmla="*/ 3609974 h 3776662"/>
                  <a:gd name="connsiteX9" fmla="*/ 0 w 272825"/>
                  <a:gd name="connsiteY9" fmla="*/ 0 h 3776662"/>
                  <a:gd name="connsiteX0-71" fmla="*/ 0 w 272825"/>
                  <a:gd name="connsiteY0-72" fmla="*/ 0 h 3776662"/>
                  <a:gd name="connsiteX1-73" fmla="*/ 272825 w 272825"/>
                  <a:gd name="connsiteY1-74" fmla="*/ 0 h 3776662"/>
                  <a:gd name="connsiteX2-75" fmla="*/ 272825 w 272825"/>
                  <a:gd name="connsiteY2-76" fmla="*/ 3776662 h 3776662"/>
                  <a:gd name="connsiteX3-77" fmla="*/ 252414 w 272825"/>
                  <a:gd name="connsiteY3-78" fmla="*/ 3776661 h 3776662"/>
                  <a:gd name="connsiteX4-79" fmla="*/ 221457 w 272825"/>
                  <a:gd name="connsiteY4-80" fmla="*/ 3774280 h 3776662"/>
                  <a:gd name="connsiteX5-81" fmla="*/ 166689 w 272825"/>
                  <a:gd name="connsiteY5-82" fmla="*/ 3776661 h 3776662"/>
                  <a:gd name="connsiteX6-83" fmla="*/ 107157 w 272825"/>
                  <a:gd name="connsiteY6-84" fmla="*/ 3774280 h 3776662"/>
                  <a:gd name="connsiteX7-85" fmla="*/ 57151 w 272825"/>
                  <a:gd name="connsiteY7-86" fmla="*/ 3776661 h 3776662"/>
                  <a:gd name="connsiteX8-87" fmla="*/ 0 w 272825"/>
                  <a:gd name="connsiteY8-88" fmla="*/ 3776662 h 3776662"/>
                  <a:gd name="connsiteX9-89" fmla="*/ 1 w 272825"/>
                  <a:gd name="connsiteY9-90" fmla="*/ 3609974 h 3776662"/>
                  <a:gd name="connsiteX10" fmla="*/ 0 w 272825"/>
                  <a:gd name="connsiteY10" fmla="*/ 0 h 3776662"/>
                  <a:gd name="connsiteX0-91" fmla="*/ 0 w 273845"/>
                  <a:gd name="connsiteY0-92" fmla="*/ 0 h 3776662"/>
                  <a:gd name="connsiteX1-93" fmla="*/ 272825 w 273845"/>
                  <a:gd name="connsiteY1-94" fmla="*/ 0 h 3776662"/>
                  <a:gd name="connsiteX2-95" fmla="*/ 273845 w 273845"/>
                  <a:gd name="connsiteY2-96" fmla="*/ 3581399 h 3776662"/>
                  <a:gd name="connsiteX3-97" fmla="*/ 272825 w 273845"/>
                  <a:gd name="connsiteY3-98" fmla="*/ 3776662 h 3776662"/>
                  <a:gd name="connsiteX4-99" fmla="*/ 252414 w 273845"/>
                  <a:gd name="connsiteY4-100" fmla="*/ 3776661 h 3776662"/>
                  <a:gd name="connsiteX5-101" fmla="*/ 221457 w 273845"/>
                  <a:gd name="connsiteY5-102" fmla="*/ 3774280 h 3776662"/>
                  <a:gd name="connsiteX6-103" fmla="*/ 166689 w 273845"/>
                  <a:gd name="connsiteY6-104" fmla="*/ 3776661 h 3776662"/>
                  <a:gd name="connsiteX7-105" fmla="*/ 107157 w 273845"/>
                  <a:gd name="connsiteY7-106" fmla="*/ 3774280 h 3776662"/>
                  <a:gd name="connsiteX8-107" fmla="*/ 57151 w 273845"/>
                  <a:gd name="connsiteY8-108" fmla="*/ 3776661 h 3776662"/>
                  <a:gd name="connsiteX9-109" fmla="*/ 0 w 273845"/>
                  <a:gd name="connsiteY9-110" fmla="*/ 3776662 h 3776662"/>
                  <a:gd name="connsiteX10-111" fmla="*/ 1 w 273845"/>
                  <a:gd name="connsiteY10-112" fmla="*/ 3609974 h 3776662"/>
                  <a:gd name="connsiteX11" fmla="*/ 0 w 273845"/>
                  <a:gd name="connsiteY11" fmla="*/ 0 h 3776662"/>
                  <a:gd name="connsiteX0-113" fmla="*/ 0 w 273845"/>
                  <a:gd name="connsiteY0-114" fmla="*/ 0 h 3776662"/>
                  <a:gd name="connsiteX1-115" fmla="*/ 272825 w 273845"/>
                  <a:gd name="connsiteY1-116" fmla="*/ 0 h 3776662"/>
                  <a:gd name="connsiteX2-117" fmla="*/ 273845 w 273845"/>
                  <a:gd name="connsiteY2-118" fmla="*/ 3581399 h 3776662"/>
                  <a:gd name="connsiteX3-119" fmla="*/ 252414 w 273845"/>
                  <a:gd name="connsiteY3-120" fmla="*/ 3776661 h 3776662"/>
                  <a:gd name="connsiteX4-121" fmla="*/ 221457 w 273845"/>
                  <a:gd name="connsiteY4-122" fmla="*/ 3774280 h 3776662"/>
                  <a:gd name="connsiteX5-123" fmla="*/ 166689 w 273845"/>
                  <a:gd name="connsiteY5-124" fmla="*/ 3776661 h 3776662"/>
                  <a:gd name="connsiteX6-125" fmla="*/ 107157 w 273845"/>
                  <a:gd name="connsiteY6-126" fmla="*/ 3774280 h 3776662"/>
                  <a:gd name="connsiteX7-127" fmla="*/ 57151 w 273845"/>
                  <a:gd name="connsiteY7-128" fmla="*/ 3776661 h 3776662"/>
                  <a:gd name="connsiteX8-129" fmla="*/ 0 w 273845"/>
                  <a:gd name="connsiteY8-130" fmla="*/ 3776662 h 3776662"/>
                  <a:gd name="connsiteX9-131" fmla="*/ 1 w 273845"/>
                  <a:gd name="connsiteY9-132" fmla="*/ 3609974 h 3776662"/>
                  <a:gd name="connsiteX10-133" fmla="*/ 0 w 273845"/>
                  <a:gd name="connsiteY10-134" fmla="*/ 0 h 3776662"/>
                  <a:gd name="connsiteX0-135" fmla="*/ 0 w 273845"/>
                  <a:gd name="connsiteY0-136" fmla="*/ 0 h 3776661"/>
                  <a:gd name="connsiteX1-137" fmla="*/ 272825 w 273845"/>
                  <a:gd name="connsiteY1-138" fmla="*/ 0 h 3776661"/>
                  <a:gd name="connsiteX2-139" fmla="*/ 273845 w 273845"/>
                  <a:gd name="connsiteY2-140" fmla="*/ 3581399 h 3776661"/>
                  <a:gd name="connsiteX3-141" fmla="*/ 252414 w 273845"/>
                  <a:gd name="connsiteY3-142" fmla="*/ 3776661 h 3776661"/>
                  <a:gd name="connsiteX4-143" fmla="*/ 221457 w 273845"/>
                  <a:gd name="connsiteY4-144" fmla="*/ 3774280 h 3776661"/>
                  <a:gd name="connsiteX5-145" fmla="*/ 166689 w 273845"/>
                  <a:gd name="connsiteY5-146" fmla="*/ 3776661 h 3776661"/>
                  <a:gd name="connsiteX6-147" fmla="*/ 107157 w 273845"/>
                  <a:gd name="connsiteY6-148" fmla="*/ 3774280 h 3776661"/>
                  <a:gd name="connsiteX7-149" fmla="*/ 57151 w 273845"/>
                  <a:gd name="connsiteY7-150" fmla="*/ 3776661 h 3776661"/>
                  <a:gd name="connsiteX8-151" fmla="*/ 1 w 273845"/>
                  <a:gd name="connsiteY8-152" fmla="*/ 3609974 h 3776661"/>
                  <a:gd name="connsiteX9-153" fmla="*/ 0 w 273845"/>
                  <a:gd name="connsiteY9-154" fmla="*/ 0 h 3776661"/>
                  <a:gd name="connsiteX0-155" fmla="*/ 0 w 273845"/>
                  <a:gd name="connsiteY0-156" fmla="*/ 0 h 3776661"/>
                  <a:gd name="connsiteX1-157" fmla="*/ 272825 w 273845"/>
                  <a:gd name="connsiteY1-158" fmla="*/ 0 h 3776661"/>
                  <a:gd name="connsiteX2-159" fmla="*/ 273845 w 273845"/>
                  <a:gd name="connsiteY2-160" fmla="*/ 3581399 h 3776661"/>
                  <a:gd name="connsiteX3-161" fmla="*/ 252414 w 273845"/>
                  <a:gd name="connsiteY3-162" fmla="*/ 3776661 h 3776661"/>
                  <a:gd name="connsiteX4-163" fmla="*/ 221457 w 273845"/>
                  <a:gd name="connsiteY4-164" fmla="*/ 3774280 h 3776661"/>
                  <a:gd name="connsiteX5-165" fmla="*/ 166689 w 273845"/>
                  <a:gd name="connsiteY5-166" fmla="*/ 3776661 h 3776661"/>
                  <a:gd name="connsiteX6-167" fmla="*/ 104776 w 273845"/>
                  <a:gd name="connsiteY6-168" fmla="*/ 3664743 h 3776661"/>
                  <a:gd name="connsiteX7-169" fmla="*/ 57151 w 273845"/>
                  <a:gd name="connsiteY7-170" fmla="*/ 3776661 h 3776661"/>
                  <a:gd name="connsiteX8-171" fmla="*/ 1 w 273845"/>
                  <a:gd name="connsiteY8-172" fmla="*/ 3609974 h 3776661"/>
                  <a:gd name="connsiteX9-173" fmla="*/ 0 w 273845"/>
                  <a:gd name="connsiteY9-174" fmla="*/ 0 h 3776661"/>
                  <a:gd name="connsiteX0-175" fmla="*/ 0 w 273845"/>
                  <a:gd name="connsiteY0-176" fmla="*/ 0 h 3776661"/>
                  <a:gd name="connsiteX1-177" fmla="*/ 272825 w 273845"/>
                  <a:gd name="connsiteY1-178" fmla="*/ 0 h 3776661"/>
                  <a:gd name="connsiteX2-179" fmla="*/ 273845 w 273845"/>
                  <a:gd name="connsiteY2-180" fmla="*/ 3581399 h 3776661"/>
                  <a:gd name="connsiteX3-181" fmla="*/ 252414 w 273845"/>
                  <a:gd name="connsiteY3-182" fmla="*/ 3776661 h 3776661"/>
                  <a:gd name="connsiteX4-183" fmla="*/ 221457 w 273845"/>
                  <a:gd name="connsiteY4-184" fmla="*/ 3774280 h 3776661"/>
                  <a:gd name="connsiteX5-185" fmla="*/ 166689 w 273845"/>
                  <a:gd name="connsiteY5-186" fmla="*/ 3776661 h 3776661"/>
                  <a:gd name="connsiteX6-187" fmla="*/ 104776 w 273845"/>
                  <a:gd name="connsiteY6-188" fmla="*/ 3664743 h 3776661"/>
                  <a:gd name="connsiteX7-189" fmla="*/ 57151 w 273845"/>
                  <a:gd name="connsiteY7-190" fmla="*/ 3750467 h 3776661"/>
                  <a:gd name="connsiteX8-191" fmla="*/ 1 w 273845"/>
                  <a:gd name="connsiteY8-192" fmla="*/ 3609974 h 3776661"/>
                  <a:gd name="connsiteX9-193" fmla="*/ 0 w 273845"/>
                  <a:gd name="connsiteY9-194" fmla="*/ 0 h 3776661"/>
                  <a:gd name="connsiteX0-195" fmla="*/ 0 w 273845"/>
                  <a:gd name="connsiteY0-196" fmla="*/ 0 h 3776661"/>
                  <a:gd name="connsiteX1-197" fmla="*/ 272825 w 273845"/>
                  <a:gd name="connsiteY1-198" fmla="*/ 0 h 3776661"/>
                  <a:gd name="connsiteX2-199" fmla="*/ 273845 w 273845"/>
                  <a:gd name="connsiteY2-200" fmla="*/ 3581399 h 3776661"/>
                  <a:gd name="connsiteX3-201" fmla="*/ 252414 w 273845"/>
                  <a:gd name="connsiteY3-202" fmla="*/ 3776661 h 3776661"/>
                  <a:gd name="connsiteX4-203" fmla="*/ 228601 w 273845"/>
                  <a:gd name="connsiteY4-204" fmla="*/ 3629023 h 3776661"/>
                  <a:gd name="connsiteX5-205" fmla="*/ 166689 w 273845"/>
                  <a:gd name="connsiteY5-206" fmla="*/ 3776661 h 3776661"/>
                  <a:gd name="connsiteX6-207" fmla="*/ 104776 w 273845"/>
                  <a:gd name="connsiteY6-208" fmla="*/ 3664743 h 3776661"/>
                  <a:gd name="connsiteX7-209" fmla="*/ 57151 w 273845"/>
                  <a:gd name="connsiteY7-210" fmla="*/ 3750467 h 3776661"/>
                  <a:gd name="connsiteX8-211" fmla="*/ 1 w 273845"/>
                  <a:gd name="connsiteY8-212" fmla="*/ 3609974 h 3776661"/>
                  <a:gd name="connsiteX9-213" fmla="*/ 0 w 273845"/>
                  <a:gd name="connsiteY9-214" fmla="*/ 0 h 3776661"/>
                  <a:gd name="connsiteX0-215" fmla="*/ 0 w 273845"/>
                  <a:gd name="connsiteY0-216" fmla="*/ 0 h 3776661"/>
                  <a:gd name="connsiteX1-217" fmla="*/ 272825 w 273845"/>
                  <a:gd name="connsiteY1-218" fmla="*/ 0 h 3776661"/>
                  <a:gd name="connsiteX2-219" fmla="*/ 273845 w 273845"/>
                  <a:gd name="connsiteY2-220" fmla="*/ 3581399 h 3776661"/>
                  <a:gd name="connsiteX3-221" fmla="*/ 250032 w 273845"/>
                  <a:gd name="connsiteY3-222" fmla="*/ 3695699 h 3776661"/>
                  <a:gd name="connsiteX4-223" fmla="*/ 228601 w 273845"/>
                  <a:gd name="connsiteY4-224" fmla="*/ 3629023 h 3776661"/>
                  <a:gd name="connsiteX5-225" fmla="*/ 166689 w 273845"/>
                  <a:gd name="connsiteY5-226" fmla="*/ 3776661 h 3776661"/>
                  <a:gd name="connsiteX6-227" fmla="*/ 104776 w 273845"/>
                  <a:gd name="connsiteY6-228" fmla="*/ 3664743 h 3776661"/>
                  <a:gd name="connsiteX7-229" fmla="*/ 57151 w 273845"/>
                  <a:gd name="connsiteY7-230" fmla="*/ 3750467 h 3776661"/>
                  <a:gd name="connsiteX8-231" fmla="*/ 1 w 273845"/>
                  <a:gd name="connsiteY8-232" fmla="*/ 3609974 h 3776661"/>
                  <a:gd name="connsiteX9-233" fmla="*/ 0 w 273845"/>
                  <a:gd name="connsiteY9-234" fmla="*/ 0 h 3776661"/>
                  <a:gd name="connsiteX0-235" fmla="*/ 0 w 273845"/>
                  <a:gd name="connsiteY0-236" fmla="*/ 0 h 3776661"/>
                  <a:gd name="connsiteX1-237" fmla="*/ 272825 w 273845"/>
                  <a:gd name="connsiteY1-238" fmla="*/ 0 h 3776661"/>
                  <a:gd name="connsiteX2-239" fmla="*/ 273845 w 273845"/>
                  <a:gd name="connsiteY2-240" fmla="*/ 3581399 h 3776661"/>
                  <a:gd name="connsiteX3-241" fmla="*/ 247651 w 273845"/>
                  <a:gd name="connsiteY3-242" fmla="*/ 3702843 h 3776661"/>
                  <a:gd name="connsiteX4-243" fmla="*/ 228601 w 273845"/>
                  <a:gd name="connsiteY4-244" fmla="*/ 3629023 h 3776661"/>
                  <a:gd name="connsiteX5-245" fmla="*/ 166689 w 273845"/>
                  <a:gd name="connsiteY5-246" fmla="*/ 3776661 h 3776661"/>
                  <a:gd name="connsiteX6-247" fmla="*/ 104776 w 273845"/>
                  <a:gd name="connsiteY6-248" fmla="*/ 3664743 h 3776661"/>
                  <a:gd name="connsiteX7-249" fmla="*/ 57151 w 273845"/>
                  <a:gd name="connsiteY7-250" fmla="*/ 3750467 h 3776661"/>
                  <a:gd name="connsiteX8-251" fmla="*/ 1 w 273845"/>
                  <a:gd name="connsiteY8-252" fmla="*/ 3609974 h 3776661"/>
                  <a:gd name="connsiteX9-253" fmla="*/ 0 w 273845"/>
                  <a:gd name="connsiteY9-254" fmla="*/ 0 h 3776661"/>
                  <a:gd name="connsiteX0-255" fmla="*/ 0 w 273845"/>
                  <a:gd name="connsiteY0-256" fmla="*/ 0 h 3776661"/>
                  <a:gd name="connsiteX1-257" fmla="*/ 272825 w 273845"/>
                  <a:gd name="connsiteY1-258" fmla="*/ 0 h 3776661"/>
                  <a:gd name="connsiteX2-259" fmla="*/ 273845 w 273845"/>
                  <a:gd name="connsiteY2-260" fmla="*/ 3581399 h 3776661"/>
                  <a:gd name="connsiteX3-261" fmla="*/ 247651 w 273845"/>
                  <a:gd name="connsiteY3-262" fmla="*/ 3702843 h 3776661"/>
                  <a:gd name="connsiteX4-263" fmla="*/ 228601 w 273845"/>
                  <a:gd name="connsiteY4-264" fmla="*/ 3629023 h 3776661"/>
                  <a:gd name="connsiteX5-265" fmla="*/ 166689 w 273845"/>
                  <a:gd name="connsiteY5-266" fmla="*/ 3776661 h 3776661"/>
                  <a:gd name="connsiteX6-267" fmla="*/ 104776 w 273845"/>
                  <a:gd name="connsiteY6-268" fmla="*/ 3664743 h 3776661"/>
                  <a:gd name="connsiteX7-269" fmla="*/ 57151 w 273845"/>
                  <a:gd name="connsiteY7-270" fmla="*/ 3750467 h 3776661"/>
                  <a:gd name="connsiteX8-271" fmla="*/ 1 w 273845"/>
                  <a:gd name="connsiteY8-272" fmla="*/ 3609974 h 3776661"/>
                  <a:gd name="connsiteX9-273" fmla="*/ 0 w 273845"/>
                  <a:gd name="connsiteY9-274" fmla="*/ 0 h 3776661"/>
                  <a:gd name="connsiteX0-275" fmla="*/ 0 w 273845"/>
                  <a:gd name="connsiteY0-276" fmla="*/ 0 h 3776661"/>
                  <a:gd name="connsiteX1-277" fmla="*/ 272825 w 273845"/>
                  <a:gd name="connsiteY1-278" fmla="*/ 0 h 3776661"/>
                  <a:gd name="connsiteX2-279" fmla="*/ 273845 w 273845"/>
                  <a:gd name="connsiteY2-280" fmla="*/ 3581399 h 3776661"/>
                  <a:gd name="connsiteX3-281" fmla="*/ 247651 w 273845"/>
                  <a:gd name="connsiteY3-282" fmla="*/ 3702843 h 3776661"/>
                  <a:gd name="connsiteX4-283" fmla="*/ 228601 w 273845"/>
                  <a:gd name="connsiteY4-284" fmla="*/ 3629023 h 3776661"/>
                  <a:gd name="connsiteX5-285" fmla="*/ 166689 w 273845"/>
                  <a:gd name="connsiteY5-286" fmla="*/ 3776661 h 3776661"/>
                  <a:gd name="connsiteX6-287" fmla="*/ 104776 w 273845"/>
                  <a:gd name="connsiteY6-288" fmla="*/ 3664743 h 3776661"/>
                  <a:gd name="connsiteX7-289" fmla="*/ 57151 w 273845"/>
                  <a:gd name="connsiteY7-290" fmla="*/ 3750467 h 3776661"/>
                  <a:gd name="connsiteX8-291" fmla="*/ 1 w 273845"/>
                  <a:gd name="connsiteY8-292" fmla="*/ 3609974 h 3776661"/>
                  <a:gd name="connsiteX9-293" fmla="*/ 0 w 273845"/>
                  <a:gd name="connsiteY9-294" fmla="*/ 0 h 3776661"/>
                  <a:gd name="connsiteX0-295" fmla="*/ 0 w 273845"/>
                  <a:gd name="connsiteY0-296" fmla="*/ 0 h 3776661"/>
                  <a:gd name="connsiteX1-297" fmla="*/ 272825 w 273845"/>
                  <a:gd name="connsiteY1-298" fmla="*/ 0 h 3776661"/>
                  <a:gd name="connsiteX2-299" fmla="*/ 273845 w 273845"/>
                  <a:gd name="connsiteY2-300" fmla="*/ 3581399 h 3776661"/>
                  <a:gd name="connsiteX3-301" fmla="*/ 247651 w 273845"/>
                  <a:gd name="connsiteY3-302" fmla="*/ 3702843 h 3776661"/>
                  <a:gd name="connsiteX4-303" fmla="*/ 228601 w 273845"/>
                  <a:gd name="connsiteY4-304" fmla="*/ 3629023 h 3776661"/>
                  <a:gd name="connsiteX5-305" fmla="*/ 166689 w 273845"/>
                  <a:gd name="connsiteY5-306" fmla="*/ 3776661 h 3776661"/>
                  <a:gd name="connsiteX6-307" fmla="*/ 104776 w 273845"/>
                  <a:gd name="connsiteY6-308" fmla="*/ 3664743 h 3776661"/>
                  <a:gd name="connsiteX7-309" fmla="*/ 57151 w 273845"/>
                  <a:gd name="connsiteY7-310" fmla="*/ 3750467 h 3776661"/>
                  <a:gd name="connsiteX8-311" fmla="*/ 1 w 273845"/>
                  <a:gd name="connsiteY8-312" fmla="*/ 3609974 h 3776661"/>
                  <a:gd name="connsiteX9-313" fmla="*/ 0 w 273845"/>
                  <a:gd name="connsiteY9-314" fmla="*/ 0 h 3776661"/>
                  <a:gd name="connsiteX0-315" fmla="*/ 0 w 273845"/>
                  <a:gd name="connsiteY0-316" fmla="*/ 0 h 3776661"/>
                  <a:gd name="connsiteX1-317" fmla="*/ 272825 w 273845"/>
                  <a:gd name="connsiteY1-318" fmla="*/ 0 h 3776661"/>
                  <a:gd name="connsiteX2-319" fmla="*/ 273845 w 273845"/>
                  <a:gd name="connsiteY2-320" fmla="*/ 3581399 h 3776661"/>
                  <a:gd name="connsiteX3-321" fmla="*/ 247651 w 273845"/>
                  <a:gd name="connsiteY3-322" fmla="*/ 3702843 h 3776661"/>
                  <a:gd name="connsiteX4-323" fmla="*/ 228601 w 273845"/>
                  <a:gd name="connsiteY4-324" fmla="*/ 3629023 h 3776661"/>
                  <a:gd name="connsiteX5-325" fmla="*/ 166689 w 273845"/>
                  <a:gd name="connsiteY5-326" fmla="*/ 3776661 h 3776661"/>
                  <a:gd name="connsiteX6-327" fmla="*/ 104776 w 273845"/>
                  <a:gd name="connsiteY6-328" fmla="*/ 3664743 h 3776661"/>
                  <a:gd name="connsiteX7-329" fmla="*/ 57151 w 273845"/>
                  <a:gd name="connsiteY7-330" fmla="*/ 3750467 h 3776661"/>
                  <a:gd name="connsiteX8-331" fmla="*/ 1 w 273845"/>
                  <a:gd name="connsiteY8-332" fmla="*/ 3609974 h 3776661"/>
                  <a:gd name="connsiteX9-333" fmla="*/ 0 w 273845"/>
                  <a:gd name="connsiteY9-334" fmla="*/ 0 h 3776661"/>
                  <a:gd name="connsiteX0-335" fmla="*/ 0 w 273845"/>
                  <a:gd name="connsiteY0-336" fmla="*/ 0 h 3776661"/>
                  <a:gd name="connsiteX1-337" fmla="*/ 272825 w 273845"/>
                  <a:gd name="connsiteY1-338" fmla="*/ 0 h 3776661"/>
                  <a:gd name="connsiteX2-339" fmla="*/ 273845 w 273845"/>
                  <a:gd name="connsiteY2-340" fmla="*/ 3581399 h 3776661"/>
                  <a:gd name="connsiteX3-341" fmla="*/ 247651 w 273845"/>
                  <a:gd name="connsiteY3-342" fmla="*/ 3702843 h 3776661"/>
                  <a:gd name="connsiteX4-343" fmla="*/ 228601 w 273845"/>
                  <a:gd name="connsiteY4-344" fmla="*/ 3629023 h 3776661"/>
                  <a:gd name="connsiteX5-345" fmla="*/ 166689 w 273845"/>
                  <a:gd name="connsiteY5-346" fmla="*/ 3776661 h 3776661"/>
                  <a:gd name="connsiteX6-347" fmla="*/ 104776 w 273845"/>
                  <a:gd name="connsiteY6-348" fmla="*/ 3664743 h 3776661"/>
                  <a:gd name="connsiteX7-349" fmla="*/ 57151 w 273845"/>
                  <a:gd name="connsiteY7-350" fmla="*/ 3750467 h 3776661"/>
                  <a:gd name="connsiteX8-351" fmla="*/ 1 w 273845"/>
                  <a:gd name="connsiteY8-352" fmla="*/ 3609974 h 3776661"/>
                  <a:gd name="connsiteX9-353" fmla="*/ 0 w 273845"/>
                  <a:gd name="connsiteY9-354" fmla="*/ 0 h 3776661"/>
                  <a:gd name="connsiteX0-355" fmla="*/ 0 w 273845"/>
                  <a:gd name="connsiteY0-356" fmla="*/ 0 h 3776887"/>
                  <a:gd name="connsiteX1-357" fmla="*/ 272825 w 273845"/>
                  <a:gd name="connsiteY1-358" fmla="*/ 0 h 3776887"/>
                  <a:gd name="connsiteX2-359" fmla="*/ 273845 w 273845"/>
                  <a:gd name="connsiteY2-360" fmla="*/ 3581399 h 3776887"/>
                  <a:gd name="connsiteX3-361" fmla="*/ 247651 w 273845"/>
                  <a:gd name="connsiteY3-362" fmla="*/ 3702843 h 3776887"/>
                  <a:gd name="connsiteX4-363" fmla="*/ 228601 w 273845"/>
                  <a:gd name="connsiteY4-364" fmla="*/ 3629023 h 3776887"/>
                  <a:gd name="connsiteX5-365" fmla="*/ 166689 w 273845"/>
                  <a:gd name="connsiteY5-366" fmla="*/ 3776661 h 3776887"/>
                  <a:gd name="connsiteX6-367" fmla="*/ 104776 w 273845"/>
                  <a:gd name="connsiteY6-368" fmla="*/ 3664743 h 3776887"/>
                  <a:gd name="connsiteX7-369" fmla="*/ 57151 w 273845"/>
                  <a:gd name="connsiteY7-370" fmla="*/ 3750467 h 3776887"/>
                  <a:gd name="connsiteX8-371" fmla="*/ 1 w 273845"/>
                  <a:gd name="connsiteY8-372" fmla="*/ 3609974 h 3776887"/>
                  <a:gd name="connsiteX9-373" fmla="*/ 0 w 273845"/>
                  <a:gd name="connsiteY9-374" fmla="*/ 0 h 3776887"/>
                  <a:gd name="connsiteX0-375" fmla="*/ 0 w 273845"/>
                  <a:gd name="connsiteY0-376" fmla="*/ 0 h 3776887"/>
                  <a:gd name="connsiteX1-377" fmla="*/ 272825 w 273845"/>
                  <a:gd name="connsiteY1-378" fmla="*/ 0 h 3776887"/>
                  <a:gd name="connsiteX2-379" fmla="*/ 273845 w 273845"/>
                  <a:gd name="connsiteY2-380" fmla="*/ 3581399 h 3776887"/>
                  <a:gd name="connsiteX3-381" fmla="*/ 247651 w 273845"/>
                  <a:gd name="connsiteY3-382" fmla="*/ 3702843 h 3776887"/>
                  <a:gd name="connsiteX4-383" fmla="*/ 228601 w 273845"/>
                  <a:gd name="connsiteY4-384" fmla="*/ 3629023 h 3776887"/>
                  <a:gd name="connsiteX5-385" fmla="*/ 166689 w 273845"/>
                  <a:gd name="connsiteY5-386" fmla="*/ 3776661 h 3776887"/>
                  <a:gd name="connsiteX6-387" fmla="*/ 104776 w 273845"/>
                  <a:gd name="connsiteY6-388" fmla="*/ 3664743 h 3776887"/>
                  <a:gd name="connsiteX7-389" fmla="*/ 57151 w 273845"/>
                  <a:gd name="connsiteY7-390" fmla="*/ 3750467 h 3776887"/>
                  <a:gd name="connsiteX8-391" fmla="*/ 1 w 273845"/>
                  <a:gd name="connsiteY8-392" fmla="*/ 3609974 h 3776887"/>
                  <a:gd name="connsiteX9-393" fmla="*/ 0 w 273845"/>
                  <a:gd name="connsiteY9-394" fmla="*/ 0 h 3776887"/>
                  <a:gd name="connsiteX0-395" fmla="*/ 0 w 273845"/>
                  <a:gd name="connsiteY0-396" fmla="*/ 0 h 3776887"/>
                  <a:gd name="connsiteX1-397" fmla="*/ 272825 w 273845"/>
                  <a:gd name="connsiteY1-398" fmla="*/ 0 h 3776887"/>
                  <a:gd name="connsiteX2-399" fmla="*/ 273845 w 273845"/>
                  <a:gd name="connsiteY2-400" fmla="*/ 3581399 h 3776887"/>
                  <a:gd name="connsiteX3-401" fmla="*/ 247651 w 273845"/>
                  <a:gd name="connsiteY3-402" fmla="*/ 3702843 h 3776887"/>
                  <a:gd name="connsiteX4-403" fmla="*/ 228601 w 273845"/>
                  <a:gd name="connsiteY4-404" fmla="*/ 3629023 h 3776887"/>
                  <a:gd name="connsiteX5-405" fmla="*/ 166689 w 273845"/>
                  <a:gd name="connsiteY5-406" fmla="*/ 3776661 h 3776887"/>
                  <a:gd name="connsiteX6-407" fmla="*/ 104776 w 273845"/>
                  <a:gd name="connsiteY6-408" fmla="*/ 3664743 h 3776887"/>
                  <a:gd name="connsiteX7-409" fmla="*/ 57151 w 273845"/>
                  <a:gd name="connsiteY7-410" fmla="*/ 3750467 h 3776887"/>
                  <a:gd name="connsiteX8-411" fmla="*/ 1 w 273845"/>
                  <a:gd name="connsiteY8-412" fmla="*/ 3609974 h 3776887"/>
                  <a:gd name="connsiteX9-413" fmla="*/ 0 w 273845"/>
                  <a:gd name="connsiteY9-414" fmla="*/ 0 h 3776887"/>
                  <a:gd name="connsiteX0-415" fmla="*/ 0 w 273845"/>
                  <a:gd name="connsiteY0-416" fmla="*/ 0 h 3776859"/>
                  <a:gd name="connsiteX1-417" fmla="*/ 272825 w 273845"/>
                  <a:gd name="connsiteY1-418" fmla="*/ 0 h 3776859"/>
                  <a:gd name="connsiteX2-419" fmla="*/ 273845 w 273845"/>
                  <a:gd name="connsiteY2-420" fmla="*/ 3581399 h 3776859"/>
                  <a:gd name="connsiteX3-421" fmla="*/ 247651 w 273845"/>
                  <a:gd name="connsiteY3-422" fmla="*/ 3702843 h 3776859"/>
                  <a:gd name="connsiteX4-423" fmla="*/ 223839 w 273845"/>
                  <a:gd name="connsiteY4-424" fmla="*/ 3631404 h 3776859"/>
                  <a:gd name="connsiteX5-425" fmla="*/ 166689 w 273845"/>
                  <a:gd name="connsiteY5-426" fmla="*/ 3776661 h 3776859"/>
                  <a:gd name="connsiteX6-427" fmla="*/ 104776 w 273845"/>
                  <a:gd name="connsiteY6-428" fmla="*/ 3664743 h 3776859"/>
                  <a:gd name="connsiteX7-429" fmla="*/ 57151 w 273845"/>
                  <a:gd name="connsiteY7-430" fmla="*/ 3750467 h 3776859"/>
                  <a:gd name="connsiteX8-431" fmla="*/ 1 w 273845"/>
                  <a:gd name="connsiteY8-432" fmla="*/ 3609974 h 3776859"/>
                  <a:gd name="connsiteX9-433" fmla="*/ 0 w 273845"/>
                  <a:gd name="connsiteY9-434" fmla="*/ 0 h 3776859"/>
                  <a:gd name="connsiteX0-435" fmla="*/ 0 w 273845"/>
                  <a:gd name="connsiteY0-436" fmla="*/ 0 h 3776859"/>
                  <a:gd name="connsiteX1-437" fmla="*/ 272825 w 273845"/>
                  <a:gd name="connsiteY1-438" fmla="*/ 0 h 3776859"/>
                  <a:gd name="connsiteX2-439" fmla="*/ 273845 w 273845"/>
                  <a:gd name="connsiteY2-440" fmla="*/ 3581399 h 3776859"/>
                  <a:gd name="connsiteX3-441" fmla="*/ 247651 w 273845"/>
                  <a:gd name="connsiteY3-442" fmla="*/ 3702843 h 3776859"/>
                  <a:gd name="connsiteX4-443" fmla="*/ 223839 w 273845"/>
                  <a:gd name="connsiteY4-444" fmla="*/ 3631404 h 3776859"/>
                  <a:gd name="connsiteX5-445" fmla="*/ 166689 w 273845"/>
                  <a:gd name="connsiteY5-446" fmla="*/ 3776661 h 3776859"/>
                  <a:gd name="connsiteX6-447" fmla="*/ 104776 w 273845"/>
                  <a:gd name="connsiteY6-448" fmla="*/ 3664743 h 3776859"/>
                  <a:gd name="connsiteX7-449" fmla="*/ 57151 w 273845"/>
                  <a:gd name="connsiteY7-450" fmla="*/ 3750467 h 3776859"/>
                  <a:gd name="connsiteX8-451" fmla="*/ 1 w 273845"/>
                  <a:gd name="connsiteY8-452" fmla="*/ 3609974 h 3776859"/>
                  <a:gd name="connsiteX9-453" fmla="*/ 0 w 273845"/>
                  <a:gd name="connsiteY9-454" fmla="*/ 0 h 3776859"/>
                  <a:gd name="connsiteX0-455" fmla="*/ 0 w 273894"/>
                  <a:gd name="connsiteY0-456" fmla="*/ 0 h 3776859"/>
                  <a:gd name="connsiteX1-457" fmla="*/ 272825 w 273894"/>
                  <a:gd name="connsiteY1-458" fmla="*/ 0 h 3776859"/>
                  <a:gd name="connsiteX2-459" fmla="*/ 273845 w 273894"/>
                  <a:gd name="connsiteY2-460" fmla="*/ 3581399 h 3776859"/>
                  <a:gd name="connsiteX3-461" fmla="*/ 247651 w 273894"/>
                  <a:gd name="connsiteY3-462" fmla="*/ 3702843 h 3776859"/>
                  <a:gd name="connsiteX4-463" fmla="*/ 223839 w 273894"/>
                  <a:gd name="connsiteY4-464" fmla="*/ 3631404 h 3776859"/>
                  <a:gd name="connsiteX5-465" fmla="*/ 166689 w 273894"/>
                  <a:gd name="connsiteY5-466" fmla="*/ 3776661 h 3776859"/>
                  <a:gd name="connsiteX6-467" fmla="*/ 104776 w 273894"/>
                  <a:gd name="connsiteY6-468" fmla="*/ 3664743 h 3776859"/>
                  <a:gd name="connsiteX7-469" fmla="*/ 57151 w 273894"/>
                  <a:gd name="connsiteY7-470" fmla="*/ 3750467 h 3776859"/>
                  <a:gd name="connsiteX8-471" fmla="*/ 1 w 273894"/>
                  <a:gd name="connsiteY8-472" fmla="*/ 3609974 h 3776859"/>
                  <a:gd name="connsiteX9-473" fmla="*/ 0 w 273894"/>
                  <a:gd name="connsiteY9-474" fmla="*/ 0 h 3776859"/>
                  <a:gd name="connsiteX0-475" fmla="*/ 0 w 273894"/>
                  <a:gd name="connsiteY0-476" fmla="*/ 0 h 3776859"/>
                  <a:gd name="connsiteX1-477" fmla="*/ 272825 w 273894"/>
                  <a:gd name="connsiteY1-478" fmla="*/ 0 h 3776859"/>
                  <a:gd name="connsiteX2-479" fmla="*/ 273845 w 273894"/>
                  <a:gd name="connsiteY2-480" fmla="*/ 3581399 h 3776859"/>
                  <a:gd name="connsiteX3-481" fmla="*/ 247651 w 273894"/>
                  <a:gd name="connsiteY3-482" fmla="*/ 3702843 h 3776859"/>
                  <a:gd name="connsiteX4-483" fmla="*/ 223839 w 273894"/>
                  <a:gd name="connsiteY4-484" fmla="*/ 3631404 h 3776859"/>
                  <a:gd name="connsiteX5-485" fmla="*/ 166689 w 273894"/>
                  <a:gd name="connsiteY5-486" fmla="*/ 3776661 h 3776859"/>
                  <a:gd name="connsiteX6-487" fmla="*/ 104776 w 273894"/>
                  <a:gd name="connsiteY6-488" fmla="*/ 3664743 h 3776859"/>
                  <a:gd name="connsiteX7-489" fmla="*/ 57151 w 273894"/>
                  <a:gd name="connsiteY7-490" fmla="*/ 3750467 h 3776859"/>
                  <a:gd name="connsiteX8-491" fmla="*/ 1 w 273894"/>
                  <a:gd name="connsiteY8-492" fmla="*/ 3609974 h 3776859"/>
                  <a:gd name="connsiteX9-493" fmla="*/ 0 w 273894"/>
                  <a:gd name="connsiteY9-494" fmla="*/ 0 h 3776859"/>
                  <a:gd name="connsiteX0-495" fmla="*/ 0 w 273845"/>
                  <a:gd name="connsiteY0-496" fmla="*/ 0 h 3776859"/>
                  <a:gd name="connsiteX1-497" fmla="*/ 272825 w 273845"/>
                  <a:gd name="connsiteY1-498" fmla="*/ 0 h 3776859"/>
                  <a:gd name="connsiteX2-499" fmla="*/ 273845 w 273845"/>
                  <a:gd name="connsiteY2-500" fmla="*/ 3581399 h 3776859"/>
                  <a:gd name="connsiteX3-501" fmla="*/ 247651 w 273845"/>
                  <a:gd name="connsiteY3-502" fmla="*/ 3702843 h 3776859"/>
                  <a:gd name="connsiteX4-503" fmla="*/ 223839 w 273845"/>
                  <a:gd name="connsiteY4-504" fmla="*/ 3631404 h 3776859"/>
                  <a:gd name="connsiteX5-505" fmla="*/ 166689 w 273845"/>
                  <a:gd name="connsiteY5-506" fmla="*/ 3776661 h 3776859"/>
                  <a:gd name="connsiteX6-507" fmla="*/ 104776 w 273845"/>
                  <a:gd name="connsiteY6-508" fmla="*/ 3664743 h 3776859"/>
                  <a:gd name="connsiteX7-509" fmla="*/ 57151 w 273845"/>
                  <a:gd name="connsiteY7-510" fmla="*/ 3750467 h 3776859"/>
                  <a:gd name="connsiteX8-511" fmla="*/ 1 w 273845"/>
                  <a:gd name="connsiteY8-512" fmla="*/ 3609974 h 3776859"/>
                  <a:gd name="connsiteX9-513" fmla="*/ 0 w 273845"/>
                  <a:gd name="connsiteY9-514" fmla="*/ 0 h 3776859"/>
                  <a:gd name="connsiteX0-515" fmla="*/ 0 w 273845"/>
                  <a:gd name="connsiteY0-516" fmla="*/ 0 h 3776859"/>
                  <a:gd name="connsiteX1-517" fmla="*/ 272825 w 273845"/>
                  <a:gd name="connsiteY1-518" fmla="*/ 0 h 3776859"/>
                  <a:gd name="connsiteX2-519" fmla="*/ 273845 w 273845"/>
                  <a:gd name="connsiteY2-520" fmla="*/ 3581399 h 3776859"/>
                  <a:gd name="connsiteX3-521" fmla="*/ 252414 w 273845"/>
                  <a:gd name="connsiteY3-522" fmla="*/ 3702843 h 3776859"/>
                  <a:gd name="connsiteX4-523" fmla="*/ 223839 w 273845"/>
                  <a:gd name="connsiteY4-524" fmla="*/ 3631404 h 3776859"/>
                  <a:gd name="connsiteX5-525" fmla="*/ 166689 w 273845"/>
                  <a:gd name="connsiteY5-526" fmla="*/ 3776661 h 3776859"/>
                  <a:gd name="connsiteX6-527" fmla="*/ 104776 w 273845"/>
                  <a:gd name="connsiteY6-528" fmla="*/ 3664743 h 3776859"/>
                  <a:gd name="connsiteX7-529" fmla="*/ 57151 w 273845"/>
                  <a:gd name="connsiteY7-530" fmla="*/ 3750467 h 3776859"/>
                  <a:gd name="connsiteX8-531" fmla="*/ 1 w 273845"/>
                  <a:gd name="connsiteY8-532" fmla="*/ 3609974 h 3776859"/>
                  <a:gd name="connsiteX9-533" fmla="*/ 0 w 273845"/>
                  <a:gd name="connsiteY9-534" fmla="*/ 0 h 3776859"/>
                  <a:gd name="connsiteX0-535" fmla="*/ 0 w 273845"/>
                  <a:gd name="connsiteY0-536" fmla="*/ 0 h 3776859"/>
                  <a:gd name="connsiteX1-537" fmla="*/ 272825 w 273845"/>
                  <a:gd name="connsiteY1-538" fmla="*/ 0 h 3776859"/>
                  <a:gd name="connsiteX2-539" fmla="*/ 273845 w 273845"/>
                  <a:gd name="connsiteY2-540" fmla="*/ 3581399 h 3776859"/>
                  <a:gd name="connsiteX3-541" fmla="*/ 252414 w 273845"/>
                  <a:gd name="connsiteY3-542" fmla="*/ 3702843 h 3776859"/>
                  <a:gd name="connsiteX4-543" fmla="*/ 223839 w 273845"/>
                  <a:gd name="connsiteY4-544" fmla="*/ 3631404 h 3776859"/>
                  <a:gd name="connsiteX5-545" fmla="*/ 166689 w 273845"/>
                  <a:gd name="connsiteY5-546" fmla="*/ 3776661 h 3776859"/>
                  <a:gd name="connsiteX6-547" fmla="*/ 104776 w 273845"/>
                  <a:gd name="connsiteY6-548" fmla="*/ 3664743 h 3776859"/>
                  <a:gd name="connsiteX7-549" fmla="*/ 57151 w 273845"/>
                  <a:gd name="connsiteY7-550" fmla="*/ 3750467 h 3776859"/>
                  <a:gd name="connsiteX8-551" fmla="*/ 1 w 273845"/>
                  <a:gd name="connsiteY8-552" fmla="*/ 3609974 h 3776859"/>
                  <a:gd name="connsiteX9-553" fmla="*/ 0 w 273845"/>
                  <a:gd name="connsiteY9-554" fmla="*/ 0 h 3776859"/>
                  <a:gd name="connsiteX0-555" fmla="*/ 0 w 273845"/>
                  <a:gd name="connsiteY0-556" fmla="*/ 0 h 3776859"/>
                  <a:gd name="connsiteX1-557" fmla="*/ 272825 w 273845"/>
                  <a:gd name="connsiteY1-558" fmla="*/ 0 h 3776859"/>
                  <a:gd name="connsiteX2-559" fmla="*/ 273845 w 273845"/>
                  <a:gd name="connsiteY2-560" fmla="*/ 3581399 h 3776859"/>
                  <a:gd name="connsiteX3-561" fmla="*/ 245270 w 273845"/>
                  <a:gd name="connsiteY3-562" fmla="*/ 3702843 h 3776859"/>
                  <a:gd name="connsiteX4-563" fmla="*/ 223839 w 273845"/>
                  <a:gd name="connsiteY4-564" fmla="*/ 3631404 h 3776859"/>
                  <a:gd name="connsiteX5-565" fmla="*/ 166689 w 273845"/>
                  <a:gd name="connsiteY5-566" fmla="*/ 3776661 h 3776859"/>
                  <a:gd name="connsiteX6-567" fmla="*/ 104776 w 273845"/>
                  <a:gd name="connsiteY6-568" fmla="*/ 3664743 h 3776859"/>
                  <a:gd name="connsiteX7-569" fmla="*/ 57151 w 273845"/>
                  <a:gd name="connsiteY7-570" fmla="*/ 3750467 h 3776859"/>
                  <a:gd name="connsiteX8-571" fmla="*/ 1 w 273845"/>
                  <a:gd name="connsiteY8-572" fmla="*/ 3609974 h 3776859"/>
                  <a:gd name="connsiteX9-573" fmla="*/ 0 w 273845"/>
                  <a:gd name="connsiteY9-574" fmla="*/ 0 h 3776859"/>
                  <a:gd name="connsiteX0-575" fmla="*/ 0 w 273845"/>
                  <a:gd name="connsiteY0-576" fmla="*/ 0 h 3776859"/>
                  <a:gd name="connsiteX1-577" fmla="*/ 272825 w 273845"/>
                  <a:gd name="connsiteY1-578" fmla="*/ 0 h 3776859"/>
                  <a:gd name="connsiteX2-579" fmla="*/ 273845 w 273845"/>
                  <a:gd name="connsiteY2-580" fmla="*/ 3581399 h 3776859"/>
                  <a:gd name="connsiteX3-581" fmla="*/ 245270 w 273845"/>
                  <a:gd name="connsiteY3-582" fmla="*/ 3702843 h 3776859"/>
                  <a:gd name="connsiteX4-583" fmla="*/ 223839 w 273845"/>
                  <a:gd name="connsiteY4-584" fmla="*/ 3631404 h 3776859"/>
                  <a:gd name="connsiteX5-585" fmla="*/ 166689 w 273845"/>
                  <a:gd name="connsiteY5-586" fmla="*/ 3776661 h 3776859"/>
                  <a:gd name="connsiteX6-587" fmla="*/ 104776 w 273845"/>
                  <a:gd name="connsiteY6-588" fmla="*/ 3664743 h 3776859"/>
                  <a:gd name="connsiteX7-589" fmla="*/ 57151 w 273845"/>
                  <a:gd name="connsiteY7-590" fmla="*/ 3750467 h 3776859"/>
                  <a:gd name="connsiteX8-591" fmla="*/ 1 w 273845"/>
                  <a:gd name="connsiteY8-592" fmla="*/ 3609974 h 3776859"/>
                  <a:gd name="connsiteX9-593" fmla="*/ 0 w 273845"/>
                  <a:gd name="connsiteY9-594" fmla="*/ 0 h 3776859"/>
                  <a:gd name="connsiteX0-595" fmla="*/ 0 w 273845"/>
                  <a:gd name="connsiteY0-596" fmla="*/ 0 h 3776859"/>
                  <a:gd name="connsiteX1-597" fmla="*/ 272825 w 273845"/>
                  <a:gd name="connsiteY1-598" fmla="*/ 0 h 3776859"/>
                  <a:gd name="connsiteX2-599" fmla="*/ 273845 w 273845"/>
                  <a:gd name="connsiteY2-600" fmla="*/ 3581399 h 3776859"/>
                  <a:gd name="connsiteX3-601" fmla="*/ 245270 w 273845"/>
                  <a:gd name="connsiteY3-602" fmla="*/ 3702843 h 3776859"/>
                  <a:gd name="connsiteX4-603" fmla="*/ 223839 w 273845"/>
                  <a:gd name="connsiteY4-604" fmla="*/ 3631404 h 3776859"/>
                  <a:gd name="connsiteX5-605" fmla="*/ 166689 w 273845"/>
                  <a:gd name="connsiteY5-606" fmla="*/ 3776661 h 3776859"/>
                  <a:gd name="connsiteX6-607" fmla="*/ 104776 w 273845"/>
                  <a:gd name="connsiteY6-608" fmla="*/ 3664743 h 3776859"/>
                  <a:gd name="connsiteX7-609" fmla="*/ 57151 w 273845"/>
                  <a:gd name="connsiteY7-610" fmla="*/ 3750467 h 3776859"/>
                  <a:gd name="connsiteX8-611" fmla="*/ 1 w 273845"/>
                  <a:gd name="connsiteY8-612" fmla="*/ 3609974 h 3776859"/>
                  <a:gd name="connsiteX9-613" fmla="*/ 0 w 273845"/>
                  <a:gd name="connsiteY9-614" fmla="*/ 0 h 3776859"/>
                  <a:gd name="connsiteX0-615" fmla="*/ 0 w 273845"/>
                  <a:gd name="connsiteY0-616" fmla="*/ 0 h 3776859"/>
                  <a:gd name="connsiteX1-617" fmla="*/ 272825 w 273845"/>
                  <a:gd name="connsiteY1-618" fmla="*/ 0 h 3776859"/>
                  <a:gd name="connsiteX2-619" fmla="*/ 273845 w 273845"/>
                  <a:gd name="connsiteY2-620" fmla="*/ 3581399 h 3776859"/>
                  <a:gd name="connsiteX3-621" fmla="*/ 245270 w 273845"/>
                  <a:gd name="connsiteY3-622" fmla="*/ 3702843 h 3776859"/>
                  <a:gd name="connsiteX4-623" fmla="*/ 223839 w 273845"/>
                  <a:gd name="connsiteY4-624" fmla="*/ 3631404 h 3776859"/>
                  <a:gd name="connsiteX5-625" fmla="*/ 166689 w 273845"/>
                  <a:gd name="connsiteY5-626" fmla="*/ 3776661 h 3776859"/>
                  <a:gd name="connsiteX6-627" fmla="*/ 104776 w 273845"/>
                  <a:gd name="connsiteY6-628" fmla="*/ 3664743 h 3776859"/>
                  <a:gd name="connsiteX7-629" fmla="*/ 57151 w 273845"/>
                  <a:gd name="connsiteY7-630" fmla="*/ 3750467 h 3776859"/>
                  <a:gd name="connsiteX8-631" fmla="*/ 1 w 273845"/>
                  <a:gd name="connsiteY8-632" fmla="*/ 3609974 h 3776859"/>
                  <a:gd name="connsiteX9-633" fmla="*/ 0 w 273845"/>
                  <a:gd name="connsiteY9-634" fmla="*/ 0 h 3776859"/>
                  <a:gd name="connsiteX0-635" fmla="*/ 0 w 273845"/>
                  <a:gd name="connsiteY0-636" fmla="*/ 0 h 3776859"/>
                  <a:gd name="connsiteX1-637" fmla="*/ 272825 w 273845"/>
                  <a:gd name="connsiteY1-638" fmla="*/ 0 h 3776859"/>
                  <a:gd name="connsiteX2-639" fmla="*/ 273845 w 273845"/>
                  <a:gd name="connsiteY2-640" fmla="*/ 3581399 h 3776859"/>
                  <a:gd name="connsiteX3-641" fmla="*/ 245270 w 273845"/>
                  <a:gd name="connsiteY3-642" fmla="*/ 3702843 h 3776859"/>
                  <a:gd name="connsiteX4-643" fmla="*/ 223839 w 273845"/>
                  <a:gd name="connsiteY4-644" fmla="*/ 3631404 h 3776859"/>
                  <a:gd name="connsiteX5-645" fmla="*/ 166689 w 273845"/>
                  <a:gd name="connsiteY5-646" fmla="*/ 3776661 h 3776859"/>
                  <a:gd name="connsiteX6-647" fmla="*/ 104776 w 273845"/>
                  <a:gd name="connsiteY6-648" fmla="*/ 3664743 h 3776859"/>
                  <a:gd name="connsiteX7-649" fmla="*/ 57151 w 273845"/>
                  <a:gd name="connsiteY7-650" fmla="*/ 3750467 h 3776859"/>
                  <a:gd name="connsiteX8-651" fmla="*/ 1 w 273845"/>
                  <a:gd name="connsiteY8-652" fmla="*/ 3609974 h 3776859"/>
                  <a:gd name="connsiteX9-653" fmla="*/ 0 w 273845"/>
                  <a:gd name="connsiteY9-654" fmla="*/ 0 h 3776859"/>
                  <a:gd name="connsiteX0-655" fmla="*/ 0 w 273845"/>
                  <a:gd name="connsiteY0-656" fmla="*/ 0 h 3776859"/>
                  <a:gd name="connsiteX1-657" fmla="*/ 272825 w 273845"/>
                  <a:gd name="connsiteY1-658" fmla="*/ 0 h 3776859"/>
                  <a:gd name="connsiteX2-659" fmla="*/ 273845 w 273845"/>
                  <a:gd name="connsiteY2-660" fmla="*/ 3581399 h 3776859"/>
                  <a:gd name="connsiteX3-661" fmla="*/ 245270 w 273845"/>
                  <a:gd name="connsiteY3-662" fmla="*/ 3702843 h 3776859"/>
                  <a:gd name="connsiteX4-663" fmla="*/ 223839 w 273845"/>
                  <a:gd name="connsiteY4-664" fmla="*/ 3631404 h 3776859"/>
                  <a:gd name="connsiteX5-665" fmla="*/ 166689 w 273845"/>
                  <a:gd name="connsiteY5-666" fmla="*/ 3776661 h 3776859"/>
                  <a:gd name="connsiteX6-667" fmla="*/ 104776 w 273845"/>
                  <a:gd name="connsiteY6-668" fmla="*/ 3664743 h 3776859"/>
                  <a:gd name="connsiteX7-669" fmla="*/ 57151 w 273845"/>
                  <a:gd name="connsiteY7-670" fmla="*/ 3750467 h 3776859"/>
                  <a:gd name="connsiteX8-671" fmla="*/ 1 w 273845"/>
                  <a:gd name="connsiteY8-672" fmla="*/ 3609974 h 3776859"/>
                  <a:gd name="connsiteX9-673" fmla="*/ 0 w 273845"/>
                  <a:gd name="connsiteY9-674" fmla="*/ 0 h 3776859"/>
                  <a:gd name="connsiteX0-675" fmla="*/ 0 w 273845"/>
                  <a:gd name="connsiteY0-676" fmla="*/ 0 h 3776859"/>
                  <a:gd name="connsiteX1-677" fmla="*/ 272825 w 273845"/>
                  <a:gd name="connsiteY1-678" fmla="*/ 0 h 3776859"/>
                  <a:gd name="connsiteX2-679" fmla="*/ 273845 w 273845"/>
                  <a:gd name="connsiteY2-680" fmla="*/ 3581399 h 3776859"/>
                  <a:gd name="connsiteX3-681" fmla="*/ 245270 w 273845"/>
                  <a:gd name="connsiteY3-682" fmla="*/ 3702843 h 3776859"/>
                  <a:gd name="connsiteX4-683" fmla="*/ 223839 w 273845"/>
                  <a:gd name="connsiteY4-684" fmla="*/ 3631404 h 3776859"/>
                  <a:gd name="connsiteX5-685" fmla="*/ 166689 w 273845"/>
                  <a:gd name="connsiteY5-686" fmla="*/ 3776661 h 3776859"/>
                  <a:gd name="connsiteX6-687" fmla="*/ 104776 w 273845"/>
                  <a:gd name="connsiteY6-688" fmla="*/ 3664743 h 3776859"/>
                  <a:gd name="connsiteX7-689" fmla="*/ 57151 w 273845"/>
                  <a:gd name="connsiteY7-690" fmla="*/ 3750467 h 3776859"/>
                  <a:gd name="connsiteX8-691" fmla="*/ 1 w 273845"/>
                  <a:gd name="connsiteY8-692" fmla="*/ 3609974 h 3776859"/>
                  <a:gd name="connsiteX9-693" fmla="*/ 0 w 273845"/>
                  <a:gd name="connsiteY9-694" fmla="*/ 0 h 3776859"/>
                  <a:gd name="connsiteX0-695" fmla="*/ 0 w 273845"/>
                  <a:gd name="connsiteY0-696" fmla="*/ 0 h 3776859"/>
                  <a:gd name="connsiteX1-697" fmla="*/ 272825 w 273845"/>
                  <a:gd name="connsiteY1-698" fmla="*/ 0 h 3776859"/>
                  <a:gd name="connsiteX2-699" fmla="*/ 273845 w 273845"/>
                  <a:gd name="connsiteY2-700" fmla="*/ 3581399 h 3776859"/>
                  <a:gd name="connsiteX3-701" fmla="*/ 245270 w 273845"/>
                  <a:gd name="connsiteY3-702" fmla="*/ 3702843 h 3776859"/>
                  <a:gd name="connsiteX4-703" fmla="*/ 223839 w 273845"/>
                  <a:gd name="connsiteY4-704" fmla="*/ 3631404 h 3776859"/>
                  <a:gd name="connsiteX5-705" fmla="*/ 166689 w 273845"/>
                  <a:gd name="connsiteY5-706" fmla="*/ 3776661 h 3776859"/>
                  <a:gd name="connsiteX6-707" fmla="*/ 104776 w 273845"/>
                  <a:gd name="connsiteY6-708" fmla="*/ 3664743 h 3776859"/>
                  <a:gd name="connsiteX7-709" fmla="*/ 57151 w 273845"/>
                  <a:gd name="connsiteY7-710" fmla="*/ 3750467 h 3776859"/>
                  <a:gd name="connsiteX8-711" fmla="*/ 1 w 273845"/>
                  <a:gd name="connsiteY8-712" fmla="*/ 3609974 h 3776859"/>
                  <a:gd name="connsiteX9-713" fmla="*/ 0 w 273845"/>
                  <a:gd name="connsiteY9-714" fmla="*/ 0 h 37768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 ang="0">
                    <a:pos x="connsiteX9-89" y="connsiteY9-90"/>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28" name="Rectangle 23">
                <a:extLst>
                  <a:ext uri="{FF2B5EF4-FFF2-40B4-BE49-F238E27FC236}">
                    <a16:creationId xmlns:a16="http://schemas.microsoft.com/office/drawing/2014/main" xmlns="" id="{92C7EDAB-DCC4-4114-A8BC-ACF4020CD17C}"/>
                  </a:ext>
                </a:extLst>
              </p:cNvPr>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29" name="Rectangle 24">
                <a:extLst>
                  <a:ext uri="{FF2B5EF4-FFF2-40B4-BE49-F238E27FC236}">
                    <a16:creationId xmlns:a16="http://schemas.microsoft.com/office/drawing/2014/main" xmlns="" id="{8A5EF0B3-3B77-4512-AA3C-FEDAE381EC7D}"/>
                  </a:ext>
                </a:extLst>
              </p:cNvPr>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30" name="Freeform 25">
                <a:extLst>
                  <a:ext uri="{FF2B5EF4-FFF2-40B4-BE49-F238E27FC236}">
                    <a16:creationId xmlns:a16="http://schemas.microsoft.com/office/drawing/2014/main" xmlns="" id="{4126975C-4FEC-4F66-B632-3D4AB11CD3FF}"/>
                  </a:ext>
                </a:extLst>
              </p:cNvPr>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1" fmla="*/ 0 w 226544"/>
                  <a:gd name="connsiteY0-2" fmla="*/ 35306 h 70612"/>
                  <a:gd name="connsiteX1-3" fmla="*/ 27685 w 226544"/>
                  <a:gd name="connsiteY1-4" fmla="*/ 0 h 70612"/>
                  <a:gd name="connsiteX2-5" fmla="*/ 226544 w 226544"/>
                  <a:gd name="connsiteY2-6" fmla="*/ 35306 h 70612"/>
                  <a:gd name="connsiteX3-7" fmla="*/ 27685 w 226544"/>
                  <a:gd name="connsiteY3-8" fmla="*/ 70612 h 70612"/>
                  <a:gd name="connsiteX4" fmla="*/ 0 w 226544"/>
                  <a:gd name="connsiteY4" fmla="*/ 35306 h 70612"/>
                  <a:gd name="connsiteX0-9" fmla="*/ 0 w 226544"/>
                  <a:gd name="connsiteY0-10" fmla="*/ 35306 h 70612"/>
                  <a:gd name="connsiteX1-11" fmla="*/ 27685 w 226544"/>
                  <a:gd name="connsiteY1-12" fmla="*/ 0 h 70612"/>
                  <a:gd name="connsiteX2-13" fmla="*/ 226544 w 226544"/>
                  <a:gd name="connsiteY2-14" fmla="*/ 35306 h 70612"/>
                  <a:gd name="connsiteX3-15" fmla="*/ 27685 w 226544"/>
                  <a:gd name="connsiteY3-16" fmla="*/ 70612 h 70612"/>
                  <a:gd name="connsiteX4-17" fmla="*/ 0 w 226544"/>
                  <a:gd name="connsiteY4-18" fmla="*/ 35306 h 70612"/>
                  <a:gd name="connsiteX0-19" fmla="*/ 0 w 226544"/>
                  <a:gd name="connsiteY0-20" fmla="*/ 35306 h 70612"/>
                  <a:gd name="connsiteX1-21" fmla="*/ 27685 w 226544"/>
                  <a:gd name="connsiteY1-22" fmla="*/ 0 h 70612"/>
                  <a:gd name="connsiteX2-23" fmla="*/ 226544 w 226544"/>
                  <a:gd name="connsiteY2-24" fmla="*/ 35306 h 70612"/>
                  <a:gd name="connsiteX3-25" fmla="*/ 27685 w 226544"/>
                  <a:gd name="connsiteY3-26" fmla="*/ 70612 h 70612"/>
                  <a:gd name="connsiteX4-27" fmla="*/ 0 w 226544"/>
                  <a:gd name="connsiteY4-28" fmla="*/ 35306 h 70612"/>
                  <a:gd name="connsiteX0-29" fmla="*/ 0 w 226544"/>
                  <a:gd name="connsiteY0-30" fmla="*/ 35306 h 70612"/>
                  <a:gd name="connsiteX1-31" fmla="*/ 27685 w 226544"/>
                  <a:gd name="connsiteY1-32" fmla="*/ 0 h 70612"/>
                  <a:gd name="connsiteX2-33" fmla="*/ 226544 w 226544"/>
                  <a:gd name="connsiteY2-34" fmla="*/ 35306 h 70612"/>
                  <a:gd name="connsiteX3-35" fmla="*/ 27685 w 226544"/>
                  <a:gd name="connsiteY3-36" fmla="*/ 70612 h 70612"/>
                  <a:gd name="connsiteX4-37" fmla="*/ 0 w 226544"/>
                  <a:gd name="connsiteY4-38" fmla="*/ 35306 h 70612"/>
                  <a:gd name="connsiteX0-39" fmla="*/ 0 w 226544"/>
                  <a:gd name="connsiteY0-40" fmla="*/ 35306 h 70612"/>
                  <a:gd name="connsiteX1-41" fmla="*/ 27685 w 226544"/>
                  <a:gd name="connsiteY1-42" fmla="*/ 0 h 70612"/>
                  <a:gd name="connsiteX2-43" fmla="*/ 226544 w 226544"/>
                  <a:gd name="connsiteY2-44" fmla="*/ 35306 h 70612"/>
                  <a:gd name="connsiteX3-45" fmla="*/ 27685 w 226544"/>
                  <a:gd name="connsiteY3-46" fmla="*/ 70612 h 70612"/>
                  <a:gd name="connsiteX4-47" fmla="*/ 0 w 226544"/>
                  <a:gd name="connsiteY4-48" fmla="*/ 35306 h 70612"/>
                  <a:gd name="connsiteX0-49" fmla="*/ 0 w 226544"/>
                  <a:gd name="connsiteY0-50" fmla="*/ 35306 h 70612"/>
                  <a:gd name="connsiteX1-51" fmla="*/ 27685 w 226544"/>
                  <a:gd name="connsiteY1-52" fmla="*/ 0 h 70612"/>
                  <a:gd name="connsiteX2-53" fmla="*/ 226544 w 226544"/>
                  <a:gd name="connsiteY2-54" fmla="*/ 35306 h 70612"/>
                  <a:gd name="connsiteX3-55" fmla="*/ 27685 w 226544"/>
                  <a:gd name="connsiteY3-56" fmla="*/ 70612 h 70612"/>
                  <a:gd name="connsiteX4-57" fmla="*/ 0 w 226544"/>
                  <a:gd name="connsiteY4-58" fmla="*/ 35306 h 70612"/>
                  <a:gd name="connsiteX0-59" fmla="*/ 0 w 226544"/>
                  <a:gd name="connsiteY0-60" fmla="*/ 35306 h 70612"/>
                  <a:gd name="connsiteX1-61" fmla="*/ 27685 w 226544"/>
                  <a:gd name="connsiteY1-62" fmla="*/ 0 h 70612"/>
                  <a:gd name="connsiteX2-63" fmla="*/ 226544 w 226544"/>
                  <a:gd name="connsiteY2-64" fmla="*/ 35306 h 70612"/>
                  <a:gd name="connsiteX3-65" fmla="*/ 27685 w 226544"/>
                  <a:gd name="connsiteY3-66" fmla="*/ 70612 h 70612"/>
                  <a:gd name="connsiteX4-67" fmla="*/ 0 w 226544"/>
                  <a:gd name="connsiteY4-68" fmla="*/ 35306 h 70612"/>
                  <a:gd name="connsiteX0-69" fmla="*/ 0 w 226544"/>
                  <a:gd name="connsiteY0-70" fmla="*/ 35306 h 70612"/>
                  <a:gd name="connsiteX1-71" fmla="*/ 27685 w 226544"/>
                  <a:gd name="connsiteY1-72" fmla="*/ 0 h 70612"/>
                  <a:gd name="connsiteX2-73" fmla="*/ 226544 w 226544"/>
                  <a:gd name="connsiteY2-74" fmla="*/ 35306 h 70612"/>
                  <a:gd name="connsiteX3-75" fmla="*/ 27685 w 226544"/>
                  <a:gd name="connsiteY3-76" fmla="*/ 70612 h 70612"/>
                  <a:gd name="connsiteX4-77" fmla="*/ 0 w 226544"/>
                  <a:gd name="connsiteY4-78" fmla="*/ 35306 h 70612"/>
                  <a:gd name="connsiteX0-79" fmla="*/ 0 w 226544"/>
                  <a:gd name="connsiteY0-80" fmla="*/ 35306 h 70612"/>
                  <a:gd name="connsiteX1-81" fmla="*/ 27685 w 226544"/>
                  <a:gd name="connsiteY1-82" fmla="*/ 0 h 70612"/>
                  <a:gd name="connsiteX2-83" fmla="*/ 226544 w 226544"/>
                  <a:gd name="connsiteY2-84" fmla="*/ 35306 h 70612"/>
                  <a:gd name="connsiteX3-85" fmla="*/ 27685 w 226544"/>
                  <a:gd name="connsiteY3-86" fmla="*/ 70612 h 70612"/>
                  <a:gd name="connsiteX4-87" fmla="*/ 0 w 226544"/>
                  <a:gd name="connsiteY4-88" fmla="*/ 35306 h 7061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cxnSp>
            <p:nvCxnSpPr>
              <p:cNvPr id="31" name="Straight Connector 26">
                <a:extLst>
                  <a:ext uri="{FF2B5EF4-FFF2-40B4-BE49-F238E27FC236}">
                    <a16:creationId xmlns:a16="http://schemas.microsoft.com/office/drawing/2014/main" xmlns="" id="{B32447DD-2698-48E9-BCA8-33C6423D4A52}"/>
                  </a:ext>
                </a:extLst>
              </p:cNvPr>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27">
                <a:extLst>
                  <a:ext uri="{FF2B5EF4-FFF2-40B4-BE49-F238E27FC236}">
                    <a16:creationId xmlns:a16="http://schemas.microsoft.com/office/drawing/2014/main" xmlns="" id="{AED77EA2-8EA5-470B-9548-B5E18F951CEF}"/>
                  </a:ext>
                </a:extLst>
              </p:cNvPr>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28">
                <a:extLst>
                  <a:ext uri="{FF2B5EF4-FFF2-40B4-BE49-F238E27FC236}">
                    <a16:creationId xmlns:a16="http://schemas.microsoft.com/office/drawing/2014/main" xmlns="" id="{E67C5F65-ECB2-4E5E-A235-FD9CF8B9FE12}"/>
                  </a:ext>
                </a:extLst>
              </p:cNvPr>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4" name="Straight Connector 29">
                <a:extLst>
                  <a:ext uri="{FF2B5EF4-FFF2-40B4-BE49-F238E27FC236}">
                    <a16:creationId xmlns:a16="http://schemas.microsoft.com/office/drawing/2014/main" xmlns="" id="{61E1AED5-1BA6-49C6-A1BC-93BA152C647D}"/>
                  </a:ext>
                </a:extLst>
              </p:cNvPr>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5" name="Straight Connector 30">
                <a:extLst>
                  <a:ext uri="{FF2B5EF4-FFF2-40B4-BE49-F238E27FC236}">
                    <a16:creationId xmlns:a16="http://schemas.microsoft.com/office/drawing/2014/main" xmlns="" id="{4CC15CD8-162E-4A78-BD7C-663A15EDBFED}"/>
                  </a:ext>
                </a:extLst>
              </p:cNvPr>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31">
                <a:extLst>
                  <a:ext uri="{FF2B5EF4-FFF2-40B4-BE49-F238E27FC236}">
                    <a16:creationId xmlns:a16="http://schemas.microsoft.com/office/drawing/2014/main" xmlns="" id="{F8709457-1D40-4E0D-9A7D-82DFF4700E6F}"/>
                  </a:ext>
                </a:extLst>
              </p:cNvPr>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Straight Connector 32">
                <a:extLst>
                  <a:ext uri="{FF2B5EF4-FFF2-40B4-BE49-F238E27FC236}">
                    <a16:creationId xmlns:a16="http://schemas.microsoft.com/office/drawing/2014/main" xmlns="" id="{312D30CA-F57A-4063-8EC3-B264E1BB57BB}"/>
                  </a:ext>
                </a:extLst>
              </p:cNvPr>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14" name="Trapezoid 5">
              <a:extLst>
                <a:ext uri="{FF2B5EF4-FFF2-40B4-BE49-F238E27FC236}">
                  <a16:creationId xmlns:a16="http://schemas.microsoft.com/office/drawing/2014/main" xmlns="" id="{EA3B557B-CEC4-4C16-BA96-ED00852F7185}"/>
                </a:ext>
              </a:extLst>
            </p:cNvPr>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15" name="Trapezoid 6">
              <a:extLst>
                <a:ext uri="{FF2B5EF4-FFF2-40B4-BE49-F238E27FC236}">
                  <a16:creationId xmlns:a16="http://schemas.microsoft.com/office/drawing/2014/main" xmlns="" id="{E2FB3D8E-C94A-4937-A921-01BAA5E8CE12}"/>
                </a:ext>
              </a:extLst>
            </p:cNvPr>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16" name="Trapezoid 7">
              <a:extLst>
                <a:ext uri="{FF2B5EF4-FFF2-40B4-BE49-F238E27FC236}">
                  <a16:creationId xmlns:a16="http://schemas.microsoft.com/office/drawing/2014/main" xmlns="" id="{D81C5778-CEF3-424D-A4AB-A270FC9B2306}"/>
                </a:ext>
              </a:extLst>
            </p:cNvPr>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17" name="Trapezoid 8">
              <a:extLst>
                <a:ext uri="{FF2B5EF4-FFF2-40B4-BE49-F238E27FC236}">
                  <a16:creationId xmlns:a16="http://schemas.microsoft.com/office/drawing/2014/main" xmlns="" id="{B00901BA-BF73-4A9D-B820-9A6545F33760}"/>
                </a:ext>
              </a:extLst>
            </p:cNvPr>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18" name="Pentagon 9">
              <a:extLst>
                <a:ext uri="{FF2B5EF4-FFF2-40B4-BE49-F238E27FC236}">
                  <a16:creationId xmlns:a16="http://schemas.microsoft.com/office/drawing/2014/main" xmlns="" id="{5E71AAD1-6E58-4609-85C9-B67CA142892F}"/>
                </a:ext>
              </a:extLst>
            </p:cNvPr>
            <p:cNvSpPr/>
            <p:nvPr/>
          </p:nvSpPr>
          <p:spPr>
            <a:xfrm>
              <a:off x="1912729" y="2359899"/>
              <a:ext cx="3510756" cy="607219"/>
            </a:xfrm>
            <a:prstGeom prst="homePlate">
              <a:avLst>
                <a:gd name="adj" fmla="val 36274"/>
              </a:avLst>
            </a:prstGeom>
            <a:solidFill>
              <a:srgbClr val="50497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cs typeface="+mn-ea"/>
                <a:sym typeface="+mn-lt"/>
              </a:endParaRPr>
            </a:p>
          </p:txBody>
        </p:sp>
        <p:sp>
          <p:nvSpPr>
            <p:cNvPr id="19" name="Pentagon 10">
              <a:extLst>
                <a:ext uri="{FF2B5EF4-FFF2-40B4-BE49-F238E27FC236}">
                  <a16:creationId xmlns:a16="http://schemas.microsoft.com/office/drawing/2014/main" xmlns="" id="{E2042DCF-6E1F-4588-8020-7FC5F8A46A0B}"/>
                </a:ext>
              </a:extLst>
            </p:cNvPr>
            <p:cNvSpPr/>
            <p:nvPr/>
          </p:nvSpPr>
          <p:spPr>
            <a:xfrm>
              <a:off x="1912729" y="3262198"/>
              <a:ext cx="3510756" cy="607219"/>
            </a:xfrm>
            <a:prstGeom prst="homePlate">
              <a:avLst>
                <a:gd name="adj" fmla="val 36274"/>
              </a:avLst>
            </a:prstGeom>
            <a:solidFill>
              <a:srgbClr val="D0905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20" name="Pentagon 11">
              <a:extLst>
                <a:ext uri="{FF2B5EF4-FFF2-40B4-BE49-F238E27FC236}">
                  <a16:creationId xmlns:a16="http://schemas.microsoft.com/office/drawing/2014/main" xmlns="" id="{384C7566-F4E3-43F0-8566-72B39FEAB2AA}"/>
                </a:ext>
              </a:extLst>
            </p:cNvPr>
            <p:cNvSpPr/>
            <p:nvPr/>
          </p:nvSpPr>
          <p:spPr>
            <a:xfrm>
              <a:off x="1912729" y="4164497"/>
              <a:ext cx="3510756" cy="607219"/>
            </a:xfrm>
            <a:prstGeom prst="homePlate">
              <a:avLst>
                <a:gd name="adj" fmla="val 36274"/>
              </a:avLst>
            </a:prstGeom>
            <a:solidFill>
              <a:srgbClr val="50497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5400">
                <a:solidFill>
                  <a:schemeClr val="bg1"/>
                </a:solidFill>
                <a:cs typeface="+mn-ea"/>
                <a:sym typeface="+mn-lt"/>
              </a:endParaRPr>
            </a:p>
          </p:txBody>
        </p:sp>
        <p:sp>
          <p:nvSpPr>
            <p:cNvPr id="21" name="Pentagon 12">
              <a:extLst>
                <a:ext uri="{FF2B5EF4-FFF2-40B4-BE49-F238E27FC236}">
                  <a16:creationId xmlns:a16="http://schemas.microsoft.com/office/drawing/2014/main" xmlns="" id="{A22D4F70-55F0-459D-AC30-7DDA7072AAD5}"/>
                </a:ext>
              </a:extLst>
            </p:cNvPr>
            <p:cNvSpPr/>
            <p:nvPr/>
          </p:nvSpPr>
          <p:spPr>
            <a:xfrm>
              <a:off x="1912729" y="5066795"/>
              <a:ext cx="3510756" cy="607219"/>
            </a:xfrm>
            <a:prstGeom prst="homePlate">
              <a:avLst>
                <a:gd name="adj" fmla="val 36274"/>
              </a:avLst>
            </a:prstGeom>
            <a:solidFill>
              <a:srgbClr val="D0905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cs typeface="+mn-ea"/>
                <a:sym typeface="+mn-lt"/>
              </a:endParaRPr>
            </a:p>
          </p:txBody>
        </p:sp>
        <p:sp>
          <p:nvSpPr>
            <p:cNvPr id="22" name="TextBox 38">
              <a:extLst>
                <a:ext uri="{FF2B5EF4-FFF2-40B4-BE49-F238E27FC236}">
                  <a16:creationId xmlns:a16="http://schemas.microsoft.com/office/drawing/2014/main" xmlns="" id="{200AA035-D605-4D2B-9F7B-3F39D19AE112}"/>
                </a:ext>
              </a:extLst>
            </p:cNvPr>
            <p:cNvSpPr txBox="1"/>
            <p:nvPr/>
          </p:nvSpPr>
          <p:spPr>
            <a:xfrm>
              <a:off x="1972257" y="2401395"/>
              <a:ext cx="479821"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chemeClr val="bg1"/>
                  </a:solidFill>
                  <a:cs typeface="+mn-ea"/>
                  <a:sym typeface="+mn-lt"/>
                </a:rPr>
                <a:t>1</a:t>
              </a:r>
            </a:p>
          </p:txBody>
        </p:sp>
        <p:sp>
          <p:nvSpPr>
            <p:cNvPr id="23" name="TextBox 191">
              <a:extLst>
                <a:ext uri="{FF2B5EF4-FFF2-40B4-BE49-F238E27FC236}">
                  <a16:creationId xmlns:a16="http://schemas.microsoft.com/office/drawing/2014/main" xmlns="" id="{846172C8-8F78-4A9E-A90C-CC2124823399}"/>
                </a:ext>
              </a:extLst>
            </p:cNvPr>
            <p:cNvSpPr txBox="1"/>
            <p:nvPr/>
          </p:nvSpPr>
          <p:spPr>
            <a:xfrm>
              <a:off x="1972257" y="3303861"/>
              <a:ext cx="479821"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chemeClr val="bg1"/>
                  </a:solidFill>
                  <a:cs typeface="+mn-ea"/>
                  <a:sym typeface="+mn-lt"/>
                </a:rPr>
                <a:t>2</a:t>
              </a:r>
            </a:p>
          </p:txBody>
        </p:sp>
        <p:sp>
          <p:nvSpPr>
            <p:cNvPr id="24" name="TextBox 192">
              <a:extLst>
                <a:ext uri="{FF2B5EF4-FFF2-40B4-BE49-F238E27FC236}">
                  <a16:creationId xmlns:a16="http://schemas.microsoft.com/office/drawing/2014/main" xmlns="" id="{60712561-E82A-4C47-9B0F-141F75E74168}"/>
                </a:ext>
              </a:extLst>
            </p:cNvPr>
            <p:cNvSpPr txBox="1"/>
            <p:nvPr/>
          </p:nvSpPr>
          <p:spPr>
            <a:xfrm>
              <a:off x="1972257" y="4206327"/>
              <a:ext cx="479821"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chemeClr val="bg1"/>
                  </a:solidFill>
                  <a:cs typeface="+mn-ea"/>
                  <a:sym typeface="+mn-lt"/>
                </a:rPr>
                <a:t>3</a:t>
              </a:r>
            </a:p>
          </p:txBody>
        </p:sp>
        <p:sp>
          <p:nvSpPr>
            <p:cNvPr id="25" name="TextBox 193">
              <a:extLst>
                <a:ext uri="{FF2B5EF4-FFF2-40B4-BE49-F238E27FC236}">
                  <a16:creationId xmlns:a16="http://schemas.microsoft.com/office/drawing/2014/main" xmlns="" id="{20BF2086-59FF-4DD5-9B4C-646340429E75}"/>
                </a:ext>
              </a:extLst>
            </p:cNvPr>
            <p:cNvSpPr txBox="1"/>
            <p:nvPr/>
          </p:nvSpPr>
          <p:spPr>
            <a:xfrm>
              <a:off x="1972257" y="5108794"/>
              <a:ext cx="479821"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chemeClr val="bg1"/>
                  </a:solidFill>
                  <a:cs typeface="+mn-ea"/>
                  <a:sym typeface="+mn-lt"/>
                </a:rPr>
                <a:t>4</a:t>
              </a:r>
            </a:p>
          </p:txBody>
        </p:sp>
      </p:grpSp>
      <p:sp>
        <p:nvSpPr>
          <p:cNvPr id="38" name="Rectangle 27">
            <a:extLst>
              <a:ext uri="{FF2B5EF4-FFF2-40B4-BE49-F238E27FC236}">
                <a16:creationId xmlns:a16="http://schemas.microsoft.com/office/drawing/2014/main" xmlns="" id="{8CF724FA-1D7C-4AFE-AC41-4B00D641B161}"/>
              </a:ext>
            </a:extLst>
          </p:cNvPr>
          <p:cNvSpPr/>
          <p:nvPr/>
        </p:nvSpPr>
        <p:spPr>
          <a:xfrm>
            <a:off x="5217750" y="2191529"/>
            <a:ext cx="5486109" cy="497957"/>
          </a:xfrm>
          <a:prstGeom prst="rect">
            <a:avLst/>
          </a:prstGeom>
        </p:spPr>
        <p:txBody>
          <a:bodyPr wrap="square">
            <a:spAutoFit/>
          </a:bodyPr>
          <a:lstStyle/>
          <a:p>
            <a:pPr defTabSz="1828800">
              <a:lnSpc>
                <a:spcPct val="120000"/>
              </a:lnSpc>
            </a:pPr>
            <a:r>
              <a:rPr lang="zh-CN" altLang="en-US" sz="2400" b="1" dirty="0">
                <a:solidFill>
                  <a:schemeClr val="tx1">
                    <a:lumMod val="65000"/>
                    <a:lumOff val="35000"/>
                  </a:schemeClr>
                </a:solidFill>
                <a:cs typeface="+mn-ea"/>
                <a:sym typeface="+mn-lt"/>
              </a:rPr>
              <a:t>输入标题</a:t>
            </a:r>
            <a:endParaRPr lang="en-US" altLang="zh-CN" sz="2400" b="1" dirty="0">
              <a:solidFill>
                <a:schemeClr val="tx1">
                  <a:lumMod val="65000"/>
                  <a:lumOff val="35000"/>
                </a:schemeClr>
              </a:solidFill>
              <a:cs typeface="+mn-ea"/>
              <a:sym typeface="+mn-lt"/>
            </a:endParaRPr>
          </a:p>
        </p:txBody>
      </p:sp>
      <p:sp>
        <p:nvSpPr>
          <p:cNvPr id="39" name="Rectangle 28">
            <a:extLst>
              <a:ext uri="{FF2B5EF4-FFF2-40B4-BE49-F238E27FC236}">
                <a16:creationId xmlns:a16="http://schemas.microsoft.com/office/drawing/2014/main" xmlns="" id="{A8C30A99-ADC6-4446-9763-0435FD3BEB96}"/>
              </a:ext>
            </a:extLst>
          </p:cNvPr>
          <p:cNvSpPr/>
          <p:nvPr/>
        </p:nvSpPr>
        <p:spPr>
          <a:xfrm>
            <a:off x="5217750" y="2656350"/>
            <a:ext cx="5486109" cy="609398"/>
          </a:xfrm>
          <a:prstGeom prst="rect">
            <a:avLst/>
          </a:prstGeom>
        </p:spPr>
        <p:txBody>
          <a:bodyPr wrap="square">
            <a:spAutoFit/>
          </a:bodyPr>
          <a:lstStyle/>
          <a:p>
            <a:pPr defTabSz="1828800">
              <a:lnSpc>
                <a:spcPct val="12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您的内容打在这里，或者通过复制您的文本后，在此框中选择粘贴，并选择只保留文字。</a:t>
            </a:r>
            <a:endParaRPr lang="id-ID" sz="1400" kern="1200" dirty="0">
              <a:solidFill>
                <a:schemeClr val="tx1">
                  <a:lumMod val="65000"/>
                  <a:lumOff val="35000"/>
                </a:schemeClr>
              </a:solidFill>
              <a:cs typeface="+mn-ea"/>
              <a:sym typeface="+mn-lt"/>
            </a:endParaRPr>
          </a:p>
        </p:txBody>
      </p:sp>
      <p:sp>
        <p:nvSpPr>
          <p:cNvPr id="40" name="Rectangle 27">
            <a:extLst>
              <a:ext uri="{FF2B5EF4-FFF2-40B4-BE49-F238E27FC236}">
                <a16:creationId xmlns:a16="http://schemas.microsoft.com/office/drawing/2014/main" xmlns="" id="{3D1DC4FE-0A35-474D-9CE4-505A12EB9F91}"/>
              </a:ext>
            </a:extLst>
          </p:cNvPr>
          <p:cNvSpPr/>
          <p:nvPr/>
        </p:nvSpPr>
        <p:spPr>
          <a:xfrm>
            <a:off x="5217750" y="3289268"/>
            <a:ext cx="5486109" cy="497957"/>
          </a:xfrm>
          <a:prstGeom prst="rect">
            <a:avLst/>
          </a:prstGeom>
        </p:spPr>
        <p:txBody>
          <a:bodyPr wrap="square">
            <a:spAutoFit/>
          </a:bodyPr>
          <a:lstStyle/>
          <a:p>
            <a:pPr defTabSz="1828800">
              <a:lnSpc>
                <a:spcPct val="120000"/>
              </a:lnSpc>
            </a:pPr>
            <a:r>
              <a:rPr lang="zh-CN" altLang="en-US" sz="2400" b="1" dirty="0">
                <a:solidFill>
                  <a:schemeClr val="tx1">
                    <a:lumMod val="65000"/>
                    <a:lumOff val="35000"/>
                  </a:schemeClr>
                </a:solidFill>
                <a:cs typeface="+mn-ea"/>
                <a:sym typeface="+mn-lt"/>
              </a:rPr>
              <a:t>输入标题</a:t>
            </a:r>
            <a:endParaRPr lang="en-US" altLang="zh-CN" sz="2400" b="1" dirty="0">
              <a:solidFill>
                <a:schemeClr val="tx1">
                  <a:lumMod val="65000"/>
                  <a:lumOff val="35000"/>
                </a:schemeClr>
              </a:solidFill>
              <a:cs typeface="+mn-ea"/>
              <a:sym typeface="+mn-lt"/>
            </a:endParaRPr>
          </a:p>
        </p:txBody>
      </p:sp>
      <p:sp>
        <p:nvSpPr>
          <p:cNvPr id="41" name="Rectangle 28">
            <a:extLst>
              <a:ext uri="{FF2B5EF4-FFF2-40B4-BE49-F238E27FC236}">
                <a16:creationId xmlns:a16="http://schemas.microsoft.com/office/drawing/2014/main" xmlns="" id="{F02B0B4E-6D8E-43C0-8A1A-80163D154B8D}"/>
              </a:ext>
            </a:extLst>
          </p:cNvPr>
          <p:cNvSpPr/>
          <p:nvPr/>
        </p:nvSpPr>
        <p:spPr>
          <a:xfrm>
            <a:off x="5217750" y="3754089"/>
            <a:ext cx="5486109" cy="609398"/>
          </a:xfrm>
          <a:prstGeom prst="rect">
            <a:avLst/>
          </a:prstGeom>
        </p:spPr>
        <p:txBody>
          <a:bodyPr wrap="square">
            <a:spAutoFit/>
          </a:bodyPr>
          <a:lstStyle/>
          <a:p>
            <a:pPr defTabSz="1828800">
              <a:lnSpc>
                <a:spcPct val="12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您的内容打在这里，或者通过复制您的文本后，在此框中选择粘贴，并选择只保留文字。</a:t>
            </a:r>
            <a:endParaRPr lang="id-ID" sz="1400" kern="1200" dirty="0">
              <a:solidFill>
                <a:schemeClr val="tx1">
                  <a:lumMod val="65000"/>
                  <a:lumOff val="35000"/>
                </a:schemeClr>
              </a:solidFill>
              <a:cs typeface="+mn-ea"/>
              <a:sym typeface="+mn-lt"/>
            </a:endParaRPr>
          </a:p>
        </p:txBody>
      </p:sp>
      <p:sp>
        <p:nvSpPr>
          <p:cNvPr id="42" name="Rectangle 27">
            <a:extLst>
              <a:ext uri="{FF2B5EF4-FFF2-40B4-BE49-F238E27FC236}">
                <a16:creationId xmlns:a16="http://schemas.microsoft.com/office/drawing/2014/main" xmlns="" id="{E1F3F758-E71A-488A-90EB-5FB61F863A21}"/>
              </a:ext>
            </a:extLst>
          </p:cNvPr>
          <p:cNvSpPr/>
          <p:nvPr/>
        </p:nvSpPr>
        <p:spPr>
          <a:xfrm>
            <a:off x="5217750" y="4387008"/>
            <a:ext cx="5486109" cy="497957"/>
          </a:xfrm>
          <a:prstGeom prst="rect">
            <a:avLst/>
          </a:prstGeom>
        </p:spPr>
        <p:txBody>
          <a:bodyPr wrap="square">
            <a:spAutoFit/>
          </a:bodyPr>
          <a:lstStyle/>
          <a:p>
            <a:pPr defTabSz="1828800">
              <a:lnSpc>
                <a:spcPct val="120000"/>
              </a:lnSpc>
            </a:pPr>
            <a:r>
              <a:rPr lang="zh-CN" altLang="en-US" sz="2400" b="1" dirty="0">
                <a:solidFill>
                  <a:schemeClr val="tx1">
                    <a:lumMod val="65000"/>
                    <a:lumOff val="35000"/>
                  </a:schemeClr>
                </a:solidFill>
                <a:cs typeface="+mn-ea"/>
                <a:sym typeface="+mn-lt"/>
              </a:rPr>
              <a:t>输入标题</a:t>
            </a:r>
            <a:endParaRPr lang="en-US" altLang="zh-CN" sz="2400" b="1" dirty="0">
              <a:solidFill>
                <a:schemeClr val="tx1">
                  <a:lumMod val="65000"/>
                  <a:lumOff val="35000"/>
                </a:schemeClr>
              </a:solidFill>
              <a:cs typeface="+mn-ea"/>
              <a:sym typeface="+mn-lt"/>
            </a:endParaRPr>
          </a:p>
        </p:txBody>
      </p:sp>
      <p:sp>
        <p:nvSpPr>
          <p:cNvPr id="43" name="Rectangle 28">
            <a:extLst>
              <a:ext uri="{FF2B5EF4-FFF2-40B4-BE49-F238E27FC236}">
                <a16:creationId xmlns:a16="http://schemas.microsoft.com/office/drawing/2014/main" xmlns="" id="{06FA471A-D8E1-401A-97E2-F2349DFCC4F3}"/>
              </a:ext>
            </a:extLst>
          </p:cNvPr>
          <p:cNvSpPr/>
          <p:nvPr/>
        </p:nvSpPr>
        <p:spPr>
          <a:xfrm>
            <a:off x="5217750" y="4851829"/>
            <a:ext cx="5486109" cy="609398"/>
          </a:xfrm>
          <a:prstGeom prst="rect">
            <a:avLst/>
          </a:prstGeom>
        </p:spPr>
        <p:txBody>
          <a:bodyPr wrap="square">
            <a:spAutoFit/>
          </a:bodyPr>
          <a:lstStyle/>
          <a:p>
            <a:pPr defTabSz="1828800">
              <a:lnSpc>
                <a:spcPct val="120000"/>
              </a:lnSpc>
            </a:pPr>
            <a:r>
              <a:rPr lang="zh-CN" altLang="en-US" sz="1400" dirty="0">
                <a:solidFill>
                  <a:schemeClr val="tx1">
                    <a:lumMod val="75000"/>
                    <a:lumOff val="25000"/>
                  </a:schemeClr>
                </a:solidFill>
                <a:cs typeface="+mn-ea"/>
                <a:sym typeface="+mn-lt"/>
              </a:rPr>
              <a:t>您的内容打在这里，或者通过复制您的文本后，在此框中选择粘贴，并选择只保留文字。</a:t>
            </a:r>
            <a:endParaRPr lang="id-ID" sz="1400" kern="1200" dirty="0">
              <a:solidFill>
                <a:schemeClr val="tx1">
                  <a:lumMod val="65000"/>
                  <a:lumOff val="35000"/>
                </a:schemeClr>
              </a:solidFill>
              <a:cs typeface="+mn-ea"/>
              <a:sym typeface="+mn-lt"/>
            </a:endParaRPr>
          </a:p>
        </p:txBody>
      </p:sp>
      <p:sp>
        <p:nvSpPr>
          <p:cNvPr id="44" name="TextBox 7">
            <a:extLst>
              <a:ext uri="{FF2B5EF4-FFF2-40B4-BE49-F238E27FC236}">
                <a16:creationId xmlns:a16="http://schemas.microsoft.com/office/drawing/2014/main" xmlns="" id="{16E25891-8F66-45EC-89CD-A32AF4345F53}"/>
              </a:ext>
            </a:extLst>
          </p:cNvPr>
          <p:cNvSpPr>
            <a:spLocks noChangeArrowheads="1"/>
          </p:cNvSpPr>
          <p:nvPr/>
        </p:nvSpPr>
        <p:spPr bwMode="auto">
          <a:xfrm>
            <a:off x="2190477" y="2547153"/>
            <a:ext cx="1849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spc="400" dirty="0">
                <a:solidFill>
                  <a:schemeClr val="bg1"/>
                </a:solidFill>
                <a:cs typeface="+mn-ea"/>
                <a:sym typeface="+mn-lt"/>
              </a:rPr>
              <a:t>课题背景</a:t>
            </a:r>
          </a:p>
        </p:txBody>
      </p:sp>
      <p:sp>
        <p:nvSpPr>
          <p:cNvPr id="45" name="TextBox 7">
            <a:extLst>
              <a:ext uri="{FF2B5EF4-FFF2-40B4-BE49-F238E27FC236}">
                <a16:creationId xmlns:a16="http://schemas.microsoft.com/office/drawing/2014/main" xmlns="" id="{86626498-6A19-451E-904E-1E4E500371E1}"/>
              </a:ext>
            </a:extLst>
          </p:cNvPr>
          <p:cNvSpPr>
            <a:spLocks noChangeArrowheads="1"/>
          </p:cNvSpPr>
          <p:nvPr/>
        </p:nvSpPr>
        <p:spPr bwMode="auto">
          <a:xfrm>
            <a:off x="2190477" y="3313887"/>
            <a:ext cx="1849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spc="400" dirty="0">
                <a:solidFill>
                  <a:schemeClr val="bg1"/>
                </a:solidFill>
                <a:cs typeface="+mn-ea"/>
                <a:sym typeface="+mn-lt"/>
              </a:rPr>
              <a:t>课题背景</a:t>
            </a:r>
          </a:p>
        </p:txBody>
      </p:sp>
      <p:sp>
        <p:nvSpPr>
          <p:cNvPr id="46" name="TextBox 7">
            <a:extLst>
              <a:ext uri="{FF2B5EF4-FFF2-40B4-BE49-F238E27FC236}">
                <a16:creationId xmlns:a16="http://schemas.microsoft.com/office/drawing/2014/main" xmlns="" id="{8DC7A4E5-F477-47A9-8716-160A4D518A61}"/>
              </a:ext>
            </a:extLst>
          </p:cNvPr>
          <p:cNvSpPr>
            <a:spLocks noChangeArrowheads="1"/>
          </p:cNvSpPr>
          <p:nvPr/>
        </p:nvSpPr>
        <p:spPr bwMode="auto">
          <a:xfrm>
            <a:off x="2190477" y="4086603"/>
            <a:ext cx="1849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spc="400" dirty="0">
                <a:solidFill>
                  <a:schemeClr val="bg1"/>
                </a:solidFill>
                <a:cs typeface="+mn-ea"/>
                <a:sym typeface="+mn-lt"/>
              </a:rPr>
              <a:t>课题背景</a:t>
            </a:r>
          </a:p>
        </p:txBody>
      </p:sp>
      <p:sp>
        <p:nvSpPr>
          <p:cNvPr id="47" name="TextBox 7">
            <a:extLst>
              <a:ext uri="{FF2B5EF4-FFF2-40B4-BE49-F238E27FC236}">
                <a16:creationId xmlns:a16="http://schemas.microsoft.com/office/drawing/2014/main" xmlns="" id="{2D5F7F5C-1D5F-4535-ADAC-D76F15EE7815}"/>
              </a:ext>
            </a:extLst>
          </p:cNvPr>
          <p:cNvSpPr>
            <a:spLocks noChangeArrowheads="1"/>
          </p:cNvSpPr>
          <p:nvPr/>
        </p:nvSpPr>
        <p:spPr bwMode="auto">
          <a:xfrm>
            <a:off x="2190477" y="4851829"/>
            <a:ext cx="1849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spc="400" dirty="0">
                <a:solidFill>
                  <a:schemeClr val="bg1"/>
                </a:solidFill>
                <a:cs typeface="+mn-ea"/>
                <a:sym typeface="+mn-lt"/>
              </a:rPr>
              <a:t>课题背景</a:t>
            </a:r>
          </a:p>
        </p:txBody>
      </p:sp>
    </p:spTree>
    <p:extLst>
      <p:ext uri="{BB962C8B-B14F-4D97-AF65-F5344CB8AC3E}">
        <p14:creationId xmlns:p14="http://schemas.microsoft.com/office/powerpoint/2010/main" val="324234418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ppt_x"/>
                                          </p:val>
                                        </p:tav>
                                        <p:tav tm="100000">
                                          <p:val>
                                            <p:strVal val="#ppt_x"/>
                                          </p:val>
                                        </p:tav>
                                      </p:tavLst>
                                    </p:anim>
                                    <p:anim calcmode="lin" valueType="num">
                                      <p:cBhvr additive="base">
                                        <p:cTn id="35" dur="500" fill="hold"/>
                                        <p:tgtEl>
                                          <p:spTgt spid="39"/>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ppt_x"/>
                                          </p:val>
                                        </p:tav>
                                        <p:tav tm="100000">
                                          <p:val>
                                            <p:strVal val="#ppt_x"/>
                                          </p:val>
                                        </p:tav>
                                      </p:tavLst>
                                    </p:anim>
                                    <p:anim calcmode="lin" valueType="num">
                                      <p:cBhvr additive="base">
                                        <p:cTn id="40" dur="500" fill="hold"/>
                                        <p:tgtEl>
                                          <p:spTgt spid="4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ppt_x"/>
                                          </p:val>
                                        </p:tav>
                                        <p:tav tm="100000">
                                          <p:val>
                                            <p:strVal val="#ppt_x"/>
                                          </p:val>
                                        </p:tav>
                                      </p:tavLst>
                                    </p:anim>
                                    <p:anim calcmode="lin" valueType="num">
                                      <p:cBhvr additive="base">
                                        <p:cTn id="44" dur="500" fill="hold"/>
                                        <p:tgtEl>
                                          <p:spTgt spid="41"/>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ppt_x"/>
                                          </p:val>
                                        </p:tav>
                                        <p:tav tm="100000">
                                          <p:val>
                                            <p:strVal val="#ppt_x"/>
                                          </p:val>
                                        </p:tav>
                                      </p:tavLst>
                                    </p:anim>
                                    <p:anim calcmode="lin" valueType="num">
                                      <p:cBhvr additive="base">
                                        <p:cTn id="49" dur="500" fill="hold"/>
                                        <p:tgtEl>
                                          <p:spTgt spid="4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1000"/>
                                        <p:tgtEl>
                                          <p:spTgt spid="46"/>
                                        </p:tgtEl>
                                      </p:cBhvr>
                                    </p:animEffect>
                                    <p:anim calcmode="lin" valueType="num">
                                      <p:cBhvr>
                                        <p:cTn id="73" dur="1000" fill="hold"/>
                                        <p:tgtEl>
                                          <p:spTgt spid="46"/>
                                        </p:tgtEl>
                                        <p:attrNameLst>
                                          <p:attrName>ppt_x</p:attrName>
                                        </p:attrNameLst>
                                      </p:cBhvr>
                                      <p:tavLst>
                                        <p:tav tm="0">
                                          <p:val>
                                            <p:strVal val="#ppt_x"/>
                                          </p:val>
                                        </p:tav>
                                        <p:tav tm="100000">
                                          <p:val>
                                            <p:strVal val="#ppt_x"/>
                                          </p:val>
                                        </p:tav>
                                      </p:tavLst>
                                    </p:anim>
                                    <p:anim calcmode="lin" valueType="num">
                                      <p:cBhvr>
                                        <p:cTn id="7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1000"/>
                                        <p:tgtEl>
                                          <p:spTgt spid="47"/>
                                        </p:tgtEl>
                                      </p:cBhvr>
                                    </p:animEffect>
                                    <p:anim calcmode="lin" valueType="num">
                                      <p:cBhvr>
                                        <p:cTn id="80" dur="1000" fill="hold"/>
                                        <p:tgtEl>
                                          <p:spTgt spid="47"/>
                                        </p:tgtEl>
                                        <p:attrNameLst>
                                          <p:attrName>ppt_x</p:attrName>
                                        </p:attrNameLst>
                                      </p:cBhvr>
                                      <p:tavLst>
                                        <p:tav tm="0">
                                          <p:val>
                                            <p:strVal val="#ppt_x"/>
                                          </p:val>
                                        </p:tav>
                                        <p:tav tm="100000">
                                          <p:val>
                                            <p:strVal val="#ppt_x"/>
                                          </p:val>
                                        </p:tav>
                                      </p:tavLst>
                                    </p:anim>
                                    <p:anim calcmode="lin" valueType="num">
                                      <p:cBhvr>
                                        <p:cTn id="81"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38" grpId="0"/>
      <p:bldP spid="39" grpId="0"/>
      <p:bldP spid="40" grpId="0"/>
      <p:bldP spid="41" grpId="0"/>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grpSp>
        <p:nvGrpSpPr>
          <p:cNvPr id="12" name="组合 11">
            <a:extLst>
              <a:ext uri="{FF2B5EF4-FFF2-40B4-BE49-F238E27FC236}">
                <a16:creationId xmlns:a16="http://schemas.microsoft.com/office/drawing/2014/main" xmlns="" id="{B32D0D37-22E1-47A0-9595-39172E75CA4F}"/>
              </a:ext>
            </a:extLst>
          </p:cNvPr>
          <p:cNvGrpSpPr/>
          <p:nvPr/>
        </p:nvGrpSpPr>
        <p:grpSpPr>
          <a:xfrm>
            <a:off x="4582052" y="2272147"/>
            <a:ext cx="1541768" cy="1533042"/>
            <a:chOff x="3262377" y="1635646"/>
            <a:chExt cx="1156542" cy="1150061"/>
          </a:xfrm>
        </p:grpSpPr>
        <p:sp>
          <p:nvSpPr>
            <p:cNvPr id="13" name="对角圆角矩形 6">
              <a:extLst>
                <a:ext uri="{FF2B5EF4-FFF2-40B4-BE49-F238E27FC236}">
                  <a16:creationId xmlns:a16="http://schemas.microsoft.com/office/drawing/2014/main" xmlns="" id="{60E6D900-4105-4248-B146-6F208C98F4BD}"/>
                </a:ext>
              </a:extLst>
            </p:cNvPr>
            <p:cNvSpPr/>
            <p:nvPr/>
          </p:nvSpPr>
          <p:spPr>
            <a:xfrm flipH="1">
              <a:off x="3262377" y="1635646"/>
              <a:ext cx="1094626" cy="1094560"/>
            </a:xfrm>
            <a:prstGeom prst="round2DiagRect">
              <a:avLst>
                <a:gd name="adj1" fmla="val 31271"/>
                <a:gd name="adj2" fmla="val 0"/>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endParaRPr lang="zh-CN" altLang="en-US" sz="2000" dirty="0">
                <a:solidFill>
                  <a:srgbClr val="FFFFFF"/>
                </a:solidFill>
                <a:cs typeface="+mn-ea"/>
                <a:sym typeface="+mn-lt"/>
              </a:endParaRPr>
            </a:p>
          </p:txBody>
        </p:sp>
        <p:sp>
          <p:nvSpPr>
            <p:cNvPr id="14" name="对角圆角矩形 8">
              <a:extLst>
                <a:ext uri="{FF2B5EF4-FFF2-40B4-BE49-F238E27FC236}">
                  <a16:creationId xmlns:a16="http://schemas.microsoft.com/office/drawing/2014/main" xmlns="" id="{A4D5ECB7-F081-4E4F-8298-281F17E47647}"/>
                </a:ext>
              </a:extLst>
            </p:cNvPr>
            <p:cNvSpPr/>
            <p:nvPr/>
          </p:nvSpPr>
          <p:spPr>
            <a:xfrm flipH="1">
              <a:off x="3324293" y="1691147"/>
              <a:ext cx="1094626" cy="1094560"/>
            </a:xfrm>
            <a:prstGeom prst="round2DiagRect">
              <a:avLst>
                <a:gd name="adj1" fmla="val 31271"/>
                <a:gd name="adj2" fmla="val 0"/>
              </a:avLst>
            </a:pr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r>
                <a:rPr lang="zh-CN" altLang="en-US" dirty="0">
                  <a:solidFill>
                    <a:srgbClr val="FFFFFF"/>
                  </a:solidFill>
                  <a:cs typeface="+mn-ea"/>
                  <a:sym typeface="+mn-lt"/>
                </a:rPr>
                <a:t>添加标</a:t>
              </a:r>
              <a:endParaRPr lang="en-US" altLang="zh-CN" dirty="0">
                <a:solidFill>
                  <a:srgbClr val="FFFFFF"/>
                </a:solidFill>
                <a:cs typeface="+mn-ea"/>
                <a:sym typeface="+mn-lt"/>
              </a:endParaRPr>
            </a:p>
            <a:p>
              <a:pPr algn="ctr" defTabSz="962660" fontAlgn="auto">
                <a:spcBef>
                  <a:spcPts val="0"/>
                </a:spcBef>
                <a:spcAft>
                  <a:spcPts val="0"/>
                </a:spcAft>
                <a:defRPr/>
              </a:pPr>
              <a:r>
                <a:rPr lang="zh-CN" altLang="en-US" dirty="0">
                  <a:solidFill>
                    <a:srgbClr val="FFFFFF"/>
                  </a:solidFill>
                  <a:cs typeface="+mn-ea"/>
                  <a:sym typeface="+mn-lt"/>
                </a:rPr>
                <a:t>题</a:t>
              </a:r>
            </a:p>
          </p:txBody>
        </p:sp>
      </p:grpSp>
      <p:grpSp>
        <p:nvGrpSpPr>
          <p:cNvPr id="15" name="组合 14">
            <a:extLst>
              <a:ext uri="{FF2B5EF4-FFF2-40B4-BE49-F238E27FC236}">
                <a16:creationId xmlns:a16="http://schemas.microsoft.com/office/drawing/2014/main" xmlns="" id="{D11C9B49-C81D-4528-AA05-30DADB24584A}"/>
              </a:ext>
            </a:extLst>
          </p:cNvPr>
          <p:cNvGrpSpPr/>
          <p:nvPr/>
        </p:nvGrpSpPr>
        <p:grpSpPr>
          <a:xfrm>
            <a:off x="6241704" y="2272147"/>
            <a:ext cx="1552226" cy="1533042"/>
            <a:chOff x="4499992" y="1635646"/>
            <a:chExt cx="1164387" cy="1150061"/>
          </a:xfrm>
        </p:grpSpPr>
        <p:sp>
          <p:nvSpPr>
            <p:cNvPr id="16" name="对角圆角矩形 10">
              <a:extLst>
                <a:ext uri="{FF2B5EF4-FFF2-40B4-BE49-F238E27FC236}">
                  <a16:creationId xmlns:a16="http://schemas.microsoft.com/office/drawing/2014/main" xmlns="" id="{4DDB22B2-1797-426D-B606-7037A75F87CB}"/>
                </a:ext>
              </a:extLst>
            </p:cNvPr>
            <p:cNvSpPr/>
            <p:nvPr/>
          </p:nvSpPr>
          <p:spPr>
            <a:xfrm>
              <a:off x="4569753" y="1635646"/>
              <a:ext cx="1094626" cy="1094560"/>
            </a:xfrm>
            <a:prstGeom prst="round2DiagRect">
              <a:avLst>
                <a:gd name="adj1" fmla="val 31271"/>
                <a:gd name="adj2" fmla="val 0"/>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endParaRPr lang="zh-CN" altLang="en-US" sz="2000" dirty="0">
                <a:solidFill>
                  <a:srgbClr val="FFFFFF"/>
                </a:solidFill>
                <a:cs typeface="+mn-ea"/>
                <a:sym typeface="+mn-lt"/>
              </a:endParaRPr>
            </a:p>
          </p:txBody>
        </p:sp>
        <p:sp>
          <p:nvSpPr>
            <p:cNvPr id="17" name="对角圆角矩形 11">
              <a:extLst>
                <a:ext uri="{FF2B5EF4-FFF2-40B4-BE49-F238E27FC236}">
                  <a16:creationId xmlns:a16="http://schemas.microsoft.com/office/drawing/2014/main" xmlns="" id="{9D9C113C-971D-4D53-8E2E-CFD8A625E899}"/>
                </a:ext>
              </a:extLst>
            </p:cNvPr>
            <p:cNvSpPr/>
            <p:nvPr/>
          </p:nvSpPr>
          <p:spPr>
            <a:xfrm>
              <a:off x="4499992" y="1691147"/>
              <a:ext cx="1094626" cy="1094560"/>
            </a:xfrm>
            <a:prstGeom prst="round2DiagRect">
              <a:avLst>
                <a:gd name="adj1" fmla="val 31271"/>
                <a:gd name="adj2" fmla="val 0"/>
              </a:avLst>
            </a:pr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r>
                <a:rPr lang="zh-CN" altLang="en-US" dirty="0">
                  <a:solidFill>
                    <a:srgbClr val="FFFFFF"/>
                  </a:solidFill>
                  <a:cs typeface="+mn-ea"/>
                  <a:sym typeface="+mn-lt"/>
                </a:rPr>
                <a:t>添加标</a:t>
              </a:r>
              <a:endParaRPr lang="en-US" altLang="zh-CN" dirty="0">
                <a:solidFill>
                  <a:srgbClr val="FFFFFF"/>
                </a:solidFill>
                <a:cs typeface="+mn-ea"/>
                <a:sym typeface="+mn-lt"/>
              </a:endParaRPr>
            </a:p>
            <a:p>
              <a:pPr algn="ctr" defTabSz="962660" fontAlgn="auto">
                <a:spcBef>
                  <a:spcPts val="0"/>
                </a:spcBef>
                <a:spcAft>
                  <a:spcPts val="0"/>
                </a:spcAft>
                <a:defRPr/>
              </a:pPr>
              <a:r>
                <a:rPr lang="zh-CN" altLang="en-US" dirty="0">
                  <a:solidFill>
                    <a:srgbClr val="FFFFFF"/>
                  </a:solidFill>
                  <a:cs typeface="+mn-ea"/>
                  <a:sym typeface="+mn-lt"/>
                </a:rPr>
                <a:t>题</a:t>
              </a:r>
            </a:p>
          </p:txBody>
        </p:sp>
      </p:grpSp>
      <p:grpSp>
        <p:nvGrpSpPr>
          <p:cNvPr id="18" name="组合 17">
            <a:extLst>
              <a:ext uri="{FF2B5EF4-FFF2-40B4-BE49-F238E27FC236}">
                <a16:creationId xmlns:a16="http://schemas.microsoft.com/office/drawing/2014/main" xmlns="" id="{7C963FF7-4052-490B-B780-DE5D6ABB13FE}"/>
              </a:ext>
            </a:extLst>
          </p:cNvPr>
          <p:cNvGrpSpPr/>
          <p:nvPr/>
        </p:nvGrpSpPr>
        <p:grpSpPr>
          <a:xfrm>
            <a:off x="6241704" y="3913183"/>
            <a:ext cx="1552226" cy="1533040"/>
            <a:chOff x="4499992" y="2861850"/>
            <a:chExt cx="1164387" cy="1150060"/>
          </a:xfrm>
        </p:grpSpPr>
        <p:sp>
          <p:nvSpPr>
            <p:cNvPr id="19" name="对角圆角矩形 13">
              <a:extLst>
                <a:ext uri="{FF2B5EF4-FFF2-40B4-BE49-F238E27FC236}">
                  <a16:creationId xmlns:a16="http://schemas.microsoft.com/office/drawing/2014/main" xmlns="" id="{44066935-8AA3-41CC-9443-7006B6AA94CD}"/>
                </a:ext>
              </a:extLst>
            </p:cNvPr>
            <p:cNvSpPr/>
            <p:nvPr/>
          </p:nvSpPr>
          <p:spPr>
            <a:xfrm flipV="1">
              <a:off x="4569753" y="2917350"/>
              <a:ext cx="1094626" cy="1094560"/>
            </a:xfrm>
            <a:prstGeom prst="round2DiagRect">
              <a:avLst>
                <a:gd name="adj1" fmla="val 31271"/>
                <a:gd name="adj2" fmla="val 0"/>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endParaRPr lang="zh-CN" altLang="en-US" sz="2000" dirty="0">
                <a:solidFill>
                  <a:srgbClr val="FFFFFF"/>
                </a:solidFill>
                <a:cs typeface="+mn-ea"/>
                <a:sym typeface="+mn-lt"/>
              </a:endParaRPr>
            </a:p>
          </p:txBody>
        </p:sp>
        <p:sp>
          <p:nvSpPr>
            <p:cNvPr id="20" name="任意多边形 14">
              <a:extLst>
                <a:ext uri="{FF2B5EF4-FFF2-40B4-BE49-F238E27FC236}">
                  <a16:creationId xmlns:a16="http://schemas.microsoft.com/office/drawing/2014/main" xmlns="" id="{3C3AE876-E995-496D-9AF6-5853E92CFC20}"/>
                </a:ext>
              </a:extLst>
            </p:cNvPr>
            <p:cNvSpPr/>
            <p:nvPr/>
          </p:nvSpPr>
          <p:spPr>
            <a:xfrm>
              <a:off x="4499992" y="2861850"/>
              <a:ext cx="1094626" cy="1094560"/>
            </a:xfrm>
            <a:custGeom>
              <a:avLst/>
              <a:gdLst>
                <a:gd name="connsiteX0" fmla="*/ 0 w 1047750"/>
                <a:gd name="connsiteY0" fmla="*/ 0 h 1047750"/>
                <a:gd name="connsiteX1" fmla="*/ 720108 w 1047750"/>
                <a:gd name="connsiteY1" fmla="*/ 0 h 1047750"/>
                <a:gd name="connsiteX2" fmla="*/ 1047750 w 1047750"/>
                <a:gd name="connsiteY2" fmla="*/ 327642 h 1047750"/>
                <a:gd name="connsiteX3" fmla="*/ 1047750 w 1047750"/>
                <a:gd name="connsiteY3" fmla="*/ 1047750 h 1047750"/>
                <a:gd name="connsiteX4" fmla="*/ 327642 w 1047750"/>
                <a:gd name="connsiteY4" fmla="*/ 1047750 h 1047750"/>
                <a:gd name="connsiteX5" fmla="*/ 0 w 1047750"/>
                <a:gd name="connsiteY5" fmla="*/ 720108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0" h="1047750">
                  <a:moveTo>
                    <a:pt x="0" y="0"/>
                  </a:moveTo>
                  <a:lnTo>
                    <a:pt x="720108" y="0"/>
                  </a:lnTo>
                  <a:cubicBezTo>
                    <a:pt x="901060" y="0"/>
                    <a:pt x="1047750" y="146690"/>
                    <a:pt x="1047750" y="327642"/>
                  </a:cubicBezTo>
                  <a:lnTo>
                    <a:pt x="1047750" y="1047750"/>
                  </a:lnTo>
                  <a:lnTo>
                    <a:pt x="327642" y="1047750"/>
                  </a:lnTo>
                  <a:cubicBezTo>
                    <a:pt x="146690" y="1047750"/>
                    <a:pt x="0" y="901060"/>
                    <a:pt x="0" y="720108"/>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r>
                <a:rPr lang="zh-CN" altLang="en-US" dirty="0">
                  <a:solidFill>
                    <a:srgbClr val="FFFFFF"/>
                  </a:solidFill>
                  <a:cs typeface="+mn-ea"/>
                  <a:sym typeface="+mn-lt"/>
                </a:rPr>
                <a:t>添加标</a:t>
              </a:r>
              <a:endParaRPr lang="en-US" altLang="zh-CN" dirty="0">
                <a:solidFill>
                  <a:srgbClr val="FFFFFF"/>
                </a:solidFill>
                <a:cs typeface="+mn-ea"/>
                <a:sym typeface="+mn-lt"/>
              </a:endParaRPr>
            </a:p>
            <a:p>
              <a:pPr algn="ctr" defTabSz="962660" fontAlgn="auto">
                <a:spcBef>
                  <a:spcPts val="0"/>
                </a:spcBef>
                <a:spcAft>
                  <a:spcPts val="0"/>
                </a:spcAft>
                <a:defRPr/>
              </a:pPr>
              <a:r>
                <a:rPr lang="zh-CN" altLang="en-US" dirty="0">
                  <a:solidFill>
                    <a:srgbClr val="FFFFFF"/>
                  </a:solidFill>
                  <a:cs typeface="+mn-ea"/>
                  <a:sym typeface="+mn-lt"/>
                </a:rPr>
                <a:t>题</a:t>
              </a:r>
            </a:p>
          </p:txBody>
        </p:sp>
      </p:grpSp>
      <p:grpSp>
        <p:nvGrpSpPr>
          <p:cNvPr id="21" name="组合 20">
            <a:extLst>
              <a:ext uri="{FF2B5EF4-FFF2-40B4-BE49-F238E27FC236}">
                <a16:creationId xmlns:a16="http://schemas.microsoft.com/office/drawing/2014/main" xmlns="" id="{2DB89344-056A-4245-8D86-F27CCDDFAA6B}"/>
              </a:ext>
            </a:extLst>
          </p:cNvPr>
          <p:cNvGrpSpPr/>
          <p:nvPr/>
        </p:nvGrpSpPr>
        <p:grpSpPr>
          <a:xfrm>
            <a:off x="4582056" y="3900827"/>
            <a:ext cx="1541764" cy="1533040"/>
            <a:chOff x="3262378" y="2861850"/>
            <a:chExt cx="1156542" cy="1150060"/>
          </a:xfrm>
        </p:grpSpPr>
        <p:sp>
          <p:nvSpPr>
            <p:cNvPr id="22" name="对角圆角矩形 16">
              <a:extLst>
                <a:ext uri="{FF2B5EF4-FFF2-40B4-BE49-F238E27FC236}">
                  <a16:creationId xmlns:a16="http://schemas.microsoft.com/office/drawing/2014/main" xmlns="" id="{B7C76721-7318-40AA-9463-24F6D434978A}"/>
                </a:ext>
              </a:extLst>
            </p:cNvPr>
            <p:cNvSpPr/>
            <p:nvPr/>
          </p:nvSpPr>
          <p:spPr>
            <a:xfrm flipH="1" flipV="1">
              <a:off x="3262378" y="2917350"/>
              <a:ext cx="1094626" cy="1094560"/>
            </a:xfrm>
            <a:prstGeom prst="round2DiagRect">
              <a:avLst>
                <a:gd name="adj1" fmla="val 31271"/>
                <a:gd name="adj2" fmla="val 0"/>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endParaRPr lang="zh-CN" altLang="en-US" sz="2000" dirty="0">
                <a:solidFill>
                  <a:srgbClr val="FFFFFF"/>
                </a:solidFill>
                <a:cs typeface="+mn-ea"/>
                <a:sym typeface="+mn-lt"/>
              </a:endParaRPr>
            </a:p>
          </p:txBody>
        </p:sp>
        <p:sp>
          <p:nvSpPr>
            <p:cNvPr id="23" name="任意多边形 17">
              <a:extLst>
                <a:ext uri="{FF2B5EF4-FFF2-40B4-BE49-F238E27FC236}">
                  <a16:creationId xmlns:a16="http://schemas.microsoft.com/office/drawing/2014/main" xmlns="" id="{77215154-6E4E-46DB-8476-2E23E0568FC0}"/>
                </a:ext>
              </a:extLst>
            </p:cNvPr>
            <p:cNvSpPr/>
            <p:nvPr/>
          </p:nvSpPr>
          <p:spPr>
            <a:xfrm>
              <a:off x="3324294" y="2861850"/>
              <a:ext cx="1094626" cy="1094560"/>
            </a:xfrm>
            <a:custGeom>
              <a:avLst/>
              <a:gdLst>
                <a:gd name="connsiteX0" fmla="*/ 327642 w 1047750"/>
                <a:gd name="connsiteY0" fmla="*/ 0 h 1047750"/>
                <a:gd name="connsiteX1" fmla="*/ 1047750 w 1047750"/>
                <a:gd name="connsiteY1" fmla="*/ 0 h 1047750"/>
                <a:gd name="connsiteX2" fmla="*/ 1047750 w 1047750"/>
                <a:gd name="connsiteY2" fmla="*/ 720108 h 1047750"/>
                <a:gd name="connsiteX3" fmla="*/ 720108 w 1047750"/>
                <a:gd name="connsiteY3" fmla="*/ 1047750 h 1047750"/>
                <a:gd name="connsiteX4" fmla="*/ 0 w 1047750"/>
                <a:gd name="connsiteY4" fmla="*/ 1047750 h 1047750"/>
                <a:gd name="connsiteX5" fmla="*/ 0 w 1047750"/>
                <a:gd name="connsiteY5" fmla="*/ 327642 h 1047750"/>
                <a:gd name="connsiteX6" fmla="*/ 327642 w 1047750"/>
                <a:gd name="connsiteY6"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0" h="1047750">
                  <a:moveTo>
                    <a:pt x="327642" y="0"/>
                  </a:moveTo>
                  <a:lnTo>
                    <a:pt x="1047750" y="0"/>
                  </a:lnTo>
                  <a:lnTo>
                    <a:pt x="1047750" y="720108"/>
                  </a:lnTo>
                  <a:cubicBezTo>
                    <a:pt x="1047750" y="901060"/>
                    <a:pt x="901060" y="1047750"/>
                    <a:pt x="720108" y="1047750"/>
                  </a:cubicBezTo>
                  <a:lnTo>
                    <a:pt x="0" y="1047750"/>
                  </a:lnTo>
                  <a:lnTo>
                    <a:pt x="0" y="327642"/>
                  </a:lnTo>
                  <a:cubicBezTo>
                    <a:pt x="0" y="146690"/>
                    <a:pt x="146690" y="0"/>
                    <a:pt x="327642" y="0"/>
                  </a:cubicBezTo>
                  <a:close/>
                </a:path>
              </a:pathLst>
            </a:cu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3" tIns="57601" rIns="115203" bIns="57601" anchor="ctr"/>
            <a:lstStyle/>
            <a:p>
              <a:pPr algn="ctr" defTabSz="962660" fontAlgn="auto">
                <a:spcBef>
                  <a:spcPts val="0"/>
                </a:spcBef>
                <a:spcAft>
                  <a:spcPts val="0"/>
                </a:spcAft>
                <a:defRPr/>
              </a:pPr>
              <a:r>
                <a:rPr lang="zh-CN" altLang="en-US" dirty="0">
                  <a:solidFill>
                    <a:srgbClr val="FFFFFF"/>
                  </a:solidFill>
                  <a:cs typeface="+mn-ea"/>
                  <a:sym typeface="+mn-lt"/>
                </a:rPr>
                <a:t>添加标</a:t>
              </a:r>
              <a:endParaRPr lang="en-US" altLang="zh-CN" dirty="0">
                <a:solidFill>
                  <a:srgbClr val="FFFFFF"/>
                </a:solidFill>
                <a:cs typeface="+mn-ea"/>
                <a:sym typeface="+mn-lt"/>
              </a:endParaRPr>
            </a:p>
            <a:p>
              <a:pPr algn="ctr" defTabSz="962660" fontAlgn="auto">
                <a:spcBef>
                  <a:spcPts val="0"/>
                </a:spcBef>
                <a:spcAft>
                  <a:spcPts val="0"/>
                </a:spcAft>
                <a:defRPr/>
              </a:pPr>
              <a:r>
                <a:rPr lang="zh-CN" altLang="en-US" dirty="0">
                  <a:solidFill>
                    <a:srgbClr val="FFFFFF"/>
                  </a:solidFill>
                  <a:cs typeface="+mn-ea"/>
                  <a:sym typeface="+mn-lt"/>
                </a:rPr>
                <a:t>题</a:t>
              </a:r>
            </a:p>
          </p:txBody>
        </p:sp>
      </p:grpSp>
      <p:sp>
        <p:nvSpPr>
          <p:cNvPr id="24" name="文本框 112">
            <a:extLst>
              <a:ext uri="{FF2B5EF4-FFF2-40B4-BE49-F238E27FC236}">
                <a16:creationId xmlns:a16="http://schemas.microsoft.com/office/drawing/2014/main" xmlns="" id="{6BB37F93-FB89-4E29-BF33-5DE8461B8123}"/>
              </a:ext>
            </a:extLst>
          </p:cNvPr>
          <p:cNvSpPr txBox="1"/>
          <p:nvPr/>
        </p:nvSpPr>
        <p:spPr>
          <a:xfrm>
            <a:off x="8087350" y="2203118"/>
            <a:ext cx="3290625" cy="1276634"/>
          </a:xfrm>
          <a:prstGeom prst="rect">
            <a:avLst/>
          </a:prstGeom>
          <a:noFill/>
        </p:spPr>
        <p:txBody>
          <a:bodyPr wrap="square" lIns="121338" tIns="60675" rIns="121338" bIns="60675">
            <a:spAutoFit/>
          </a:bodyPr>
          <a:lstStyle/>
          <a:p>
            <a:pPr defTabSz="962660" fontAlgn="auto">
              <a:lnSpc>
                <a:spcPct val="150000"/>
              </a:lnSpc>
              <a:spcBef>
                <a:spcPts val="0"/>
              </a:spcBef>
              <a:spcAft>
                <a:spcPts val="0"/>
              </a:spcAft>
              <a:defRPr/>
            </a:pPr>
            <a:r>
              <a:rPr lang="zh-CN" altLang="en-US" b="1" dirty="0">
                <a:solidFill>
                  <a:schemeClr val="tx1">
                    <a:lumMod val="75000"/>
                    <a:lumOff val="25000"/>
                  </a:schemeClr>
                </a:solidFill>
                <a:cs typeface="+mn-ea"/>
                <a:sym typeface="+mn-lt"/>
              </a:rPr>
              <a:t>此处输入小标题</a:t>
            </a:r>
            <a:endParaRPr lang="en-US" altLang="zh-CN" b="1" dirty="0">
              <a:solidFill>
                <a:schemeClr val="tx1">
                  <a:lumMod val="75000"/>
                  <a:lumOff val="25000"/>
                </a:schemeClr>
              </a:solidFill>
              <a:cs typeface="+mn-ea"/>
              <a:sym typeface="+mn-lt"/>
            </a:endParaRPr>
          </a:p>
          <a:p>
            <a:pPr defTabSz="962660" fontAlgn="auto">
              <a:lnSpc>
                <a:spcPct val="150000"/>
              </a:lnSpc>
              <a:spcBef>
                <a:spcPts val="0"/>
              </a:spcBef>
              <a:spcAft>
                <a:spcPts val="0"/>
              </a:spcAft>
              <a:defRPr/>
            </a:pPr>
            <a:r>
              <a:rPr lang="zh-CN" altLang="en-US" sz="1700" dirty="0">
                <a:solidFill>
                  <a:schemeClr val="tx1">
                    <a:lumMod val="75000"/>
                    <a:lumOff val="25000"/>
                  </a:schemeClr>
                </a:solidFill>
                <a:cs typeface="+mn-ea"/>
                <a:sym typeface="+mn-lt"/>
              </a:rPr>
              <a:t>添加适当的文字，一页的文字最好不要超过</a:t>
            </a:r>
            <a:r>
              <a:rPr lang="en-US" altLang="zh-CN" sz="1700" dirty="0">
                <a:solidFill>
                  <a:schemeClr val="tx1">
                    <a:lumMod val="75000"/>
                    <a:lumOff val="25000"/>
                  </a:schemeClr>
                </a:solidFill>
                <a:cs typeface="+mn-ea"/>
                <a:sym typeface="+mn-lt"/>
              </a:rPr>
              <a:t>200,</a:t>
            </a:r>
            <a:r>
              <a:rPr lang="zh-CN" altLang="en-US" sz="1700" dirty="0">
                <a:solidFill>
                  <a:schemeClr val="tx1">
                    <a:lumMod val="75000"/>
                    <a:lumOff val="25000"/>
                  </a:schemeClr>
                </a:solidFill>
                <a:cs typeface="+mn-ea"/>
                <a:sym typeface="+mn-lt"/>
              </a:rPr>
              <a:t>添加适当的文字</a:t>
            </a:r>
            <a:endParaRPr lang="en-US" altLang="zh-CN" sz="2000" dirty="0">
              <a:solidFill>
                <a:schemeClr val="tx1">
                  <a:lumMod val="75000"/>
                  <a:lumOff val="25000"/>
                </a:schemeClr>
              </a:solidFill>
              <a:cs typeface="+mn-ea"/>
              <a:sym typeface="+mn-lt"/>
            </a:endParaRPr>
          </a:p>
        </p:txBody>
      </p:sp>
      <p:sp>
        <p:nvSpPr>
          <p:cNvPr id="25" name="文本框 113">
            <a:extLst>
              <a:ext uri="{FF2B5EF4-FFF2-40B4-BE49-F238E27FC236}">
                <a16:creationId xmlns:a16="http://schemas.microsoft.com/office/drawing/2014/main" xmlns="" id="{6B856BF8-A334-4DB8-9D81-1EC1687A292A}"/>
              </a:ext>
            </a:extLst>
          </p:cNvPr>
          <p:cNvSpPr txBox="1"/>
          <p:nvPr/>
        </p:nvSpPr>
        <p:spPr>
          <a:xfrm>
            <a:off x="8073016" y="4241686"/>
            <a:ext cx="3290625" cy="1276634"/>
          </a:xfrm>
          <a:prstGeom prst="rect">
            <a:avLst/>
          </a:prstGeom>
          <a:noFill/>
        </p:spPr>
        <p:txBody>
          <a:bodyPr wrap="square" lIns="121338" tIns="60675" rIns="121338" bIns="60675">
            <a:spAutoFit/>
          </a:bodyPr>
          <a:lstStyle/>
          <a:p>
            <a:pPr defTabSz="962660" fontAlgn="auto">
              <a:lnSpc>
                <a:spcPct val="150000"/>
              </a:lnSpc>
              <a:spcBef>
                <a:spcPts val="0"/>
              </a:spcBef>
              <a:spcAft>
                <a:spcPts val="0"/>
              </a:spcAft>
              <a:defRPr/>
            </a:pPr>
            <a:r>
              <a:rPr lang="zh-CN" altLang="en-US" b="1" dirty="0">
                <a:solidFill>
                  <a:schemeClr val="tx1">
                    <a:lumMod val="75000"/>
                    <a:lumOff val="25000"/>
                  </a:schemeClr>
                </a:solidFill>
                <a:cs typeface="+mn-ea"/>
                <a:sym typeface="+mn-lt"/>
              </a:rPr>
              <a:t>此处输入小标题</a:t>
            </a:r>
            <a:endParaRPr lang="en-US" altLang="zh-CN" b="1" dirty="0">
              <a:solidFill>
                <a:schemeClr val="tx1">
                  <a:lumMod val="75000"/>
                  <a:lumOff val="25000"/>
                </a:schemeClr>
              </a:solidFill>
              <a:cs typeface="+mn-ea"/>
              <a:sym typeface="+mn-lt"/>
            </a:endParaRPr>
          </a:p>
          <a:p>
            <a:pPr defTabSz="962660" fontAlgn="auto">
              <a:lnSpc>
                <a:spcPct val="150000"/>
              </a:lnSpc>
              <a:spcBef>
                <a:spcPts val="0"/>
              </a:spcBef>
              <a:spcAft>
                <a:spcPts val="0"/>
              </a:spcAft>
              <a:defRPr/>
            </a:pPr>
            <a:r>
              <a:rPr lang="zh-CN" altLang="en-US" sz="1700" dirty="0">
                <a:solidFill>
                  <a:schemeClr val="tx1">
                    <a:lumMod val="75000"/>
                    <a:lumOff val="25000"/>
                  </a:schemeClr>
                </a:solidFill>
                <a:cs typeface="+mn-ea"/>
                <a:sym typeface="+mn-lt"/>
              </a:rPr>
              <a:t>添加适当的文字，一页的文字最好不要超过</a:t>
            </a:r>
            <a:r>
              <a:rPr lang="en-US" altLang="zh-CN" sz="1700" dirty="0">
                <a:solidFill>
                  <a:schemeClr val="tx1">
                    <a:lumMod val="75000"/>
                    <a:lumOff val="25000"/>
                  </a:schemeClr>
                </a:solidFill>
                <a:cs typeface="+mn-ea"/>
                <a:sym typeface="+mn-lt"/>
              </a:rPr>
              <a:t>200,</a:t>
            </a:r>
            <a:r>
              <a:rPr lang="zh-CN" altLang="en-US" sz="1700" dirty="0">
                <a:solidFill>
                  <a:schemeClr val="tx1">
                    <a:lumMod val="75000"/>
                    <a:lumOff val="25000"/>
                  </a:schemeClr>
                </a:solidFill>
                <a:cs typeface="+mn-ea"/>
                <a:sym typeface="+mn-lt"/>
              </a:rPr>
              <a:t>添加适当的文字</a:t>
            </a:r>
            <a:endParaRPr lang="en-US" altLang="zh-CN" sz="2000" dirty="0">
              <a:solidFill>
                <a:schemeClr val="tx1">
                  <a:lumMod val="75000"/>
                  <a:lumOff val="25000"/>
                </a:schemeClr>
              </a:solidFill>
              <a:cs typeface="+mn-ea"/>
              <a:sym typeface="+mn-lt"/>
            </a:endParaRPr>
          </a:p>
        </p:txBody>
      </p:sp>
      <p:sp>
        <p:nvSpPr>
          <p:cNvPr id="26" name="文本框 114">
            <a:extLst>
              <a:ext uri="{FF2B5EF4-FFF2-40B4-BE49-F238E27FC236}">
                <a16:creationId xmlns:a16="http://schemas.microsoft.com/office/drawing/2014/main" xmlns="" id="{D0F16581-8A2A-4EC6-A005-EDCA79A51445}"/>
              </a:ext>
            </a:extLst>
          </p:cNvPr>
          <p:cNvSpPr txBox="1"/>
          <p:nvPr/>
        </p:nvSpPr>
        <p:spPr>
          <a:xfrm>
            <a:off x="998007" y="2244683"/>
            <a:ext cx="3290625" cy="1276634"/>
          </a:xfrm>
          <a:prstGeom prst="rect">
            <a:avLst/>
          </a:prstGeom>
          <a:noFill/>
        </p:spPr>
        <p:txBody>
          <a:bodyPr wrap="square" lIns="121338" tIns="60675" rIns="121338" bIns="60675">
            <a:spAutoFit/>
          </a:bodyPr>
          <a:lstStyle/>
          <a:p>
            <a:pPr algn="r" defTabSz="962660" fontAlgn="auto">
              <a:lnSpc>
                <a:spcPct val="150000"/>
              </a:lnSpc>
              <a:spcBef>
                <a:spcPts val="0"/>
              </a:spcBef>
              <a:spcAft>
                <a:spcPts val="0"/>
              </a:spcAft>
              <a:defRPr/>
            </a:pPr>
            <a:r>
              <a:rPr lang="zh-CN" altLang="en-US" b="1" dirty="0">
                <a:solidFill>
                  <a:schemeClr val="tx1">
                    <a:lumMod val="75000"/>
                    <a:lumOff val="25000"/>
                  </a:schemeClr>
                </a:solidFill>
                <a:cs typeface="+mn-ea"/>
                <a:sym typeface="+mn-lt"/>
              </a:rPr>
              <a:t>此处输入小标题</a:t>
            </a:r>
            <a:endParaRPr lang="en-US" altLang="zh-CN" b="1" dirty="0">
              <a:solidFill>
                <a:schemeClr val="tx1">
                  <a:lumMod val="75000"/>
                  <a:lumOff val="25000"/>
                </a:schemeClr>
              </a:solidFill>
              <a:cs typeface="+mn-ea"/>
              <a:sym typeface="+mn-lt"/>
            </a:endParaRPr>
          </a:p>
          <a:p>
            <a:pPr algn="r" defTabSz="962660" fontAlgn="auto">
              <a:lnSpc>
                <a:spcPct val="150000"/>
              </a:lnSpc>
              <a:spcBef>
                <a:spcPts val="0"/>
              </a:spcBef>
              <a:spcAft>
                <a:spcPts val="0"/>
              </a:spcAft>
              <a:defRPr/>
            </a:pPr>
            <a:r>
              <a:rPr lang="zh-CN" altLang="en-US" sz="1700" dirty="0">
                <a:solidFill>
                  <a:schemeClr val="tx1">
                    <a:lumMod val="75000"/>
                    <a:lumOff val="25000"/>
                  </a:schemeClr>
                </a:solidFill>
                <a:cs typeface="+mn-ea"/>
                <a:sym typeface="+mn-lt"/>
              </a:rPr>
              <a:t>添加适当的文字，一页的文字最好不要超过</a:t>
            </a:r>
            <a:r>
              <a:rPr lang="en-US" altLang="zh-CN" sz="1700" dirty="0">
                <a:solidFill>
                  <a:schemeClr val="tx1">
                    <a:lumMod val="75000"/>
                    <a:lumOff val="25000"/>
                  </a:schemeClr>
                </a:solidFill>
                <a:cs typeface="+mn-ea"/>
                <a:sym typeface="+mn-lt"/>
              </a:rPr>
              <a:t>200,</a:t>
            </a:r>
            <a:r>
              <a:rPr lang="zh-CN" altLang="en-US" sz="1700" dirty="0">
                <a:solidFill>
                  <a:schemeClr val="tx1">
                    <a:lumMod val="75000"/>
                    <a:lumOff val="25000"/>
                  </a:schemeClr>
                </a:solidFill>
                <a:cs typeface="+mn-ea"/>
                <a:sym typeface="+mn-lt"/>
              </a:rPr>
              <a:t>添加适当的文字</a:t>
            </a:r>
            <a:endParaRPr lang="en-US" altLang="zh-CN" sz="2000" dirty="0">
              <a:solidFill>
                <a:schemeClr val="tx1">
                  <a:lumMod val="75000"/>
                  <a:lumOff val="25000"/>
                </a:schemeClr>
              </a:solidFill>
              <a:cs typeface="+mn-ea"/>
              <a:sym typeface="+mn-lt"/>
            </a:endParaRPr>
          </a:p>
        </p:txBody>
      </p:sp>
      <p:sp>
        <p:nvSpPr>
          <p:cNvPr id="27" name="文本框 115">
            <a:extLst>
              <a:ext uri="{FF2B5EF4-FFF2-40B4-BE49-F238E27FC236}">
                <a16:creationId xmlns:a16="http://schemas.microsoft.com/office/drawing/2014/main" xmlns="" id="{29BFA5FC-B6E2-4DD0-99EE-75194F195A5C}"/>
              </a:ext>
            </a:extLst>
          </p:cNvPr>
          <p:cNvSpPr txBox="1"/>
          <p:nvPr/>
        </p:nvSpPr>
        <p:spPr>
          <a:xfrm>
            <a:off x="983673" y="4283244"/>
            <a:ext cx="3290625" cy="1276634"/>
          </a:xfrm>
          <a:prstGeom prst="rect">
            <a:avLst/>
          </a:prstGeom>
          <a:noFill/>
        </p:spPr>
        <p:txBody>
          <a:bodyPr wrap="square" lIns="121338" tIns="60675" rIns="121338" bIns="60675">
            <a:spAutoFit/>
          </a:bodyPr>
          <a:lstStyle/>
          <a:p>
            <a:pPr algn="r" defTabSz="962660" fontAlgn="auto">
              <a:lnSpc>
                <a:spcPct val="150000"/>
              </a:lnSpc>
              <a:spcBef>
                <a:spcPts val="0"/>
              </a:spcBef>
              <a:spcAft>
                <a:spcPts val="0"/>
              </a:spcAft>
              <a:defRPr/>
            </a:pPr>
            <a:r>
              <a:rPr lang="zh-CN" altLang="en-US" b="1" dirty="0">
                <a:solidFill>
                  <a:schemeClr val="tx1">
                    <a:lumMod val="75000"/>
                    <a:lumOff val="25000"/>
                  </a:schemeClr>
                </a:solidFill>
                <a:cs typeface="+mn-ea"/>
                <a:sym typeface="+mn-lt"/>
              </a:rPr>
              <a:t>此处输入小标题</a:t>
            </a:r>
            <a:endParaRPr lang="en-US" altLang="zh-CN" b="1" dirty="0">
              <a:solidFill>
                <a:schemeClr val="tx1">
                  <a:lumMod val="75000"/>
                  <a:lumOff val="25000"/>
                </a:schemeClr>
              </a:solidFill>
              <a:cs typeface="+mn-ea"/>
              <a:sym typeface="+mn-lt"/>
            </a:endParaRPr>
          </a:p>
          <a:p>
            <a:pPr algn="r" defTabSz="962660" fontAlgn="auto">
              <a:lnSpc>
                <a:spcPct val="150000"/>
              </a:lnSpc>
              <a:spcBef>
                <a:spcPts val="0"/>
              </a:spcBef>
              <a:spcAft>
                <a:spcPts val="0"/>
              </a:spcAft>
              <a:defRPr/>
            </a:pPr>
            <a:r>
              <a:rPr lang="zh-CN" altLang="en-US" sz="1700" dirty="0">
                <a:solidFill>
                  <a:schemeClr val="tx1">
                    <a:lumMod val="75000"/>
                    <a:lumOff val="25000"/>
                  </a:schemeClr>
                </a:solidFill>
                <a:cs typeface="+mn-ea"/>
                <a:sym typeface="+mn-lt"/>
              </a:rPr>
              <a:t>添加适当的文字，一页的文字最好不要超过</a:t>
            </a:r>
            <a:r>
              <a:rPr lang="en-US" altLang="zh-CN" sz="1700" dirty="0">
                <a:solidFill>
                  <a:schemeClr val="tx1">
                    <a:lumMod val="75000"/>
                    <a:lumOff val="25000"/>
                  </a:schemeClr>
                </a:solidFill>
                <a:cs typeface="+mn-ea"/>
                <a:sym typeface="+mn-lt"/>
              </a:rPr>
              <a:t>200,</a:t>
            </a:r>
            <a:r>
              <a:rPr lang="zh-CN" altLang="en-US" sz="1700" dirty="0">
                <a:solidFill>
                  <a:schemeClr val="tx1">
                    <a:lumMod val="75000"/>
                    <a:lumOff val="25000"/>
                  </a:schemeClr>
                </a:solidFill>
                <a:cs typeface="+mn-ea"/>
                <a:sym typeface="+mn-lt"/>
              </a:rPr>
              <a:t>添加适当的文字</a:t>
            </a:r>
            <a:endParaRPr lang="en-US" altLang="zh-CN" sz="2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06472545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49" presetClass="entr" presetSubtype="0" decel="10000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 calcmode="lin" valueType="num">
                                      <p:cBhvr>
                                        <p:cTn id="26" dur="500" fill="hold"/>
                                        <p:tgtEl>
                                          <p:spTgt spid="12"/>
                                        </p:tgtEl>
                                        <p:attrNameLst>
                                          <p:attrName>style.rotation</p:attrName>
                                        </p:attrNameLst>
                                      </p:cBhvr>
                                      <p:tavLst>
                                        <p:tav tm="0">
                                          <p:val>
                                            <p:fltVal val="360"/>
                                          </p:val>
                                        </p:tav>
                                        <p:tav tm="100000">
                                          <p:val>
                                            <p:fltVal val="0"/>
                                          </p:val>
                                        </p:tav>
                                      </p:tavLst>
                                    </p:anim>
                                    <p:animEffect transition="in" filter="fade">
                                      <p:cBhvr>
                                        <p:cTn id="27" dur="500"/>
                                        <p:tgtEl>
                                          <p:spTgt spid="12"/>
                                        </p:tgtEl>
                                      </p:cBhvr>
                                    </p:animEffect>
                                  </p:childTnLst>
                                </p:cTn>
                              </p:par>
                              <p:par>
                                <p:cTn id="28" presetID="49" presetClass="entr" presetSubtype="0" decel="100000" fill="hold" nodeType="withEffect">
                                  <p:stCondLst>
                                    <p:cond delay="1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 calcmode="lin" valueType="num">
                                      <p:cBhvr>
                                        <p:cTn id="32" dur="500" fill="hold"/>
                                        <p:tgtEl>
                                          <p:spTgt spid="15"/>
                                        </p:tgtEl>
                                        <p:attrNameLst>
                                          <p:attrName>style.rotation</p:attrName>
                                        </p:attrNameLst>
                                      </p:cBhvr>
                                      <p:tavLst>
                                        <p:tav tm="0">
                                          <p:val>
                                            <p:fltVal val="360"/>
                                          </p:val>
                                        </p:tav>
                                        <p:tav tm="100000">
                                          <p:val>
                                            <p:fltVal val="0"/>
                                          </p:val>
                                        </p:tav>
                                      </p:tavLst>
                                    </p:anim>
                                    <p:animEffect transition="in" filter="fade">
                                      <p:cBhvr>
                                        <p:cTn id="33" dur="500"/>
                                        <p:tgtEl>
                                          <p:spTgt spid="15"/>
                                        </p:tgtEl>
                                      </p:cBhvr>
                                    </p:animEffect>
                                  </p:childTnLst>
                                </p:cTn>
                              </p:par>
                              <p:par>
                                <p:cTn id="34" presetID="49" presetClass="entr" presetSubtype="0" decel="100000" fill="hold" nodeType="withEffect">
                                  <p:stCondLst>
                                    <p:cond delay="2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 calcmode="lin" valueType="num">
                                      <p:cBhvr>
                                        <p:cTn id="38" dur="500" fill="hold"/>
                                        <p:tgtEl>
                                          <p:spTgt spid="18"/>
                                        </p:tgtEl>
                                        <p:attrNameLst>
                                          <p:attrName>style.rotation</p:attrName>
                                        </p:attrNameLst>
                                      </p:cBhvr>
                                      <p:tavLst>
                                        <p:tav tm="0">
                                          <p:val>
                                            <p:fltVal val="360"/>
                                          </p:val>
                                        </p:tav>
                                        <p:tav tm="100000">
                                          <p:val>
                                            <p:fltVal val="0"/>
                                          </p:val>
                                        </p:tav>
                                      </p:tavLst>
                                    </p:anim>
                                    <p:animEffect transition="in" filter="fade">
                                      <p:cBhvr>
                                        <p:cTn id="39" dur="500"/>
                                        <p:tgtEl>
                                          <p:spTgt spid="18"/>
                                        </p:tgtEl>
                                      </p:cBhvr>
                                    </p:animEffect>
                                  </p:childTnLst>
                                </p:cTn>
                              </p:par>
                              <p:par>
                                <p:cTn id="40" presetID="49" presetClass="entr" presetSubtype="0" decel="100000" fill="hold" nodeType="withEffect">
                                  <p:stCondLst>
                                    <p:cond delay="30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 calcmode="lin" valueType="num">
                                      <p:cBhvr>
                                        <p:cTn id="44" dur="500" fill="hold"/>
                                        <p:tgtEl>
                                          <p:spTgt spid="21"/>
                                        </p:tgtEl>
                                        <p:attrNameLst>
                                          <p:attrName>style.rotation</p:attrName>
                                        </p:attrNameLst>
                                      </p:cBhvr>
                                      <p:tavLst>
                                        <p:tav tm="0">
                                          <p:val>
                                            <p:fltVal val="360"/>
                                          </p:val>
                                        </p:tav>
                                        <p:tav tm="100000">
                                          <p:val>
                                            <p:fltVal val="0"/>
                                          </p:val>
                                        </p:tav>
                                      </p:tavLst>
                                    </p:anim>
                                    <p:animEffect transition="in" filter="fade">
                                      <p:cBhvr>
                                        <p:cTn id="45" dur="500"/>
                                        <p:tgtEl>
                                          <p:spTgt spid="21"/>
                                        </p:tgtEl>
                                      </p:cBhvr>
                                    </p:animEffect>
                                  </p:childTnLst>
                                </p:cTn>
                              </p:par>
                            </p:childTnLst>
                          </p:cTn>
                        </p:par>
                        <p:par>
                          <p:cTn id="46" fill="hold">
                            <p:stCondLst>
                              <p:cond delay="13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1800"/>
                            </p:stCondLst>
                            <p:childTnLst>
                              <p:par>
                                <p:cTn id="51" presetID="22" presetClass="entr" presetSubtype="8"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500"/>
                                        <p:tgtEl>
                                          <p:spTgt spid="25"/>
                                        </p:tgtEl>
                                      </p:cBhvr>
                                    </p:animEffect>
                                  </p:childTnLst>
                                </p:cTn>
                              </p:par>
                            </p:childTnLst>
                          </p:cTn>
                        </p:par>
                        <p:par>
                          <p:cTn id="54" fill="hold">
                            <p:stCondLst>
                              <p:cond delay="2300"/>
                            </p:stCondLst>
                            <p:childTnLst>
                              <p:par>
                                <p:cTn id="55" presetID="22" presetClass="entr" presetSubtype="2"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right)">
                                      <p:cBhvr>
                                        <p:cTn id="57" dur="500"/>
                                        <p:tgtEl>
                                          <p:spTgt spid="26"/>
                                        </p:tgtEl>
                                      </p:cBhvr>
                                    </p:animEffect>
                                  </p:childTnLst>
                                </p:cTn>
                              </p:par>
                            </p:childTnLst>
                          </p:cTn>
                        </p:par>
                        <p:par>
                          <p:cTn id="58" fill="hold">
                            <p:stCondLst>
                              <p:cond delay="2800"/>
                            </p:stCondLst>
                            <p:childTnLst>
                              <p:par>
                                <p:cTn id="59" presetID="22" presetClass="entr" presetSubtype="2"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right)">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任意多边形 3">
            <a:extLst>
              <a:ext uri="{FF2B5EF4-FFF2-40B4-BE49-F238E27FC236}">
                <a16:creationId xmlns:a16="http://schemas.microsoft.com/office/drawing/2014/main" xmlns="" id="{A984CDFD-3CE1-4A4B-BA11-455102F60102}"/>
              </a:ext>
            </a:extLst>
          </p:cNvPr>
          <p:cNvSpPr/>
          <p:nvPr/>
        </p:nvSpPr>
        <p:spPr bwMode="auto">
          <a:xfrm>
            <a:off x="3587654" y="2674477"/>
            <a:ext cx="2725792"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DA58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tx2">
                  <a:lumMod val="75000"/>
                </a:schemeClr>
              </a:solidFill>
              <a:cs typeface="+mn-ea"/>
              <a:sym typeface="+mn-lt"/>
            </a:endParaRPr>
          </a:p>
        </p:txBody>
      </p:sp>
      <p:sp>
        <p:nvSpPr>
          <p:cNvPr id="13" name="文本框 35">
            <a:extLst>
              <a:ext uri="{FF2B5EF4-FFF2-40B4-BE49-F238E27FC236}">
                <a16:creationId xmlns:a16="http://schemas.microsoft.com/office/drawing/2014/main" xmlns="" id="{0A0ACBE9-BC6A-47F4-AB4F-B8CEED066459}"/>
              </a:ext>
            </a:extLst>
          </p:cNvPr>
          <p:cNvSpPr txBox="1">
            <a:spLocks noChangeArrowheads="1"/>
          </p:cNvSpPr>
          <p:nvPr/>
        </p:nvSpPr>
        <p:spPr bwMode="auto">
          <a:xfrm>
            <a:off x="3902976" y="2988810"/>
            <a:ext cx="23058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mn-lt"/>
                <a:ea typeface="+mn-ea"/>
                <a:cs typeface="+mn-ea"/>
                <a:sym typeface="+mn-lt"/>
              </a:rPr>
              <a:t>第二季度</a:t>
            </a:r>
            <a:endParaRPr lang="zh-CN" altLang="en-US" sz="1600" b="1" baseline="-3000">
              <a:solidFill>
                <a:schemeClr val="bg1"/>
              </a:solidFill>
              <a:latin typeface="+mn-lt"/>
              <a:ea typeface="+mn-ea"/>
              <a:cs typeface="+mn-ea"/>
              <a:sym typeface="+mn-lt"/>
            </a:endParaRPr>
          </a:p>
        </p:txBody>
      </p:sp>
      <p:sp>
        <p:nvSpPr>
          <p:cNvPr id="14" name="任意多边形 6">
            <a:extLst>
              <a:ext uri="{FF2B5EF4-FFF2-40B4-BE49-F238E27FC236}">
                <a16:creationId xmlns:a16="http://schemas.microsoft.com/office/drawing/2014/main" xmlns="" id="{375849B4-205D-46D0-9A55-7C03A016347E}"/>
              </a:ext>
            </a:extLst>
          </p:cNvPr>
          <p:cNvSpPr/>
          <p:nvPr/>
        </p:nvSpPr>
        <p:spPr bwMode="auto">
          <a:xfrm>
            <a:off x="1312780" y="2674477"/>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50497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tx2">
                  <a:lumMod val="75000"/>
                </a:schemeClr>
              </a:solidFill>
              <a:cs typeface="+mn-ea"/>
              <a:sym typeface="+mn-lt"/>
            </a:endParaRPr>
          </a:p>
        </p:txBody>
      </p:sp>
      <p:sp>
        <p:nvSpPr>
          <p:cNvPr id="15" name="文本框 43">
            <a:extLst>
              <a:ext uri="{FF2B5EF4-FFF2-40B4-BE49-F238E27FC236}">
                <a16:creationId xmlns:a16="http://schemas.microsoft.com/office/drawing/2014/main" xmlns="" id="{1525FB9D-460F-411E-8862-DE4006A479C9}"/>
              </a:ext>
            </a:extLst>
          </p:cNvPr>
          <p:cNvSpPr txBox="1">
            <a:spLocks noChangeArrowheads="1"/>
          </p:cNvSpPr>
          <p:nvPr/>
        </p:nvSpPr>
        <p:spPr bwMode="auto">
          <a:xfrm>
            <a:off x="1594623" y="2976689"/>
            <a:ext cx="2369670"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600" b="1">
                <a:solidFill>
                  <a:schemeClr val="bg1"/>
                </a:solidFill>
                <a:latin typeface="+mn-lt"/>
                <a:ea typeface="+mn-ea"/>
                <a:cs typeface="+mn-ea"/>
                <a:sym typeface="+mn-lt"/>
              </a:rPr>
              <a:t>第一季度</a:t>
            </a:r>
            <a:endParaRPr lang="zh-CN" altLang="en-US" sz="1600" b="1" baseline="-3000">
              <a:solidFill>
                <a:schemeClr val="bg1"/>
              </a:solidFill>
              <a:latin typeface="+mn-lt"/>
              <a:ea typeface="+mn-ea"/>
              <a:cs typeface="+mn-ea"/>
              <a:sym typeface="+mn-lt"/>
            </a:endParaRPr>
          </a:p>
        </p:txBody>
      </p:sp>
      <p:sp>
        <p:nvSpPr>
          <p:cNvPr id="16" name="任意多边形 10">
            <a:extLst>
              <a:ext uri="{FF2B5EF4-FFF2-40B4-BE49-F238E27FC236}">
                <a16:creationId xmlns:a16="http://schemas.microsoft.com/office/drawing/2014/main" xmlns="" id="{32C2DA46-F0D6-4A1B-A527-1413862BC771}"/>
              </a:ext>
            </a:extLst>
          </p:cNvPr>
          <p:cNvSpPr/>
          <p:nvPr/>
        </p:nvSpPr>
        <p:spPr bwMode="auto">
          <a:xfrm>
            <a:off x="8141913" y="2674477"/>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DA58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tx2">
                  <a:lumMod val="75000"/>
                </a:schemeClr>
              </a:solidFill>
              <a:cs typeface="+mn-ea"/>
              <a:sym typeface="+mn-lt"/>
            </a:endParaRPr>
          </a:p>
        </p:txBody>
      </p:sp>
      <p:sp>
        <p:nvSpPr>
          <p:cNvPr id="17" name="文本框 46">
            <a:extLst>
              <a:ext uri="{FF2B5EF4-FFF2-40B4-BE49-F238E27FC236}">
                <a16:creationId xmlns:a16="http://schemas.microsoft.com/office/drawing/2014/main" xmlns="" id="{F75D41E5-3EEF-4F2D-BC40-6E7F37BA2C4B}"/>
              </a:ext>
            </a:extLst>
          </p:cNvPr>
          <p:cNvSpPr txBox="1">
            <a:spLocks noChangeArrowheads="1"/>
          </p:cNvSpPr>
          <p:nvPr/>
        </p:nvSpPr>
        <p:spPr bwMode="auto">
          <a:xfrm>
            <a:off x="8463759" y="2976689"/>
            <a:ext cx="2303971"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600" b="1">
                <a:solidFill>
                  <a:schemeClr val="bg1"/>
                </a:solidFill>
                <a:latin typeface="+mn-lt"/>
                <a:ea typeface="+mn-ea"/>
                <a:cs typeface="+mn-ea"/>
                <a:sym typeface="+mn-lt"/>
              </a:rPr>
              <a:t>第四季度</a:t>
            </a:r>
            <a:endParaRPr lang="zh-CN" altLang="en-US" sz="1600" b="1" baseline="-3000">
              <a:solidFill>
                <a:schemeClr val="bg1"/>
              </a:solidFill>
              <a:latin typeface="+mn-lt"/>
              <a:ea typeface="+mn-ea"/>
              <a:cs typeface="+mn-ea"/>
              <a:sym typeface="+mn-lt"/>
            </a:endParaRPr>
          </a:p>
        </p:txBody>
      </p:sp>
      <p:sp>
        <p:nvSpPr>
          <p:cNvPr id="18" name="任意多边形 13">
            <a:extLst>
              <a:ext uri="{FF2B5EF4-FFF2-40B4-BE49-F238E27FC236}">
                <a16:creationId xmlns:a16="http://schemas.microsoft.com/office/drawing/2014/main" xmlns="" id="{D027C305-0ECC-422F-92F5-590C81D20321}"/>
              </a:ext>
            </a:extLst>
          </p:cNvPr>
          <p:cNvSpPr/>
          <p:nvPr/>
        </p:nvSpPr>
        <p:spPr bwMode="auto">
          <a:xfrm>
            <a:off x="5864783" y="2674477"/>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50497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tx2">
                  <a:lumMod val="75000"/>
                </a:schemeClr>
              </a:solidFill>
              <a:cs typeface="+mn-ea"/>
              <a:sym typeface="+mn-lt"/>
            </a:endParaRPr>
          </a:p>
        </p:txBody>
      </p:sp>
      <p:sp>
        <p:nvSpPr>
          <p:cNvPr id="19" name="文本框 49">
            <a:extLst>
              <a:ext uri="{FF2B5EF4-FFF2-40B4-BE49-F238E27FC236}">
                <a16:creationId xmlns:a16="http://schemas.microsoft.com/office/drawing/2014/main" xmlns="" id="{65C046D7-CC70-40C5-AC64-C6A8D2E3E169}"/>
              </a:ext>
            </a:extLst>
          </p:cNvPr>
          <p:cNvSpPr txBox="1">
            <a:spLocks noChangeArrowheads="1"/>
          </p:cNvSpPr>
          <p:nvPr/>
        </p:nvSpPr>
        <p:spPr bwMode="auto">
          <a:xfrm>
            <a:off x="6206314" y="2976692"/>
            <a:ext cx="2278452"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600" b="1">
                <a:solidFill>
                  <a:schemeClr val="bg1"/>
                </a:solidFill>
                <a:latin typeface="+mn-lt"/>
                <a:ea typeface="+mn-ea"/>
                <a:cs typeface="+mn-ea"/>
                <a:sym typeface="+mn-lt"/>
              </a:rPr>
              <a:t>第三季度</a:t>
            </a:r>
            <a:endParaRPr lang="zh-CN" altLang="en-US" sz="1600" b="1" baseline="-3000">
              <a:solidFill>
                <a:schemeClr val="bg1"/>
              </a:solidFill>
              <a:latin typeface="+mn-lt"/>
              <a:ea typeface="+mn-ea"/>
              <a:cs typeface="+mn-ea"/>
              <a:sym typeface="+mn-lt"/>
            </a:endParaRPr>
          </a:p>
        </p:txBody>
      </p:sp>
      <p:sp>
        <p:nvSpPr>
          <p:cNvPr id="20" name="文本框 13">
            <a:extLst>
              <a:ext uri="{FF2B5EF4-FFF2-40B4-BE49-F238E27FC236}">
                <a16:creationId xmlns:a16="http://schemas.microsoft.com/office/drawing/2014/main" xmlns="" id="{F93D20DD-CDCB-4B86-87D2-8109494B6F92}"/>
              </a:ext>
            </a:extLst>
          </p:cNvPr>
          <p:cNvSpPr txBox="1"/>
          <p:nvPr/>
        </p:nvSpPr>
        <p:spPr>
          <a:xfrm>
            <a:off x="1735979" y="4152776"/>
            <a:ext cx="1865963" cy="1152615"/>
          </a:xfrm>
          <a:prstGeom prst="rect">
            <a:avLst/>
          </a:prstGeom>
          <a:noFill/>
        </p:spPr>
        <p:txBody>
          <a:bodyPr wrap="square" lIns="91435" tIns="45716" rIns="91435" bIns="45716" rtlCol="0">
            <a:spAutoFit/>
          </a:bodyPr>
          <a:lstStyle/>
          <a:p>
            <a:pPr algn="ctr">
              <a:lnSpc>
                <a:spcPct val="120000"/>
              </a:lnSpc>
              <a:spcBef>
                <a:spcPct val="0"/>
              </a:spcBef>
              <a:buNone/>
            </a:pPr>
            <a:r>
              <a:rPr lang="zh-CN" altLang="en-US" sz="1600" b="1" dirty="0">
                <a:solidFill>
                  <a:schemeClr val="tx1">
                    <a:lumMod val="75000"/>
                    <a:lumOff val="25000"/>
                  </a:schemeClr>
                </a:solidFill>
                <a:cs typeface="+mn-ea"/>
                <a:sym typeface="+mn-lt"/>
              </a:rPr>
              <a:t>请输入文字内容</a:t>
            </a:r>
            <a:endParaRPr lang="en-US" altLang="zh-CN" sz="1600" b="1" dirty="0">
              <a:solidFill>
                <a:schemeClr val="tx1">
                  <a:lumMod val="75000"/>
                  <a:lumOff val="25000"/>
                </a:schemeClr>
              </a:solidFill>
              <a:cs typeface="+mn-ea"/>
              <a:sym typeface="+mn-lt"/>
            </a:endParaRPr>
          </a:p>
          <a:p>
            <a:pPr algn="ctr">
              <a:lnSpc>
                <a:spcPct val="120000"/>
              </a:lnSpc>
              <a:spcBef>
                <a:spcPct val="0"/>
              </a:spcBef>
              <a:buNone/>
            </a:pPr>
            <a:r>
              <a:rPr lang="zh-CN" altLang="en-US" sz="1400" dirty="0">
                <a:solidFill>
                  <a:schemeClr val="tx1">
                    <a:lumMod val="75000"/>
                    <a:lumOff val="25000"/>
                  </a:schemeClr>
                </a:solidFill>
                <a:cs typeface="+mn-ea"/>
                <a:sym typeface="+mn-lt"/>
              </a:rPr>
              <a:t>在此录入图表的描述说明，在此录入上述图表的描述说明。</a:t>
            </a:r>
          </a:p>
        </p:txBody>
      </p:sp>
      <p:sp>
        <p:nvSpPr>
          <p:cNvPr id="21" name="文本框 20">
            <a:extLst>
              <a:ext uri="{FF2B5EF4-FFF2-40B4-BE49-F238E27FC236}">
                <a16:creationId xmlns:a16="http://schemas.microsoft.com/office/drawing/2014/main" xmlns="" id="{B1A32AE9-370B-4B75-B40F-7FF37089ED47}"/>
              </a:ext>
            </a:extLst>
          </p:cNvPr>
          <p:cNvSpPr txBox="1"/>
          <p:nvPr/>
        </p:nvSpPr>
        <p:spPr>
          <a:xfrm>
            <a:off x="3998820" y="4152776"/>
            <a:ext cx="1865963" cy="1152615"/>
          </a:xfrm>
          <a:prstGeom prst="rect">
            <a:avLst/>
          </a:prstGeom>
          <a:noFill/>
        </p:spPr>
        <p:txBody>
          <a:bodyPr wrap="square" lIns="91435" tIns="45716" rIns="91435" bIns="45716" rtlCol="0">
            <a:spAutoFit/>
          </a:bodyPr>
          <a:lstStyle/>
          <a:p>
            <a:pPr algn="ctr">
              <a:lnSpc>
                <a:spcPct val="120000"/>
              </a:lnSpc>
              <a:spcBef>
                <a:spcPct val="0"/>
              </a:spcBef>
              <a:buNone/>
            </a:pPr>
            <a:r>
              <a:rPr lang="zh-CN" altLang="en-US" sz="1600" b="1" dirty="0">
                <a:solidFill>
                  <a:schemeClr val="tx1">
                    <a:lumMod val="75000"/>
                    <a:lumOff val="25000"/>
                  </a:schemeClr>
                </a:solidFill>
                <a:cs typeface="+mn-ea"/>
                <a:sym typeface="+mn-lt"/>
              </a:rPr>
              <a:t>请输入文字内容</a:t>
            </a:r>
            <a:endParaRPr lang="en-US" altLang="zh-CN" sz="1600" b="1" dirty="0">
              <a:solidFill>
                <a:schemeClr val="tx1">
                  <a:lumMod val="75000"/>
                  <a:lumOff val="25000"/>
                </a:schemeClr>
              </a:solidFill>
              <a:cs typeface="+mn-ea"/>
              <a:sym typeface="+mn-lt"/>
            </a:endParaRPr>
          </a:p>
          <a:p>
            <a:pPr algn="ctr">
              <a:lnSpc>
                <a:spcPct val="120000"/>
              </a:lnSpc>
              <a:spcBef>
                <a:spcPct val="0"/>
              </a:spcBef>
              <a:buNone/>
            </a:pPr>
            <a:r>
              <a:rPr lang="zh-CN" altLang="en-US" sz="1400" dirty="0">
                <a:solidFill>
                  <a:schemeClr val="tx1">
                    <a:lumMod val="75000"/>
                    <a:lumOff val="25000"/>
                  </a:schemeClr>
                </a:solidFill>
                <a:cs typeface="+mn-ea"/>
                <a:sym typeface="+mn-lt"/>
              </a:rPr>
              <a:t>在此录入图表的描述说明，在此录入上述图表的描述说明。</a:t>
            </a:r>
          </a:p>
        </p:txBody>
      </p:sp>
      <p:sp>
        <p:nvSpPr>
          <p:cNvPr id="22" name="文本框 13">
            <a:extLst>
              <a:ext uri="{FF2B5EF4-FFF2-40B4-BE49-F238E27FC236}">
                <a16:creationId xmlns:a16="http://schemas.microsoft.com/office/drawing/2014/main" xmlns="" id="{455642EC-3361-4122-8CE3-506005D845F1}"/>
              </a:ext>
            </a:extLst>
          </p:cNvPr>
          <p:cNvSpPr txBox="1"/>
          <p:nvPr/>
        </p:nvSpPr>
        <p:spPr>
          <a:xfrm>
            <a:off x="6293569" y="4152776"/>
            <a:ext cx="1865963" cy="1152615"/>
          </a:xfrm>
          <a:prstGeom prst="rect">
            <a:avLst/>
          </a:prstGeom>
          <a:noFill/>
        </p:spPr>
        <p:txBody>
          <a:bodyPr wrap="square" lIns="91435" tIns="45716" rIns="91435" bIns="45716" rtlCol="0">
            <a:spAutoFit/>
          </a:bodyPr>
          <a:lstStyle/>
          <a:p>
            <a:pPr algn="ctr">
              <a:lnSpc>
                <a:spcPct val="120000"/>
              </a:lnSpc>
              <a:spcBef>
                <a:spcPct val="0"/>
              </a:spcBef>
              <a:buNone/>
            </a:pPr>
            <a:r>
              <a:rPr lang="zh-CN" altLang="en-US" sz="1600" b="1" dirty="0">
                <a:solidFill>
                  <a:schemeClr val="tx1">
                    <a:lumMod val="75000"/>
                    <a:lumOff val="25000"/>
                  </a:schemeClr>
                </a:solidFill>
                <a:cs typeface="+mn-ea"/>
                <a:sym typeface="+mn-lt"/>
              </a:rPr>
              <a:t>请输入文字内容</a:t>
            </a:r>
            <a:endParaRPr lang="en-US" altLang="zh-CN" sz="1600" b="1" dirty="0">
              <a:solidFill>
                <a:schemeClr val="tx1">
                  <a:lumMod val="75000"/>
                  <a:lumOff val="25000"/>
                </a:schemeClr>
              </a:solidFill>
              <a:cs typeface="+mn-ea"/>
              <a:sym typeface="+mn-lt"/>
            </a:endParaRPr>
          </a:p>
          <a:p>
            <a:pPr algn="ctr">
              <a:lnSpc>
                <a:spcPct val="120000"/>
              </a:lnSpc>
              <a:spcBef>
                <a:spcPct val="0"/>
              </a:spcBef>
              <a:buNone/>
            </a:pPr>
            <a:r>
              <a:rPr lang="zh-CN" altLang="en-US" sz="1400" dirty="0">
                <a:solidFill>
                  <a:schemeClr val="tx1">
                    <a:lumMod val="75000"/>
                    <a:lumOff val="25000"/>
                  </a:schemeClr>
                </a:solidFill>
                <a:cs typeface="+mn-ea"/>
                <a:sym typeface="+mn-lt"/>
              </a:rPr>
              <a:t>在此录入图表的描述说明，在此录入上述图表的描述说明。</a:t>
            </a:r>
          </a:p>
        </p:txBody>
      </p:sp>
      <p:sp>
        <p:nvSpPr>
          <p:cNvPr id="23" name="文本框 13">
            <a:extLst>
              <a:ext uri="{FF2B5EF4-FFF2-40B4-BE49-F238E27FC236}">
                <a16:creationId xmlns:a16="http://schemas.microsoft.com/office/drawing/2014/main" xmlns="" id="{AE7E5229-625D-4A60-8BD3-F4E88AEB9AF8}"/>
              </a:ext>
            </a:extLst>
          </p:cNvPr>
          <p:cNvSpPr txBox="1"/>
          <p:nvPr/>
        </p:nvSpPr>
        <p:spPr>
          <a:xfrm>
            <a:off x="8570699" y="4152775"/>
            <a:ext cx="1865963" cy="1152615"/>
          </a:xfrm>
          <a:prstGeom prst="rect">
            <a:avLst/>
          </a:prstGeom>
          <a:noFill/>
        </p:spPr>
        <p:txBody>
          <a:bodyPr wrap="square" lIns="91435" tIns="45716" rIns="91435" bIns="45716" rtlCol="0">
            <a:spAutoFit/>
          </a:bodyPr>
          <a:lstStyle/>
          <a:p>
            <a:pPr algn="ctr">
              <a:lnSpc>
                <a:spcPct val="120000"/>
              </a:lnSpc>
              <a:spcBef>
                <a:spcPct val="0"/>
              </a:spcBef>
              <a:buNone/>
            </a:pPr>
            <a:r>
              <a:rPr lang="zh-CN" altLang="en-US" sz="1600" b="1" dirty="0">
                <a:solidFill>
                  <a:schemeClr val="tx1">
                    <a:lumMod val="75000"/>
                    <a:lumOff val="25000"/>
                  </a:schemeClr>
                </a:solidFill>
                <a:cs typeface="+mn-ea"/>
                <a:sym typeface="+mn-lt"/>
              </a:rPr>
              <a:t>请输入文字内容</a:t>
            </a:r>
            <a:endParaRPr lang="en-US" altLang="zh-CN" sz="1600" b="1" dirty="0">
              <a:solidFill>
                <a:schemeClr val="tx1">
                  <a:lumMod val="75000"/>
                  <a:lumOff val="25000"/>
                </a:schemeClr>
              </a:solidFill>
              <a:cs typeface="+mn-ea"/>
              <a:sym typeface="+mn-lt"/>
            </a:endParaRPr>
          </a:p>
          <a:p>
            <a:pPr algn="ctr">
              <a:lnSpc>
                <a:spcPct val="120000"/>
              </a:lnSpc>
              <a:spcBef>
                <a:spcPct val="0"/>
              </a:spcBef>
              <a:buNone/>
            </a:pPr>
            <a:r>
              <a:rPr lang="zh-CN" altLang="en-US" sz="1400" dirty="0">
                <a:solidFill>
                  <a:schemeClr val="tx1">
                    <a:lumMod val="75000"/>
                    <a:lumOff val="25000"/>
                  </a:schemeClr>
                </a:solidFill>
                <a:cs typeface="+mn-ea"/>
                <a:sym typeface="+mn-lt"/>
              </a:rPr>
              <a:t>在此录入图表的描述说明，在此录入上述图表的描述说明。</a:t>
            </a:r>
          </a:p>
        </p:txBody>
      </p:sp>
    </p:spTree>
    <p:extLst>
      <p:ext uri="{BB962C8B-B14F-4D97-AF65-F5344CB8AC3E}">
        <p14:creationId xmlns:p14="http://schemas.microsoft.com/office/powerpoint/2010/main" val="15014474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500"/>
                                        <p:tgtEl>
                                          <p:spTgt spid="1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linds(horizontal)">
                                      <p:cBhvr>
                                        <p:cTn id="40" dur="500"/>
                                        <p:tgtEl>
                                          <p:spTgt spid="17"/>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blinds(horizontal)">
                                      <p:cBhvr>
                                        <p:cTn id="43" dur="500"/>
                                        <p:tgtEl>
                                          <p:spTgt spid="18"/>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blinds(horizontal)">
                                      <p:cBhvr>
                                        <p:cTn id="46" dur="500"/>
                                        <p:tgtEl>
                                          <p:spTgt spid="19"/>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blinds(horizontal)">
                                      <p:cBhvr>
                                        <p:cTn id="49" dur="500"/>
                                        <p:tgtEl>
                                          <p:spTgt spid="2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linds(horizontal)">
                                      <p:cBhvr>
                                        <p:cTn id="52" dur="500"/>
                                        <p:tgtEl>
                                          <p:spTgt spid="21"/>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blinds(horizontal)">
                                      <p:cBhvr>
                                        <p:cTn id="55" dur="500"/>
                                        <p:tgtEl>
                                          <p:spTgt spid="22"/>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blinds(horizontal)">
                                      <p:cBhvr>
                                        <p:cTn id="5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P spid="14" grpId="0" animBg="1"/>
      <p:bldP spid="15" grpId="0"/>
      <p:bldP spid="16" grpId="0" animBg="1"/>
      <p:bldP spid="17" grpId="0"/>
      <p:bldP spid="18" grpId="0" animBg="1"/>
      <p:bldP spid="19"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2" name="TextBox 15">
            <a:extLst>
              <a:ext uri="{FF2B5EF4-FFF2-40B4-BE49-F238E27FC236}">
                <a16:creationId xmlns:a16="http://schemas.microsoft.com/office/drawing/2014/main" xmlns="" id="{9187F520-54CD-44D3-ADCA-CB1AE4F27D66}"/>
              </a:ext>
            </a:extLst>
          </p:cNvPr>
          <p:cNvSpPr txBox="1"/>
          <p:nvPr/>
        </p:nvSpPr>
        <p:spPr>
          <a:xfrm>
            <a:off x="1899020" y="3862625"/>
            <a:ext cx="2993857"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altLang="zh-CN" sz="1600" kern="1200" dirty="0">
              <a:solidFill>
                <a:schemeClr val="tx1">
                  <a:lumMod val="65000"/>
                  <a:lumOff val="35000"/>
                </a:schemeClr>
              </a:solidFill>
              <a:cs typeface="+mn-ea"/>
              <a:sym typeface="+mn-lt"/>
            </a:endParaRPr>
          </a:p>
        </p:txBody>
      </p:sp>
      <p:sp>
        <p:nvSpPr>
          <p:cNvPr id="3" name="Rectangle 16">
            <a:extLst>
              <a:ext uri="{FF2B5EF4-FFF2-40B4-BE49-F238E27FC236}">
                <a16:creationId xmlns:a16="http://schemas.microsoft.com/office/drawing/2014/main" xmlns="" id="{12769E8A-108D-4914-A798-9C0F21D2CCB9}"/>
              </a:ext>
            </a:extLst>
          </p:cNvPr>
          <p:cNvSpPr/>
          <p:nvPr/>
        </p:nvSpPr>
        <p:spPr>
          <a:xfrm>
            <a:off x="1893305" y="3587785"/>
            <a:ext cx="1134110" cy="369332"/>
          </a:xfrm>
          <a:prstGeom prst="rect">
            <a:avLst/>
          </a:prstGeom>
        </p:spPr>
        <p:txBody>
          <a:bodyPr wrap="square">
            <a:spAutoFit/>
          </a:bodyPr>
          <a:lstStyle/>
          <a:p>
            <a:pPr defTabSz="1828800"/>
            <a:r>
              <a:rPr lang="zh-CN" altLang="en-US" b="1" dirty="0">
                <a:solidFill>
                  <a:schemeClr val="tx1">
                    <a:lumMod val="65000"/>
                    <a:lumOff val="35000"/>
                  </a:schemeClr>
                </a:solidFill>
                <a:cs typeface="+mn-ea"/>
                <a:sym typeface="+mn-lt"/>
              </a:rPr>
              <a:t>输入标题</a:t>
            </a:r>
            <a:endParaRPr lang="en-US" altLang="zh-CN" b="1" dirty="0">
              <a:solidFill>
                <a:schemeClr val="tx1">
                  <a:lumMod val="65000"/>
                  <a:lumOff val="35000"/>
                </a:schemeClr>
              </a:solidFill>
              <a:cs typeface="+mn-ea"/>
              <a:sym typeface="+mn-lt"/>
            </a:endParaRPr>
          </a:p>
        </p:txBody>
      </p:sp>
      <p:sp>
        <p:nvSpPr>
          <p:cNvPr id="15" name="TextBox 19">
            <a:extLst>
              <a:ext uri="{FF2B5EF4-FFF2-40B4-BE49-F238E27FC236}">
                <a16:creationId xmlns:a16="http://schemas.microsoft.com/office/drawing/2014/main" xmlns="" id="{9D1D35C2-FFD6-4FA8-BBE1-C6C21B50E474}"/>
              </a:ext>
            </a:extLst>
          </p:cNvPr>
          <p:cNvSpPr txBox="1"/>
          <p:nvPr/>
        </p:nvSpPr>
        <p:spPr>
          <a:xfrm>
            <a:off x="1899020" y="2491025"/>
            <a:ext cx="3113724"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sz="1600" kern="1200" dirty="0">
              <a:solidFill>
                <a:schemeClr val="tx1">
                  <a:lumMod val="65000"/>
                  <a:lumOff val="35000"/>
                </a:schemeClr>
              </a:solidFill>
              <a:cs typeface="+mn-ea"/>
              <a:sym typeface="+mn-lt"/>
            </a:endParaRPr>
          </a:p>
        </p:txBody>
      </p:sp>
      <p:sp>
        <p:nvSpPr>
          <p:cNvPr id="17" name="Rectangle 20">
            <a:extLst>
              <a:ext uri="{FF2B5EF4-FFF2-40B4-BE49-F238E27FC236}">
                <a16:creationId xmlns:a16="http://schemas.microsoft.com/office/drawing/2014/main" xmlns="" id="{37BF2BD1-D14F-4EC5-88E4-F6E5D63CCF35}"/>
              </a:ext>
            </a:extLst>
          </p:cNvPr>
          <p:cNvSpPr/>
          <p:nvPr/>
        </p:nvSpPr>
        <p:spPr>
          <a:xfrm>
            <a:off x="1893305" y="2216820"/>
            <a:ext cx="1134110" cy="369332"/>
          </a:xfrm>
          <a:prstGeom prst="rect">
            <a:avLst/>
          </a:prstGeom>
        </p:spPr>
        <p:txBody>
          <a:bodyPr wrap="square">
            <a:spAutoFit/>
          </a:bodyPr>
          <a:lstStyle/>
          <a:p>
            <a:pPr algn="l" defTabSz="1828800" rtl="0"/>
            <a:r>
              <a:rPr lang="zh-CN" altLang="en-US" b="1" dirty="0">
                <a:solidFill>
                  <a:schemeClr val="tx1">
                    <a:lumMod val="65000"/>
                    <a:lumOff val="35000"/>
                  </a:schemeClr>
                </a:solidFill>
                <a:cs typeface="+mn-ea"/>
                <a:sym typeface="+mn-lt"/>
              </a:rPr>
              <a:t>输入标题</a:t>
            </a:r>
            <a:endParaRPr lang="en-US" b="1" kern="1200" dirty="0">
              <a:solidFill>
                <a:schemeClr val="tx1">
                  <a:lumMod val="65000"/>
                  <a:lumOff val="35000"/>
                </a:schemeClr>
              </a:solidFill>
              <a:cs typeface="+mn-ea"/>
              <a:sym typeface="+mn-lt"/>
            </a:endParaRPr>
          </a:p>
        </p:txBody>
      </p:sp>
      <p:sp>
        <p:nvSpPr>
          <p:cNvPr id="19" name="Rectangle 23">
            <a:extLst>
              <a:ext uri="{FF2B5EF4-FFF2-40B4-BE49-F238E27FC236}">
                <a16:creationId xmlns:a16="http://schemas.microsoft.com/office/drawing/2014/main" xmlns="" id="{AB972AB0-BD43-4736-9085-6E567E66A1C5}"/>
              </a:ext>
            </a:extLst>
          </p:cNvPr>
          <p:cNvSpPr/>
          <p:nvPr/>
        </p:nvSpPr>
        <p:spPr>
          <a:xfrm flipH="1">
            <a:off x="1618350" y="3672125"/>
            <a:ext cx="62532" cy="683895"/>
          </a:xfrm>
          <a:prstGeom prst="rect">
            <a:avLst/>
          </a:pr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1" name="Rectangle 25">
            <a:extLst>
              <a:ext uri="{FF2B5EF4-FFF2-40B4-BE49-F238E27FC236}">
                <a16:creationId xmlns:a16="http://schemas.microsoft.com/office/drawing/2014/main" xmlns="" id="{E29DAA57-7F9F-4EB2-8B7B-F486A09FAA2B}"/>
              </a:ext>
            </a:extLst>
          </p:cNvPr>
          <p:cNvSpPr/>
          <p:nvPr/>
        </p:nvSpPr>
        <p:spPr>
          <a:xfrm flipH="1">
            <a:off x="1618350" y="2295445"/>
            <a:ext cx="62532" cy="683895"/>
          </a:xfrm>
          <a:prstGeom prst="rect">
            <a:avLst/>
          </a:pr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3" name="TextBox 15">
            <a:extLst>
              <a:ext uri="{FF2B5EF4-FFF2-40B4-BE49-F238E27FC236}">
                <a16:creationId xmlns:a16="http://schemas.microsoft.com/office/drawing/2014/main" xmlns="" id="{7FA4A4BD-D708-4755-9C74-9A46C9F29322}"/>
              </a:ext>
            </a:extLst>
          </p:cNvPr>
          <p:cNvSpPr txBox="1"/>
          <p:nvPr/>
        </p:nvSpPr>
        <p:spPr>
          <a:xfrm>
            <a:off x="1899020" y="5161276"/>
            <a:ext cx="2993857"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altLang="zh-CN" sz="1600" kern="1200" dirty="0">
              <a:solidFill>
                <a:schemeClr val="tx1">
                  <a:lumMod val="65000"/>
                  <a:lumOff val="35000"/>
                </a:schemeClr>
              </a:solidFill>
              <a:cs typeface="+mn-ea"/>
              <a:sym typeface="+mn-lt"/>
            </a:endParaRPr>
          </a:p>
        </p:txBody>
      </p:sp>
      <p:sp>
        <p:nvSpPr>
          <p:cNvPr id="25" name="Rectangle 16">
            <a:extLst>
              <a:ext uri="{FF2B5EF4-FFF2-40B4-BE49-F238E27FC236}">
                <a16:creationId xmlns:a16="http://schemas.microsoft.com/office/drawing/2014/main" xmlns="" id="{1F53069C-A337-4083-B4ED-C79F9268FD65}"/>
              </a:ext>
            </a:extLst>
          </p:cNvPr>
          <p:cNvSpPr/>
          <p:nvPr/>
        </p:nvSpPr>
        <p:spPr>
          <a:xfrm>
            <a:off x="1893305" y="4886436"/>
            <a:ext cx="1134110" cy="369332"/>
          </a:xfrm>
          <a:prstGeom prst="rect">
            <a:avLst/>
          </a:prstGeom>
        </p:spPr>
        <p:txBody>
          <a:bodyPr wrap="square">
            <a:spAutoFit/>
          </a:bodyPr>
          <a:lstStyle/>
          <a:p>
            <a:pPr defTabSz="1828800"/>
            <a:r>
              <a:rPr lang="zh-CN" altLang="en-US" b="1" dirty="0">
                <a:solidFill>
                  <a:schemeClr val="tx1">
                    <a:lumMod val="65000"/>
                    <a:lumOff val="35000"/>
                  </a:schemeClr>
                </a:solidFill>
                <a:cs typeface="+mn-ea"/>
                <a:sym typeface="+mn-lt"/>
              </a:rPr>
              <a:t>输入标题</a:t>
            </a:r>
            <a:endParaRPr lang="en-US" altLang="zh-CN" b="1" dirty="0">
              <a:solidFill>
                <a:schemeClr val="tx1">
                  <a:lumMod val="65000"/>
                  <a:lumOff val="35000"/>
                </a:schemeClr>
              </a:solidFill>
              <a:cs typeface="+mn-ea"/>
              <a:sym typeface="+mn-lt"/>
            </a:endParaRPr>
          </a:p>
        </p:txBody>
      </p:sp>
      <p:sp>
        <p:nvSpPr>
          <p:cNvPr id="27" name="Rectangle 23">
            <a:extLst>
              <a:ext uri="{FF2B5EF4-FFF2-40B4-BE49-F238E27FC236}">
                <a16:creationId xmlns:a16="http://schemas.microsoft.com/office/drawing/2014/main" xmlns="" id="{1DCDC48E-96A8-43BE-80A5-E00ADA2CD50B}"/>
              </a:ext>
            </a:extLst>
          </p:cNvPr>
          <p:cNvSpPr/>
          <p:nvPr/>
        </p:nvSpPr>
        <p:spPr>
          <a:xfrm flipH="1">
            <a:off x="1618350" y="4970776"/>
            <a:ext cx="62532" cy="683895"/>
          </a:xfrm>
          <a:prstGeom prst="rect">
            <a:avLst/>
          </a:prstGeom>
          <a:solidFill>
            <a:srgbClr val="504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8" name="矩形 27">
            <a:extLst>
              <a:ext uri="{FF2B5EF4-FFF2-40B4-BE49-F238E27FC236}">
                <a16:creationId xmlns:a16="http://schemas.microsoft.com/office/drawing/2014/main" xmlns="" id="{5B0CE68A-6B57-4ABB-BC15-EA27D0FC2865}"/>
              </a:ext>
            </a:extLst>
          </p:cNvPr>
          <p:cNvSpPr/>
          <p:nvPr/>
        </p:nvSpPr>
        <p:spPr>
          <a:xfrm>
            <a:off x="5673056" y="2093785"/>
            <a:ext cx="4800600" cy="1964029"/>
          </a:xfrm>
          <a:prstGeom prst="rect">
            <a:avLst/>
          </a:prstGeom>
          <a:solidFill>
            <a:srgbClr val="D09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a:extLst>
              <a:ext uri="{FF2B5EF4-FFF2-40B4-BE49-F238E27FC236}">
                <a16:creationId xmlns:a16="http://schemas.microsoft.com/office/drawing/2014/main" xmlns="" id="{B5C6CB6D-D528-4881-BC16-0E0E31D630FB}"/>
              </a:ext>
            </a:extLst>
          </p:cNvPr>
          <p:cNvGrpSpPr/>
          <p:nvPr/>
        </p:nvGrpSpPr>
        <p:grpSpPr>
          <a:xfrm>
            <a:off x="5778092" y="4542005"/>
            <a:ext cx="989695" cy="1237600"/>
            <a:chOff x="4391427" y="1692756"/>
            <a:chExt cx="1339548" cy="1675084"/>
          </a:xfrm>
        </p:grpSpPr>
        <p:grpSp>
          <p:nvGrpSpPr>
            <p:cNvPr id="30" name="组合 29">
              <a:extLst>
                <a:ext uri="{FF2B5EF4-FFF2-40B4-BE49-F238E27FC236}">
                  <a16:creationId xmlns:a16="http://schemas.microsoft.com/office/drawing/2014/main" xmlns="" id="{61FBB6F3-40D0-477B-980E-47A77575796C}"/>
                </a:ext>
              </a:extLst>
            </p:cNvPr>
            <p:cNvGrpSpPr/>
            <p:nvPr/>
          </p:nvGrpSpPr>
          <p:grpSpPr>
            <a:xfrm rot="16200000">
              <a:off x="4521200" y="1692756"/>
              <a:ext cx="1080000" cy="1080000"/>
              <a:chOff x="4521200" y="1692756"/>
              <a:chExt cx="1080000" cy="1080000"/>
            </a:xfrm>
          </p:grpSpPr>
          <p:sp>
            <p:nvSpPr>
              <p:cNvPr id="33" name="椭圆 32">
                <a:extLst>
                  <a:ext uri="{FF2B5EF4-FFF2-40B4-BE49-F238E27FC236}">
                    <a16:creationId xmlns:a16="http://schemas.microsoft.com/office/drawing/2014/main" xmlns="" id="{33009799-A514-4E0D-9FE3-C1532EE2E3EC}"/>
                  </a:ext>
                </a:extLst>
              </p:cNvPr>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cs typeface="+mn-ea"/>
                  <a:sym typeface="+mn-lt"/>
                </a:endParaRPr>
              </a:p>
            </p:txBody>
          </p:sp>
          <p:sp>
            <p:nvSpPr>
              <p:cNvPr id="34" name="弧形 33">
                <a:extLst>
                  <a:ext uri="{FF2B5EF4-FFF2-40B4-BE49-F238E27FC236}">
                    <a16:creationId xmlns:a16="http://schemas.microsoft.com/office/drawing/2014/main" xmlns="" id="{EB6CA7BC-CBF4-43A6-B53F-93719B56239A}"/>
                  </a:ext>
                </a:extLst>
              </p:cNvPr>
              <p:cNvSpPr/>
              <p:nvPr/>
            </p:nvSpPr>
            <p:spPr>
              <a:xfrm>
                <a:off x="4521200" y="1692756"/>
                <a:ext cx="1080000" cy="1080000"/>
              </a:xfrm>
              <a:prstGeom prst="arc">
                <a:avLst>
                  <a:gd name="adj1" fmla="val 16200000"/>
                  <a:gd name="adj2" fmla="val 11430465"/>
                </a:avLst>
              </a:prstGeom>
              <a:ln w="50800" cap="rnd">
                <a:solidFill>
                  <a:srgbClr val="50497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31" name="矩形 30">
              <a:extLst>
                <a:ext uri="{FF2B5EF4-FFF2-40B4-BE49-F238E27FC236}">
                  <a16:creationId xmlns:a16="http://schemas.microsoft.com/office/drawing/2014/main" xmlns="" id="{5ED53E6F-D417-4981-958E-2533C2AC6DD5}"/>
                </a:ext>
              </a:extLst>
            </p:cNvPr>
            <p:cNvSpPr/>
            <p:nvPr/>
          </p:nvSpPr>
          <p:spPr>
            <a:xfrm>
              <a:off x="4391427" y="2992924"/>
              <a:ext cx="1339548"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err="1">
                  <a:ln>
                    <a:noFill/>
                  </a:ln>
                  <a:solidFill>
                    <a:schemeClr val="tx1">
                      <a:lumMod val="65000"/>
                      <a:lumOff val="35000"/>
                    </a:schemeClr>
                  </a:solidFill>
                  <a:effectLst/>
                  <a:uLnTx/>
                  <a:uFillTx/>
                  <a:cs typeface="+mn-ea"/>
                  <a:sym typeface="+mn-lt"/>
                </a:rPr>
                <a:t>photoshop</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2" name="矩形 31">
              <a:extLst>
                <a:ext uri="{FF2B5EF4-FFF2-40B4-BE49-F238E27FC236}">
                  <a16:creationId xmlns:a16="http://schemas.microsoft.com/office/drawing/2014/main" xmlns="" id="{E336AAC2-9B88-409F-9FDD-9B0C6EC5BC1B}"/>
                </a:ext>
              </a:extLst>
            </p:cNvPr>
            <p:cNvSpPr/>
            <p:nvPr/>
          </p:nvSpPr>
          <p:spPr>
            <a:xfrm>
              <a:off x="4649836" y="2080782"/>
              <a:ext cx="822735"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cs typeface="+mn-ea"/>
                  <a:sym typeface="+mn-lt"/>
                </a:rPr>
                <a:t>75%</a:t>
              </a:r>
              <a:endParaRPr kumimoji="0" lang="zh-CN" altLang="en-US" sz="16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35" name="组合 34">
            <a:extLst>
              <a:ext uri="{FF2B5EF4-FFF2-40B4-BE49-F238E27FC236}">
                <a16:creationId xmlns:a16="http://schemas.microsoft.com/office/drawing/2014/main" xmlns="" id="{85843E90-5FB5-44AA-8AC4-059C27A703A1}"/>
              </a:ext>
            </a:extLst>
          </p:cNvPr>
          <p:cNvGrpSpPr/>
          <p:nvPr/>
        </p:nvGrpSpPr>
        <p:grpSpPr>
          <a:xfrm>
            <a:off x="7491410" y="4542007"/>
            <a:ext cx="1036630" cy="1237599"/>
            <a:chOff x="6099565" y="1692757"/>
            <a:chExt cx="1403073" cy="1675083"/>
          </a:xfrm>
        </p:grpSpPr>
        <p:grpSp>
          <p:nvGrpSpPr>
            <p:cNvPr id="36" name="组合 35">
              <a:extLst>
                <a:ext uri="{FF2B5EF4-FFF2-40B4-BE49-F238E27FC236}">
                  <a16:creationId xmlns:a16="http://schemas.microsoft.com/office/drawing/2014/main" xmlns="" id="{BC9B0CFA-0B5E-4DB1-9077-05EA7F46F448}"/>
                </a:ext>
              </a:extLst>
            </p:cNvPr>
            <p:cNvGrpSpPr/>
            <p:nvPr/>
          </p:nvGrpSpPr>
          <p:grpSpPr>
            <a:xfrm rot="16200000">
              <a:off x="6255134" y="1686790"/>
              <a:ext cx="1080000" cy="1091933"/>
              <a:chOff x="4521200" y="1680823"/>
              <a:chExt cx="1080000" cy="1091933"/>
            </a:xfrm>
          </p:grpSpPr>
          <p:sp>
            <p:nvSpPr>
              <p:cNvPr id="39" name="椭圆 38">
                <a:extLst>
                  <a:ext uri="{FF2B5EF4-FFF2-40B4-BE49-F238E27FC236}">
                    <a16:creationId xmlns:a16="http://schemas.microsoft.com/office/drawing/2014/main" xmlns="" id="{CCC80C8B-C68B-4982-988B-794694EDF269}"/>
                  </a:ext>
                </a:extLst>
              </p:cNvPr>
              <p:cNvSpPr/>
              <p:nvPr/>
            </p:nvSpPr>
            <p:spPr>
              <a:xfrm>
                <a:off x="4521200" y="1680823"/>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cs typeface="+mn-ea"/>
                  <a:sym typeface="+mn-lt"/>
                </a:endParaRPr>
              </a:p>
            </p:txBody>
          </p:sp>
          <p:sp>
            <p:nvSpPr>
              <p:cNvPr id="40" name="弧形 39">
                <a:extLst>
                  <a:ext uri="{FF2B5EF4-FFF2-40B4-BE49-F238E27FC236}">
                    <a16:creationId xmlns:a16="http://schemas.microsoft.com/office/drawing/2014/main" xmlns="" id="{A6EF6DBD-C330-46EA-992A-EFA9D3E8B09B}"/>
                  </a:ext>
                </a:extLst>
              </p:cNvPr>
              <p:cNvSpPr/>
              <p:nvPr/>
            </p:nvSpPr>
            <p:spPr>
              <a:xfrm>
                <a:off x="4521200" y="1692756"/>
                <a:ext cx="1080000" cy="1080000"/>
              </a:xfrm>
              <a:prstGeom prst="arc">
                <a:avLst>
                  <a:gd name="adj1" fmla="val 16200000"/>
                  <a:gd name="adj2" fmla="val 14201573"/>
                </a:avLst>
              </a:prstGeom>
              <a:ln w="50800" cap="rnd">
                <a:solidFill>
                  <a:srgbClr val="50497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37" name="矩形 36">
              <a:extLst>
                <a:ext uri="{FF2B5EF4-FFF2-40B4-BE49-F238E27FC236}">
                  <a16:creationId xmlns:a16="http://schemas.microsoft.com/office/drawing/2014/main" xmlns="" id="{D94F82C5-61A7-4A78-A525-3F20FE03A5C4}"/>
                </a:ext>
              </a:extLst>
            </p:cNvPr>
            <p:cNvSpPr/>
            <p:nvPr/>
          </p:nvSpPr>
          <p:spPr>
            <a:xfrm>
              <a:off x="6099565" y="2992923"/>
              <a:ext cx="1403073" cy="37491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err="1">
                  <a:ln>
                    <a:noFill/>
                  </a:ln>
                  <a:solidFill>
                    <a:schemeClr val="tx1">
                      <a:lumMod val="65000"/>
                      <a:lumOff val="35000"/>
                    </a:schemeClr>
                  </a:solidFill>
                  <a:effectLst/>
                  <a:uLnTx/>
                  <a:uFillTx/>
                  <a:cs typeface="+mn-ea"/>
                  <a:sym typeface="+mn-lt"/>
                </a:rPr>
                <a:t>powerpoint</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8" name="矩形 37">
              <a:extLst>
                <a:ext uri="{FF2B5EF4-FFF2-40B4-BE49-F238E27FC236}">
                  <a16:creationId xmlns:a16="http://schemas.microsoft.com/office/drawing/2014/main" xmlns="" id="{D539FDA8-203F-4325-8205-E80656F93972}"/>
                </a:ext>
              </a:extLst>
            </p:cNvPr>
            <p:cNvSpPr/>
            <p:nvPr/>
          </p:nvSpPr>
          <p:spPr>
            <a:xfrm>
              <a:off x="6389737" y="2080783"/>
              <a:ext cx="822734"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cs typeface="+mn-ea"/>
                  <a:sym typeface="+mn-lt"/>
                </a:rPr>
                <a:t>90%</a:t>
              </a:r>
              <a:endParaRPr kumimoji="0" lang="zh-CN" altLang="en-US" sz="16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41" name="组合 40">
            <a:extLst>
              <a:ext uri="{FF2B5EF4-FFF2-40B4-BE49-F238E27FC236}">
                <a16:creationId xmlns:a16="http://schemas.microsoft.com/office/drawing/2014/main" xmlns="" id="{80BEF322-4C73-47FA-A340-A437C32B6144}"/>
              </a:ext>
            </a:extLst>
          </p:cNvPr>
          <p:cNvGrpSpPr/>
          <p:nvPr/>
        </p:nvGrpSpPr>
        <p:grpSpPr>
          <a:xfrm>
            <a:off x="9353773" y="4542005"/>
            <a:ext cx="797934" cy="1237600"/>
            <a:chOff x="8089900" y="1692756"/>
            <a:chExt cx="1080000" cy="1675084"/>
          </a:xfrm>
        </p:grpSpPr>
        <p:grpSp>
          <p:nvGrpSpPr>
            <p:cNvPr id="42" name="组合 41">
              <a:extLst>
                <a:ext uri="{FF2B5EF4-FFF2-40B4-BE49-F238E27FC236}">
                  <a16:creationId xmlns:a16="http://schemas.microsoft.com/office/drawing/2014/main" xmlns="" id="{4C39C333-6747-4C8D-938E-41E738631EE4}"/>
                </a:ext>
              </a:extLst>
            </p:cNvPr>
            <p:cNvGrpSpPr/>
            <p:nvPr/>
          </p:nvGrpSpPr>
          <p:grpSpPr>
            <a:xfrm rot="16200000">
              <a:off x="8089900" y="1692756"/>
              <a:ext cx="1080000" cy="1080000"/>
              <a:chOff x="4521200" y="1692756"/>
              <a:chExt cx="1080000" cy="1080000"/>
            </a:xfrm>
          </p:grpSpPr>
          <p:sp>
            <p:nvSpPr>
              <p:cNvPr id="45" name="椭圆 44">
                <a:extLst>
                  <a:ext uri="{FF2B5EF4-FFF2-40B4-BE49-F238E27FC236}">
                    <a16:creationId xmlns:a16="http://schemas.microsoft.com/office/drawing/2014/main" xmlns="" id="{C47E9B00-D10D-4011-A6CA-0B21AA67D57B}"/>
                  </a:ext>
                </a:extLst>
              </p:cNvPr>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cs typeface="+mn-ea"/>
                  <a:sym typeface="+mn-lt"/>
                </a:endParaRPr>
              </a:p>
            </p:txBody>
          </p:sp>
          <p:sp>
            <p:nvSpPr>
              <p:cNvPr id="46" name="弧形 45">
                <a:extLst>
                  <a:ext uri="{FF2B5EF4-FFF2-40B4-BE49-F238E27FC236}">
                    <a16:creationId xmlns:a16="http://schemas.microsoft.com/office/drawing/2014/main" xmlns="" id="{384B95FE-5996-42FC-B484-EBC306D6C488}"/>
                  </a:ext>
                </a:extLst>
              </p:cNvPr>
              <p:cNvSpPr/>
              <p:nvPr/>
            </p:nvSpPr>
            <p:spPr>
              <a:xfrm>
                <a:off x="4521200" y="1692756"/>
                <a:ext cx="1080000" cy="1080000"/>
              </a:xfrm>
              <a:prstGeom prst="arc">
                <a:avLst>
                  <a:gd name="adj1" fmla="val 16200000"/>
                  <a:gd name="adj2" fmla="val 13075040"/>
                </a:avLst>
              </a:prstGeom>
              <a:ln w="50800" cap="rnd">
                <a:solidFill>
                  <a:srgbClr val="50497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43" name="矩形 42">
              <a:extLst>
                <a:ext uri="{FF2B5EF4-FFF2-40B4-BE49-F238E27FC236}">
                  <a16:creationId xmlns:a16="http://schemas.microsoft.com/office/drawing/2014/main" xmlns="" id="{999F492C-A130-47C5-A7CE-1233B859664D}"/>
                </a:ext>
              </a:extLst>
            </p:cNvPr>
            <p:cNvSpPr/>
            <p:nvPr/>
          </p:nvSpPr>
          <p:spPr>
            <a:xfrm>
              <a:off x="8126325" y="2992924"/>
              <a:ext cx="1007155"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cs typeface="+mn-ea"/>
                  <a:sym typeface="+mn-lt"/>
                </a:rPr>
                <a:t>3D max</a:t>
              </a:r>
              <a:endPar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4" name="矩形 43">
              <a:extLst>
                <a:ext uri="{FF2B5EF4-FFF2-40B4-BE49-F238E27FC236}">
                  <a16:creationId xmlns:a16="http://schemas.microsoft.com/office/drawing/2014/main" xmlns="" id="{3598A2FD-A065-4A26-876D-EF831B5A439F}"/>
                </a:ext>
              </a:extLst>
            </p:cNvPr>
            <p:cNvSpPr/>
            <p:nvPr/>
          </p:nvSpPr>
          <p:spPr>
            <a:xfrm>
              <a:off x="8218535" y="2080782"/>
              <a:ext cx="822734"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cs typeface="+mn-ea"/>
                  <a:sym typeface="+mn-lt"/>
                </a:rPr>
                <a:t>80%</a:t>
              </a:r>
              <a:endParaRPr kumimoji="0" lang="zh-CN" altLang="en-US" sz="16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47" name="Content Placeholder 2">
            <a:extLst>
              <a:ext uri="{FF2B5EF4-FFF2-40B4-BE49-F238E27FC236}">
                <a16:creationId xmlns:a16="http://schemas.microsoft.com/office/drawing/2014/main" xmlns="" id="{75D4F3EF-FA54-4542-8DFC-CDE147C5E47F}"/>
              </a:ext>
            </a:extLst>
          </p:cNvPr>
          <p:cNvSpPr txBox="1">
            <a:spLocks/>
          </p:cNvSpPr>
          <p:nvPr/>
        </p:nvSpPr>
        <p:spPr>
          <a:xfrm>
            <a:off x="5854198" y="2777581"/>
            <a:ext cx="4263990" cy="116769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altLang="zh-CN" sz="1200" b="0" i="0" u="none" strike="noStrike" kern="1200" cap="none" spc="0" normalizeH="0" baseline="0" noProof="0" dirty="0">
                <a:ln>
                  <a:noFill/>
                </a:ln>
                <a:solidFill>
                  <a:schemeClr val="bg1"/>
                </a:solidFill>
                <a:effectLst/>
                <a:uLnTx/>
                <a:uFillTx/>
                <a:cs typeface="+mn-ea"/>
                <a:sym typeface="+mn-lt"/>
              </a:rPr>
              <a:t>This is a sample letter that has been placed to demonstrate the typing format on the letterhead design. When </a:t>
            </a:r>
            <a:r>
              <a:rPr kumimoji="0" lang="en-US" altLang="zh-CN" sz="1200" b="0" i="0" u="none" strike="noStrike" kern="1200" cap="none" spc="0" normalizeH="0" baseline="0" noProof="0">
                <a:ln>
                  <a:noFill/>
                </a:ln>
                <a:solidFill>
                  <a:schemeClr val="bg1"/>
                </a:solidFill>
                <a:effectLst/>
                <a:uLnTx/>
                <a:uFillTx/>
                <a:cs typeface="+mn-ea"/>
                <a:sym typeface="+mn-lt"/>
              </a:rPr>
              <a:t>positioned the </a:t>
            </a:r>
            <a:r>
              <a:rPr kumimoji="0" lang="en-US" altLang="zh-CN" sz="1200" b="0" i="0" u="none" strike="noStrike" kern="1200" cap="none" spc="0" normalizeH="0" baseline="0" noProof="0" dirty="0">
                <a:ln>
                  <a:noFill/>
                </a:ln>
                <a:solidFill>
                  <a:schemeClr val="bg1"/>
                </a:solidFill>
                <a:effectLst/>
                <a:uLnTx/>
                <a:uFillTx/>
                <a:cs typeface="+mn-ea"/>
                <a:sym typeface="+mn-lt"/>
              </a:rPr>
              <a:t>letterhead design. When positioned properly. </a:t>
            </a:r>
          </a:p>
        </p:txBody>
      </p:sp>
      <p:sp>
        <p:nvSpPr>
          <p:cNvPr id="48" name="文本框 47">
            <a:extLst>
              <a:ext uri="{FF2B5EF4-FFF2-40B4-BE49-F238E27FC236}">
                <a16:creationId xmlns:a16="http://schemas.microsoft.com/office/drawing/2014/main" xmlns="" id="{40DCB067-DFFE-4A35-A7C0-5CAAC6E2ABB3}"/>
              </a:ext>
            </a:extLst>
          </p:cNvPr>
          <p:cNvSpPr txBox="1"/>
          <p:nvPr/>
        </p:nvSpPr>
        <p:spPr>
          <a:xfrm>
            <a:off x="5810216" y="2199253"/>
            <a:ext cx="1415772" cy="497957"/>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bg1"/>
                </a:solidFill>
                <a:effectLst/>
                <a:uLnTx/>
                <a:uFillTx/>
                <a:cs typeface="+mn-ea"/>
                <a:sym typeface="+mn-lt"/>
              </a:rPr>
              <a:t>输入标题</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spTree>
    <p:extLst>
      <p:ext uri="{BB962C8B-B14F-4D97-AF65-F5344CB8AC3E}">
        <p14:creationId xmlns:p14="http://schemas.microsoft.com/office/powerpoint/2010/main" val="3469753194"/>
      </p:ext>
    </p:extLst>
  </p:cSld>
  <p:clrMapOvr>
    <a:masterClrMapping/>
  </p:clrMapOvr>
  <p:transition spd="med"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2" presetClass="entr" presetSubtype="4" fill="hold" nodeType="afterEffect" p14:presetBounceEnd="50000">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14:bounceEnd="50000">
                                          <p:cBhvr additive="base">
                                            <p:cTn id="24" dur="8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25" dur="800" fill="hold"/>
                                            <p:tgtEl>
                                              <p:spTgt spid="29"/>
                                            </p:tgtEl>
                                            <p:attrNameLst>
                                              <p:attrName>ppt_y</p:attrName>
                                            </p:attrNameLst>
                                          </p:cBhvr>
                                          <p:tavLst>
                                            <p:tav tm="0">
                                              <p:val>
                                                <p:strVal val="1+#ppt_h/2"/>
                                              </p:val>
                                            </p:tav>
                                            <p:tav tm="100000">
                                              <p:val>
                                                <p:strVal val="#ppt_y"/>
                                              </p:val>
                                            </p:tav>
                                          </p:tavLst>
                                        </p:anim>
                                      </p:childTnLst>
                                    </p:cTn>
                                  </p:par>
                                </p:childTnLst>
                              </p:cTn>
                            </p:par>
                            <p:par>
                              <p:cTn id="26" fill="hold">
                                <p:stCondLst>
                                  <p:cond delay="1300"/>
                                </p:stCondLst>
                                <p:childTnLst>
                                  <p:par>
                                    <p:cTn id="27" presetID="2" presetClass="entr" presetSubtype="4" fill="hold" nodeType="afterEffect" p14:presetBounceEnd="50000">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14:bounceEnd="50000">
                                          <p:cBhvr additive="base">
                                            <p:cTn id="29" dur="8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30" dur="8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2100"/>
                                </p:stCondLst>
                                <p:childTnLst>
                                  <p:par>
                                    <p:cTn id="32" presetID="2" presetClass="entr" presetSubtype="4" fill="hold" nodeType="afterEffect" p14:presetBounceEnd="50000">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14:bounceEnd="50000">
                                          <p:cBhvr additive="base">
                                            <p:cTn id="34" dur="8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35" dur="8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800" fill="hold"/>
                                            <p:tgtEl>
                                              <p:spTgt spid="29"/>
                                            </p:tgtEl>
                                            <p:attrNameLst>
                                              <p:attrName>ppt_x</p:attrName>
                                            </p:attrNameLst>
                                          </p:cBhvr>
                                          <p:tavLst>
                                            <p:tav tm="0">
                                              <p:val>
                                                <p:strVal val="#ppt_x"/>
                                              </p:val>
                                            </p:tav>
                                            <p:tav tm="100000">
                                              <p:val>
                                                <p:strVal val="#ppt_x"/>
                                              </p:val>
                                            </p:tav>
                                          </p:tavLst>
                                        </p:anim>
                                        <p:anim calcmode="lin" valueType="num">
                                          <p:cBhvr additive="base">
                                            <p:cTn id="25" dur="800" fill="hold"/>
                                            <p:tgtEl>
                                              <p:spTgt spid="29"/>
                                            </p:tgtEl>
                                            <p:attrNameLst>
                                              <p:attrName>ppt_y</p:attrName>
                                            </p:attrNameLst>
                                          </p:cBhvr>
                                          <p:tavLst>
                                            <p:tav tm="0">
                                              <p:val>
                                                <p:strVal val="1+#ppt_h/2"/>
                                              </p:val>
                                            </p:tav>
                                            <p:tav tm="100000">
                                              <p:val>
                                                <p:strVal val="#ppt_y"/>
                                              </p:val>
                                            </p:tav>
                                          </p:tavLst>
                                        </p:anim>
                                      </p:childTnLst>
                                    </p:cTn>
                                  </p:par>
                                </p:childTnLst>
                              </p:cTn>
                            </p:par>
                            <p:par>
                              <p:cTn id="26" fill="hold">
                                <p:stCondLst>
                                  <p:cond delay="1300"/>
                                </p:stCondLst>
                                <p:childTnLst>
                                  <p:par>
                                    <p:cTn id="27" presetID="2" presetClass="entr" presetSubtype="4"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800" fill="hold"/>
                                            <p:tgtEl>
                                              <p:spTgt spid="35"/>
                                            </p:tgtEl>
                                            <p:attrNameLst>
                                              <p:attrName>ppt_x</p:attrName>
                                            </p:attrNameLst>
                                          </p:cBhvr>
                                          <p:tavLst>
                                            <p:tav tm="0">
                                              <p:val>
                                                <p:strVal val="#ppt_x"/>
                                              </p:val>
                                            </p:tav>
                                            <p:tav tm="100000">
                                              <p:val>
                                                <p:strVal val="#ppt_x"/>
                                              </p:val>
                                            </p:tav>
                                          </p:tavLst>
                                        </p:anim>
                                        <p:anim calcmode="lin" valueType="num">
                                          <p:cBhvr additive="base">
                                            <p:cTn id="30" dur="8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2100"/>
                                </p:stCondLst>
                                <p:childTnLst>
                                  <p:par>
                                    <p:cTn id="32" presetID="2" presetClass="entr" presetSubtype="4"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800" fill="hold"/>
                                            <p:tgtEl>
                                              <p:spTgt spid="41"/>
                                            </p:tgtEl>
                                            <p:attrNameLst>
                                              <p:attrName>ppt_x</p:attrName>
                                            </p:attrNameLst>
                                          </p:cBhvr>
                                          <p:tavLst>
                                            <p:tav tm="0">
                                              <p:val>
                                                <p:strVal val="#ppt_x"/>
                                              </p:val>
                                            </p:tav>
                                            <p:tav tm="100000">
                                              <p:val>
                                                <p:strVal val="#ppt_x"/>
                                              </p:val>
                                            </p:tav>
                                          </p:tavLst>
                                        </p:anim>
                                        <p:anim calcmode="lin" valueType="num">
                                          <p:cBhvr additive="base">
                                            <p:cTn id="35" dur="8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8B88281-F089-484E-914A-8773730B9D95}"/>
              </a:ext>
            </a:extLst>
          </p:cNvPr>
          <p:cNvPicPr>
            <a:picLocks noChangeAspect="1"/>
          </p:cNvPicPr>
          <p:nvPr/>
        </p:nvPicPr>
        <p:blipFill rotWithShape="1">
          <a:blip r:embed="rId2"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3194357" y="910881"/>
            <a:ext cx="7792099" cy="5036235"/>
          </a:xfrm>
          <a:prstGeom prst="rect">
            <a:avLst/>
          </a:prstGeom>
          <a:ln w="31750">
            <a:solidFill>
              <a:schemeClr val="tx1">
                <a:lumMod val="85000"/>
                <a:lumOff val="15000"/>
              </a:schemeClr>
            </a:solidFill>
          </a:ln>
        </p:spPr>
      </p:pic>
      <p:pic>
        <p:nvPicPr>
          <p:cNvPr id="8" name="图片 7">
            <a:extLst>
              <a:ext uri="{FF2B5EF4-FFF2-40B4-BE49-F238E27FC236}">
                <a16:creationId xmlns:a16="http://schemas.microsoft.com/office/drawing/2014/main" xmlns="" id="{5BC35BB1-BEFD-4737-AFF6-46415BBEB436}"/>
              </a:ext>
            </a:extLst>
          </p:cNvPr>
          <p:cNvPicPr>
            <a:picLocks noChangeAspect="1"/>
          </p:cNvPicPr>
          <p:nvPr/>
        </p:nvPicPr>
        <p:blipFill>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18" name="矩形 17">
            <a:extLst>
              <a:ext uri="{FF2B5EF4-FFF2-40B4-BE49-F238E27FC236}">
                <a16:creationId xmlns:a16="http://schemas.microsoft.com/office/drawing/2014/main" xmlns="" id="{602E7DF5-10E8-47FA-960C-12706F7C2815}"/>
              </a:ext>
            </a:extLst>
          </p:cNvPr>
          <p:cNvSpPr/>
          <p:nvPr/>
        </p:nvSpPr>
        <p:spPr>
          <a:xfrm>
            <a:off x="3469437" y="3542769"/>
            <a:ext cx="7141796" cy="1360262"/>
          </a:xfrm>
          <a:prstGeom prst="rect">
            <a:avLst/>
          </a:prstGeom>
          <a:solidFill>
            <a:srgbClr val="DA584B"/>
          </a:solid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a16="http://schemas.microsoft.com/office/drawing/2014/main" xmlns="" id="{642A794C-0D4D-4A97-A909-904D9DF54DF4}"/>
              </a:ext>
            </a:extLst>
          </p:cNvPr>
          <p:cNvSpPr txBox="1"/>
          <p:nvPr/>
        </p:nvSpPr>
        <p:spPr>
          <a:xfrm>
            <a:off x="3737149" y="3542768"/>
            <a:ext cx="6606370" cy="1246495"/>
          </a:xfrm>
          <a:prstGeom prst="rect">
            <a:avLst/>
          </a:prstGeom>
          <a:noFill/>
        </p:spPr>
        <p:txBody>
          <a:bodyPr wrap="square" rtlCol="0">
            <a:spAutoFit/>
          </a:bodyPr>
          <a:lstStyle/>
          <a:p>
            <a:pPr algn="dist"/>
            <a:r>
              <a:rPr lang="zh-CN" altLang="en-US" sz="7500" dirty="0">
                <a:solidFill>
                  <a:schemeClr val="bg1"/>
                </a:solidFill>
                <a:cs typeface="+mn-ea"/>
                <a:sym typeface="+mn-lt"/>
              </a:rPr>
              <a:t>感谢您的观看</a:t>
            </a:r>
          </a:p>
        </p:txBody>
      </p:sp>
      <p:sp>
        <p:nvSpPr>
          <p:cNvPr id="20" name="文本框 19">
            <a:extLst>
              <a:ext uri="{FF2B5EF4-FFF2-40B4-BE49-F238E27FC236}">
                <a16:creationId xmlns:a16="http://schemas.microsoft.com/office/drawing/2014/main" xmlns="" id="{CB53B467-2C9C-4243-B885-F638C7EB01A0}"/>
              </a:ext>
            </a:extLst>
          </p:cNvPr>
          <p:cNvSpPr txBox="1"/>
          <p:nvPr/>
        </p:nvSpPr>
        <p:spPr>
          <a:xfrm>
            <a:off x="3332693" y="2505670"/>
            <a:ext cx="7291472" cy="923330"/>
          </a:xfrm>
          <a:prstGeom prst="rect">
            <a:avLst/>
          </a:prstGeom>
          <a:noFill/>
        </p:spPr>
        <p:txBody>
          <a:bodyPr wrap="square" rtlCol="0">
            <a:spAutoFit/>
          </a:bodyPr>
          <a:lstStyle/>
          <a:p>
            <a:pPr algn="dist"/>
            <a:r>
              <a:rPr lang="en-US" altLang="zh-CN" sz="5400" dirty="0">
                <a:solidFill>
                  <a:srgbClr val="534C79"/>
                </a:solidFill>
                <a:latin typeface="Agency FB" panose="020B0503020202020204" pitchFamily="34" charset="0"/>
                <a:cs typeface="+mn-ea"/>
                <a:sym typeface="+mn-lt"/>
              </a:rPr>
              <a:t>BUSINESS</a:t>
            </a:r>
            <a:endParaRPr lang="zh-CN" altLang="en-US" sz="5400" dirty="0">
              <a:solidFill>
                <a:srgbClr val="534C79"/>
              </a:solidFill>
              <a:latin typeface="Agency FB" panose="020B0503020202020204" pitchFamily="34" charset="0"/>
              <a:cs typeface="+mn-ea"/>
              <a:sym typeface="+mn-lt"/>
            </a:endParaRPr>
          </a:p>
        </p:txBody>
      </p:sp>
      <p:pic>
        <p:nvPicPr>
          <p:cNvPr id="14" name="图片 13">
            <a:extLst>
              <a:ext uri="{FF2B5EF4-FFF2-40B4-BE49-F238E27FC236}">
                <a16:creationId xmlns:a16="http://schemas.microsoft.com/office/drawing/2014/main" xmlns="" id="{A6C42984-7428-4592-8684-61377C9F5079}"/>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82466" t="53317" r="7384" b="8076"/>
          <a:stretch/>
        </p:blipFill>
        <p:spPr>
          <a:xfrm flipH="1">
            <a:off x="1067209" y="754286"/>
            <a:ext cx="2023284" cy="5356744"/>
          </a:xfrm>
          <a:prstGeom prst="rect">
            <a:avLst/>
          </a:prstGeom>
        </p:spPr>
      </p:pic>
      <p:sp>
        <p:nvSpPr>
          <p:cNvPr id="9" name="文本框 8">
            <a:extLst>
              <a:ext uri="{FF2B5EF4-FFF2-40B4-BE49-F238E27FC236}">
                <a16:creationId xmlns:a16="http://schemas.microsoft.com/office/drawing/2014/main" xmlns="" id="{EE204D05-CD0A-4F62-B143-F871D61935C6}"/>
              </a:ext>
            </a:extLst>
          </p:cNvPr>
          <p:cNvSpPr txBox="1"/>
          <p:nvPr/>
        </p:nvSpPr>
        <p:spPr>
          <a:xfrm>
            <a:off x="1309409" y="1336146"/>
            <a:ext cx="1538883" cy="4003788"/>
          </a:xfrm>
          <a:prstGeom prst="rect">
            <a:avLst/>
          </a:prstGeom>
          <a:noFill/>
        </p:spPr>
        <p:txBody>
          <a:bodyPr vert="eaVert" wrap="square" rtlCol="0">
            <a:spAutoFit/>
          </a:bodyPr>
          <a:lstStyle/>
          <a:p>
            <a:pPr algn="dist"/>
            <a:r>
              <a:rPr lang="en-US" altLang="zh-CN" sz="8800" dirty="0" smtClean="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rPr>
              <a:t>20XX</a:t>
            </a:r>
            <a:endParaRPr lang="zh-CN" altLang="en-US" sz="8800" dirty="0">
              <a:solidFill>
                <a:schemeClr val="bg1"/>
              </a:solidFill>
              <a:effectLst>
                <a:outerShdw blurRad="101600" sx="103000" sy="103000" algn="ctr" rotWithShape="0">
                  <a:prstClr val="black">
                    <a:alpha val="20000"/>
                  </a:prstClr>
                </a:outerShdw>
              </a:effectLst>
              <a:latin typeface="Agency FB" panose="020B0503020202020204" pitchFamily="34" charset="0"/>
              <a:cs typeface="+mn-ea"/>
              <a:sym typeface="+mn-lt"/>
            </a:endParaRPr>
          </a:p>
        </p:txBody>
      </p:sp>
      <p:sp>
        <p:nvSpPr>
          <p:cNvPr id="10" name="矩形 9">
            <a:extLst>
              <a:ext uri="{FF2B5EF4-FFF2-40B4-BE49-F238E27FC236}">
                <a16:creationId xmlns:a16="http://schemas.microsoft.com/office/drawing/2014/main" xmlns="" id="{22BBA062-F35D-44E7-8E9B-6DAF3941B7CD}"/>
              </a:ext>
            </a:extLst>
          </p:cNvPr>
          <p:cNvSpPr/>
          <p:nvPr/>
        </p:nvSpPr>
        <p:spPr>
          <a:xfrm>
            <a:off x="3462092" y="5167484"/>
            <a:ext cx="2299158" cy="512909"/>
          </a:xfrm>
          <a:prstGeom prst="rect">
            <a:avLst/>
          </a:prstGeom>
          <a:solidFill>
            <a:srgbClr val="D09053"/>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1" name="矩形 10">
            <a:extLst>
              <a:ext uri="{FF2B5EF4-FFF2-40B4-BE49-F238E27FC236}">
                <a16:creationId xmlns:a16="http://schemas.microsoft.com/office/drawing/2014/main" xmlns="" id="{7634FEA3-3B9B-42EE-8530-7C580A67292A}"/>
              </a:ext>
            </a:extLst>
          </p:cNvPr>
          <p:cNvSpPr/>
          <p:nvPr/>
        </p:nvSpPr>
        <p:spPr>
          <a:xfrm>
            <a:off x="5886324" y="5167483"/>
            <a:ext cx="2299158" cy="512909"/>
          </a:xfrm>
          <a:prstGeom prst="rect">
            <a:avLst/>
          </a:prstGeom>
          <a:solidFill>
            <a:srgbClr val="504975"/>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2" name="矩形 11">
            <a:extLst>
              <a:ext uri="{FF2B5EF4-FFF2-40B4-BE49-F238E27FC236}">
                <a16:creationId xmlns:a16="http://schemas.microsoft.com/office/drawing/2014/main" xmlns="" id="{AC8ECC39-49F8-4B34-8E95-994C0CED22B2}"/>
              </a:ext>
            </a:extLst>
          </p:cNvPr>
          <p:cNvSpPr/>
          <p:nvPr/>
        </p:nvSpPr>
        <p:spPr>
          <a:xfrm>
            <a:off x="8303215" y="5170373"/>
            <a:ext cx="2299158" cy="512909"/>
          </a:xfrm>
          <a:prstGeom prst="rect">
            <a:avLst/>
          </a:prstGeom>
          <a:solidFill>
            <a:srgbClr val="D09053"/>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cs typeface="+mn-ea"/>
              <a:sym typeface="+mn-lt"/>
            </a:endParaRPr>
          </a:p>
        </p:txBody>
      </p:sp>
      <p:sp>
        <p:nvSpPr>
          <p:cNvPr id="13" name="文本框 12">
            <a:extLst>
              <a:ext uri="{FF2B5EF4-FFF2-40B4-BE49-F238E27FC236}">
                <a16:creationId xmlns:a16="http://schemas.microsoft.com/office/drawing/2014/main" xmlns="" id="{CD55452E-92C8-4F14-8C51-560B0D90C6D2}"/>
              </a:ext>
            </a:extLst>
          </p:cNvPr>
          <p:cNvSpPr txBox="1"/>
          <p:nvPr/>
        </p:nvSpPr>
        <p:spPr>
          <a:xfrm>
            <a:off x="3651884" y="5104253"/>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商务汇报</a:t>
            </a:r>
          </a:p>
        </p:txBody>
      </p:sp>
      <p:sp>
        <p:nvSpPr>
          <p:cNvPr id="16" name="文本框 15">
            <a:extLst>
              <a:ext uri="{FF2B5EF4-FFF2-40B4-BE49-F238E27FC236}">
                <a16:creationId xmlns:a16="http://schemas.microsoft.com/office/drawing/2014/main" xmlns="" id="{7D09CED4-E176-4816-98C5-E1D906F62A81}"/>
              </a:ext>
            </a:extLst>
          </p:cNvPr>
          <p:cNvSpPr txBox="1"/>
          <p:nvPr/>
        </p:nvSpPr>
        <p:spPr>
          <a:xfrm>
            <a:off x="6076116" y="5104253"/>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工作计划</a:t>
            </a:r>
          </a:p>
        </p:txBody>
      </p:sp>
      <p:sp>
        <p:nvSpPr>
          <p:cNvPr id="17" name="文本框 16">
            <a:extLst>
              <a:ext uri="{FF2B5EF4-FFF2-40B4-BE49-F238E27FC236}">
                <a16:creationId xmlns:a16="http://schemas.microsoft.com/office/drawing/2014/main" xmlns="" id="{62DE0875-22AF-4BF0-B1B6-F8ED42A1DEBC}"/>
              </a:ext>
            </a:extLst>
          </p:cNvPr>
          <p:cNvSpPr txBox="1"/>
          <p:nvPr/>
        </p:nvSpPr>
        <p:spPr>
          <a:xfrm>
            <a:off x="8493007" y="5095618"/>
            <a:ext cx="1919573" cy="584775"/>
          </a:xfrm>
          <a:prstGeom prst="rect">
            <a:avLst/>
          </a:prstGeom>
          <a:noFill/>
        </p:spPr>
        <p:txBody>
          <a:bodyPr wrap="square" rtlCol="0">
            <a:spAutoFit/>
          </a:bodyPr>
          <a:lstStyle/>
          <a:p>
            <a:pPr algn="dist"/>
            <a:r>
              <a:rPr lang="zh-CN" altLang="en-US" sz="3200" i="1" dirty="0">
                <a:solidFill>
                  <a:schemeClr val="bg1"/>
                </a:solidFill>
                <a:cs typeface="+mn-ea"/>
                <a:sym typeface="+mn-lt"/>
              </a:rPr>
              <a:t>工作总结</a:t>
            </a:r>
          </a:p>
        </p:txBody>
      </p:sp>
      <p:grpSp>
        <p:nvGrpSpPr>
          <p:cNvPr id="19" name="组合 18">
            <a:extLst>
              <a:ext uri="{FF2B5EF4-FFF2-40B4-BE49-F238E27FC236}">
                <a16:creationId xmlns:a16="http://schemas.microsoft.com/office/drawing/2014/main" xmlns="" id="{2CF68B17-621C-468B-971B-4209A146AC92}"/>
              </a:ext>
            </a:extLst>
          </p:cNvPr>
          <p:cNvGrpSpPr/>
          <p:nvPr/>
        </p:nvGrpSpPr>
        <p:grpSpPr>
          <a:xfrm>
            <a:off x="3469437" y="992542"/>
            <a:ext cx="2530974" cy="1622432"/>
            <a:chOff x="4228523" y="1624456"/>
            <a:chExt cx="3826593" cy="2452964"/>
          </a:xfrm>
        </p:grpSpPr>
        <p:sp>
          <p:nvSpPr>
            <p:cNvPr id="21" name="矩形 20">
              <a:extLst>
                <a:ext uri="{FF2B5EF4-FFF2-40B4-BE49-F238E27FC236}">
                  <a16:creationId xmlns:a16="http://schemas.microsoft.com/office/drawing/2014/main" xmlns="" id="{9FB8C07D-92FE-4A31-B147-1D93912ACD16}"/>
                </a:ext>
              </a:extLst>
            </p:cNvPr>
            <p:cNvSpPr/>
            <p:nvPr/>
          </p:nvSpPr>
          <p:spPr>
            <a:xfrm>
              <a:off x="4544704" y="1883391"/>
              <a:ext cx="2511189" cy="1869743"/>
            </a:xfrm>
            <a:prstGeom prst="rect">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a:extLst>
                <a:ext uri="{FF2B5EF4-FFF2-40B4-BE49-F238E27FC236}">
                  <a16:creationId xmlns:a16="http://schemas.microsoft.com/office/drawing/2014/main" xmlns="" id="{3A073A8A-D3BA-4564-BA8A-31D1385DA5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999" t="21891" r="11525" b="28445"/>
            <a:stretch/>
          </p:blipFill>
          <p:spPr>
            <a:xfrm>
              <a:off x="4228523" y="1624456"/>
              <a:ext cx="3826593" cy="2452964"/>
            </a:xfrm>
            <a:prstGeom prst="rect">
              <a:avLst/>
            </a:prstGeom>
          </p:spPr>
        </p:pic>
      </p:grpSp>
      <p:sp>
        <p:nvSpPr>
          <p:cNvPr id="23" name="文本框 22">
            <a:extLst>
              <a:ext uri="{FF2B5EF4-FFF2-40B4-BE49-F238E27FC236}">
                <a16:creationId xmlns:a16="http://schemas.microsoft.com/office/drawing/2014/main" xmlns="" id="{5663DE2D-9248-49E8-8417-BC1680D9008F}"/>
              </a:ext>
            </a:extLst>
          </p:cNvPr>
          <p:cNvSpPr txBox="1"/>
          <p:nvPr/>
        </p:nvSpPr>
        <p:spPr>
          <a:xfrm>
            <a:off x="3888568" y="1407331"/>
            <a:ext cx="1240936" cy="830997"/>
          </a:xfrm>
          <a:prstGeom prst="rect">
            <a:avLst/>
          </a:prstGeom>
          <a:noFill/>
        </p:spPr>
        <p:txBody>
          <a:bodyPr wrap="square" rtlCol="0">
            <a:spAutoFit/>
          </a:bodyPr>
          <a:lstStyle/>
          <a:p>
            <a:pPr algn="ctr"/>
            <a:r>
              <a:rPr lang="en-US" altLang="zh-CN" sz="2400" b="1" dirty="0">
                <a:solidFill>
                  <a:schemeClr val="bg1"/>
                </a:solidFill>
                <a:cs typeface="+mn-ea"/>
                <a:sym typeface="+mn-lt"/>
              </a:rPr>
              <a:t>YOUR</a:t>
            </a:r>
          </a:p>
          <a:p>
            <a:pPr algn="ctr"/>
            <a:r>
              <a:rPr lang="en-US" altLang="zh-CN" sz="2400" b="1" dirty="0">
                <a:solidFill>
                  <a:schemeClr val="bg1"/>
                </a:solidFill>
                <a:cs typeface="+mn-ea"/>
                <a:sym typeface="+mn-lt"/>
              </a:rPr>
              <a:t>LOGO</a:t>
            </a:r>
            <a:endParaRPr lang="zh-CN" altLang="en-US" sz="2400" b="1" dirty="0">
              <a:solidFill>
                <a:schemeClr val="bg1"/>
              </a:solidFill>
              <a:cs typeface="+mn-ea"/>
              <a:sym typeface="+mn-lt"/>
            </a:endParaRPr>
          </a:p>
        </p:txBody>
      </p:sp>
      <p:sp>
        <p:nvSpPr>
          <p:cNvPr id="24" name="文本框 23">
            <a:extLst>
              <a:ext uri="{FF2B5EF4-FFF2-40B4-BE49-F238E27FC236}">
                <a16:creationId xmlns:a16="http://schemas.microsoft.com/office/drawing/2014/main" xmlns="" id="{49893C25-99B8-4539-9385-13F5D14A79FA}"/>
              </a:ext>
            </a:extLst>
          </p:cNvPr>
          <p:cNvSpPr txBox="1"/>
          <p:nvPr/>
        </p:nvSpPr>
        <p:spPr>
          <a:xfrm>
            <a:off x="6078064" y="1091879"/>
            <a:ext cx="4482677" cy="830997"/>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grpSp>
        <p:nvGrpSpPr>
          <p:cNvPr id="30" name="组合 29">
            <a:extLst>
              <a:ext uri="{FF2B5EF4-FFF2-40B4-BE49-F238E27FC236}">
                <a16:creationId xmlns:a16="http://schemas.microsoft.com/office/drawing/2014/main" xmlns="" id="{029A741A-EC58-422F-BFC7-2B3029B1BFE2}"/>
              </a:ext>
            </a:extLst>
          </p:cNvPr>
          <p:cNvGrpSpPr/>
          <p:nvPr/>
        </p:nvGrpSpPr>
        <p:grpSpPr>
          <a:xfrm>
            <a:off x="6185125" y="2209969"/>
            <a:ext cx="1810564" cy="240605"/>
            <a:chOff x="6191591" y="2264560"/>
            <a:chExt cx="1810564" cy="240605"/>
          </a:xfrm>
        </p:grpSpPr>
        <p:cxnSp>
          <p:nvCxnSpPr>
            <p:cNvPr id="3" name="直接箭头连接符 2">
              <a:extLst>
                <a:ext uri="{FF2B5EF4-FFF2-40B4-BE49-F238E27FC236}">
                  <a16:creationId xmlns:a16="http://schemas.microsoft.com/office/drawing/2014/main" xmlns="" id="{59E3ABA3-457A-48F1-B400-A74B32CEC7D1}"/>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xmlns="" id="{E5E6DE73-873B-4866-89FA-473F5744E011}"/>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xmlns="" id="{9B801761-C1DF-44C6-B722-8864CB1C9368}"/>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32" name="平行四边形 31">
            <a:extLst>
              <a:ext uri="{FF2B5EF4-FFF2-40B4-BE49-F238E27FC236}">
                <a16:creationId xmlns:a16="http://schemas.microsoft.com/office/drawing/2014/main" xmlns="" id="{6C774EC9-E02B-4A46-8A5A-2DB0818B3D5F}"/>
              </a:ext>
            </a:extLst>
          </p:cNvPr>
          <p:cNvSpPr/>
          <p:nvPr/>
        </p:nvSpPr>
        <p:spPr>
          <a:xfrm>
            <a:off x="8215048" y="1977971"/>
            <a:ext cx="2409117" cy="52318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a:extLst>
              <a:ext uri="{FF2B5EF4-FFF2-40B4-BE49-F238E27FC236}">
                <a16:creationId xmlns:a16="http://schemas.microsoft.com/office/drawing/2014/main" xmlns="" id="{4DBA6718-0824-4C4F-B414-4BD32F4C82E2}"/>
              </a:ext>
            </a:extLst>
          </p:cNvPr>
          <p:cNvSpPr txBox="1"/>
          <p:nvPr/>
        </p:nvSpPr>
        <p:spPr>
          <a:xfrm>
            <a:off x="8347690" y="1973456"/>
            <a:ext cx="2064889" cy="461665"/>
          </a:xfrm>
          <a:prstGeom prst="rect">
            <a:avLst/>
          </a:prstGeom>
          <a:noFill/>
        </p:spPr>
        <p:txBody>
          <a:bodyPr wrap="square" rtlCol="0">
            <a:spAutoFit/>
          </a:bodyPr>
          <a:lstStyle/>
          <a:p>
            <a:pPr algn="dist"/>
            <a:r>
              <a:rPr lang="zh-CN" altLang="en-US" sz="2400" i="1" dirty="0">
                <a:solidFill>
                  <a:schemeClr val="bg1"/>
                </a:solidFill>
                <a:cs typeface="+mn-ea"/>
                <a:sym typeface="+mn-lt"/>
              </a:rPr>
              <a:t>大字报风格</a:t>
            </a:r>
          </a:p>
        </p:txBody>
      </p:sp>
    </p:spTree>
    <p:extLst>
      <p:ext uri="{BB962C8B-B14F-4D97-AF65-F5344CB8AC3E}">
        <p14:creationId xmlns:p14="http://schemas.microsoft.com/office/powerpoint/2010/main" val="300281106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42"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80">
                                          <p:stCondLst>
                                            <p:cond delay="0"/>
                                          </p:stCondLst>
                                        </p:cTn>
                                        <p:tgtEl>
                                          <p:spTgt spid="20"/>
                                        </p:tgtEl>
                                      </p:cBhvr>
                                    </p:animEffect>
                                    <p:anim calcmode="lin" valueType="num">
                                      <p:cBhvr>
                                        <p:cTn id="3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3" dur="26">
                                          <p:stCondLst>
                                            <p:cond delay="650"/>
                                          </p:stCondLst>
                                        </p:cTn>
                                        <p:tgtEl>
                                          <p:spTgt spid="20"/>
                                        </p:tgtEl>
                                      </p:cBhvr>
                                      <p:to x="100000" y="60000"/>
                                    </p:animScale>
                                    <p:animScale>
                                      <p:cBhvr>
                                        <p:cTn id="44" dur="166" decel="50000">
                                          <p:stCondLst>
                                            <p:cond delay="676"/>
                                          </p:stCondLst>
                                        </p:cTn>
                                        <p:tgtEl>
                                          <p:spTgt spid="20"/>
                                        </p:tgtEl>
                                      </p:cBhvr>
                                      <p:to x="100000" y="100000"/>
                                    </p:animScale>
                                    <p:animScale>
                                      <p:cBhvr>
                                        <p:cTn id="45" dur="26">
                                          <p:stCondLst>
                                            <p:cond delay="1312"/>
                                          </p:stCondLst>
                                        </p:cTn>
                                        <p:tgtEl>
                                          <p:spTgt spid="20"/>
                                        </p:tgtEl>
                                      </p:cBhvr>
                                      <p:to x="100000" y="80000"/>
                                    </p:animScale>
                                    <p:animScale>
                                      <p:cBhvr>
                                        <p:cTn id="46" dur="166" decel="50000">
                                          <p:stCondLst>
                                            <p:cond delay="1338"/>
                                          </p:stCondLst>
                                        </p:cTn>
                                        <p:tgtEl>
                                          <p:spTgt spid="20"/>
                                        </p:tgtEl>
                                      </p:cBhvr>
                                      <p:to x="100000" y="100000"/>
                                    </p:animScale>
                                    <p:animScale>
                                      <p:cBhvr>
                                        <p:cTn id="47" dur="26">
                                          <p:stCondLst>
                                            <p:cond delay="1642"/>
                                          </p:stCondLst>
                                        </p:cTn>
                                        <p:tgtEl>
                                          <p:spTgt spid="20"/>
                                        </p:tgtEl>
                                      </p:cBhvr>
                                      <p:to x="100000" y="90000"/>
                                    </p:animScale>
                                    <p:animScale>
                                      <p:cBhvr>
                                        <p:cTn id="48" dur="166" decel="50000">
                                          <p:stCondLst>
                                            <p:cond delay="1668"/>
                                          </p:stCondLst>
                                        </p:cTn>
                                        <p:tgtEl>
                                          <p:spTgt spid="20"/>
                                        </p:tgtEl>
                                      </p:cBhvr>
                                      <p:to x="100000" y="100000"/>
                                    </p:animScale>
                                    <p:animScale>
                                      <p:cBhvr>
                                        <p:cTn id="49" dur="26">
                                          <p:stCondLst>
                                            <p:cond delay="1808"/>
                                          </p:stCondLst>
                                        </p:cTn>
                                        <p:tgtEl>
                                          <p:spTgt spid="20"/>
                                        </p:tgtEl>
                                      </p:cBhvr>
                                      <p:to x="100000" y="95000"/>
                                    </p:animScale>
                                    <p:animScale>
                                      <p:cBhvr>
                                        <p:cTn id="50" dur="166" decel="50000">
                                          <p:stCondLst>
                                            <p:cond delay="1834"/>
                                          </p:stCondLst>
                                        </p:cTn>
                                        <p:tgtEl>
                                          <p:spTgt spid="20"/>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ppt_x"/>
                                          </p:val>
                                        </p:tav>
                                        <p:tav tm="100000">
                                          <p:val>
                                            <p:strVal val="#ppt_x"/>
                                          </p:val>
                                        </p:tav>
                                      </p:tavLst>
                                    </p:anim>
                                    <p:anim calcmode="lin" valueType="num">
                                      <p:cBhvr additive="base">
                                        <p:cTn id="74" dur="500" fill="hold"/>
                                        <p:tgtEl>
                                          <p:spTgt spid="1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500" fill="hold"/>
                                        <p:tgtEl>
                                          <p:spTgt spid="13"/>
                                        </p:tgtEl>
                                        <p:attrNameLst>
                                          <p:attrName>ppt_x</p:attrName>
                                        </p:attrNameLst>
                                      </p:cBhvr>
                                      <p:tavLst>
                                        <p:tav tm="0">
                                          <p:val>
                                            <p:strVal val="#ppt_x"/>
                                          </p:val>
                                        </p:tav>
                                        <p:tav tm="100000">
                                          <p:val>
                                            <p:strVal val="#ppt_x"/>
                                          </p:val>
                                        </p:tav>
                                      </p:tavLst>
                                    </p:anim>
                                    <p:anim calcmode="lin" valueType="num">
                                      <p:cBhvr additive="base">
                                        <p:cTn id="7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additive="base">
                                        <p:cTn id="83" dur="500" fill="hold"/>
                                        <p:tgtEl>
                                          <p:spTgt spid="11"/>
                                        </p:tgtEl>
                                        <p:attrNameLst>
                                          <p:attrName>ppt_x</p:attrName>
                                        </p:attrNameLst>
                                      </p:cBhvr>
                                      <p:tavLst>
                                        <p:tav tm="0">
                                          <p:val>
                                            <p:strVal val="#ppt_x"/>
                                          </p:val>
                                        </p:tav>
                                        <p:tav tm="100000">
                                          <p:val>
                                            <p:strVal val="#ppt_x"/>
                                          </p:val>
                                        </p:tav>
                                      </p:tavLst>
                                    </p:anim>
                                    <p:anim calcmode="lin" valueType="num">
                                      <p:cBhvr additive="base">
                                        <p:cTn id="84" dur="500" fill="hold"/>
                                        <p:tgtEl>
                                          <p:spTgt spid="1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500" fill="hold"/>
                                        <p:tgtEl>
                                          <p:spTgt spid="16"/>
                                        </p:tgtEl>
                                        <p:attrNameLst>
                                          <p:attrName>ppt_x</p:attrName>
                                        </p:attrNameLst>
                                      </p:cBhvr>
                                      <p:tavLst>
                                        <p:tav tm="0">
                                          <p:val>
                                            <p:strVal val="#ppt_x"/>
                                          </p:val>
                                        </p:tav>
                                        <p:tav tm="100000">
                                          <p:val>
                                            <p:strVal val="#ppt_x"/>
                                          </p:val>
                                        </p:tav>
                                      </p:tavLst>
                                    </p:anim>
                                    <p:anim calcmode="lin" valueType="num">
                                      <p:cBhvr additive="base">
                                        <p:cTn id="8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additive="base">
                                        <p:cTn id="93" dur="500" fill="hold"/>
                                        <p:tgtEl>
                                          <p:spTgt spid="12"/>
                                        </p:tgtEl>
                                        <p:attrNameLst>
                                          <p:attrName>ppt_x</p:attrName>
                                        </p:attrNameLst>
                                      </p:cBhvr>
                                      <p:tavLst>
                                        <p:tav tm="0">
                                          <p:val>
                                            <p:strVal val="#ppt_x"/>
                                          </p:val>
                                        </p:tav>
                                        <p:tav tm="100000">
                                          <p:val>
                                            <p:strVal val="#ppt_x"/>
                                          </p:val>
                                        </p:tav>
                                      </p:tavLst>
                                    </p:anim>
                                    <p:anim calcmode="lin" valueType="num">
                                      <p:cBhvr additive="base">
                                        <p:cTn id="94" dur="500" fill="hold"/>
                                        <p:tgtEl>
                                          <p:spTgt spid="1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ppt_x"/>
                                          </p:val>
                                        </p:tav>
                                        <p:tav tm="100000">
                                          <p:val>
                                            <p:strVal val="#ppt_x"/>
                                          </p:val>
                                        </p:tav>
                                      </p:tavLst>
                                    </p:anim>
                                    <p:anim calcmode="lin" valueType="num">
                                      <p:cBhvr additive="base">
                                        <p:cTn id="9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20" grpId="0"/>
      <p:bldP spid="9" grpId="0"/>
      <p:bldP spid="10" grpId="0" animBg="1"/>
      <p:bldP spid="11" grpId="0" animBg="1"/>
      <p:bldP spid="12" grpId="0" animBg="1"/>
      <p:bldP spid="13" grpId="0"/>
      <p:bldP spid="16" grpId="0"/>
      <p:bldP spid="17" grpId="0"/>
      <p:bldP spid="23" grpId="0"/>
      <p:bldP spid="24" grpId="0"/>
      <p:bldP spid="32" grpId="0" animBg="1"/>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2052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B95BB74-826D-4973-9AAF-427B4C6A3242}"/>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6" name="文本框 5">
            <a:extLst>
              <a:ext uri="{FF2B5EF4-FFF2-40B4-BE49-F238E27FC236}">
                <a16:creationId xmlns:a16="http://schemas.microsoft.com/office/drawing/2014/main" xmlns="" id="{48517EDF-DFC0-4780-9A30-6EA84BBF0175}"/>
              </a:ext>
            </a:extLst>
          </p:cNvPr>
          <p:cNvSpPr txBox="1"/>
          <p:nvPr/>
        </p:nvSpPr>
        <p:spPr>
          <a:xfrm>
            <a:off x="917634" y="4061978"/>
            <a:ext cx="10356729" cy="2215991"/>
          </a:xfrm>
          <a:prstGeom prst="rect">
            <a:avLst/>
          </a:prstGeom>
          <a:noFill/>
        </p:spPr>
        <p:txBody>
          <a:bodyPr wrap="square" rtlCol="0">
            <a:spAutoFit/>
          </a:bodyPr>
          <a:lstStyle>
            <a:defPPr>
              <a:defRPr lang="zh-CN"/>
            </a:defPPr>
            <a:lvl1pPr algn="dist">
              <a:defRPr sz="13800">
                <a:solidFill>
                  <a:srgbClr val="F1E0CC"/>
                </a:solidFill>
                <a:latin typeface="Agency FB" panose="020B0503020202020204" pitchFamily="34" charset="0"/>
                <a:cs typeface="+mn-ea"/>
              </a:defRPr>
            </a:lvl1pPr>
          </a:lstStyle>
          <a:p>
            <a:r>
              <a:rPr lang="en-US" altLang="zh-CN" dirty="0">
                <a:sym typeface="+mn-lt"/>
              </a:rPr>
              <a:t>BUSINESS</a:t>
            </a:r>
            <a:endParaRPr lang="zh-CN" altLang="en-US" dirty="0">
              <a:sym typeface="+mn-lt"/>
            </a:endParaRPr>
          </a:p>
        </p:txBody>
      </p:sp>
      <p:pic>
        <p:nvPicPr>
          <p:cNvPr id="5" name="图片 4">
            <a:extLst>
              <a:ext uri="{FF2B5EF4-FFF2-40B4-BE49-F238E27FC236}">
                <a16:creationId xmlns:a16="http://schemas.microsoft.com/office/drawing/2014/main" xmlns="" id="{C0664753-E310-44A3-9588-B54B3B248BF4}"/>
              </a:ext>
            </a:extLst>
          </p:cNvPr>
          <p:cNvPicPr>
            <a:picLocks noChangeAspect="1"/>
          </p:cNvPicPr>
          <p:nvPr/>
        </p:nvPicPr>
        <p:blipFill rotWithShape="1">
          <a:blip r:embed="rId3"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1149073" y="1073795"/>
            <a:ext cx="5770341" cy="3444454"/>
          </a:xfrm>
          <a:prstGeom prst="rect">
            <a:avLst/>
          </a:prstGeom>
          <a:ln w="31750">
            <a:solidFill>
              <a:schemeClr val="tx1">
                <a:lumMod val="85000"/>
                <a:lumOff val="15000"/>
              </a:schemeClr>
            </a:solidFill>
          </a:ln>
        </p:spPr>
      </p:pic>
      <p:sp>
        <p:nvSpPr>
          <p:cNvPr id="7" name="文本框 6">
            <a:extLst>
              <a:ext uri="{FF2B5EF4-FFF2-40B4-BE49-F238E27FC236}">
                <a16:creationId xmlns:a16="http://schemas.microsoft.com/office/drawing/2014/main" xmlns="" id="{714C3C1F-9075-4D40-8C9C-C5FB38A0DA4E}"/>
              </a:ext>
            </a:extLst>
          </p:cNvPr>
          <p:cNvSpPr txBox="1"/>
          <p:nvPr/>
        </p:nvSpPr>
        <p:spPr>
          <a:xfrm>
            <a:off x="2976541" y="1350790"/>
            <a:ext cx="2115404" cy="769441"/>
          </a:xfrm>
          <a:prstGeom prst="rect">
            <a:avLst/>
          </a:prstGeom>
          <a:noFill/>
        </p:spPr>
        <p:txBody>
          <a:bodyPr wrap="square" rtlCol="0">
            <a:spAutoFit/>
          </a:bodyPr>
          <a:lstStyle/>
          <a:p>
            <a:pPr algn="dist"/>
            <a:r>
              <a:rPr lang="en-US" altLang="zh-CN" sz="4400" dirty="0">
                <a:solidFill>
                  <a:srgbClr val="534C79"/>
                </a:solidFill>
                <a:latin typeface="Agency FB" panose="020B0503020202020204" pitchFamily="34" charset="0"/>
                <a:cs typeface="+mn-ea"/>
                <a:sym typeface="+mn-lt"/>
              </a:rPr>
              <a:t>Part 01</a:t>
            </a:r>
            <a:endParaRPr lang="zh-CN" altLang="en-US" sz="4400" dirty="0">
              <a:solidFill>
                <a:srgbClr val="534C79"/>
              </a:solidFill>
              <a:latin typeface="Agency FB" panose="020B0503020202020204" pitchFamily="34" charset="0"/>
              <a:cs typeface="+mn-ea"/>
              <a:sym typeface="+mn-lt"/>
            </a:endParaRPr>
          </a:p>
        </p:txBody>
      </p:sp>
      <p:sp>
        <p:nvSpPr>
          <p:cNvPr id="8" name="文本框 7">
            <a:extLst>
              <a:ext uri="{FF2B5EF4-FFF2-40B4-BE49-F238E27FC236}">
                <a16:creationId xmlns:a16="http://schemas.microsoft.com/office/drawing/2014/main" xmlns="" id="{44835C89-D50F-45AF-8785-DA6E7CC34B0A}"/>
              </a:ext>
            </a:extLst>
          </p:cNvPr>
          <p:cNvSpPr txBox="1"/>
          <p:nvPr/>
        </p:nvSpPr>
        <p:spPr>
          <a:xfrm>
            <a:off x="1817811" y="2302258"/>
            <a:ext cx="4432864" cy="830997"/>
          </a:xfrm>
          <a:prstGeom prst="rect">
            <a:avLst/>
          </a:prstGeom>
          <a:solidFill>
            <a:srgbClr val="DA584B"/>
          </a:solidFill>
        </p:spPr>
        <p:txBody>
          <a:bodyPr wrap="square" rtlCol="0">
            <a:spAutoFit/>
          </a:bodyPr>
          <a:lstStyle/>
          <a:p>
            <a:pPr algn="dist"/>
            <a:r>
              <a:rPr lang="zh-CN" altLang="en-US" sz="4800" dirty="0">
                <a:solidFill>
                  <a:schemeClr val="bg1"/>
                </a:solidFill>
                <a:cs typeface="+mn-ea"/>
                <a:sym typeface="+mn-lt"/>
              </a:rPr>
              <a:t>请输入标题</a:t>
            </a:r>
          </a:p>
        </p:txBody>
      </p:sp>
      <p:sp>
        <p:nvSpPr>
          <p:cNvPr id="9" name="文本框 8">
            <a:extLst>
              <a:ext uri="{FF2B5EF4-FFF2-40B4-BE49-F238E27FC236}">
                <a16:creationId xmlns:a16="http://schemas.microsoft.com/office/drawing/2014/main" xmlns="" id="{EFB398D9-5CCB-4B4A-8E87-17F296E78C95}"/>
              </a:ext>
            </a:extLst>
          </p:cNvPr>
          <p:cNvSpPr txBox="1"/>
          <p:nvPr/>
        </p:nvSpPr>
        <p:spPr>
          <a:xfrm>
            <a:off x="1767998" y="3276528"/>
            <a:ext cx="4482677" cy="830997"/>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sp>
        <p:nvSpPr>
          <p:cNvPr id="10" name="文本框 9">
            <a:extLst>
              <a:ext uri="{FF2B5EF4-FFF2-40B4-BE49-F238E27FC236}">
                <a16:creationId xmlns:a16="http://schemas.microsoft.com/office/drawing/2014/main" xmlns="" id="{24AD8A56-2EAC-4996-AEEE-C87BF2D882B3}"/>
              </a:ext>
            </a:extLst>
          </p:cNvPr>
          <p:cNvSpPr txBox="1"/>
          <p:nvPr/>
        </p:nvSpPr>
        <p:spPr>
          <a:xfrm>
            <a:off x="7319666" y="2316726"/>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1" name="文本框 10">
            <a:extLst>
              <a:ext uri="{FF2B5EF4-FFF2-40B4-BE49-F238E27FC236}">
                <a16:creationId xmlns:a16="http://schemas.microsoft.com/office/drawing/2014/main" xmlns="" id="{8D7FF2BB-895A-461B-8CF6-E705FD5BE6A8}"/>
              </a:ext>
            </a:extLst>
          </p:cNvPr>
          <p:cNvSpPr txBox="1"/>
          <p:nvPr/>
        </p:nvSpPr>
        <p:spPr>
          <a:xfrm>
            <a:off x="7319666" y="2740774"/>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2" name="文本框 11">
            <a:extLst>
              <a:ext uri="{FF2B5EF4-FFF2-40B4-BE49-F238E27FC236}">
                <a16:creationId xmlns:a16="http://schemas.microsoft.com/office/drawing/2014/main" xmlns="" id="{2CE4ACE1-0D19-4438-A96E-AF999A389A65}"/>
              </a:ext>
            </a:extLst>
          </p:cNvPr>
          <p:cNvSpPr txBox="1"/>
          <p:nvPr/>
        </p:nvSpPr>
        <p:spPr>
          <a:xfrm>
            <a:off x="7319664" y="3216410"/>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3" name="文本框 12">
            <a:extLst>
              <a:ext uri="{FF2B5EF4-FFF2-40B4-BE49-F238E27FC236}">
                <a16:creationId xmlns:a16="http://schemas.microsoft.com/office/drawing/2014/main" xmlns="" id="{CF410189-52F3-4FE5-A040-C071370C58DA}"/>
              </a:ext>
            </a:extLst>
          </p:cNvPr>
          <p:cNvSpPr txBox="1"/>
          <p:nvPr/>
        </p:nvSpPr>
        <p:spPr>
          <a:xfrm>
            <a:off x="7319664" y="3660433"/>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6" name="文本框 15">
            <a:extLst>
              <a:ext uri="{FF2B5EF4-FFF2-40B4-BE49-F238E27FC236}">
                <a16:creationId xmlns:a16="http://schemas.microsoft.com/office/drawing/2014/main" xmlns="" id="{E0156CAA-741C-47B1-9EA6-7E284BDD05B8}"/>
              </a:ext>
            </a:extLst>
          </p:cNvPr>
          <p:cNvSpPr txBox="1"/>
          <p:nvPr/>
        </p:nvSpPr>
        <p:spPr>
          <a:xfrm>
            <a:off x="9178371" y="-283131"/>
            <a:ext cx="1976940" cy="6447919"/>
          </a:xfrm>
          <a:prstGeom prst="rect">
            <a:avLst/>
          </a:prstGeom>
          <a:noFill/>
        </p:spPr>
        <p:txBody>
          <a:bodyPr wrap="square" rtlCol="0">
            <a:spAutoFit/>
          </a:bodyPr>
          <a:lstStyle/>
          <a:p>
            <a:pPr algn="dist"/>
            <a:r>
              <a:rPr lang="zh-CN" altLang="en-US" sz="41300" dirty="0">
                <a:solidFill>
                  <a:srgbClr val="DA584B"/>
                </a:solidFill>
                <a:cs typeface="+mn-ea"/>
                <a:sym typeface="+mn-lt"/>
              </a:rPr>
              <a:t>”</a:t>
            </a:r>
          </a:p>
        </p:txBody>
      </p:sp>
    </p:spTree>
    <p:extLst>
      <p:ext uri="{BB962C8B-B14F-4D97-AF65-F5344CB8AC3E}">
        <p14:creationId xmlns:p14="http://schemas.microsoft.com/office/powerpoint/2010/main" val="3079656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80">
                                          <p:stCondLst>
                                            <p:cond delay="0"/>
                                          </p:stCondLst>
                                        </p:cTn>
                                        <p:tgtEl>
                                          <p:spTgt spid="16"/>
                                        </p:tgtEl>
                                      </p:cBhvr>
                                    </p:animEffect>
                                    <p:anim calcmode="lin" valueType="num">
                                      <p:cBhvr>
                                        <p:cTn id="73"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78" dur="26">
                                          <p:stCondLst>
                                            <p:cond delay="650"/>
                                          </p:stCondLst>
                                        </p:cTn>
                                        <p:tgtEl>
                                          <p:spTgt spid="16"/>
                                        </p:tgtEl>
                                      </p:cBhvr>
                                      <p:to x="100000" y="60000"/>
                                    </p:animScale>
                                    <p:animScale>
                                      <p:cBhvr>
                                        <p:cTn id="79" dur="166" decel="50000">
                                          <p:stCondLst>
                                            <p:cond delay="676"/>
                                          </p:stCondLst>
                                        </p:cTn>
                                        <p:tgtEl>
                                          <p:spTgt spid="16"/>
                                        </p:tgtEl>
                                      </p:cBhvr>
                                      <p:to x="100000" y="100000"/>
                                    </p:animScale>
                                    <p:animScale>
                                      <p:cBhvr>
                                        <p:cTn id="80" dur="26">
                                          <p:stCondLst>
                                            <p:cond delay="1312"/>
                                          </p:stCondLst>
                                        </p:cTn>
                                        <p:tgtEl>
                                          <p:spTgt spid="16"/>
                                        </p:tgtEl>
                                      </p:cBhvr>
                                      <p:to x="100000" y="80000"/>
                                    </p:animScale>
                                    <p:animScale>
                                      <p:cBhvr>
                                        <p:cTn id="81" dur="166" decel="50000">
                                          <p:stCondLst>
                                            <p:cond delay="1338"/>
                                          </p:stCondLst>
                                        </p:cTn>
                                        <p:tgtEl>
                                          <p:spTgt spid="16"/>
                                        </p:tgtEl>
                                      </p:cBhvr>
                                      <p:to x="100000" y="100000"/>
                                    </p:animScale>
                                    <p:animScale>
                                      <p:cBhvr>
                                        <p:cTn id="82" dur="26">
                                          <p:stCondLst>
                                            <p:cond delay="1642"/>
                                          </p:stCondLst>
                                        </p:cTn>
                                        <p:tgtEl>
                                          <p:spTgt spid="16"/>
                                        </p:tgtEl>
                                      </p:cBhvr>
                                      <p:to x="100000" y="90000"/>
                                    </p:animScale>
                                    <p:animScale>
                                      <p:cBhvr>
                                        <p:cTn id="83" dur="166" decel="50000">
                                          <p:stCondLst>
                                            <p:cond delay="1668"/>
                                          </p:stCondLst>
                                        </p:cTn>
                                        <p:tgtEl>
                                          <p:spTgt spid="16"/>
                                        </p:tgtEl>
                                      </p:cBhvr>
                                      <p:to x="100000" y="100000"/>
                                    </p:animScale>
                                    <p:animScale>
                                      <p:cBhvr>
                                        <p:cTn id="84" dur="26">
                                          <p:stCondLst>
                                            <p:cond delay="1808"/>
                                          </p:stCondLst>
                                        </p:cTn>
                                        <p:tgtEl>
                                          <p:spTgt spid="16"/>
                                        </p:tgtEl>
                                      </p:cBhvr>
                                      <p:to x="100000" y="95000"/>
                                    </p:animScale>
                                    <p:animScale>
                                      <p:cBhvr>
                                        <p:cTn id="85"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矩形 11">
            <a:extLst>
              <a:ext uri="{FF2B5EF4-FFF2-40B4-BE49-F238E27FC236}">
                <a16:creationId xmlns:a16="http://schemas.microsoft.com/office/drawing/2014/main" xmlns="" id="{E7A737AC-6233-4462-9680-2738D82FED7C}"/>
              </a:ext>
            </a:extLst>
          </p:cNvPr>
          <p:cNvSpPr/>
          <p:nvPr/>
        </p:nvSpPr>
        <p:spPr>
          <a:xfrm>
            <a:off x="1485226" y="4616214"/>
            <a:ext cx="6552615" cy="1027830"/>
          </a:xfrm>
          <a:prstGeom prst="rect">
            <a:avLst/>
          </a:prstGeom>
          <a:solidFill>
            <a:srgbClr val="DA5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TextBox 7">
            <a:extLst>
              <a:ext uri="{FF2B5EF4-FFF2-40B4-BE49-F238E27FC236}">
                <a16:creationId xmlns:a16="http://schemas.microsoft.com/office/drawing/2014/main" xmlns="" id="{7C473ABA-5B80-4FCA-99D4-8A7CFFAD3798}"/>
              </a:ext>
            </a:extLst>
          </p:cNvPr>
          <p:cNvSpPr txBox="1"/>
          <p:nvPr/>
        </p:nvSpPr>
        <p:spPr>
          <a:xfrm>
            <a:off x="1462188" y="2395656"/>
            <a:ext cx="3467616"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添加页面标题内容</a:t>
            </a:r>
          </a:p>
        </p:txBody>
      </p:sp>
      <p:sp>
        <p:nvSpPr>
          <p:cNvPr id="14" name="Google Shape;86;p19">
            <a:extLst>
              <a:ext uri="{FF2B5EF4-FFF2-40B4-BE49-F238E27FC236}">
                <a16:creationId xmlns:a16="http://schemas.microsoft.com/office/drawing/2014/main" xmlns="" id="{3DAA8082-C49B-423A-A3FB-891674526B8A}"/>
              </a:ext>
            </a:extLst>
          </p:cNvPr>
          <p:cNvSpPr txBox="1"/>
          <p:nvPr/>
        </p:nvSpPr>
        <p:spPr>
          <a:xfrm>
            <a:off x="1455887" y="2038776"/>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sp>
        <p:nvSpPr>
          <p:cNvPr id="15" name="TextBox 24">
            <a:extLst>
              <a:ext uri="{FF2B5EF4-FFF2-40B4-BE49-F238E27FC236}">
                <a16:creationId xmlns:a16="http://schemas.microsoft.com/office/drawing/2014/main" xmlns="" id="{F99B3677-BD4F-4858-98DE-7BC1FC23250F}"/>
              </a:ext>
            </a:extLst>
          </p:cNvPr>
          <p:cNvSpPr txBox="1"/>
          <p:nvPr/>
        </p:nvSpPr>
        <p:spPr>
          <a:xfrm>
            <a:off x="1462187" y="3193663"/>
            <a:ext cx="4714665" cy="1061813"/>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tx1">
                    <a:lumMod val="75000"/>
                    <a:lumOff val="25000"/>
                  </a:schemeClr>
                </a:solidFill>
                <a:cs typeface="+mn-ea"/>
                <a:sym typeface="+mn-lt"/>
              </a:rPr>
              <a:t>请在此处添加具体内容，文字尽量言简意赅，简单说明即可，不必过于繁琐，注意板面美观度。请在此处添加具体内容，文字尽量言简意赅</a:t>
            </a: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6" name="TextBox 8">
            <a:extLst>
              <a:ext uri="{FF2B5EF4-FFF2-40B4-BE49-F238E27FC236}">
                <a16:creationId xmlns:a16="http://schemas.microsoft.com/office/drawing/2014/main" xmlns="" id="{1129D165-4022-4830-B0A5-0F476290505B}"/>
              </a:ext>
            </a:extLst>
          </p:cNvPr>
          <p:cNvSpPr txBox="1"/>
          <p:nvPr/>
        </p:nvSpPr>
        <p:spPr>
          <a:xfrm>
            <a:off x="2117074" y="4693607"/>
            <a:ext cx="2268667" cy="646331"/>
          </a:xfrm>
          <a:prstGeom prst="rect">
            <a:avLst/>
          </a:prstGeom>
          <a:noFill/>
        </p:spPr>
        <p:txBody>
          <a:bodyPr wrap="square" rtlCol="0">
            <a:spAutoFit/>
          </a:bodyPr>
          <a:lstStyle/>
          <a:p>
            <a:r>
              <a:rPr lang="en-US" sz="3600" b="1" dirty="0">
                <a:solidFill>
                  <a:schemeClr val="bg1"/>
                </a:solidFill>
                <a:cs typeface="+mn-ea"/>
                <a:sym typeface="+mn-lt"/>
              </a:rPr>
              <a:t>23</a:t>
            </a:r>
            <a:r>
              <a:rPr lang="en-US" altLang="zh-CN" sz="3600" b="1" dirty="0">
                <a:solidFill>
                  <a:schemeClr val="bg1"/>
                </a:solidFill>
                <a:cs typeface="+mn-ea"/>
                <a:sym typeface="+mn-lt"/>
              </a:rPr>
              <a:t>6</a:t>
            </a:r>
            <a:r>
              <a:rPr lang="en-US" sz="2000" b="1" dirty="0">
                <a:solidFill>
                  <a:schemeClr val="bg1"/>
                </a:solidFill>
                <a:cs typeface="+mn-ea"/>
                <a:sym typeface="+mn-lt"/>
              </a:rPr>
              <a:t>.</a:t>
            </a:r>
            <a:endParaRPr lang="en-US" sz="3600" b="1" dirty="0">
              <a:solidFill>
                <a:schemeClr val="bg1"/>
              </a:solidFill>
              <a:cs typeface="+mn-ea"/>
              <a:sym typeface="+mn-lt"/>
            </a:endParaRPr>
          </a:p>
        </p:txBody>
      </p:sp>
      <p:sp>
        <p:nvSpPr>
          <p:cNvPr id="17" name="文本框 16">
            <a:extLst>
              <a:ext uri="{FF2B5EF4-FFF2-40B4-BE49-F238E27FC236}">
                <a16:creationId xmlns:a16="http://schemas.microsoft.com/office/drawing/2014/main" xmlns="" id="{5BA7BC75-0569-4700-B6D2-F00CA0CAFC10}"/>
              </a:ext>
            </a:extLst>
          </p:cNvPr>
          <p:cNvSpPr txBox="1"/>
          <p:nvPr/>
        </p:nvSpPr>
        <p:spPr>
          <a:xfrm>
            <a:off x="2117074" y="5148649"/>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cs typeface="+mn-ea"/>
                <a:sym typeface="+mn-lt"/>
              </a:rPr>
              <a:t>您的文字内容</a:t>
            </a:r>
          </a:p>
        </p:txBody>
      </p:sp>
      <p:sp>
        <p:nvSpPr>
          <p:cNvPr id="18" name="TextBox 8">
            <a:extLst>
              <a:ext uri="{FF2B5EF4-FFF2-40B4-BE49-F238E27FC236}">
                <a16:creationId xmlns:a16="http://schemas.microsoft.com/office/drawing/2014/main" xmlns="" id="{D4BFE094-5922-46CE-82F0-983E07417CBC}"/>
              </a:ext>
            </a:extLst>
          </p:cNvPr>
          <p:cNvSpPr txBox="1"/>
          <p:nvPr/>
        </p:nvSpPr>
        <p:spPr>
          <a:xfrm>
            <a:off x="4026591" y="4702244"/>
            <a:ext cx="2268667" cy="646331"/>
          </a:xfrm>
          <a:prstGeom prst="rect">
            <a:avLst/>
          </a:prstGeom>
          <a:noFill/>
        </p:spPr>
        <p:txBody>
          <a:bodyPr wrap="square" rtlCol="0">
            <a:spAutoFit/>
          </a:bodyPr>
          <a:lstStyle/>
          <a:p>
            <a:r>
              <a:rPr lang="en-US" sz="3600" b="1" dirty="0">
                <a:solidFill>
                  <a:schemeClr val="bg1"/>
                </a:solidFill>
                <a:cs typeface="+mn-ea"/>
                <a:sym typeface="+mn-lt"/>
              </a:rPr>
              <a:t>23</a:t>
            </a:r>
            <a:r>
              <a:rPr lang="en-US" altLang="zh-CN" sz="3600" b="1" dirty="0">
                <a:solidFill>
                  <a:schemeClr val="bg1"/>
                </a:solidFill>
                <a:cs typeface="+mn-ea"/>
                <a:sym typeface="+mn-lt"/>
              </a:rPr>
              <a:t>6</a:t>
            </a:r>
            <a:r>
              <a:rPr lang="en-US" sz="2000" b="1" dirty="0">
                <a:solidFill>
                  <a:schemeClr val="bg1"/>
                </a:solidFill>
                <a:cs typeface="+mn-ea"/>
                <a:sym typeface="+mn-lt"/>
              </a:rPr>
              <a:t>.</a:t>
            </a:r>
            <a:endParaRPr lang="en-US" sz="3600" b="1" dirty="0">
              <a:solidFill>
                <a:schemeClr val="bg1"/>
              </a:solidFill>
              <a:cs typeface="+mn-ea"/>
              <a:sym typeface="+mn-lt"/>
            </a:endParaRPr>
          </a:p>
        </p:txBody>
      </p:sp>
      <p:sp>
        <p:nvSpPr>
          <p:cNvPr id="19" name="文本框 18">
            <a:extLst>
              <a:ext uri="{FF2B5EF4-FFF2-40B4-BE49-F238E27FC236}">
                <a16:creationId xmlns:a16="http://schemas.microsoft.com/office/drawing/2014/main" xmlns="" id="{13BBA579-7B27-427D-9E7A-CDE204E4ED53}"/>
              </a:ext>
            </a:extLst>
          </p:cNvPr>
          <p:cNvSpPr txBox="1"/>
          <p:nvPr/>
        </p:nvSpPr>
        <p:spPr>
          <a:xfrm>
            <a:off x="4026591" y="515728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cs typeface="+mn-ea"/>
                <a:sym typeface="+mn-lt"/>
              </a:rPr>
              <a:t>您的文字内容</a:t>
            </a:r>
          </a:p>
        </p:txBody>
      </p:sp>
      <p:sp>
        <p:nvSpPr>
          <p:cNvPr id="20" name="TextBox 8">
            <a:extLst>
              <a:ext uri="{FF2B5EF4-FFF2-40B4-BE49-F238E27FC236}">
                <a16:creationId xmlns:a16="http://schemas.microsoft.com/office/drawing/2014/main" xmlns="" id="{64057E2C-1B7D-4DA1-8EA0-35401A40608D}"/>
              </a:ext>
            </a:extLst>
          </p:cNvPr>
          <p:cNvSpPr txBox="1"/>
          <p:nvPr/>
        </p:nvSpPr>
        <p:spPr>
          <a:xfrm>
            <a:off x="5985356" y="4676844"/>
            <a:ext cx="2268667" cy="646331"/>
          </a:xfrm>
          <a:prstGeom prst="rect">
            <a:avLst/>
          </a:prstGeom>
          <a:noFill/>
        </p:spPr>
        <p:txBody>
          <a:bodyPr wrap="square" rtlCol="0">
            <a:spAutoFit/>
          </a:bodyPr>
          <a:lstStyle/>
          <a:p>
            <a:r>
              <a:rPr lang="en-US" sz="3600" b="1" dirty="0">
                <a:solidFill>
                  <a:schemeClr val="bg1"/>
                </a:solidFill>
                <a:cs typeface="+mn-ea"/>
                <a:sym typeface="+mn-lt"/>
              </a:rPr>
              <a:t>23</a:t>
            </a:r>
            <a:r>
              <a:rPr lang="en-US" altLang="zh-CN" sz="3600" b="1" dirty="0">
                <a:solidFill>
                  <a:schemeClr val="bg1"/>
                </a:solidFill>
                <a:cs typeface="+mn-ea"/>
                <a:sym typeface="+mn-lt"/>
              </a:rPr>
              <a:t>6</a:t>
            </a:r>
            <a:r>
              <a:rPr lang="en-US" sz="2000" b="1" dirty="0">
                <a:solidFill>
                  <a:schemeClr val="bg1"/>
                </a:solidFill>
                <a:cs typeface="+mn-ea"/>
                <a:sym typeface="+mn-lt"/>
              </a:rPr>
              <a:t>.</a:t>
            </a:r>
            <a:endParaRPr lang="en-US" sz="3600" b="1" dirty="0">
              <a:solidFill>
                <a:schemeClr val="bg1"/>
              </a:solidFill>
              <a:cs typeface="+mn-ea"/>
              <a:sym typeface="+mn-lt"/>
            </a:endParaRPr>
          </a:p>
        </p:txBody>
      </p:sp>
      <p:sp>
        <p:nvSpPr>
          <p:cNvPr id="21" name="文本框 20">
            <a:extLst>
              <a:ext uri="{FF2B5EF4-FFF2-40B4-BE49-F238E27FC236}">
                <a16:creationId xmlns:a16="http://schemas.microsoft.com/office/drawing/2014/main" xmlns="" id="{C6414637-188A-4F6A-87BB-2685B6134181}"/>
              </a:ext>
            </a:extLst>
          </p:cNvPr>
          <p:cNvSpPr txBox="1"/>
          <p:nvPr/>
        </p:nvSpPr>
        <p:spPr>
          <a:xfrm>
            <a:off x="5985356" y="515728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cs typeface="+mn-ea"/>
                <a:sym typeface="+mn-lt"/>
              </a:rPr>
              <a:t>您的文字内容</a:t>
            </a:r>
          </a:p>
        </p:txBody>
      </p:sp>
      <p:sp>
        <p:nvSpPr>
          <p:cNvPr id="22" name="文本框 21">
            <a:extLst>
              <a:ext uri="{FF2B5EF4-FFF2-40B4-BE49-F238E27FC236}">
                <a16:creationId xmlns:a16="http://schemas.microsoft.com/office/drawing/2014/main" xmlns="" id="{6E29F32A-95D2-40D3-8B7C-3D51CC44E074}"/>
              </a:ext>
            </a:extLst>
          </p:cNvPr>
          <p:cNvSpPr txBox="1"/>
          <p:nvPr/>
        </p:nvSpPr>
        <p:spPr>
          <a:xfrm>
            <a:off x="6682976" y="3459953"/>
            <a:ext cx="4343258" cy="923330"/>
          </a:xfrm>
          <a:prstGeom prst="rect">
            <a:avLst/>
          </a:prstGeom>
          <a:noFill/>
        </p:spPr>
        <p:txBody>
          <a:bodyPr wrap="square" rtlCol="0">
            <a:spAutoFit/>
          </a:bodyPr>
          <a:lstStyle/>
          <a:p>
            <a:pPr algn="dist"/>
            <a:r>
              <a:rPr lang="en-US" altLang="zh-CN" sz="5400" dirty="0">
                <a:solidFill>
                  <a:srgbClr val="534C79"/>
                </a:solidFill>
                <a:cs typeface="+mn-ea"/>
                <a:sym typeface="+mn-lt"/>
              </a:rPr>
              <a:t>BUSINESS</a:t>
            </a:r>
            <a:endParaRPr lang="zh-CN" altLang="en-US" sz="5400" dirty="0">
              <a:solidFill>
                <a:srgbClr val="534C79"/>
              </a:solidFill>
              <a:cs typeface="+mn-ea"/>
              <a:sym typeface="+mn-lt"/>
            </a:endParaRPr>
          </a:p>
        </p:txBody>
      </p:sp>
      <p:sp>
        <p:nvSpPr>
          <p:cNvPr id="27" name="Google Shape;86;p19">
            <a:extLst>
              <a:ext uri="{FF2B5EF4-FFF2-40B4-BE49-F238E27FC236}">
                <a16:creationId xmlns:a16="http://schemas.microsoft.com/office/drawing/2014/main" xmlns="" id="{1455A08C-DBD2-418B-820E-39DD99841703}"/>
              </a:ext>
            </a:extLst>
          </p:cNvPr>
          <p:cNvSpPr txBox="1"/>
          <p:nvPr/>
        </p:nvSpPr>
        <p:spPr>
          <a:xfrm>
            <a:off x="7983402" y="2933461"/>
            <a:ext cx="3042832"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3600" dirty="0">
                <a:solidFill>
                  <a:srgbClr val="534C79"/>
                </a:solidFill>
                <a:cs typeface="+mn-ea"/>
                <a:sym typeface="+mn-lt"/>
              </a:rPr>
              <a:t>YOUR TITLE</a:t>
            </a:r>
            <a:endParaRPr sz="3600" dirty="0">
              <a:solidFill>
                <a:srgbClr val="534C79"/>
              </a:solidFill>
              <a:cs typeface="+mn-ea"/>
              <a:sym typeface="+mn-lt"/>
            </a:endParaRPr>
          </a:p>
        </p:txBody>
      </p:sp>
    </p:spTree>
    <p:extLst>
      <p:ext uri="{BB962C8B-B14F-4D97-AF65-F5344CB8AC3E}">
        <p14:creationId xmlns:p14="http://schemas.microsoft.com/office/powerpoint/2010/main" val="420108204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ppt_y</p:attrName>
                                        </p:attrNameLst>
                                      </p:cBhvr>
                                      <p:tavLst>
                                        <p:tav tm="0">
                                          <p:val>
                                            <p:strVal val="#ppt_y+#ppt_h*1.125000"/>
                                          </p:val>
                                        </p:tav>
                                        <p:tav tm="100000">
                                          <p:val>
                                            <p:strVal val="#ppt_y"/>
                                          </p:val>
                                        </p:tav>
                                      </p:tavLst>
                                    </p:anim>
                                    <p:animEffect transition="in" filter="wipe(up)">
                                      <p:cBhvr>
                                        <p:cTn id="33" dur="500"/>
                                        <p:tgtEl>
                                          <p:spTgt spid="17"/>
                                        </p:tgtEl>
                                      </p:cBhvr>
                                    </p:animEffect>
                                  </p:childTnLst>
                                </p:cTn>
                              </p:par>
                            </p:childTnLst>
                          </p:cTn>
                        </p:par>
                        <p:par>
                          <p:cTn id="34" fill="hold">
                            <p:stCondLst>
                              <p:cond delay="1000"/>
                            </p:stCondLst>
                            <p:childTnLst>
                              <p:par>
                                <p:cTn id="35" presetID="1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ppt_y</p:attrName>
                                        </p:attrNameLst>
                                      </p:cBhvr>
                                      <p:tavLst>
                                        <p:tav tm="0">
                                          <p:val>
                                            <p:strVal val="#ppt_y+#ppt_h*1.125000"/>
                                          </p:val>
                                        </p:tav>
                                        <p:tav tm="100000">
                                          <p:val>
                                            <p:strVal val="#ppt_y"/>
                                          </p:val>
                                        </p:tav>
                                      </p:tavLst>
                                    </p:anim>
                                    <p:animEffect transition="in" filter="wipe(up)">
                                      <p:cBhvr>
                                        <p:cTn id="38" dur="500"/>
                                        <p:tgtEl>
                                          <p:spTgt spid="19"/>
                                        </p:tgtEl>
                                      </p:cBhvr>
                                    </p:animEffect>
                                  </p:childTnLst>
                                </p:cTn>
                              </p:par>
                            </p:childTnLst>
                          </p:cTn>
                        </p:par>
                        <p:par>
                          <p:cTn id="39" fill="hold">
                            <p:stCondLst>
                              <p:cond delay="1500"/>
                            </p:stCondLst>
                            <p:childTnLst>
                              <p:par>
                                <p:cTn id="40" presetID="1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p:tgtEl>
                                          <p:spTgt spid="21"/>
                                        </p:tgtEl>
                                        <p:attrNameLst>
                                          <p:attrName>ppt_y</p:attrName>
                                        </p:attrNameLst>
                                      </p:cBhvr>
                                      <p:tavLst>
                                        <p:tav tm="0">
                                          <p:val>
                                            <p:strVal val="#ppt_y+#ppt_h*1.125000"/>
                                          </p:val>
                                        </p:tav>
                                        <p:tav tm="100000">
                                          <p:val>
                                            <p:strVal val="#ppt_y"/>
                                          </p:val>
                                        </p:tav>
                                      </p:tavLst>
                                    </p:anim>
                                    <p:animEffect transition="in" filter="wipe(up)">
                                      <p:cBhvr>
                                        <p:cTn id="43" dur="5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5" grpId="0"/>
      <p:bldP spid="17" grpId="0" bldLvl="0"/>
      <p:bldP spid="19" grpId="0" bldLvl="0"/>
      <p:bldP spid="21" grpId="0" bldLvl="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grpSp>
        <p:nvGrpSpPr>
          <p:cNvPr id="12" name="组合 11">
            <a:extLst>
              <a:ext uri="{FF2B5EF4-FFF2-40B4-BE49-F238E27FC236}">
                <a16:creationId xmlns:a16="http://schemas.microsoft.com/office/drawing/2014/main" xmlns="" id="{1248002D-7E76-456E-A873-9FADEF3F27A6}"/>
              </a:ext>
            </a:extLst>
          </p:cNvPr>
          <p:cNvGrpSpPr/>
          <p:nvPr/>
        </p:nvGrpSpPr>
        <p:grpSpPr>
          <a:xfrm>
            <a:off x="5338977" y="2052713"/>
            <a:ext cx="5520037" cy="3538513"/>
            <a:chOff x="4228523" y="1624456"/>
            <a:chExt cx="3826593" cy="2452964"/>
          </a:xfrm>
        </p:grpSpPr>
        <p:sp>
          <p:nvSpPr>
            <p:cNvPr id="13" name="矩形 12">
              <a:extLst>
                <a:ext uri="{FF2B5EF4-FFF2-40B4-BE49-F238E27FC236}">
                  <a16:creationId xmlns:a16="http://schemas.microsoft.com/office/drawing/2014/main" xmlns="" id="{EE40118B-2AC3-4C73-B110-8F8A48AD0604}"/>
                </a:ext>
              </a:extLst>
            </p:cNvPr>
            <p:cNvSpPr/>
            <p:nvPr/>
          </p:nvSpPr>
          <p:spPr>
            <a:xfrm>
              <a:off x="4544704" y="1883391"/>
              <a:ext cx="2511189" cy="1869743"/>
            </a:xfrm>
            <a:prstGeom prst="rect">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xmlns="" id="{7F4931F7-14A9-4F81-B87D-5E04969AA2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999" t="21891" r="11525" b="28445"/>
            <a:stretch/>
          </p:blipFill>
          <p:spPr>
            <a:xfrm>
              <a:off x="4228523" y="1624456"/>
              <a:ext cx="3826593" cy="2452964"/>
            </a:xfrm>
            <a:prstGeom prst="rect">
              <a:avLst/>
            </a:prstGeom>
          </p:spPr>
        </p:pic>
      </p:grpSp>
      <p:sp>
        <p:nvSpPr>
          <p:cNvPr id="2" name="Google Shape;86;p19">
            <a:extLst>
              <a:ext uri="{FF2B5EF4-FFF2-40B4-BE49-F238E27FC236}">
                <a16:creationId xmlns:a16="http://schemas.microsoft.com/office/drawing/2014/main" xmlns="" id="{F23174FD-3B45-4306-89B2-58F4CD49B7B4}"/>
              </a:ext>
            </a:extLst>
          </p:cNvPr>
          <p:cNvSpPr txBox="1"/>
          <p:nvPr/>
        </p:nvSpPr>
        <p:spPr>
          <a:xfrm>
            <a:off x="6737412" y="3147201"/>
            <a:ext cx="1737848" cy="134953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4000" b="1" i="0" u="none" strike="noStrike" cap="none" dirty="0">
                <a:solidFill>
                  <a:schemeClr val="bg1"/>
                </a:solidFill>
                <a:cs typeface="+mn-ea"/>
                <a:sym typeface="+mn-lt"/>
              </a:rPr>
              <a:t>YOUR </a:t>
            </a:r>
          </a:p>
          <a:p>
            <a:pPr marL="0" marR="0" lvl="0" indent="0" algn="dist" rtl="0">
              <a:spcBef>
                <a:spcPts val="0"/>
              </a:spcBef>
              <a:spcAft>
                <a:spcPts val="0"/>
              </a:spcAft>
              <a:buNone/>
            </a:pPr>
            <a:r>
              <a:rPr lang="en-US" sz="4000" b="1" i="0" u="none" strike="noStrike" cap="none" dirty="0">
                <a:solidFill>
                  <a:schemeClr val="bg1"/>
                </a:solidFill>
                <a:cs typeface="+mn-ea"/>
                <a:sym typeface="+mn-lt"/>
              </a:rPr>
              <a:t>TITLE</a:t>
            </a:r>
          </a:p>
        </p:txBody>
      </p:sp>
      <p:sp>
        <p:nvSpPr>
          <p:cNvPr id="20" name="TextBox 75">
            <a:extLst>
              <a:ext uri="{FF2B5EF4-FFF2-40B4-BE49-F238E27FC236}">
                <a16:creationId xmlns:a16="http://schemas.microsoft.com/office/drawing/2014/main" xmlns="" id="{0D1C31B9-B690-45A1-842A-71A71A09A978}"/>
              </a:ext>
            </a:extLst>
          </p:cNvPr>
          <p:cNvSpPr txBox="1"/>
          <p:nvPr/>
        </p:nvSpPr>
        <p:spPr>
          <a:xfrm>
            <a:off x="1207788" y="2485101"/>
            <a:ext cx="2675619" cy="461665"/>
          </a:xfrm>
          <a:prstGeom prst="rect">
            <a:avLst/>
          </a:prstGeom>
          <a:noFill/>
        </p:spPr>
        <p:txBody>
          <a:bodyPr wrap="square" rtlCol="0">
            <a:spAutoFit/>
          </a:bodyPr>
          <a:lstStyle/>
          <a:p>
            <a:pPr marL="342900" indent="-342900">
              <a:buFont typeface="Arial" panose="020B0604020202020204" pitchFamily="34" charset="0"/>
              <a:buChar char="•"/>
            </a:pPr>
            <a:r>
              <a:rPr lang="zh-CN" altLang="en-US" sz="2400" b="1" dirty="0">
                <a:solidFill>
                  <a:schemeClr val="tx1">
                    <a:lumMod val="75000"/>
                    <a:lumOff val="25000"/>
                  </a:schemeClr>
                </a:solidFill>
                <a:cs typeface="+mn-ea"/>
                <a:sym typeface="+mn-lt"/>
              </a:rPr>
              <a:t>添加标题</a:t>
            </a:r>
          </a:p>
        </p:txBody>
      </p:sp>
      <p:sp>
        <p:nvSpPr>
          <p:cNvPr id="21" name="TextBox 76">
            <a:extLst>
              <a:ext uri="{FF2B5EF4-FFF2-40B4-BE49-F238E27FC236}">
                <a16:creationId xmlns:a16="http://schemas.microsoft.com/office/drawing/2014/main" xmlns="" id="{FE352054-44EF-4EC7-8E64-7549B3E6E7E5}"/>
              </a:ext>
            </a:extLst>
          </p:cNvPr>
          <p:cNvSpPr txBox="1"/>
          <p:nvPr/>
        </p:nvSpPr>
        <p:spPr>
          <a:xfrm>
            <a:off x="1212889" y="2877199"/>
            <a:ext cx="3841993" cy="700576"/>
          </a:xfrm>
          <a:prstGeom prst="rect">
            <a:avLst/>
          </a:prstGeom>
          <a:noFill/>
        </p:spPr>
        <p:txBody>
          <a:bodyPr wrap="square" rtlCol="0">
            <a:spAutoFit/>
          </a:bodyPr>
          <a:lstStyle/>
          <a:p>
            <a:pPr>
              <a:lnSpc>
                <a:spcPct val="150000"/>
              </a:lnSpc>
              <a:defRPr/>
            </a:pPr>
            <a:r>
              <a:rPr lang="zh-CN" altLang="en-US" sz="1400" dirty="0">
                <a:solidFill>
                  <a:schemeClr val="tx1">
                    <a:lumMod val="75000"/>
                    <a:lumOff val="25000"/>
                  </a:schemeClr>
                </a:solidFill>
                <a:cs typeface="+mn-ea"/>
                <a:sym typeface="+mn-lt"/>
              </a:rPr>
              <a:t>请在此处添加详细描述文本，尽量与标题文本语言风格相符合，语言描述尽量简洁生动。</a:t>
            </a:r>
            <a:endParaRPr lang="en-US" altLang="zh-CN" sz="1400" b="1" dirty="0">
              <a:solidFill>
                <a:schemeClr val="tx1">
                  <a:lumMod val="75000"/>
                  <a:lumOff val="25000"/>
                </a:schemeClr>
              </a:solidFill>
              <a:cs typeface="+mn-ea"/>
              <a:sym typeface="+mn-lt"/>
            </a:endParaRPr>
          </a:p>
        </p:txBody>
      </p:sp>
      <p:sp>
        <p:nvSpPr>
          <p:cNvPr id="22" name="TextBox 75">
            <a:extLst>
              <a:ext uri="{FF2B5EF4-FFF2-40B4-BE49-F238E27FC236}">
                <a16:creationId xmlns:a16="http://schemas.microsoft.com/office/drawing/2014/main" xmlns="" id="{1328E8C2-BF0F-4256-92D6-50582C145E3F}"/>
              </a:ext>
            </a:extLst>
          </p:cNvPr>
          <p:cNvSpPr txBox="1"/>
          <p:nvPr/>
        </p:nvSpPr>
        <p:spPr>
          <a:xfrm>
            <a:off x="1207788" y="4069535"/>
            <a:ext cx="2675619" cy="461665"/>
          </a:xfrm>
          <a:prstGeom prst="rect">
            <a:avLst/>
          </a:prstGeom>
          <a:noFill/>
        </p:spPr>
        <p:txBody>
          <a:bodyPr wrap="square" rtlCol="0">
            <a:spAutoFit/>
          </a:bodyPr>
          <a:lstStyle/>
          <a:p>
            <a:pPr marL="342900" indent="-342900">
              <a:buFont typeface="Arial" panose="020B0604020202020204" pitchFamily="34" charset="0"/>
              <a:buChar char="•"/>
            </a:pPr>
            <a:r>
              <a:rPr lang="zh-CN" altLang="en-US" sz="2400" b="1" dirty="0">
                <a:solidFill>
                  <a:schemeClr val="tx1">
                    <a:lumMod val="75000"/>
                    <a:lumOff val="25000"/>
                  </a:schemeClr>
                </a:solidFill>
                <a:cs typeface="+mn-ea"/>
                <a:sym typeface="+mn-lt"/>
              </a:rPr>
              <a:t>添加标题</a:t>
            </a:r>
          </a:p>
        </p:txBody>
      </p:sp>
      <p:sp>
        <p:nvSpPr>
          <p:cNvPr id="23" name="TextBox 76">
            <a:extLst>
              <a:ext uri="{FF2B5EF4-FFF2-40B4-BE49-F238E27FC236}">
                <a16:creationId xmlns:a16="http://schemas.microsoft.com/office/drawing/2014/main" xmlns="" id="{15D69BCF-6ECA-4327-8619-552FE00D318D}"/>
              </a:ext>
            </a:extLst>
          </p:cNvPr>
          <p:cNvSpPr txBox="1"/>
          <p:nvPr/>
        </p:nvSpPr>
        <p:spPr>
          <a:xfrm>
            <a:off x="1212889" y="4461633"/>
            <a:ext cx="3841993" cy="700576"/>
          </a:xfrm>
          <a:prstGeom prst="rect">
            <a:avLst/>
          </a:prstGeom>
          <a:noFill/>
        </p:spPr>
        <p:txBody>
          <a:bodyPr wrap="square" rtlCol="0">
            <a:spAutoFit/>
          </a:bodyPr>
          <a:lstStyle/>
          <a:p>
            <a:pPr>
              <a:lnSpc>
                <a:spcPct val="150000"/>
              </a:lnSpc>
              <a:defRPr/>
            </a:pPr>
            <a:r>
              <a:rPr lang="zh-CN" altLang="en-US" sz="1400" dirty="0">
                <a:solidFill>
                  <a:schemeClr val="tx1">
                    <a:lumMod val="75000"/>
                    <a:lumOff val="25000"/>
                  </a:schemeClr>
                </a:solidFill>
                <a:cs typeface="+mn-ea"/>
                <a:sym typeface="+mn-lt"/>
              </a:rPr>
              <a:t>请在此处添加详细描述文本，尽量与标题文本语言风格相符合，语言描述尽量简洁生动。</a:t>
            </a:r>
            <a:endParaRPr lang="en-US" altLang="zh-CN" sz="14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82392856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箭头: V 形 11">
            <a:extLst>
              <a:ext uri="{FF2B5EF4-FFF2-40B4-BE49-F238E27FC236}">
                <a16:creationId xmlns:a16="http://schemas.microsoft.com/office/drawing/2014/main" xmlns="" id="{905824DD-B1F1-45A1-ACAE-37FBFFC3731D}"/>
              </a:ext>
            </a:extLst>
          </p:cNvPr>
          <p:cNvSpPr/>
          <p:nvPr/>
        </p:nvSpPr>
        <p:spPr>
          <a:xfrm>
            <a:off x="2064329" y="2080842"/>
            <a:ext cx="2036598" cy="433389"/>
          </a:xfrm>
          <a:prstGeom prst="chevron">
            <a:avLst>
              <a:gd name="adj" fmla="val 44719"/>
            </a:avLst>
          </a:prstGeom>
          <a:solidFill>
            <a:srgbClr val="504975">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dirty="0">
              <a:solidFill>
                <a:schemeClr val="tx1"/>
              </a:solidFill>
              <a:cs typeface="+mn-ea"/>
              <a:sym typeface="+mn-lt"/>
            </a:endParaRPr>
          </a:p>
        </p:txBody>
      </p:sp>
      <p:sp>
        <p:nvSpPr>
          <p:cNvPr id="13" name="箭头: V 形 12">
            <a:extLst>
              <a:ext uri="{FF2B5EF4-FFF2-40B4-BE49-F238E27FC236}">
                <a16:creationId xmlns:a16="http://schemas.microsoft.com/office/drawing/2014/main" xmlns="" id="{931F79AB-0ED0-4B96-8D98-423EEF887C32}"/>
              </a:ext>
            </a:extLst>
          </p:cNvPr>
          <p:cNvSpPr/>
          <p:nvPr/>
        </p:nvSpPr>
        <p:spPr>
          <a:xfrm>
            <a:off x="5806647" y="2082723"/>
            <a:ext cx="2036598" cy="433389"/>
          </a:xfrm>
          <a:prstGeom prst="chevron">
            <a:avLst>
              <a:gd name="adj" fmla="val 44719"/>
            </a:avLst>
          </a:prstGeom>
          <a:solidFill>
            <a:srgbClr val="504975">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dirty="0">
              <a:solidFill>
                <a:schemeClr val="tx1"/>
              </a:solidFill>
              <a:cs typeface="+mn-ea"/>
              <a:sym typeface="+mn-lt"/>
            </a:endParaRPr>
          </a:p>
        </p:txBody>
      </p:sp>
      <p:sp>
        <p:nvSpPr>
          <p:cNvPr id="14" name="箭头: V 形 13">
            <a:extLst>
              <a:ext uri="{FF2B5EF4-FFF2-40B4-BE49-F238E27FC236}">
                <a16:creationId xmlns:a16="http://schemas.microsoft.com/office/drawing/2014/main" xmlns="" id="{4F5A54BB-3A3A-4FEA-84A9-18C33541DB94}"/>
              </a:ext>
            </a:extLst>
          </p:cNvPr>
          <p:cNvSpPr/>
          <p:nvPr/>
        </p:nvSpPr>
        <p:spPr>
          <a:xfrm>
            <a:off x="3215964" y="4391998"/>
            <a:ext cx="2036598" cy="433389"/>
          </a:xfrm>
          <a:prstGeom prst="chevron">
            <a:avLst>
              <a:gd name="adj" fmla="val 44719"/>
            </a:avLst>
          </a:prstGeom>
          <a:solidFill>
            <a:srgbClr val="504975">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dirty="0">
              <a:solidFill>
                <a:schemeClr val="tx1"/>
              </a:solidFill>
              <a:cs typeface="+mn-ea"/>
              <a:sym typeface="+mn-lt"/>
            </a:endParaRPr>
          </a:p>
        </p:txBody>
      </p:sp>
      <p:sp>
        <p:nvSpPr>
          <p:cNvPr id="15" name="箭头: V 形 14">
            <a:extLst>
              <a:ext uri="{FF2B5EF4-FFF2-40B4-BE49-F238E27FC236}">
                <a16:creationId xmlns:a16="http://schemas.microsoft.com/office/drawing/2014/main" xmlns="" id="{EF06168E-D110-4623-8CEB-C97A4D335991}"/>
              </a:ext>
            </a:extLst>
          </p:cNvPr>
          <p:cNvSpPr/>
          <p:nvPr/>
        </p:nvSpPr>
        <p:spPr>
          <a:xfrm>
            <a:off x="8208870" y="4381365"/>
            <a:ext cx="2036598" cy="433389"/>
          </a:xfrm>
          <a:prstGeom prst="chevron">
            <a:avLst>
              <a:gd name="adj" fmla="val 44719"/>
            </a:avLst>
          </a:prstGeom>
          <a:solidFill>
            <a:srgbClr val="504975">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dirty="0">
              <a:solidFill>
                <a:schemeClr val="tx1"/>
              </a:solidFill>
              <a:cs typeface="+mn-ea"/>
              <a:sym typeface="+mn-lt"/>
            </a:endParaRPr>
          </a:p>
        </p:txBody>
      </p:sp>
      <p:cxnSp>
        <p:nvCxnSpPr>
          <p:cNvPr id="16" name="直接箭头连接符 15">
            <a:extLst>
              <a:ext uri="{FF2B5EF4-FFF2-40B4-BE49-F238E27FC236}">
                <a16:creationId xmlns:a16="http://schemas.microsoft.com/office/drawing/2014/main" xmlns="" id="{96084AF2-8E98-4BE2-9D6B-0EE214E4FA30}"/>
              </a:ext>
            </a:extLst>
          </p:cNvPr>
          <p:cNvCxnSpPr/>
          <p:nvPr/>
        </p:nvCxnSpPr>
        <p:spPr>
          <a:xfrm>
            <a:off x="986916" y="3698300"/>
            <a:ext cx="10284513"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xmlns="" id="{E97CBF9C-1E3C-4B59-B363-EB29C9DECE29}"/>
              </a:ext>
            </a:extLst>
          </p:cNvPr>
          <p:cNvCxnSpPr>
            <a:cxnSpLocks/>
          </p:cNvCxnSpPr>
          <p:nvPr/>
        </p:nvCxnSpPr>
        <p:spPr>
          <a:xfrm flipV="1">
            <a:off x="1785938" y="2155250"/>
            <a:ext cx="0" cy="1543050"/>
          </a:xfrm>
          <a:prstGeom prst="straightConnector1">
            <a:avLst/>
          </a:prstGeom>
          <a:ln>
            <a:solidFill>
              <a:schemeClr val="bg2">
                <a:lumMod val="2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xmlns="" id="{A6694126-B931-46E1-B360-18EAB77C59E3}"/>
              </a:ext>
            </a:extLst>
          </p:cNvPr>
          <p:cNvSpPr txBox="1"/>
          <p:nvPr/>
        </p:nvSpPr>
        <p:spPr>
          <a:xfrm>
            <a:off x="2353681" y="2027900"/>
            <a:ext cx="2144537" cy="461657"/>
          </a:xfrm>
          <a:prstGeom prst="rect">
            <a:avLst/>
          </a:prstGeom>
          <a:noFill/>
        </p:spPr>
        <p:txBody>
          <a:bodyPr wrap="square" lIns="91435" tIns="45716" rIns="91435" bIns="45716" rtlCol="0">
            <a:spAutoFit/>
          </a:bodyPr>
          <a:lstStyle/>
          <a:p>
            <a:r>
              <a:rPr lang="zh-CN" altLang="en-US" sz="2400" b="1" dirty="0">
                <a:solidFill>
                  <a:schemeClr val="bg1"/>
                </a:solidFill>
                <a:cs typeface="+mn-ea"/>
                <a:sym typeface="+mn-lt"/>
              </a:rPr>
              <a:t>添加标题</a:t>
            </a:r>
            <a:endParaRPr lang="zh-CN" altLang="en-US" sz="2400" b="1" baseline="-3000" dirty="0">
              <a:solidFill>
                <a:schemeClr val="bg1"/>
              </a:solidFill>
              <a:cs typeface="+mn-ea"/>
              <a:sym typeface="+mn-lt"/>
            </a:endParaRPr>
          </a:p>
        </p:txBody>
      </p:sp>
      <p:sp>
        <p:nvSpPr>
          <p:cNvPr id="19" name="文本框 18">
            <a:extLst>
              <a:ext uri="{FF2B5EF4-FFF2-40B4-BE49-F238E27FC236}">
                <a16:creationId xmlns:a16="http://schemas.microsoft.com/office/drawing/2014/main" xmlns="" id="{B34F8197-04D8-419A-8F92-208C7DA03912}"/>
              </a:ext>
            </a:extLst>
          </p:cNvPr>
          <p:cNvSpPr txBox="1"/>
          <p:nvPr/>
        </p:nvSpPr>
        <p:spPr>
          <a:xfrm>
            <a:off x="2353681" y="2593790"/>
            <a:ext cx="2729180" cy="867922"/>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75000"/>
                    <a:lumOff val="25000"/>
                  </a:schemeClr>
                </a:solidFill>
                <a:cs typeface="+mn-ea"/>
                <a:sym typeface="+mn-lt"/>
              </a:rPr>
              <a:t>单击添加详细文字说明，或复制文本黏贴自此右键只保留文字单击添加详细文字说明</a:t>
            </a:r>
            <a:r>
              <a:rPr lang="en-US" altLang="zh-CN" sz="1400" dirty="0">
                <a:solidFill>
                  <a:schemeClr val="tx1">
                    <a:lumMod val="75000"/>
                    <a:lumOff val="25000"/>
                  </a:schemeClr>
                </a:solidFill>
                <a:cs typeface="+mn-ea"/>
                <a:sym typeface="+mn-lt"/>
              </a:rPr>
              <a:t>. </a:t>
            </a:r>
          </a:p>
        </p:txBody>
      </p:sp>
      <p:cxnSp>
        <p:nvCxnSpPr>
          <p:cNvPr id="20" name="直接箭头连接符 19">
            <a:extLst>
              <a:ext uri="{FF2B5EF4-FFF2-40B4-BE49-F238E27FC236}">
                <a16:creationId xmlns:a16="http://schemas.microsoft.com/office/drawing/2014/main" xmlns="" id="{0BA8629E-CDD3-405F-ABAD-1C7DC5C80E39}"/>
              </a:ext>
            </a:extLst>
          </p:cNvPr>
          <p:cNvCxnSpPr>
            <a:cxnSpLocks/>
          </p:cNvCxnSpPr>
          <p:nvPr/>
        </p:nvCxnSpPr>
        <p:spPr>
          <a:xfrm flipV="1">
            <a:off x="5528257" y="2155250"/>
            <a:ext cx="0" cy="1543050"/>
          </a:xfrm>
          <a:prstGeom prst="straightConnector1">
            <a:avLst/>
          </a:prstGeom>
          <a:ln>
            <a:solidFill>
              <a:schemeClr val="bg2">
                <a:lumMod val="2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xmlns="" id="{C1A1F04B-A570-4BD7-B84F-BBA9AE60B83E}"/>
              </a:ext>
            </a:extLst>
          </p:cNvPr>
          <p:cNvSpPr txBox="1"/>
          <p:nvPr/>
        </p:nvSpPr>
        <p:spPr>
          <a:xfrm>
            <a:off x="6096000" y="2027900"/>
            <a:ext cx="2144537" cy="461657"/>
          </a:xfrm>
          <a:prstGeom prst="rect">
            <a:avLst/>
          </a:prstGeom>
          <a:noFill/>
        </p:spPr>
        <p:txBody>
          <a:bodyPr wrap="square" lIns="91435" tIns="45716" rIns="91435" bIns="45716" rtlCol="0">
            <a:spAutoFit/>
          </a:bodyPr>
          <a:lstStyle/>
          <a:p>
            <a:r>
              <a:rPr lang="zh-CN" altLang="en-US" sz="2400" b="1" dirty="0">
                <a:solidFill>
                  <a:schemeClr val="bg1"/>
                </a:solidFill>
                <a:cs typeface="+mn-ea"/>
                <a:sym typeface="+mn-lt"/>
              </a:rPr>
              <a:t>添加标题</a:t>
            </a:r>
            <a:endParaRPr lang="zh-CN" altLang="en-US" sz="2400" b="1" baseline="-3000" dirty="0">
              <a:solidFill>
                <a:schemeClr val="bg1"/>
              </a:solidFill>
              <a:cs typeface="+mn-ea"/>
              <a:sym typeface="+mn-lt"/>
            </a:endParaRPr>
          </a:p>
        </p:txBody>
      </p:sp>
      <p:sp>
        <p:nvSpPr>
          <p:cNvPr id="22" name="文本框 21">
            <a:extLst>
              <a:ext uri="{FF2B5EF4-FFF2-40B4-BE49-F238E27FC236}">
                <a16:creationId xmlns:a16="http://schemas.microsoft.com/office/drawing/2014/main" xmlns="" id="{D4AF56D5-65A3-4FA2-8808-88527CF8F7AF}"/>
              </a:ext>
            </a:extLst>
          </p:cNvPr>
          <p:cNvSpPr txBox="1"/>
          <p:nvPr/>
        </p:nvSpPr>
        <p:spPr>
          <a:xfrm>
            <a:off x="6096000" y="2593790"/>
            <a:ext cx="2729180" cy="867922"/>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85000"/>
                    <a:lumOff val="15000"/>
                  </a:schemeClr>
                </a:solidFill>
                <a:cs typeface="+mn-ea"/>
                <a:sym typeface="+mn-lt"/>
              </a:rPr>
              <a:t>单击添加详细文字说明，或复制文本黏贴自此右键只保留文字单击添加详细文字说明</a:t>
            </a:r>
            <a:endParaRPr lang="en-US" altLang="zh-CN" sz="1400" dirty="0">
              <a:solidFill>
                <a:schemeClr val="tx1">
                  <a:lumMod val="75000"/>
                  <a:lumOff val="25000"/>
                </a:schemeClr>
              </a:solidFill>
              <a:cs typeface="+mn-ea"/>
              <a:sym typeface="+mn-lt"/>
            </a:endParaRPr>
          </a:p>
        </p:txBody>
      </p:sp>
      <p:cxnSp>
        <p:nvCxnSpPr>
          <p:cNvPr id="23" name="直接箭头连接符 22">
            <a:extLst>
              <a:ext uri="{FF2B5EF4-FFF2-40B4-BE49-F238E27FC236}">
                <a16:creationId xmlns:a16="http://schemas.microsoft.com/office/drawing/2014/main" xmlns="" id="{84A58A1B-4541-48A5-8B3C-79190B2DDC40}"/>
              </a:ext>
            </a:extLst>
          </p:cNvPr>
          <p:cNvCxnSpPr>
            <a:cxnSpLocks/>
          </p:cNvCxnSpPr>
          <p:nvPr/>
        </p:nvCxnSpPr>
        <p:spPr>
          <a:xfrm>
            <a:off x="2866213" y="3698300"/>
            <a:ext cx="0" cy="1632148"/>
          </a:xfrm>
          <a:prstGeom prst="straightConnector1">
            <a:avLst/>
          </a:prstGeom>
          <a:ln>
            <a:solidFill>
              <a:schemeClr val="bg2">
                <a:lumMod val="2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xmlns="" id="{E9D6A6A0-0E41-43A6-AB89-C3993E843E6F}"/>
              </a:ext>
            </a:extLst>
          </p:cNvPr>
          <p:cNvSpPr txBox="1"/>
          <p:nvPr/>
        </p:nvSpPr>
        <p:spPr>
          <a:xfrm>
            <a:off x="3546813" y="4342296"/>
            <a:ext cx="2144537" cy="461657"/>
          </a:xfrm>
          <a:prstGeom prst="rect">
            <a:avLst/>
          </a:prstGeom>
          <a:noFill/>
        </p:spPr>
        <p:txBody>
          <a:bodyPr wrap="square" lIns="91435" tIns="45716" rIns="91435" bIns="45716" rtlCol="0">
            <a:spAutoFit/>
          </a:bodyPr>
          <a:lstStyle/>
          <a:p>
            <a:r>
              <a:rPr lang="zh-CN" altLang="en-US" sz="2400" b="1" dirty="0">
                <a:solidFill>
                  <a:schemeClr val="bg1"/>
                </a:solidFill>
                <a:cs typeface="+mn-ea"/>
                <a:sym typeface="+mn-lt"/>
              </a:rPr>
              <a:t>添加标题</a:t>
            </a:r>
            <a:endParaRPr lang="zh-CN" altLang="en-US" sz="2400" b="1" baseline="-3000" dirty="0">
              <a:solidFill>
                <a:schemeClr val="bg1"/>
              </a:solidFill>
              <a:cs typeface="+mn-ea"/>
              <a:sym typeface="+mn-lt"/>
            </a:endParaRPr>
          </a:p>
        </p:txBody>
      </p:sp>
      <p:sp>
        <p:nvSpPr>
          <p:cNvPr id="25" name="文本框 24">
            <a:extLst>
              <a:ext uri="{FF2B5EF4-FFF2-40B4-BE49-F238E27FC236}">
                <a16:creationId xmlns:a16="http://schemas.microsoft.com/office/drawing/2014/main" xmlns="" id="{45471161-EC79-4B2D-A87D-2460B6E4A61D}"/>
              </a:ext>
            </a:extLst>
          </p:cNvPr>
          <p:cNvSpPr txBox="1"/>
          <p:nvPr/>
        </p:nvSpPr>
        <p:spPr>
          <a:xfrm>
            <a:off x="3309391" y="4922373"/>
            <a:ext cx="2729180" cy="867922"/>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85000"/>
                    <a:lumOff val="15000"/>
                  </a:schemeClr>
                </a:solidFill>
                <a:cs typeface="+mn-ea"/>
                <a:sym typeface="+mn-lt"/>
              </a:rPr>
              <a:t>单击添加详细文字说明，或复制文本黏贴自此右键只保留文字单击添加详细文字说明</a:t>
            </a:r>
            <a:endParaRPr lang="en-US" altLang="zh-CN" sz="1400" dirty="0">
              <a:solidFill>
                <a:schemeClr val="tx1">
                  <a:lumMod val="75000"/>
                  <a:lumOff val="25000"/>
                </a:schemeClr>
              </a:solidFill>
              <a:cs typeface="+mn-ea"/>
              <a:sym typeface="+mn-lt"/>
            </a:endParaRPr>
          </a:p>
        </p:txBody>
      </p:sp>
      <p:cxnSp>
        <p:nvCxnSpPr>
          <p:cNvPr id="26" name="直接箭头连接符 25">
            <a:extLst>
              <a:ext uri="{FF2B5EF4-FFF2-40B4-BE49-F238E27FC236}">
                <a16:creationId xmlns:a16="http://schemas.microsoft.com/office/drawing/2014/main" xmlns="" id="{28B323B2-5745-4830-9448-05A56FF02712}"/>
              </a:ext>
            </a:extLst>
          </p:cNvPr>
          <p:cNvCxnSpPr>
            <a:cxnSpLocks/>
          </p:cNvCxnSpPr>
          <p:nvPr/>
        </p:nvCxnSpPr>
        <p:spPr>
          <a:xfrm>
            <a:off x="7765692" y="3698300"/>
            <a:ext cx="0" cy="1632148"/>
          </a:xfrm>
          <a:prstGeom prst="straightConnector1">
            <a:avLst/>
          </a:prstGeom>
          <a:ln>
            <a:solidFill>
              <a:schemeClr val="bg2">
                <a:lumMod val="2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xmlns="" id="{FFE8D7F0-1B6E-4F8E-81C9-125F8A20FB21}"/>
              </a:ext>
            </a:extLst>
          </p:cNvPr>
          <p:cNvSpPr txBox="1"/>
          <p:nvPr/>
        </p:nvSpPr>
        <p:spPr>
          <a:xfrm>
            <a:off x="8448742" y="4356483"/>
            <a:ext cx="2144537" cy="461657"/>
          </a:xfrm>
          <a:prstGeom prst="rect">
            <a:avLst/>
          </a:prstGeom>
          <a:noFill/>
        </p:spPr>
        <p:txBody>
          <a:bodyPr wrap="square" lIns="91435" tIns="45716" rIns="91435" bIns="45716" rtlCol="0">
            <a:spAutoFit/>
          </a:bodyPr>
          <a:lstStyle/>
          <a:p>
            <a:r>
              <a:rPr lang="zh-CN" altLang="en-US" sz="2400" b="1" dirty="0">
                <a:solidFill>
                  <a:schemeClr val="bg1"/>
                </a:solidFill>
                <a:cs typeface="+mn-ea"/>
                <a:sym typeface="+mn-lt"/>
              </a:rPr>
              <a:t>添加标题</a:t>
            </a:r>
            <a:endParaRPr lang="zh-CN" altLang="en-US" sz="2400" b="1" baseline="-3000" dirty="0">
              <a:solidFill>
                <a:schemeClr val="bg1"/>
              </a:solidFill>
              <a:cs typeface="+mn-ea"/>
              <a:sym typeface="+mn-lt"/>
            </a:endParaRPr>
          </a:p>
        </p:txBody>
      </p:sp>
      <p:sp>
        <p:nvSpPr>
          <p:cNvPr id="28" name="文本框 27">
            <a:extLst>
              <a:ext uri="{FF2B5EF4-FFF2-40B4-BE49-F238E27FC236}">
                <a16:creationId xmlns:a16="http://schemas.microsoft.com/office/drawing/2014/main" xmlns="" id="{2B46F46F-F8D3-4F81-A85A-846200286ABE}"/>
              </a:ext>
            </a:extLst>
          </p:cNvPr>
          <p:cNvSpPr txBox="1"/>
          <p:nvPr/>
        </p:nvSpPr>
        <p:spPr>
          <a:xfrm>
            <a:off x="8208870" y="4922373"/>
            <a:ext cx="2729180" cy="867922"/>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85000"/>
                    <a:lumOff val="15000"/>
                  </a:schemeClr>
                </a:solidFill>
                <a:cs typeface="+mn-ea"/>
                <a:sym typeface="+mn-lt"/>
              </a:rPr>
              <a:t>单击添加详细文字说明，或复制文本黏贴自此右键只保留文字单击添加详细文字说明</a:t>
            </a:r>
            <a:endParaRPr lang="en-US" altLang="zh-CN"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91200377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par>
                                <p:cTn id="24" presetID="22" presetClass="entr" presetSubtype="8" fill="hold" grpId="0" nodeType="withEffect">
                                  <p:stCondLst>
                                    <p:cond delay="55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350"/>
                                        <p:tgtEl>
                                          <p:spTgt spid="18"/>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750"/>
                                        <p:tgtEl>
                                          <p:spTgt spid="22"/>
                                        </p:tgtEl>
                                      </p:cBhvr>
                                    </p:animEffect>
                                  </p:childTnLst>
                                </p:cTn>
                              </p:par>
                              <p:par>
                                <p:cTn id="30" presetID="22" presetClass="entr" presetSubtype="8" fill="hold" grpId="0" nodeType="withEffect">
                                  <p:stCondLst>
                                    <p:cond delay="55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350"/>
                                        <p:tgtEl>
                                          <p:spTgt spid="21"/>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750"/>
                                        <p:tgtEl>
                                          <p:spTgt spid="25"/>
                                        </p:tgtEl>
                                      </p:cBhvr>
                                    </p:animEffect>
                                  </p:childTnLst>
                                </p:cTn>
                              </p:par>
                              <p:par>
                                <p:cTn id="36" presetID="22" presetClass="entr" presetSubtype="8" fill="hold" grpId="0" nodeType="withEffect">
                                  <p:stCondLst>
                                    <p:cond delay="55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350"/>
                                        <p:tgtEl>
                                          <p:spTgt spid="24"/>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750"/>
                                        <p:tgtEl>
                                          <p:spTgt spid="28"/>
                                        </p:tgtEl>
                                      </p:cBhvr>
                                    </p:animEffect>
                                  </p:childTnLst>
                                </p:cTn>
                              </p:par>
                              <p:par>
                                <p:cTn id="42" presetID="22" presetClass="entr" presetSubtype="8" fill="hold" grpId="0" nodeType="withEffect">
                                  <p:stCondLst>
                                    <p:cond delay="55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3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P spid="19" grpId="0"/>
      <p:bldP spid="21" grpId="0"/>
      <p:bldP spid="22" grpId="0"/>
      <p:bldP spid="24" grpId="0"/>
      <p:bldP spid="25"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7" name="Freeform 45">
            <a:extLst>
              <a:ext uri="{FF2B5EF4-FFF2-40B4-BE49-F238E27FC236}">
                <a16:creationId xmlns:a16="http://schemas.microsoft.com/office/drawing/2014/main" xmlns="" id="{8911A80D-6C4B-4D3E-9D76-F1AD3327422C}"/>
              </a:ext>
            </a:extLst>
          </p:cNvPr>
          <p:cNvSpPr>
            <a:spLocks noEditPoints="1"/>
          </p:cNvSpPr>
          <p:nvPr/>
        </p:nvSpPr>
        <p:spPr bwMode="auto">
          <a:xfrm>
            <a:off x="6908224" y="2446061"/>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0497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
        <p:nvSpPr>
          <p:cNvPr id="18" name="Freeform 45">
            <a:extLst>
              <a:ext uri="{FF2B5EF4-FFF2-40B4-BE49-F238E27FC236}">
                <a16:creationId xmlns:a16="http://schemas.microsoft.com/office/drawing/2014/main" xmlns="" id="{DCE05C43-C332-424A-B799-09B424BC593F}"/>
              </a:ext>
            </a:extLst>
          </p:cNvPr>
          <p:cNvSpPr>
            <a:spLocks noEditPoints="1"/>
          </p:cNvSpPr>
          <p:nvPr/>
        </p:nvSpPr>
        <p:spPr bwMode="auto">
          <a:xfrm>
            <a:off x="6908224" y="3608670"/>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0497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
        <p:nvSpPr>
          <p:cNvPr id="19" name="Freeform 45">
            <a:extLst>
              <a:ext uri="{FF2B5EF4-FFF2-40B4-BE49-F238E27FC236}">
                <a16:creationId xmlns:a16="http://schemas.microsoft.com/office/drawing/2014/main" xmlns="" id="{861AB92F-453F-4553-A7AC-27261566DE2C}"/>
              </a:ext>
            </a:extLst>
          </p:cNvPr>
          <p:cNvSpPr>
            <a:spLocks noEditPoints="1"/>
          </p:cNvSpPr>
          <p:nvPr/>
        </p:nvSpPr>
        <p:spPr bwMode="auto">
          <a:xfrm>
            <a:off x="6908224" y="4787841"/>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0497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
        <p:nvSpPr>
          <p:cNvPr id="20" name="TextBox 19">
            <a:extLst>
              <a:ext uri="{FF2B5EF4-FFF2-40B4-BE49-F238E27FC236}">
                <a16:creationId xmlns:a16="http://schemas.microsoft.com/office/drawing/2014/main" xmlns="" id="{030075A2-69FA-4DDD-B42C-ED6FEFD09C3D}"/>
              </a:ext>
            </a:extLst>
          </p:cNvPr>
          <p:cNvSpPr txBox="1"/>
          <p:nvPr/>
        </p:nvSpPr>
        <p:spPr>
          <a:xfrm>
            <a:off x="7540001" y="2568297"/>
            <a:ext cx="3113724"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sz="1600" kern="1200" dirty="0">
              <a:solidFill>
                <a:schemeClr val="tx1">
                  <a:lumMod val="65000"/>
                  <a:lumOff val="35000"/>
                </a:schemeClr>
              </a:solidFill>
              <a:cs typeface="+mn-ea"/>
              <a:sym typeface="+mn-lt"/>
            </a:endParaRPr>
          </a:p>
        </p:txBody>
      </p:sp>
      <p:sp>
        <p:nvSpPr>
          <p:cNvPr id="21" name="Rectangle 20">
            <a:extLst>
              <a:ext uri="{FF2B5EF4-FFF2-40B4-BE49-F238E27FC236}">
                <a16:creationId xmlns:a16="http://schemas.microsoft.com/office/drawing/2014/main" xmlns="" id="{62F6DBA1-1F1F-4BA3-90E4-1FB0AFBBF9D1}"/>
              </a:ext>
            </a:extLst>
          </p:cNvPr>
          <p:cNvSpPr/>
          <p:nvPr/>
        </p:nvSpPr>
        <p:spPr>
          <a:xfrm>
            <a:off x="7540001" y="2261395"/>
            <a:ext cx="1781336" cy="400110"/>
          </a:xfrm>
          <a:prstGeom prst="rect">
            <a:avLst/>
          </a:prstGeom>
        </p:spPr>
        <p:txBody>
          <a:bodyPr wrap="square">
            <a:spAutoFit/>
          </a:bodyPr>
          <a:lstStyle/>
          <a:p>
            <a:pPr algn="l" defTabSz="1828800" rtl="0"/>
            <a:r>
              <a:rPr lang="zh-CN" altLang="en-US" sz="2000" b="1" dirty="0">
                <a:solidFill>
                  <a:schemeClr val="tx1">
                    <a:lumMod val="65000"/>
                    <a:lumOff val="35000"/>
                  </a:schemeClr>
                </a:solidFill>
                <a:cs typeface="+mn-ea"/>
                <a:sym typeface="+mn-lt"/>
              </a:rPr>
              <a:t>输入标题</a:t>
            </a:r>
            <a:endParaRPr lang="en-US" sz="2000" b="1" kern="1200" dirty="0">
              <a:solidFill>
                <a:schemeClr val="tx1">
                  <a:lumMod val="65000"/>
                  <a:lumOff val="35000"/>
                </a:schemeClr>
              </a:solidFill>
              <a:cs typeface="+mn-ea"/>
              <a:sym typeface="+mn-lt"/>
            </a:endParaRPr>
          </a:p>
        </p:txBody>
      </p:sp>
      <p:sp>
        <p:nvSpPr>
          <p:cNvPr id="22" name="TextBox 19">
            <a:extLst>
              <a:ext uri="{FF2B5EF4-FFF2-40B4-BE49-F238E27FC236}">
                <a16:creationId xmlns:a16="http://schemas.microsoft.com/office/drawing/2014/main" xmlns="" id="{C9CEE479-7E85-4C78-935D-EF5FF545D272}"/>
              </a:ext>
            </a:extLst>
          </p:cNvPr>
          <p:cNvSpPr txBox="1"/>
          <p:nvPr/>
        </p:nvSpPr>
        <p:spPr>
          <a:xfrm>
            <a:off x="7548574" y="3766876"/>
            <a:ext cx="3113724"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sz="1600" kern="1200" dirty="0">
              <a:solidFill>
                <a:schemeClr val="tx1">
                  <a:lumMod val="65000"/>
                  <a:lumOff val="35000"/>
                </a:schemeClr>
              </a:solidFill>
              <a:cs typeface="+mn-ea"/>
              <a:sym typeface="+mn-lt"/>
            </a:endParaRPr>
          </a:p>
        </p:txBody>
      </p:sp>
      <p:sp>
        <p:nvSpPr>
          <p:cNvPr id="23" name="Rectangle 20">
            <a:extLst>
              <a:ext uri="{FF2B5EF4-FFF2-40B4-BE49-F238E27FC236}">
                <a16:creationId xmlns:a16="http://schemas.microsoft.com/office/drawing/2014/main" xmlns="" id="{3C723626-4015-4045-AB83-BE5E4D05EE57}"/>
              </a:ext>
            </a:extLst>
          </p:cNvPr>
          <p:cNvSpPr/>
          <p:nvPr/>
        </p:nvSpPr>
        <p:spPr>
          <a:xfrm>
            <a:off x="7548574" y="3459974"/>
            <a:ext cx="1781336" cy="400110"/>
          </a:xfrm>
          <a:prstGeom prst="rect">
            <a:avLst/>
          </a:prstGeom>
        </p:spPr>
        <p:txBody>
          <a:bodyPr wrap="square">
            <a:spAutoFit/>
          </a:bodyPr>
          <a:lstStyle/>
          <a:p>
            <a:pPr algn="l" defTabSz="1828800" rtl="0"/>
            <a:r>
              <a:rPr lang="zh-CN" altLang="en-US" sz="2000" b="1" dirty="0">
                <a:solidFill>
                  <a:schemeClr val="tx1">
                    <a:lumMod val="65000"/>
                    <a:lumOff val="35000"/>
                  </a:schemeClr>
                </a:solidFill>
                <a:cs typeface="+mn-ea"/>
                <a:sym typeface="+mn-lt"/>
              </a:rPr>
              <a:t>输入标题</a:t>
            </a:r>
            <a:endParaRPr lang="en-US" sz="2000" b="1" kern="1200" dirty="0">
              <a:solidFill>
                <a:schemeClr val="tx1">
                  <a:lumMod val="65000"/>
                  <a:lumOff val="35000"/>
                </a:schemeClr>
              </a:solidFill>
              <a:cs typeface="+mn-ea"/>
              <a:sym typeface="+mn-lt"/>
            </a:endParaRPr>
          </a:p>
        </p:txBody>
      </p:sp>
      <p:sp>
        <p:nvSpPr>
          <p:cNvPr id="24" name="TextBox 19">
            <a:extLst>
              <a:ext uri="{FF2B5EF4-FFF2-40B4-BE49-F238E27FC236}">
                <a16:creationId xmlns:a16="http://schemas.microsoft.com/office/drawing/2014/main" xmlns="" id="{2A3F8371-31B9-447F-AE01-23560075948E}"/>
              </a:ext>
            </a:extLst>
          </p:cNvPr>
          <p:cNvSpPr txBox="1"/>
          <p:nvPr/>
        </p:nvSpPr>
        <p:spPr>
          <a:xfrm>
            <a:off x="7548574" y="4968673"/>
            <a:ext cx="3113724" cy="584775"/>
          </a:xfrm>
          <a:prstGeom prst="rect">
            <a:avLst/>
          </a:prstGeom>
          <a:noFill/>
        </p:spPr>
        <p:txBody>
          <a:bodyPr wrap="square" rtlCol="0">
            <a:spAutoFit/>
          </a:bodyPr>
          <a:lstStyle/>
          <a:p>
            <a:pPr algn="l" defTabSz="1828800" rtl="0"/>
            <a:r>
              <a:rPr lang="zh-CN" altLang="en-US" sz="1600" dirty="0">
                <a:solidFill>
                  <a:schemeClr val="tx1">
                    <a:lumMod val="75000"/>
                    <a:lumOff val="25000"/>
                  </a:schemeClr>
                </a:solidFill>
                <a:cs typeface="+mn-ea"/>
                <a:sym typeface="+mn-lt"/>
              </a:rPr>
              <a:t>您的内容打在这里，或者通过复制您的文本后</a:t>
            </a:r>
            <a:endParaRPr lang="en-US" sz="1600" kern="1200" dirty="0">
              <a:solidFill>
                <a:schemeClr val="tx1">
                  <a:lumMod val="65000"/>
                  <a:lumOff val="35000"/>
                </a:schemeClr>
              </a:solidFill>
              <a:cs typeface="+mn-ea"/>
              <a:sym typeface="+mn-lt"/>
            </a:endParaRPr>
          </a:p>
        </p:txBody>
      </p:sp>
      <p:sp>
        <p:nvSpPr>
          <p:cNvPr id="25" name="Rectangle 20">
            <a:extLst>
              <a:ext uri="{FF2B5EF4-FFF2-40B4-BE49-F238E27FC236}">
                <a16:creationId xmlns:a16="http://schemas.microsoft.com/office/drawing/2014/main" xmlns="" id="{7FD87E99-F0A6-4317-A7FD-C56796A438CF}"/>
              </a:ext>
            </a:extLst>
          </p:cNvPr>
          <p:cNvSpPr/>
          <p:nvPr/>
        </p:nvSpPr>
        <p:spPr>
          <a:xfrm>
            <a:off x="7548574" y="4661771"/>
            <a:ext cx="1781336" cy="400110"/>
          </a:xfrm>
          <a:prstGeom prst="rect">
            <a:avLst/>
          </a:prstGeom>
        </p:spPr>
        <p:txBody>
          <a:bodyPr wrap="square">
            <a:spAutoFit/>
          </a:bodyPr>
          <a:lstStyle/>
          <a:p>
            <a:pPr algn="l" defTabSz="1828800" rtl="0"/>
            <a:r>
              <a:rPr lang="zh-CN" altLang="en-US" sz="2000" b="1" dirty="0">
                <a:solidFill>
                  <a:schemeClr val="tx1">
                    <a:lumMod val="65000"/>
                    <a:lumOff val="35000"/>
                  </a:schemeClr>
                </a:solidFill>
                <a:cs typeface="+mn-ea"/>
                <a:sym typeface="+mn-lt"/>
              </a:rPr>
              <a:t>输入标题</a:t>
            </a:r>
            <a:endParaRPr lang="en-US" sz="2000" b="1" kern="1200" dirty="0">
              <a:solidFill>
                <a:schemeClr val="tx1">
                  <a:lumMod val="65000"/>
                  <a:lumOff val="35000"/>
                </a:schemeClr>
              </a:solidFill>
              <a:cs typeface="+mn-ea"/>
              <a:sym typeface="+mn-lt"/>
            </a:endParaRPr>
          </a:p>
        </p:txBody>
      </p:sp>
      <p:sp>
        <p:nvSpPr>
          <p:cNvPr id="26" name="文本框 25">
            <a:extLst>
              <a:ext uri="{FF2B5EF4-FFF2-40B4-BE49-F238E27FC236}">
                <a16:creationId xmlns:a16="http://schemas.microsoft.com/office/drawing/2014/main" xmlns="" id="{0EF3DE66-8959-4A20-B05F-F1933B9BA753}"/>
              </a:ext>
            </a:extLst>
          </p:cNvPr>
          <p:cNvSpPr txBox="1"/>
          <p:nvPr/>
        </p:nvSpPr>
        <p:spPr>
          <a:xfrm>
            <a:off x="1498825" y="2734554"/>
            <a:ext cx="4030925" cy="923330"/>
          </a:xfrm>
          <a:prstGeom prst="rect">
            <a:avLst/>
          </a:prstGeom>
          <a:noFill/>
        </p:spPr>
        <p:txBody>
          <a:bodyPr wrap="square" rtlCol="0">
            <a:spAutoFit/>
          </a:bodyPr>
          <a:lstStyle/>
          <a:p>
            <a:pPr algn="dist"/>
            <a:r>
              <a:rPr lang="en-US" altLang="zh-CN" sz="5400" dirty="0">
                <a:solidFill>
                  <a:srgbClr val="534C79"/>
                </a:solidFill>
                <a:cs typeface="+mn-ea"/>
                <a:sym typeface="+mn-lt"/>
              </a:rPr>
              <a:t>BUSINESS</a:t>
            </a:r>
            <a:endParaRPr lang="zh-CN" altLang="en-US" sz="5400" dirty="0">
              <a:solidFill>
                <a:srgbClr val="534C79"/>
              </a:solidFill>
              <a:cs typeface="+mn-ea"/>
              <a:sym typeface="+mn-lt"/>
            </a:endParaRPr>
          </a:p>
        </p:txBody>
      </p:sp>
      <p:pic>
        <p:nvPicPr>
          <p:cNvPr id="27" name="图片 26">
            <a:extLst>
              <a:ext uri="{FF2B5EF4-FFF2-40B4-BE49-F238E27FC236}">
                <a16:creationId xmlns:a16="http://schemas.microsoft.com/office/drawing/2014/main" xmlns="" id="{091E0448-385B-4238-9BDC-5B52978425F1}"/>
              </a:ext>
            </a:extLst>
          </p:cNvPr>
          <p:cNvPicPr>
            <a:picLocks noChangeAspect="1"/>
          </p:cNvPicPr>
          <p:nvPr/>
        </p:nvPicPr>
        <p:blipFill rotWithShape="1">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82466" t="53317" r="7384" b="8076"/>
          <a:stretch/>
        </p:blipFill>
        <p:spPr>
          <a:xfrm rot="16200000" flipH="1">
            <a:off x="2778076" y="2299604"/>
            <a:ext cx="1872462" cy="4647714"/>
          </a:xfrm>
          <a:prstGeom prst="rect">
            <a:avLst/>
          </a:prstGeom>
        </p:spPr>
      </p:pic>
      <p:sp>
        <p:nvSpPr>
          <p:cNvPr id="28" name="文本框 27">
            <a:extLst>
              <a:ext uri="{FF2B5EF4-FFF2-40B4-BE49-F238E27FC236}">
                <a16:creationId xmlns:a16="http://schemas.microsoft.com/office/drawing/2014/main" xmlns="" id="{8BFD95DC-EF36-4C25-96A5-1AC7C0784BDC}"/>
              </a:ext>
            </a:extLst>
          </p:cNvPr>
          <p:cNvSpPr txBox="1"/>
          <p:nvPr/>
        </p:nvSpPr>
        <p:spPr>
          <a:xfrm>
            <a:off x="1204932" y="1027149"/>
            <a:ext cx="1976940" cy="3770263"/>
          </a:xfrm>
          <a:prstGeom prst="rect">
            <a:avLst/>
          </a:prstGeom>
          <a:noFill/>
        </p:spPr>
        <p:txBody>
          <a:bodyPr wrap="square" rtlCol="0">
            <a:spAutoFit/>
          </a:bodyPr>
          <a:lstStyle/>
          <a:p>
            <a:pPr algn="dist"/>
            <a:r>
              <a:rPr lang="zh-CN" altLang="en-US" sz="23900" dirty="0">
                <a:solidFill>
                  <a:srgbClr val="DA584B"/>
                </a:solidFill>
                <a:cs typeface="+mn-ea"/>
                <a:sym typeface="+mn-lt"/>
              </a:rPr>
              <a:t>“</a:t>
            </a:r>
          </a:p>
        </p:txBody>
      </p:sp>
      <p:sp>
        <p:nvSpPr>
          <p:cNvPr id="29" name="文本框 28">
            <a:extLst>
              <a:ext uri="{FF2B5EF4-FFF2-40B4-BE49-F238E27FC236}">
                <a16:creationId xmlns:a16="http://schemas.microsoft.com/office/drawing/2014/main" xmlns="" id="{0737EF31-04ED-4A9B-86AB-7AC933F00551}"/>
              </a:ext>
            </a:extLst>
          </p:cNvPr>
          <p:cNvSpPr txBox="1"/>
          <p:nvPr/>
        </p:nvSpPr>
        <p:spPr>
          <a:xfrm>
            <a:off x="1807020" y="4246272"/>
            <a:ext cx="3674965" cy="1077218"/>
          </a:xfrm>
          <a:prstGeom prst="rect">
            <a:avLst/>
          </a:prstGeom>
          <a:noFill/>
        </p:spPr>
        <p:txBody>
          <a:bodyPr wrap="square" rtlCol="0">
            <a:spAutoFit/>
          </a:bodyPr>
          <a:lstStyle/>
          <a:p>
            <a:pPr algn="ctr"/>
            <a:r>
              <a:rPr lang="en-US" altLang="zh-CN" sz="1600" dirty="0">
                <a:solidFill>
                  <a:schemeClr val="bg1"/>
                </a:solidFill>
                <a:cs typeface="+mn-ea"/>
                <a:sym typeface="+mn-lt"/>
              </a:rPr>
              <a:t> Life isn't about waiting for the storm to pass. it's about learning to dance Life isn't it's about learning to dance in the rain. </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109348487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53"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1000"/>
                            </p:stCondLst>
                            <p:childTnLst>
                              <p:par>
                                <p:cTn id="28" presetID="53"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1500"/>
                            </p:stCondLst>
                            <p:childTnLst>
                              <p:par>
                                <p:cTn id="34" presetID="53"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fltVal val="0"/>
                                          </p:val>
                                        </p:tav>
                                        <p:tav tm="100000">
                                          <p:val>
                                            <p:strVal val="#ppt_w"/>
                                          </p:val>
                                        </p:tav>
                                      </p:tavLst>
                                    </p:anim>
                                    <p:anim calcmode="lin" valueType="num">
                                      <p:cBhvr>
                                        <p:cTn id="44" dur="500" fill="hold"/>
                                        <p:tgtEl>
                                          <p:spTgt spid="28"/>
                                        </p:tgtEl>
                                        <p:attrNameLst>
                                          <p:attrName>ppt_h</p:attrName>
                                        </p:attrNameLst>
                                      </p:cBhvr>
                                      <p:tavLst>
                                        <p:tav tm="0">
                                          <p:val>
                                            <p:fltVal val="0"/>
                                          </p:val>
                                        </p:tav>
                                        <p:tav tm="100000">
                                          <p:val>
                                            <p:strVal val="#ppt_h"/>
                                          </p:val>
                                        </p:tav>
                                      </p:tavLst>
                                    </p:anim>
                                    <p:animEffect transition="in" filter="fade">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ppt_x"/>
                                          </p:val>
                                        </p:tav>
                                        <p:tav tm="100000">
                                          <p:val>
                                            <p:strVal val="#ppt_x"/>
                                          </p:val>
                                        </p:tav>
                                      </p:tavLst>
                                    </p:anim>
                                    <p:anim calcmode="lin" valueType="num">
                                      <p:cBhvr additive="base">
                                        <p:cTn id="5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7" grpId="0" animBg="1"/>
      <p:bldP spid="18" grpId="0" animBg="1"/>
      <p:bldP spid="19" grpId="0" animBg="1"/>
      <p:bldP spid="26"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B95BB74-826D-4973-9AAF-427B4C6A3242}"/>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sp>
        <p:nvSpPr>
          <p:cNvPr id="6" name="文本框 5">
            <a:extLst>
              <a:ext uri="{FF2B5EF4-FFF2-40B4-BE49-F238E27FC236}">
                <a16:creationId xmlns:a16="http://schemas.microsoft.com/office/drawing/2014/main" xmlns="" id="{48517EDF-DFC0-4780-9A30-6EA84BBF0175}"/>
              </a:ext>
            </a:extLst>
          </p:cNvPr>
          <p:cNvSpPr txBox="1"/>
          <p:nvPr/>
        </p:nvSpPr>
        <p:spPr>
          <a:xfrm>
            <a:off x="917634" y="4061978"/>
            <a:ext cx="10356729" cy="2215991"/>
          </a:xfrm>
          <a:prstGeom prst="rect">
            <a:avLst/>
          </a:prstGeom>
          <a:noFill/>
        </p:spPr>
        <p:txBody>
          <a:bodyPr wrap="square" rtlCol="0">
            <a:spAutoFit/>
          </a:bodyPr>
          <a:lstStyle>
            <a:defPPr>
              <a:defRPr lang="zh-CN"/>
            </a:defPPr>
            <a:lvl1pPr algn="dist">
              <a:defRPr sz="13800">
                <a:solidFill>
                  <a:srgbClr val="F1E0CC"/>
                </a:solidFill>
                <a:latin typeface="Agency FB" panose="020B0503020202020204" pitchFamily="34" charset="0"/>
                <a:cs typeface="+mn-ea"/>
              </a:defRPr>
            </a:lvl1pPr>
          </a:lstStyle>
          <a:p>
            <a:r>
              <a:rPr lang="en-US" altLang="zh-CN" dirty="0">
                <a:sym typeface="+mn-lt"/>
              </a:rPr>
              <a:t>BUSINESS</a:t>
            </a:r>
            <a:endParaRPr lang="zh-CN" altLang="en-US" dirty="0">
              <a:sym typeface="+mn-lt"/>
            </a:endParaRPr>
          </a:p>
        </p:txBody>
      </p:sp>
      <p:pic>
        <p:nvPicPr>
          <p:cNvPr id="5" name="图片 4">
            <a:extLst>
              <a:ext uri="{FF2B5EF4-FFF2-40B4-BE49-F238E27FC236}">
                <a16:creationId xmlns:a16="http://schemas.microsoft.com/office/drawing/2014/main" xmlns="" id="{C0664753-E310-44A3-9588-B54B3B248BF4}"/>
              </a:ext>
            </a:extLst>
          </p:cNvPr>
          <p:cNvPicPr>
            <a:picLocks noChangeAspect="1"/>
          </p:cNvPicPr>
          <p:nvPr/>
        </p:nvPicPr>
        <p:blipFill rotWithShape="1">
          <a:blip r:embed="rId3" cstate="print">
            <a:clrChange>
              <a:clrFrom>
                <a:srgbClr val="FFFFFF"/>
              </a:clrFrom>
              <a:clrTo>
                <a:srgbClr val="FFFFFF">
                  <a:alpha val="0"/>
                </a:srgbClr>
              </a:clrTo>
            </a:clrChange>
            <a:duotone>
              <a:prstClr val="black"/>
              <a:srgbClr val="D9C3A5">
                <a:tint val="50000"/>
                <a:satMod val="18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t="2603" b="2603"/>
          <a:stretch/>
        </p:blipFill>
        <p:spPr>
          <a:xfrm>
            <a:off x="1149073" y="1073795"/>
            <a:ext cx="5770341" cy="3444454"/>
          </a:xfrm>
          <a:prstGeom prst="rect">
            <a:avLst/>
          </a:prstGeom>
          <a:ln w="31750">
            <a:solidFill>
              <a:schemeClr val="tx1">
                <a:lumMod val="85000"/>
                <a:lumOff val="15000"/>
              </a:schemeClr>
            </a:solidFill>
          </a:ln>
        </p:spPr>
      </p:pic>
      <p:sp>
        <p:nvSpPr>
          <p:cNvPr id="7" name="文本框 6">
            <a:extLst>
              <a:ext uri="{FF2B5EF4-FFF2-40B4-BE49-F238E27FC236}">
                <a16:creationId xmlns:a16="http://schemas.microsoft.com/office/drawing/2014/main" xmlns="" id="{714C3C1F-9075-4D40-8C9C-C5FB38A0DA4E}"/>
              </a:ext>
            </a:extLst>
          </p:cNvPr>
          <p:cNvSpPr txBox="1"/>
          <p:nvPr/>
        </p:nvSpPr>
        <p:spPr>
          <a:xfrm>
            <a:off x="2976541" y="1350790"/>
            <a:ext cx="2115404" cy="769441"/>
          </a:xfrm>
          <a:prstGeom prst="rect">
            <a:avLst/>
          </a:prstGeom>
          <a:noFill/>
        </p:spPr>
        <p:txBody>
          <a:bodyPr wrap="square" rtlCol="0">
            <a:spAutoFit/>
          </a:bodyPr>
          <a:lstStyle>
            <a:defPPr>
              <a:defRPr lang="zh-CN"/>
            </a:defPPr>
            <a:lvl1pPr algn="dist">
              <a:defRPr sz="4400">
                <a:solidFill>
                  <a:srgbClr val="534C79"/>
                </a:solidFill>
                <a:latin typeface="Agency FB" panose="020B0503020202020204" pitchFamily="34" charset="0"/>
                <a:cs typeface="+mn-ea"/>
              </a:defRPr>
            </a:lvl1pPr>
          </a:lstStyle>
          <a:p>
            <a:r>
              <a:rPr lang="en-US" altLang="zh-CN" dirty="0">
                <a:sym typeface="+mn-lt"/>
              </a:rPr>
              <a:t>Part 02</a:t>
            </a:r>
            <a:endParaRPr lang="zh-CN" altLang="en-US" dirty="0">
              <a:sym typeface="+mn-lt"/>
            </a:endParaRPr>
          </a:p>
        </p:txBody>
      </p:sp>
      <p:sp>
        <p:nvSpPr>
          <p:cNvPr id="8" name="文本框 7">
            <a:extLst>
              <a:ext uri="{FF2B5EF4-FFF2-40B4-BE49-F238E27FC236}">
                <a16:creationId xmlns:a16="http://schemas.microsoft.com/office/drawing/2014/main" xmlns="" id="{44835C89-D50F-45AF-8785-DA6E7CC34B0A}"/>
              </a:ext>
            </a:extLst>
          </p:cNvPr>
          <p:cNvSpPr txBox="1"/>
          <p:nvPr/>
        </p:nvSpPr>
        <p:spPr>
          <a:xfrm>
            <a:off x="1817811" y="2302258"/>
            <a:ext cx="4432864" cy="830997"/>
          </a:xfrm>
          <a:prstGeom prst="rect">
            <a:avLst/>
          </a:prstGeom>
          <a:solidFill>
            <a:srgbClr val="DA584B"/>
          </a:solidFill>
        </p:spPr>
        <p:txBody>
          <a:bodyPr wrap="square" rtlCol="0">
            <a:spAutoFit/>
          </a:bodyPr>
          <a:lstStyle/>
          <a:p>
            <a:pPr algn="dist"/>
            <a:r>
              <a:rPr lang="zh-CN" altLang="en-US" sz="4800" dirty="0">
                <a:solidFill>
                  <a:schemeClr val="bg1"/>
                </a:solidFill>
                <a:cs typeface="+mn-ea"/>
                <a:sym typeface="+mn-lt"/>
              </a:rPr>
              <a:t>请输入标题</a:t>
            </a:r>
          </a:p>
        </p:txBody>
      </p:sp>
      <p:sp>
        <p:nvSpPr>
          <p:cNvPr id="9" name="文本框 8">
            <a:extLst>
              <a:ext uri="{FF2B5EF4-FFF2-40B4-BE49-F238E27FC236}">
                <a16:creationId xmlns:a16="http://schemas.microsoft.com/office/drawing/2014/main" xmlns="" id="{EFB398D9-5CCB-4B4A-8E87-17F296E78C95}"/>
              </a:ext>
            </a:extLst>
          </p:cNvPr>
          <p:cNvSpPr txBox="1"/>
          <p:nvPr/>
        </p:nvSpPr>
        <p:spPr>
          <a:xfrm>
            <a:off x="1767998" y="3276528"/>
            <a:ext cx="4482677" cy="830997"/>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 Life isn't about waiting for the storm to pass. it's about learning to dance Life isn't it's about learning to dance in the rain. </a:t>
            </a:r>
            <a:endParaRPr lang="zh-CN" altLang="en-US" sz="1600" dirty="0">
              <a:solidFill>
                <a:schemeClr val="tx1">
                  <a:lumMod val="75000"/>
                  <a:lumOff val="25000"/>
                </a:schemeClr>
              </a:solidFill>
              <a:cs typeface="+mn-ea"/>
              <a:sym typeface="+mn-lt"/>
            </a:endParaRPr>
          </a:p>
        </p:txBody>
      </p:sp>
      <p:sp>
        <p:nvSpPr>
          <p:cNvPr id="10" name="文本框 9">
            <a:extLst>
              <a:ext uri="{FF2B5EF4-FFF2-40B4-BE49-F238E27FC236}">
                <a16:creationId xmlns:a16="http://schemas.microsoft.com/office/drawing/2014/main" xmlns="" id="{24AD8A56-2EAC-4996-AEEE-C87BF2D882B3}"/>
              </a:ext>
            </a:extLst>
          </p:cNvPr>
          <p:cNvSpPr txBox="1"/>
          <p:nvPr/>
        </p:nvSpPr>
        <p:spPr>
          <a:xfrm>
            <a:off x="7319666" y="2316726"/>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1" name="文本框 10">
            <a:extLst>
              <a:ext uri="{FF2B5EF4-FFF2-40B4-BE49-F238E27FC236}">
                <a16:creationId xmlns:a16="http://schemas.microsoft.com/office/drawing/2014/main" xmlns="" id="{8D7FF2BB-895A-461B-8CF6-E705FD5BE6A8}"/>
              </a:ext>
            </a:extLst>
          </p:cNvPr>
          <p:cNvSpPr txBox="1"/>
          <p:nvPr/>
        </p:nvSpPr>
        <p:spPr>
          <a:xfrm>
            <a:off x="7319666" y="2740774"/>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2" name="文本框 11">
            <a:extLst>
              <a:ext uri="{FF2B5EF4-FFF2-40B4-BE49-F238E27FC236}">
                <a16:creationId xmlns:a16="http://schemas.microsoft.com/office/drawing/2014/main" xmlns="" id="{2CE4ACE1-0D19-4438-A96E-AF999A389A65}"/>
              </a:ext>
            </a:extLst>
          </p:cNvPr>
          <p:cNvSpPr txBox="1"/>
          <p:nvPr/>
        </p:nvSpPr>
        <p:spPr>
          <a:xfrm>
            <a:off x="7319664" y="3216410"/>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3" name="文本框 12">
            <a:extLst>
              <a:ext uri="{FF2B5EF4-FFF2-40B4-BE49-F238E27FC236}">
                <a16:creationId xmlns:a16="http://schemas.microsoft.com/office/drawing/2014/main" xmlns="" id="{CF410189-52F3-4FE5-A040-C071370C58DA}"/>
              </a:ext>
            </a:extLst>
          </p:cNvPr>
          <p:cNvSpPr txBox="1"/>
          <p:nvPr/>
        </p:nvSpPr>
        <p:spPr>
          <a:xfrm>
            <a:off x="7319664" y="3660433"/>
            <a:ext cx="2197863" cy="40011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b="1" dirty="0">
                <a:solidFill>
                  <a:schemeClr val="tx1">
                    <a:lumMod val="75000"/>
                    <a:lumOff val="25000"/>
                  </a:schemeClr>
                </a:solidFill>
                <a:cs typeface="+mn-ea"/>
                <a:sym typeface="+mn-lt"/>
              </a:rPr>
              <a:t>请输入小标题</a:t>
            </a:r>
          </a:p>
        </p:txBody>
      </p:sp>
      <p:sp>
        <p:nvSpPr>
          <p:cNvPr id="16" name="文本框 15">
            <a:extLst>
              <a:ext uri="{FF2B5EF4-FFF2-40B4-BE49-F238E27FC236}">
                <a16:creationId xmlns:a16="http://schemas.microsoft.com/office/drawing/2014/main" xmlns="" id="{E0156CAA-741C-47B1-9EA6-7E284BDD05B8}"/>
              </a:ext>
            </a:extLst>
          </p:cNvPr>
          <p:cNvSpPr txBox="1"/>
          <p:nvPr/>
        </p:nvSpPr>
        <p:spPr>
          <a:xfrm>
            <a:off x="9178371" y="-283131"/>
            <a:ext cx="1976940" cy="6447919"/>
          </a:xfrm>
          <a:prstGeom prst="rect">
            <a:avLst/>
          </a:prstGeom>
          <a:noFill/>
        </p:spPr>
        <p:txBody>
          <a:bodyPr wrap="square" rtlCol="0">
            <a:spAutoFit/>
          </a:bodyPr>
          <a:lstStyle/>
          <a:p>
            <a:pPr algn="dist"/>
            <a:r>
              <a:rPr lang="zh-CN" altLang="en-US" sz="41300" dirty="0">
                <a:solidFill>
                  <a:srgbClr val="DA584B"/>
                </a:solidFill>
                <a:cs typeface="+mn-ea"/>
                <a:sym typeface="+mn-lt"/>
              </a:rPr>
              <a:t>”</a:t>
            </a:r>
          </a:p>
        </p:txBody>
      </p:sp>
    </p:spTree>
    <p:extLst>
      <p:ext uri="{BB962C8B-B14F-4D97-AF65-F5344CB8AC3E}">
        <p14:creationId xmlns:p14="http://schemas.microsoft.com/office/powerpoint/2010/main" val="2397310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80">
                                          <p:stCondLst>
                                            <p:cond delay="0"/>
                                          </p:stCondLst>
                                        </p:cTn>
                                        <p:tgtEl>
                                          <p:spTgt spid="16"/>
                                        </p:tgtEl>
                                      </p:cBhvr>
                                    </p:animEffect>
                                    <p:anim calcmode="lin" valueType="num">
                                      <p:cBhvr>
                                        <p:cTn id="73"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78" dur="26">
                                          <p:stCondLst>
                                            <p:cond delay="650"/>
                                          </p:stCondLst>
                                        </p:cTn>
                                        <p:tgtEl>
                                          <p:spTgt spid="16"/>
                                        </p:tgtEl>
                                      </p:cBhvr>
                                      <p:to x="100000" y="60000"/>
                                    </p:animScale>
                                    <p:animScale>
                                      <p:cBhvr>
                                        <p:cTn id="79" dur="166" decel="50000">
                                          <p:stCondLst>
                                            <p:cond delay="676"/>
                                          </p:stCondLst>
                                        </p:cTn>
                                        <p:tgtEl>
                                          <p:spTgt spid="16"/>
                                        </p:tgtEl>
                                      </p:cBhvr>
                                      <p:to x="100000" y="100000"/>
                                    </p:animScale>
                                    <p:animScale>
                                      <p:cBhvr>
                                        <p:cTn id="80" dur="26">
                                          <p:stCondLst>
                                            <p:cond delay="1312"/>
                                          </p:stCondLst>
                                        </p:cTn>
                                        <p:tgtEl>
                                          <p:spTgt spid="16"/>
                                        </p:tgtEl>
                                      </p:cBhvr>
                                      <p:to x="100000" y="80000"/>
                                    </p:animScale>
                                    <p:animScale>
                                      <p:cBhvr>
                                        <p:cTn id="81" dur="166" decel="50000">
                                          <p:stCondLst>
                                            <p:cond delay="1338"/>
                                          </p:stCondLst>
                                        </p:cTn>
                                        <p:tgtEl>
                                          <p:spTgt spid="16"/>
                                        </p:tgtEl>
                                      </p:cBhvr>
                                      <p:to x="100000" y="100000"/>
                                    </p:animScale>
                                    <p:animScale>
                                      <p:cBhvr>
                                        <p:cTn id="82" dur="26">
                                          <p:stCondLst>
                                            <p:cond delay="1642"/>
                                          </p:stCondLst>
                                        </p:cTn>
                                        <p:tgtEl>
                                          <p:spTgt spid="16"/>
                                        </p:tgtEl>
                                      </p:cBhvr>
                                      <p:to x="100000" y="90000"/>
                                    </p:animScale>
                                    <p:animScale>
                                      <p:cBhvr>
                                        <p:cTn id="83" dur="166" decel="50000">
                                          <p:stCondLst>
                                            <p:cond delay="1668"/>
                                          </p:stCondLst>
                                        </p:cTn>
                                        <p:tgtEl>
                                          <p:spTgt spid="16"/>
                                        </p:tgtEl>
                                      </p:cBhvr>
                                      <p:to x="100000" y="100000"/>
                                    </p:animScale>
                                    <p:animScale>
                                      <p:cBhvr>
                                        <p:cTn id="84" dur="26">
                                          <p:stCondLst>
                                            <p:cond delay="1808"/>
                                          </p:stCondLst>
                                        </p:cTn>
                                        <p:tgtEl>
                                          <p:spTgt spid="16"/>
                                        </p:tgtEl>
                                      </p:cBhvr>
                                      <p:to x="100000" y="95000"/>
                                    </p:animScale>
                                    <p:animScale>
                                      <p:cBhvr>
                                        <p:cTn id="85"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F65488E3-903F-48FC-9647-193E5D1AB7E5}"/>
              </a:ext>
            </a:extLst>
          </p:cNvPr>
          <p:cNvSpPr/>
          <p:nvPr/>
        </p:nvSpPr>
        <p:spPr>
          <a:xfrm>
            <a:off x="709684" y="573206"/>
            <a:ext cx="10822674" cy="5732060"/>
          </a:xfrm>
          <a:prstGeom prst="rect">
            <a:avLst/>
          </a:prstGeom>
          <a:solidFill>
            <a:srgbClr val="F9F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5C5F831-5211-4F78-8D5C-C6F7C26683D9}"/>
              </a:ext>
            </a:extLst>
          </p:cNvPr>
          <p:cNvPicPr>
            <a:picLocks noChangeAspect="1"/>
          </p:cNvPicPr>
          <p:nvPr/>
        </p:nvPicPr>
        <p:blipFill>
          <a:blip r:embed="rId2">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a:stretch>
            <a:fillRect/>
          </a:stretch>
        </p:blipFill>
        <p:spPr>
          <a:xfrm rot="5400000" flipH="1" flipV="1">
            <a:off x="2845486" y="-2416225"/>
            <a:ext cx="6501030" cy="11690448"/>
          </a:xfrm>
          <a:custGeom>
            <a:avLst/>
            <a:gdLst>
              <a:gd name="connsiteX0" fmla="*/ 6092660 w 6501030"/>
              <a:gd name="connsiteY0" fmla="*/ 991170 h 11690448"/>
              <a:gd name="connsiteX1" fmla="*/ 428840 w 6501030"/>
              <a:gd name="connsiteY1" fmla="*/ 991170 h 11690448"/>
              <a:gd name="connsiteX2" fmla="*/ 428839 w 6501030"/>
              <a:gd name="connsiteY2" fmla="*/ 10762967 h 11690448"/>
              <a:gd name="connsiteX3" fmla="*/ 6092660 w 6501030"/>
              <a:gd name="connsiteY3" fmla="*/ 10762967 h 11690448"/>
              <a:gd name="connsiteX4" fmla="*/ 6501030 w 6501030"/>
              <a:gd name="connsiteY4" fmla="*/ 0 h 11690448"/>
              <a:gd name="connsiteX5" fmla="*/ 6501030 w 6501030"/>
              <a:gd name="connsiteY5" fmla="*/ 11690448 h 11690448"/>
              <a:gd name="connsiteX6" fmla="*/ 0 w 6501030"/>
              <a:gd name="connsiteY6" fmla="*/ 11690448 h 11690448"/>
              <a:gd name="connsiteX7" fmla="*/ 0 w 6501030"/>
              <a:gd name="connsiteY7" fmla="*/ 0 h 11690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1030" h="11690448">
                <a:moveTo>
                  <a:pt x="6092660" y="991170"/>
                </a:moveTo>
                <a:lnTo>
                  <a:pt x="428840" y="991170"/>
                </a:lnTo>
                <a:lnTo>
                  <a:pt x="428839" y="10762967"/>
                </a:lnTo>
                <a:lnTo>
                  <a:pt x="6092660" y="10762967"/>
                </a:lnTo>
                <a:close/>
                <a:moveTo>
                  <a:pt x="6501030" y="0"/>
                </a:moveTo>
                <a:lnTo>
                  <a:pt x="6501030" y="11690448"/>
                </a:lnTo>
                <a:lnTo>
                  <a:pt x="0" y="11690448"/>
                </a:lnTo>
                <a:lnTo>
                  <a:pt x="0" y="0"/>
                </a:lnTo>
                <a:close/>
              </a:path>
            </a:pathLst>
          </a:custGeom>
        </p:spPr>
      </p:pic>
      <p:grpSp>
        <p:nvGrpSpPr>
          <p:cNvPr id="6" name="组合 5">
            <a:extLst>
              <a:ext uri="{FF2B5EF4-FFF2-40B4-BE49-F238E27FC236}">
                <a16:creationId xmlns:a16="http://schemas.microsoft.com/office/drawing/2014/main" xmlns="" id="{92FBF4FC-E4CA-4FC7-ADCD-4C98306642DB}"/>
              </a:ext>
            </a:extLst>
          </p:cNvPr>
          <p:cNvGrpSpPr/>
          <p:nvPr/>
        </p:nvGrpSpPr>
        <p:grpSpPr>
          <a:xfrm flipH="1">
            <a:off x="4036317" y="873457"/>
            <a:ext cx="7036834" cy="431095"/>
            <a:chOff x="6191591" y="2264560"/>
            <a:chExt cx="1810564" cy="240605"/>
          </a:xfrm>
        </p:grpSpPr>
        <p:cxnSp>
          <p:nvCxnSpPr>
            <p:cNvPr id="7" name="直接箭头连接符 6">
              <a:extLst>
                <a:ext uri="{FF2B5EF4-FFF2-40B4-BE49-F238E27FC236}">
                  <a16:creationId xmlns:a16="http://schemas.microsoft.com/office/drawing/2014/main" xmlns="" id="{D82D9EE4-83C6-4F49-B065-5CE73EA968AE}"/>
                </a:ext>
              </a:extLst>
            </p:cNvPr>
            <p:cNvCxnSpPr/>
            <p:nvPr/>
          </p:nvCxnSpPr>
          <p:spPr>
            <a:xfrm>
              <a:off x="6191591" y="2505165"/>
              <a:ext cx="1810564"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xmlns="" id="{5F0DED0C-FB21-41D7-BDC9-A9C87C963AF4}"/>
                </a:ext>
              </a:extLst>
            </p:cNvPr>
            <p:cNvCxnSpPr>
              <a:cxnSpLocks/>
            </p:cNvCxnSpPr>
            <p:nvPr/>
          </p:nvCxnSpPr>
          <p:spPr>
            <a:xfrm>
              <a:off x="6191591" y="2386838"/>
              <a:ext cx="1341973"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56E64A45-9F92-40E7-905B-F9197F6E8014}"/>
                </a:ext>
              </a:extLst>
            </p:cNvPr>
            <p:cNvCxnSpPr>
              <a:cxnSpLocks/>
            </p:cNvCxnSpPr>
            <p:nvPr/>
          </p:nvCxnSpPr>
          <p:spPr>
            <a:xfrm>
              <a:off x="6191591" y="2264560"/>
              <a:ext cx="844311" cy="0"/>
            </a:xfrm>
            <a:prstGeom prst="straightConnector1">
              <a:avLst/>
            </a:prstGeom>
            <a:ln w="28575">
              <a:solidFill>
                <a:srgbClr val="DA584B"/>
              </a:solidFill>
              <a:prstDash val="dashDot"/>
              <a:tailEnd type="triangle"/>
            </a:ln>
          </p:spPr>
          <p:style>
            <a:lnRef idx="1">
              <a:schemeClr val="accent1"/>
            </a:lnRef>
            <a:fillRef idx="0">
              <a:schemeClr val="accent1"/>
            </a:fillRef>
            <a:effectRef idx="0">
              <a:schemeClr val="accent1"/>
            </a:effectRef>
            <a:fontRef idx="minor">
              <a:schemeClr val="tx1"/>
            </a:fontRef>
          </p:style>
        </p:cxnSp>
      </p:grpSp>
      <p:sp>
        <p:nvSpPr>
          <p:cNvPr id="10" name="平行四边形 9">
            <a:extLst>
              <a:ext uri="{FF2B5EF4-FFF2-40B4-BE49-F238E27FC236}">
                <a16:creationId xmlns:a16="http://schemas.microsoft.com/office/drawing/2014/main" xmlns="" id="{5D24C103-9A49-482C-B30F-439BCD8F9218}"/>
              </a:ext>
            </a:extLst>
          </p:cNvPr>
          <p:cNvSpPr/>
          <p:nvPr/>
        </p:nvSpPr>
        <p:spPr>
          <a:xfrm>
            <a:off x="1169800" y="772210"/>
            <a:ext cx="2637064" cy="518694"/>
          </a:xfrm>
          <a:prstGeom prst="parallelogram">
            <a:avLst>
              <a:gd name="adj" fmla="val 49926"/>
            </a:avLst>
          </a:prstGeom>
          <a:solidFill>
            <a:srgbClr val="DA584B"/>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E0B08E59-8051-440C-84FD-7627FF88457E}"/>
              </a:ext>
            </a:extLst>
          </p:cNvPr>
          <p:cNvSpPr txBox="1"/>
          <p:nvPr/>
        </p:nvSpPr>
        <p:spPr>
          <a:xfrm>
            <a:off x="1455887" y="781332"/>
            <a:ext cx="2064889" cy="523220"/>
          </a:xfrm>
          <a:prstGeom prst="rect">
            <a:avLst/>
          </a:prstGeom>
          <a:noFill/>
        </p:spPr>
        <p:txBody>
          <a:bodyPr wrap="square" rtlCol="0">
            <a:spAutoFit/>
          </a:bodyPr>
          <a:lstStyle/>
          <a:p>
            <a:pPr algn="dist"/>
            <a:r>
              <a:rPr lang="zh-CN" altLang="en-US" sz="2800" i="1" dirty="0">
                <a:solidFill>
                  <a:schemeClr val="bg1"/>
                </a:solidFill>
                <a:cs typeface="+mn-ea"/>
                <a:sym typeface="+mn-lt"/>
              </a:rPr>
              <a:t>输入标题</a:t>
            </a:r>
          </a:p>
        </p:txBody>
      </p:sp>
      <p:sp>
        <p:nvSpPr>
          <p:cNvPr id="12" name="文本框 11">
            <a:extLst>
              <a:ext uri="{FF2B5EF4-FFF2-40B4-BE49-F238E27FC236}">
                <a16:creationId xmlns:a16="http://schemas.microsoft.com/office/drawing/2014/main" xmlns="" id="{0B44CE21-A759-45AE-B367-425B90A051BE}"/>
              </a:ext>
            </a:extLst>
          </p:cNvPr>
          <p:cNvSpPr txBox="1"/>
          <p:nvPr/>
        </p:nvSpPr>
        <p:spPr>
          <a:xfrm>
            <a:off x="3703752" y="2061393"/>
            <a:ext cx="2015488" cy="523220"/>
          </a:xfrm>
          <a:prstGeom prst="rect">
            <a:avLst/>
          </a:prstGeom>
          <a:noFill/>
        </p:spPr>
        <p:txBody>
          <a:bodyPr wrap="none" rtlCol="0">
            <a:spAutoFit/>
          </a:bodyPr>
          <a:lstStyle>
            <a:defPPr>
              <a:defRPr lang="zh-CN"/>
            </a:defPPr>
            <a:lvl1pPr>
              <a:defRPr sz="2800">
                <a:latin typeface="+mj-ea"/>
                <a:ea typeface="+mj-ea"/>
              </a:defRPr>
            </a:lvl1pPr>
          </a:lstStyle>
          <a:p>
            <a:r>
              <a:rPr lang="en-US" altLang="zh-CN" dirty="0">
                <a:solidFill>
                  <a:schemeClr val="tx1">
                    <a:lumMod val="85000"/>
                    <a:lumOff val="15000"/>
                  </a:schemeClr>
                </a:solidFill>
                <a:latin typeface="+mn-lt"/>
                <a:ea typeface="+mn-ea"/>
                <a:cs typeface="+mn-ea"/>
                <a:sym typeface="+mn-lt"/>
              </a:rPr>
              <a:t>COMPANY</a:t>
            </a:r>
            <a:endParaRPr lang="zh-CN" altLang="en-US" dirty="0">
              <a:solidFill>
                <a:schemeClr val="tx1">
                  <a:lumMod val="85000"/>
                  <a:lumOff val="15000"/>
                </a:schemeClr>
              </a:solidFill>
              <a:latin typeface="+mn-lt"/>
              <a:ea typeface="+mn-ea"/>
              <a:cs typeface="+mn-ea"/>
              <a:sym typeface="+mn-lt"/>
            </a:endParaRPr>
          </a:p>
        </p:txBody>
      </p:sp>
      <p:sp>
        <p:nvSpPr>
          <p:cNvPr id="13" name="文本框 12">
            <a:extLst>
              <a:ext uri="{FF2B5EF4-FFF2-40B4-BE49-F238E27FC236}">
                <a16:creationId xmlns:a16="http://schemas.microsoft.com/office/drawing/2014/main" xmlns="" id="{D4FCC6CB-8DBA-4CAC-928E-0D058E87FBB3}"/>
              </a:ext>
            </a:extLst>
          </p:cNvPr>
          <p:cNvSpPr txBox="1"/>
          <p:nvPr/>
        </p:nvSpPr>
        <p:spPr>
          <a:xfrm>
            <a:off x="3703752" y="2644064"/>
            <a:ext cx="2772875" cy="523220"/>
          </a:xfrm>
          <a:prstGeom prst="rect">
            <a:avLst/>
          </a:prstGeom>
          <a:noFill/>
        </p:spPr>
        <p:txBody>
          <a:bodyPr wrap="none" rtlCol="0">
            <a:spAutoFit/>
          </a:bodyPr>
          <a:lstStyle/>
          <a:p>
            <a:r>
              <a:rPr lang="en-US" altLang="zh-CN" sz="2800" dirty="0">
                <a:solidFill>
                  <a:schemeClr val="tx1">
                    <a:lumMod val="85000"/>
                    <a:lumOff val="15000"/>
                  </a:schemeClr>
                </a:solidFill>
                <a:cs typeface="+mn-ea"/>
                <a:sym typeface="+mn-lt"/>
              </a:rPr>
              <a:t>INFORMATION</a:t>
            </a:r>
          </a:p>
        </p:txBody>
      </p:sp>
      <p:sp>
        <p:nvSpPr>
          <p:cNvPr id="14" name="Rectangle 39">
            <a:extLst>
              <a:ext uri="{FF2B5EF4-FFF2-40B4-BE49-F238E27FC236}">
                <a16:creationId xmlns:a16="http://schemas.microsoft.com/office/drawing/2014/main" xmlns="" id="{D762729D-9437-415B-9518-DD2979A997F9}"/>
              </a:ext>
            </a:extLst>
          </p:cNvPr>
          <p:cNvSpPr/>
          <p:nvPr/>
        </p:nvSpPr>
        <p:spPr>
          <a:xfrm>
            <a:off x="3806863" y="3287252"/>
            <a:ext cx="7152631" cy="2215991"/>
          </a:xfrm>
          <a:prstGeom prst="rect">
            <a:avLst/>
          </a:prstGeom>
        </p:spPr>
        <p:txBody>
          <a:bodyPr wrap="square" lIns="0" tIns="0" rIns="0" bIns="0">
            <a:spAutoFit/>
          </a:bodyPr>
          <a:lstStyle/>
          <a:p>
            <a:pPr defTabSz="866943" fontAlgn="base">
              <a:lnSpc>
                <a:spcPct val="200000"/>
              </a:lnSpc>
              <a:spcBef>
                <a:spcPct val="0"/>
              </a:spcBef>
              <a:spcAft>
                <a:spcPct val="0"/>
              </a:spcAft>
            </a:pPr>
            <a:r>
              <a:rPr lang="zh-CN" altLang="en-US" dirty="0">
                <a:solidFill>
                  <a:schemeClr val="tx1">
                    <a:lumMod val="85000"/>
                    <a:lumOff val="15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16" name="文本框 15">
            <a:extLst>
              <a:ext uri="{FF2B5EF4-FFF2-40B4-BE49-F238E27FC236}">
                <a16:creationId xmlns:a16="http://schemas.microsoft.com/office/drawing/2014/main" xmlns="" id="{8047FEB3-251C-4973-A001-7BF096D44D09}"/>
              </a:ext>
            </a:extLst>
          </p:cNvPr>
          <p:cNvSpPr txBox="1"/>
          <p:nvPr/>
        </p:nvSpPr>
        <p:spPr>
          <a:xfrm>
            <a:off x="1120119" y="3049865"/>
            <a:ext cx="2400657" cy="2525331"/>
          </a:xfrm>
          <a:prstGeom prst="rect">
            <a:avLst/>
          </a:prstGeom>
          <a:noFill/>
        </p:spPr>
        <p:txBody>
          <a:bodyPr vert="eaVert" wrap="square" rtlCol="0">
            <a:spAutoFit/>
          </a:bodyPr>
          <a:lstStyle/>
          <a:p>
            <a:pPr algn="dist"/>
            <a:r>
              <a:rPr lang="en-US" altLang="zh-CN" sz="7200" dirty="0">
                <a:solidFill>
                  <a:srgbClr val="504975"/>
                </a:solidFill>
                <a:effectLst>
                  <a:outerShdw blurRad="101600" sx="103000" sy="103000" algn="ctr" rotWithShape="0">
                    <a:prstClr val="black">
                      <a:alpha val="20000"/>
                    </a:prstClr>
                  </a:outerShdw>
                </a:effectLst>
                <a:cs typeface="+mn-ea"/>
                <a:sym typeface="+mn-lt"/>
              </a:rPr>
              <a:t>BUSINESS</a:t>
            </a:r>
            <a:endParaRPr lang="zh-CN" altLang="en-US" sz="7200" dirty="0">
              <a:solidFill>
                <a:srgbClr val="504975"/>
              </a:solidFill>
              <a:effectLst>
                <a:outerShdw blurRad="101600" sx="103000" sy="103000" algn="ctr" rotWithShape="0">
                  <a:prstClr val="black">
                    <a:alpha val="20000"/>
                  </a:prstClr>
                </a:outerShdw>
              </a:effectLst>
              <a:cs typeface="+mn-ea"/>
              <a:sym typeface="+mn-lt"/>
            </a:endParaRPr>
          </a:p>
        </p:txBody>
      </p:sp>
    </p:spTree>
    <p:extLst>
      <p:ext uri="{BB962C8B-B14F-4D97-AF65-F5344CB8AC3E}">
        <p14:creationId xmlns:p14="http://schemas.microsoft.com/office/powerpoint/2010/main" val="2342257723"/>
      </p:ext>
    </p:extLst>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750"/>
                                        <p:tgtEl>
                                          <p:spTgt spid="12"/>
                                        </p:tgtEl>
                                      </p:cBhvr>
                                    </p:animEffect>
                                  </p:childTnLst>
                                </p:cTn>
                              </p:par>
                              <p:par>
                                <p:cTn id="25" presetID="35" presetClass="path" presetSubtype="0" decel="100000" fill="hold" grpId="1" nodeType="withEffect">
                                  <p:stCondLst>
                                    <p:cond delay="0"/>
                                  </p:stCondLst>
                                  <p:childTnLst>
                                    <p:animMotion origin="layout" path="M -3.125E-6 3.7037E-6 L -0.04557 3.7037E-6 " pathEditMode="relative" rAng="0" ptsTypes="AA">
                                      <p:cBhvr>
                                        <p:cTn id="26" dur="1500" spd="-100000" fill="hold"/>
                                        <p:tgtEl>
                                          <p:spTgt spid="12"/>
                                        </p:tgtEl>
                                        <p:attrNameLst>
                                          <p:attrName>ppt_x</p:attrName>
                                          <p:attrName>ppt_y</p:attrName>
                                        </p:attrNameLst>
                                      </p:cBhvr>
                                      <p:rCtr x="-2279" y="0"/>
                                    </p:animMotion>
                                  </p:childTnLst>
                                </p:cTn>
                              </p:par>
                              <p:par>
                                <p:cTn id="27" presetID="10" presetClass="entr" presetSubtype="0" fill="hold" grpId="0" nodeType="withEffect">
                                  <p:stCondLst>
                                    <p:cond delay="25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750"/>
                                        <p:tgtEl>
                                          <p:spTgt spid="13"/>
                                        </p:tgtEl>
                                      </p:cBhvr>
                                    </p:animEffect>
                                  </p:childTnLst>
                                </p:cTn>
                              </p:par>
                              <p:par>
                                <p:cTn id="30" presetID="35" presetClass="path" presetSubtype="0" decel="100000" fill="hold" grpId="1" nodeType="withEffect">
                                  <p:stCondLst>
                                    <p:cond delay="250"/>
                                  </p:stCondLst>
                                  <p:childTnLst>
                                    <p:animMotion origin="layout" path="M -2.08333E-7 -4.07407E-6 L -0.04557 -4.07407E-6 " pathEditMode="relative" rAng="0" ptsTypes="AA">
                                      <p:cBhvr>
                                        <p:cTn id="31" dur="1500" spd="-100000" fill="hold"/>
                                        <p:tgtEl>
                                          <p:spTgt spid="13"/>
                                        </p:tgtEl>
                                        <p:attrNameLst>
                                          <p:attrName>ppt_x</p:attrName>
                                          <p:attrName>ppt_y</p:attrName>
                                        </p:attrNameLst>
                                      </p:cBhvr>
                                      <p:rCtr x="-2279" y="0"/>
                                    </p:animMotion>
                                  </p:childTnLst>
                                </p:cTn>
                              </p:par>
                            </p:childTnLst>
                          </p:cTn>
                        </p:par>
                        <p:par>
                          <p:cTn id="32" fill="hold">
                            <p:stCondLst>
                              <p:cond delay="2250"/>
                            </p:stCondLst>
                            <p:childTnLst>
                              <p:par>
                                <p:cTn id="33" presetID="14" presetClass="entr" presetSubtype="1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par>
                                <p:cTn id="36" presetID="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2" grpId="1"/>
      <p:bldP spid="13" grpId="0"/>
      <p:bldP spid="13" grpId="1"/>
      <p:bldP spid="14"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az0sqkq">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7036</TotalTime>
  <Words>1894</Words>
  <Application>Microsoft Office PowerPoint</Application>
  <PresentationFormat>宽屏</PresentationFormat>
  <Paragraphs>261</Paragraphs>
  <Slides>26</Slides>
  <Notes>6</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等线</vt:lpstr>
      <vt:lpstr>宋体</vt:lpstr>
      <vt:lpstr>微软雅黑</vt:lpstr>
      <vt:lpstr>Agency FB</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461</cp:revision>
  <dcterms:created xsi:type="dcterms:W3CDTF">2019-07-04T08:14:45Z</dcterms:created>
  <dcterms:modified xsi:type="dcterms:W3CDTF">2022-03-06T10:54:31Z</dcterms:modified>
</cp:coreProperties>
</file>