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91" r:id="rId3"/>
  </p:sldMasterIdLst>
  <p:notesMasterIdLst>
    <p:notesMasterId r:id="rId28"/>
  </p:notesMasterIdLst>
  <p:sldIdLst>
    <p:sldId id="292" r:id="rId4"/>
    <p:sldId id="290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70" r:id="rId13"/>
    <p:sldId id="271" r:id="rId14"/>
    <p:sldId id="272" r:id="rId15"/>
    <p:sldId id="273" r:id="rId16"/>
    <p:sldId id="274" r:id="rId17"/>
    <p:sldId id="276" r:id="rId18"/>
    <p:sldId id="275" r:id="rId19"/>
    <p:sldId id="278" r:id="rId20"/>
    <p:sldId id="286" r:id="rId21"/>
    <p:sldId id="287" r:id="rId22"/>
    <p:sldId id="277" r:id="rId23"/>
    <p:sldId id="288" r:id="rId24"/>
    <p:sldId id="289" r:id="rId25"/>
    <p:sldId id="293" r:id="rId26"/>
    <p:sldId id="294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E4A"/>
    <a:srgbClr val="BB1055"/>
    <a:srgbClr val="CF2FA9"/>
    <a:srgbClr val="FF8585"/>
    <a:srgbClr val="05DAE3"/>
    <a:srgbClr val="6DFEFB"/>
    <a:srgbClr val="0F0930"/>
    <a:srgbClr val="260000"/>
    <a:srgbClr val="700000"/>
    <a:srgbClr val="841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20000">
                  <a:schemeClr val="bg1"/>
                </a:gs>
                <a:gs pos="84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CB-4058-B3DE-D98D87DA35B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20000">
                  <a:schemeClr val="bg1"/>
                </a:gs>
                <a:gs pos="84000">
                  <a:srgbClr val="4A113C">
                    <a:alpha val="0"/>
                  </a:srgb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CB-4058-B3DE-D98D87DA35B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gradFill>
              <a:gsLst>
                <a:gs pos="15000">
                  <a:srgbClr val="6DFEFB"/>
                </a:gs>
                <a:gs pos="40000">
                  <a:srgbClr val="6DFEFB"/>
                </a:gs>
                <a:gs pos="84000">
                  <a:srgbClr val="4A113C">
                    <a:alpha val="0"/>
                  </a:srgb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CCB-4058-B3DE-D98D87DA35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052962032"/>
        <c:axId val="-1052961488"/>
      </c:barChart>
      <c:catAx>
        <c:axId val="-105296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2961488"/>
        <c:crosses val="autoZero"/>
        <c:auto val="1"/>
        <c:lblAlgn val="ctr"/>
        <c:lblOffset val="100"/>
        <c:noMultiLvlLbl val="0"/>
      </c:catAx>
      <c:valAx>
        <c:axId val="-1052961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6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2962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A0-4C81-8E97-3F8809A1C7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052960944"/>
        <c:axId val="-1052960400"/>
      </c:barChart>
      <c:catAx>
        <c:axId val="-1052960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alpha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2960400"/>
        <c:crosses val="autoZero"/>
        <c:auto val="1"/>
        <c:lblAlgn val="ctr"/>
        <c:lblOffset val="100"/>
        <c:noMultiLvlLbl val="0"/>
      </c:catAx>
      <c:valAx>
        <c:axId val="-1052960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6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2960944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961338494482994E-2"/>
          <c:y val="3.6299083662502188E-2"/>
          <c:w val="0.91383927658909581"/>
          <c:h val="0.874603165529537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retch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B5B-4B04-B0B3-3E3EE36E23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052959856"/>
        <c:axId val="-1052962576"/>
      </c:barChart>
      <c:catAx>
        <c:axId val="-10529598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052962576"/>
        <c:crosses val="autoZero"/>
        <c:auto val="1"/>
        <c:lblAlgn val="ctr"/>
        <c:lblOffset val="100"/>
        <c:noMultiLvlLbl val="0"/>
      </c:catAx>
      <c:valAx>
        <c:axId val="-1052962576"/>
        <c:scaling>
          <c:orientation val="minMax"/>
          <c:max val="5.5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2959856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ONE</c:v>
                </c:pt>
              </c:strCache>
            </c:strRef>
          </c:tx>
          <c:spPr>
            <a:ln w="9525" cap="rnd">
              <a:solidFill>
                <a:srgbClr val="BB105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B1055"/>
              </a:solidFill>
              <a:ln w="9525">
                <a:solidFill>
                  <a:srgbClr val="BB1055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  <c:pt idx="4">
                  <c:v>PART 5</c:v>
                </c:pt>
                <c:pt idx="5">
                  <c:v>PART 6</c:v>
                </c:pt>
                <c:pt idx="6">
                  <c:v>PART 7</c:v>
                </c:pt>
                <c:pt idx="7">
                  <c:v>PART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C6C-4A54-A892-048AE49F07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TWO</c:v>
                </c:pt>
              </c:strCache>
            </c:strRef>
          </c:tx>
          <c:spPr>
            <a:ln w="952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bg1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  <c:pt idx="4">
                  <c:v>PART 5</c:v>
                </c:pt>
                <c:pt idx="5">
                  <c:v>PART 6</c:v>
                </c:pt>
                <c:pt idx="6">
                  <c:v>PART 7</c:v>
                </c:pt>
                <c:pt idx="7">
                  <c:v>PART 8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C6C-4A54-A892-048AE49F074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THREE</c:v>
                </c:pt>
              </c:strCache>
            </c:strRef>
          </c:tx>
          <c:spPr>
            <a:ln w="9525" cap="rnd">
              <a:solidFill>
                <a:srgbClr val="05DAE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5DAE3"/>
              </a:solidFill>
              <a:ln w="9525">
                <a:solidFill>
                  <a:srgbClr val="6DFEFB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  <c:pt idx="4">
                  <c:v>PART 5</c:v>
                </c:pt>
                <c:pt idx="5">
                  <c:v>PART 6</c:v>
                </c:pt>
                <c:pt idx="6">
                  <c:v>PART 7</c:v>
                </c:pt>
                <c:pt idx="7">
                  <c:v>PART 8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C6C-4A54-A892-048AE49F07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050633088"/>
        <c:axId val="-1050630912"/>
      </c:lineChart>
      <c:catAx>
        <c:axId val="-105063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0630912"/>
        <c:crosses val="autoZero"/>
        <c:auto val="1"/>
        <c:lblAlgn val="ctr"/>
        <c:lblOffset val="100"/>
        <c:noMultiLvlLbl val="0"/>
      </c:catAx>
      <c:valAx>
        <c:axId val="-1050630912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50633088"/>
        <c:crosses val="autoZero"/>
        <c:crossBetween val="between"/>
        <c:majorUnit val="0.5"/>
      </c:valAx>
      <c:spPr>
        <a:noFill/>
        <a:ln>
          <a:solidFill>
            <a:schemeClr val="bg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0F45A-6B47-490E-BE49-26700CD22D18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5FF2E-82BB-4B4F-BD04-EE9D6BCAF3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45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786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177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574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506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0225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282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矩形 16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3" name="组合 122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" name="组合 2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" name="椭圆 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" name="椭圆 54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6" name="椭圆 65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77" name="椭圆 76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7" name="组合 86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88" name="椭圆 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99" name="椭圆 98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10" name="椭圆 10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椭圆 11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0" name="组合 119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21" name="椭圆 120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椭圆 16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椭圆 17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2" name="组合 171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73" name="椭圆 172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椭圆 174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椭圆 178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3" name="组合 182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84" name="椭圆 1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椭圆 1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4" name="组合 193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95" name="椭圆 194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椭圆 202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06" name="椭圆 205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椭圆 206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椭圆 210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6" name="组合 215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17" name="椭圆 216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椭圆 222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7" name="组合 226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28" name="椭圆 2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椭圆 2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椭圆 2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8" name="组合 237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39" name="椭圆 238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椭圆 242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椭圆 243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椭圆 244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椭圆 245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椭圆 246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椭圆 247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9" name="组合 248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50" name="椭圆 24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椭圆 25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椭圆 25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椭圆 25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0" name="组合 259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61" name="椭圆 260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椭圆 261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椭圆 264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椭圆 265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椭圆 267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椭圆 268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椭圆 269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1" name="组合 270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72" name="椭圆 27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椭圆 27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椭圆 27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椭圆 27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椭圆 27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椭圆 27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椭圆 27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椭圆 27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椭圆 28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83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0">
              <a:srgbClr val="050537"/>
            </a:gs>
            <a:gs pos="46000">
              <a:srgbClr val="180F3A"/>
            </a:gs>
            <a:gs pos="84000">
              <a:srgbClr val="4A113C"/>
            </a:gs>
          </a:gsLst>
          <a:lin ang="19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组合 365"/>
          <p:cNvGrpSpPr/>
          <p:nvPr userDrawn="1"/>
        </p:nvGrpSpPr>
        <p:grpSpPr>
          <a:xfrm>
            <a:off x="320041" y="-2036337"/>
            <a:ext cx="11551920" cy="10930674"/>
            <a:chOff x="748091" y="-2524465"/>
            <a:chExt cx="20264284" cy="16144683"/>
          </a:xfrm>
        </p:grpSpPr>
        <p:grpSp>
          <p:nvGrpSpPr>
            <p:cNvPr id="367" name="组合 366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387" name="直接连接符 386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接连接符 387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接连接符 388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接连接符 389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接连接符 390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接连接符 391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接连接符 392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直接连接符 393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接连接符 394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直接连接符 395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接连接符 396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接连接符 397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直接连接符 398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接连接符 399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接连接符 400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接连接符 401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接连接符 402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接连接符 403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组合 367"/>
            <p:cNvGrpSpPr/>
            <p:nvPr/>
          </p:nvGrpSpPr>
          <p:grpSpPr>
            <a:xfrm rot="5400000">
              <a:off x="3118510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369" name="直接连接符 368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直接连接符 369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直接连接符 370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直接连接符 371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接连接符 372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接连接符 373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接连接符 374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直接连接符 375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接连接符 376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直接连接符 377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直接连接符 378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直接连接符 379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直接连接符 380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直接连接符 381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直接连接符 382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直接连接符 383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直接连接符 384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直接连接符 385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5" name="组合 404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06" name="组合 405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7" name="组合 406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8" name="组合 407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9" name="组合 408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0" name="组合 409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1" name="组合 410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2" name="组合 411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3" name="组合 412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4" name="组合 413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5" name="组合 414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6" name="组合 415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7" name="组合 416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8" name="组合 417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4" name="椭圆 47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椭圆 47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6" name="椭圆 47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7" name="椭圆 47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9" name="组合 418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64" name="椭圆 46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椭圆 46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" name="椭圆 46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椭圆 46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椭圆 46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椭圆 46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椭圆 46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" name="椭圆 47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2" name="椭圆 47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椭圆 47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0" name="组合 419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54" name="椭圆 45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椭圆 45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椭圆 45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椭圆 45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椭圆 45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椭圆 45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椭圆 45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椭圆 46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椭圆 46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椭圆 46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1" name="组合 420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44" name="椭圆 44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5" name="椭圆 44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6" name="椭圆 44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椭圆 44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椭圆 44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椭圆 44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椭圆 44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椭圆 45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2" name="椭圆 45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椭圆 45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2" name="组合 421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34" name="椭圆 43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椭圆 43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椭圆 43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椭圆 43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" name="椭圆 43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椭圆 43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" name="椭圆 43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" name="椭圆 44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" name="椭圆 44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" name="椭圆 44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3" name="组合 422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24" name="椭圆 42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椭圆 42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椭圆 42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椭圆 42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椭圆 42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椭圆 42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椭圆 42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椭圆 43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椭圆 43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椭圆 43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3" name="椭圆 72"/>
          <p:cNvSpPr/>
          <p:nvPr userDrawn="1"/>
        </p:nvSpPr>
        <p:spPr>
          <a:xfrm rot="176448">
            <a:off x="9025509" y="1380026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 userDrawn="1"/>
        </p:nvSpPr>
        <p:spPr>
          <a:xfrm rot="176448">
            <a:off x="9406009" y="1504973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 userDrawn="1"/>
        </p:nvSpPr>
        <p:spPr>
          <a:xfrm rot="21361236">
            <a:off x="9340025" y="1593391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 userDrawn="1"/>
        </p:nvSpPr>
        <p:spPr>
          <a:xfrm rot="19976448">
            <a:off x="8887479" y="1820148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 userDrawn="1"/>
        </p:nvSpPr>
        <p:spPr>
          <a:xfrm rot="19976448">
            <a:off x="9248949" y="178117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 userDrawn="1"/>
        </p:nvSpPr>
        <p:spPr>
          <a:xfrm rot="19561236">
            <a:off x="9217772" y="1910078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 userDrawn="1"/>
        </p:nvSpPr>
        <p:spPr>
          <a:xfrm rot="2291856" flipH="1">
            <a:off x="9261908" y="1661756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 userDrawn="1"/>
        </p:nvSpPr>
        <p:spPr>
          <a:xfrm rot="2291856" flipH="1">
            <a:off x="9035625" y="1635072"/>
            <a:ext cx="78223" cy="9430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 userDrawn="1"/>
        </p:nvSpPr>
        <p:spPr>
          <a:xfrm rot="2707068" flipH="1">
            <a:off x="9141833" y="174373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2" name="椭圆 81"/>
          <p:cNvSpPr/>
          <p:nvPr userDrawn="1"/>
        </p:nvSpPr>
        <p:spPr>
          <a:xfrm rot="1234152">
            <a:off x="8820131" y="211883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 userDrawn="1"/>
        </p:nvSpPr>
        <p:spPr>
          <a:xfrm rot="1234152">
            <a:off x="9074502" y="2530125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 userDrawn="1"/>
        </p:nvSpPr>
        <p:spPr>
          <a:xfrm rot="1234152">
            <a:off x="9147742" y="2241771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 userDrawn="1"/>
        </p:nvSpPr>
        <p:spPr>
          <a:xfrm rot="18334152">
            <a:off x="9079704" y="2357197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 userDrawn="1"/>
        </p:nvSpPr>
        <p:spPr>
          <a:xfrm rot="1234152">
            <a:off x="9084625" y="238933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 userDrawn="1"/>
        </p:nvSpPr>
        <p:spPr>
          <a:xfrm rot="502701">
            <a:off x="8987468" y="2196354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 userDrawn="1"/>
        </p:nvSpPr>
        <p:spPr>
          <a:xfrm rot="1234152">
            <a:off x="9008508" y="2290276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 userDrawn="1"/>
        </p:nvSpPr>
        <p:spPr>
          <a:xfrm rot="21261684">
            <a:off x="9143607" y="2120926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 userDrawn="1"/>
        </p:nvSpPr>
        <p:spPr>
          <a:xfrm rot="1839080">
            <a:off x="9214472" y="2432854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 userDrawn="1"/>
        </p:nvSpPr>
        <p:spPr>
          <a:xfrm rot="18334152">
            <a:off x="9296488" y="209277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 userDrawn="1"/>
        </p:nvSpPr>
        <p:spPr>
          <a:xfrm rot="18334152">
            <a:off x="9240120" y="2218091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 userDrawn="1"/>
        </p:nvSpPr>
        <p:spPr>
          <a:xfrm rot="6550902">
            <a:off x="8934339" y="2362704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 userDrawn="1"/>
        </p:nvSpPr>
        <p:spPr>
          <a:xfrm rot="6550902">
            <a:off x="8866648" y="2731011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 userDrawn="1"/>
        </p:nvSpPr>
        <p:spPr>
          <a:xfrm rot="6135690">
            <a:off x="8876677" y="2672982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 userDrawn="1"/>
        </p:nvSpPr>
        <p:spPr>
          <a:xfrm rot="10466310" flipH="1">
            <a:off x="9233907" y="2749741"/>
            <a:ext cx="78223" cy="9430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 userDrawn="1"/>
        </p:nvSpPr>
        <p:spPr>
          <a:xfrm rot="10881522" flipH="1">
            <a:off x="9083941" y="275667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" name="椭圆 97"/>
          <p:cNvSpPr/>
          <p:nvPr userDrawn="1"/>
        </p:nvSpPr>
        <p:spPr>
          <a:xfrm rot="9408606">
            <a:off x="8874405" y="2185681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 userDrawn="1"/>
        </p:nvSpPr>
        <p:spPr>
          <a:xfrm rot="9408606">
            <a:off x="8453612" y="208478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 userDrawn="1"/>
        </p:nvSpPr>
        <p:spPr>
          <a:xfrm rot="9408606">
            <a:off x="8552758" y="2323473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 userDrawn="1"/>
        </p:nvSpPr>
        <p:spPr>
          <a:xfrm rot="4908606">
            <a:off x="8731328" y="2273369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 userDrawn="1"/>
        </p:nvSpPr>
        <p:spPr>
          <a:xfrm rot="9408606">
            <a:off x="8548073" y="2195351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 userDrawn="1"/>
        </p:nvSpPr>
        <p:spPr>
          <a:xfrm rot="8677155">
            <a:off x="8699929" y="2245426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 userDrawn="1"/>
        </p:nvSpPr>
        <p:spPr>
          <a:xfrm rot="9408606">
            <a:off x="8499061" y="2140602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 userDrawn="1"/>
        </p:nvSpPr>
        <p:spPr>
          <a:xfrm rot="7836138">
            <a:off x="8827019" y="2476274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 userDrawn="1"/>
        </p:nvSpPr>
        <p:spPr>
          <a:xfrm rot="10013534">
            <a:off x="8527938" y="2267913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 userDrawn="1"/>
        </p:nvSpPr>
        <p:spPr>
          <a:xfrm rot="4908606">
            <a:off x="8773895" y="2623283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 userDrawn="1"/>
        </p:nvSpPr>
        <p:spPr>
          <a:xfrm rot="4908606">
            <a:off x="8727938" y="249378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 userDrawn="1"/>
        </p:nvSpPr>
        <p:spPr>
          <a:xfrm rot="17775658">
            <a:off x="8408241" y="2677274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 userDrawn="1"/>
        </p:nvSpPr>
        <p:spPr>
          <a:xfrm rot="17360446">
            <a:off x="8447089" y="2859874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 userDrawn="1"/>
        </p:nvSpPr>
        <p:spPr>
          <a:xfrm rot="176448">
            <a:off x="9428625" y="2008446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 userDrawn="1"/>
        </p:nvSpPr>
        <p:spPr>
          <a:xfrm rot="176448">
            <a:off x="9809124" y="2133394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 userDrawn="1"/>
        </p:nvSpPr>
        <p:spPr>
          <a:xfrm rot="21361236">
            <a:off x="9743141" y="2221811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 userDrawn="1"/>
        </p:nvSpPr>
        <p:spPr>
          <a:xfrm rot="19976448">
            <a:off x="9290595" y="2448568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 userDrawn="1"/>
        </p:nvSpPr>
        <p:spPr>
          <a:xfrm rot="19976448">
            <a:off x="9652065" y="2409599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 userDrawn="1"/>
        </p:nvSpPr>
        <p:spPr>
          <a:xfrm rot="19561236">
            <a:off x="9620888" y="2538498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 userDrawn="1"/>
        </p:nvSpPr>
        <p:spPr>
          <a:xfrm rot="2291856" flipH="1">
            <a:off x="9438741" y="2263492"/>
            <a:ext cx="78223" cy="9430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 userDrawn="1"/>
        </p:nvSpPr>
        <p:spPr>
          <a:xfrm rot="2707068" flipH="1">
            <a:off x="9544949" y="237215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9" name="椭圆 118"/>
          <p:cNvSpPr/>
          <p:nvPr userDrawn="1"/>
        </p:nvSpPr>
        <p:spPr>
          <a:xfrm rot="1234152">
            <a:off x="9223247" y="274725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 userDrawn="1"/>
        </p:nvSpPr>
        <p:spPr>
          <a:xfrm rot="18334152">
            <a:off x="9482820" y="2985617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 userDrawn="1"/>
        </p:nvSpPr>
        <p:spPr>
          <a:xfrm rot="502701">
            <a:off x="9390584" y="2824774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 userDrawn="1"/>
        </p:nvSpPr>
        <p:spPr>
          <a:xfrm rot="21261684">
            <a:off x="9546723" y="2749346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 userDrawn="1"/>
        </p:nvSpPr>
        <p:spPr>
          <a:xfrm rot="18334152">
            <a:off x="9699604" y="272119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 userDrawn="1"/>
        </p:nvSpPr>
        <p:spPr>
          <a:xfrm rot="18334152">
            <a:off x="9643235" y="2846511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0" name="直接连接符 49"/>
          <p:cNvCxnSpPr/>
          <p:nvPr userDrawn="1"/>
        </p:nvCxnSpPr>
        <p:spPr>
          <a:xfrm flipH="1">
            <a:off x="611740" y="5074573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 userDrawn="1"/>
        </p:nvCxnSpPr>
        <p:spPr>
          <a:xfrm flipH="1">
            <a:off x="2474017" y="43073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 userDrawn="1"/>
        </p:nvCxnSpPr>
        <p:spPr>
          <a:xfrm flipH="1">
            <a:off x="2832398" y="4700155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 userDrawn="1"/>
        </p:nvCxnSpPr>
        <p:spPr>
          <a:xfrm flipV="1">
            <a:off x="3413620" y="4250209"/>
            <a:ext cx="1581232" cy="421001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 userDrawn="1"/>
        </p:nvCxnSpPr>
        <p:spPr>
          <a:xfrm flipV="1">
            <a:off x="445820" y="4140246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 flipH="1">
            <a:off x="1915566" y="3613853"/>
            <a:ext cx="4222208" cy="1124159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 userDrawn="1"/>
        </p:nvCxnSpPr>
        <p:spPr>
          <a:xfrm flipH="1">
            <a:off x="-1213460" y="3746082"/>
            <a:ext cx="5215516" cy="1424177"/>
          </a:xfrm>
          <a:prstGeom prst="line">
            <a:avLst/>
          </a:prstGeom>
          <a:ln w="31750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 userDrawn="1"/>
        </p:nvCxnSpPr>
        <p:spPr>
          <a:xfrm flipH="1">
            <a:off x="1836994" y="3641153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 userDrawn="1"/>
        </p:nvCxnSpPr>
        <p:spPr>
          <a:xfrm flipV="1">
            <a:off x="1104610" y="3613472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 userDrawn="1"/>
        </p:nvCxnSpPr>
        <p:spPr>
          <a:xfrm flipH="1">
            <a:off x="36304" y="3451166"/>
            <a:ext cx="6023249" cy="1644741"/>
          </a:xfrm>
          <a:prstGeom prst="line">
            <a:avLst/>
          </a:prstGeom>
          <a:ln w="19050" cap="rnd">
            <a:gradFill flip="none" rotWithShape="1">
              <a:gsLst>
                <a:gs pos="46000">
                  <a:srgbClr val="05DAE3">
                    <a:alpha val="26000"/>
                  </a:srgbClr>
                </a:gs>
                <a:gs pos="700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 userDrawn="1"/>
        </p:nvCxnSpPr>
        <p:spPr>
          <a:xfrm flipH="1">
            <a:off x="-822604" y="4653946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 userDrawn="1"/>
        </p:nvCxnSpPr>
        <p:spPr>
          <a:xfrm flipH="1">
            <a:off x="574406" y="4296863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 userDrawn="1"/>
        </p:nvCxnSpPr>
        <p:spPr>
          <a:xfrm flipH="1">
            <a:off x="8432045" y="1510831"/>
            <a:ext cx="4382255" cy="1218099"/>
          </a:xfrm>
          <a:prstGeom prst="line">
            <a:avLst/>
          </a:prstGeom>
          <a:ln w="381000" cap="flat">
            <a:gradFill flip="none" rotWithShape="1">
              <a:gsLst>
                <a:gs pos="0">
                  <a:srgbClr val="05DAE3">
                    <a:alpha val="0"/>
                  </a:srgbClr>
                </a:gs>
                <a:gs pos="89000">
                  <a:srgbClr val="05DAE3"/>
                </a:gs>
              </a:gsLst>
              <a:lin ang="0" scaled="1"/>
              <a:tileRect/>
            </a:gradFill>
            <a:miter lim="800000"/>
          </a:ln>
          <a:effectLst>
            <a:glow rad="228600">
              <a:srgbClr val="05DAE3">
                <a:alpha val="6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椭圆 10"/>
          <p:cNvSpPr/>
          <p:nvPr userDrawn="1"/>
        </p:nvSpPr>
        <p:spPr>
          <a:xfrm rot="20654048">
            <a:off x="3804166" y="2054452"/>
            <a:ext cx="2061663" cy="3357800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椭圆 11"/>
          <p:cNvSpPr/>
          <p:nvPr userDrawn="1"/>
        </p:nvSpPr>
        <p:spPr>
          <a:xfrm rot="20654048">
            <a:off x="3935591" y="1861343"/>
            <a:ext cx="2061663" cy="3687796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3" name="椭圆 12"/>
          <p:cNvSpPr/>
          <p:nvPr userDrawn="1"/>
        </p:nvSpPr>
        <p:spPr>
          <a:xfrm rot="20654048">
            <a:off x="4125308" y="1610614"/>
            <a:ext cx="2061663" cy="4107729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4" name="椭圆 13"/>
          <p:cNvSpPr/>
          <p:nvPr userDrawn="1"/>
        </p:nvSpPr>
        <p:spPr>
          <a:xfrm rot="20654048">
            <a:off x="4400549" y="1390850"/>
            <a:ext cx="2061663" cy="4425417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5" name="椭圆 14"/>
          <p:cNvSpPr/>
          <p:nvPr userDrawn="1"/>
        </p:nvSpPr>
        <p:spPr>
          <a:xfrm rot="20654048">
            <a:off x="4740740" y="1196695"/>
            <a:ext cx="2049316" cy="4589828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椭圆 15"/>
          <p:cNvSpPr/>
          <p:nvPr userDrawn="1"/>
        </p:nvSpPr>
        <p:spPr>
          <a:xfrm rot="20654048">
            <a:off x="5201944" y="1022883"/>
            <a:ext cx="1810770" cy="4775361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" name="椭圆 16"/>
          <p:cNvSpPr/>
          <p:nvPr userDrawn="1"/>
        </p:nvSpPr>
        <p:spPr>
          <a:xfrm rot="20654048">
            <a:off x="5682551" y="989319"/>
            <a:ext cx="1550815" cy="4616471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8" name="椭圆 17"/>
          <p:cNvSpPr/>
          <p:nvPr userDrawn="1"/>
        </p:nvSpPr>
        <p:spPr>
          <a:xfrm rot="20654048">
            <a:off x="6270405" y="1040757"/>
            <a:ext cx="1090142" cy="4345758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9" name="椭圆 18"/>
          <p:cNvSpPr/>
          <p:nvPr userDrawn="1"/>
        </p:nvSpPr>
        <p:spPr>
          <a:xfrm rot="20654048">
            <a:off x="6798321" y="1152552"/>
            <a:ext cx="875308" cy="3902363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0" name="椭圆 19"/>
          <p:cNvSpPr/>
          <p:nvPr userDrawn="1"/>
        </p:nvSpPr>
        <p:spPr>
          <a:xfrm rot="20654048">
            <a:off x="7386613" y="1380761"/>
            <a:ext cx="501365" cy="3192484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1" name="椭圆 20"/>
          <p:cNvSpPr/>
          <p:nvPr userDrawn="1"/>
        </p:nvSpPr>
        <p:spPr>
          <a:xfrm rot="20654048">
            <a:off x="7952908" y="1671367"/>
            <a:ext cx="185910" cy="2383430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2" name="椭圆 21"/>
          <p:cNvSpPr/>
          <p:nvPr userDrawn="1"/>
        </p:nvSpPr>
        <p:spPr>
          <a:xfrm rot="20690346">
            <a:off x="8379461" y="2049453"/>
            <a:ext cx="89057" cy="137589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4" name="直接连接符 63"/>
          <p:cNvCxnSpPr/>
          <p:nvPr userDrawn="1"/>
        </p:nvCxnSpPr>
        <p:spPr>
          <a:xfrm flipV="1">
            <a:off x="13898089" y="37590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 userDrawn="1"/>
        </p:nvCxnSpPr>
        <p:spPr>
          <a:xfrm flipV="1">
            <a:off x="8571794" y="1107041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100000">
                  <a:srgbClr val="05DAE3"/>
                </a:gs>
                <a:gs pos="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 userDrawn="1"/>
        </p:nvCxnSpPr>
        <p:spPr>
          <a:xfrm flipV="1">
            <a:off x="8670863" y="1166184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100000">
                  <a:srgbClr val="05DAE3"/>
                </a:gs>
                <a:gs pos="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 userDrawn="1"/>
        </p:nvCxnSpPr>
        <p:spPr>
          <a:xfrm flipV="1">
            <a:off x="8532630" y="1839996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 userDrawn="1"/>
        </p:nvCxnSpPr>
        <p:spPr>
          <a:xfrm flipH="1">
            <a:off x="6886232" y="899626"/>
            <a:ext cx="9410473" cy="2569675"/>
          </a:xfrm>
          <a:prstGeom prst="line">
            <a:avLst/>
          </a:prstGeom>
          <a:ln w="47625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 userDrawn="1"/>
        </p:nvCxnSpPr>
        <p:spPr>
          <a:xfrm flipH="1">
            <a:off x="8068414" y="655086"/>
            <a:ext cx="6933799" cy="1846118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 userDrawn="1"/>
        </p:nvCxnSpPr>
        <p:spPr>
          <a:xfrm flipV="1">
            <a:off x="500839" y="3127921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 userDrawn="1"/>
        </p:nvCxnSpPr>
        <p:spPr>
          <a:xfrm flipV="1">
            <a:off x="631769" y="3652418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椭圆 125"/>
          <p:cNvSpPr/>
          <p:nvPr userDrawn="1"/>
        </p:nvSpPr>
        <p:spPr>
          <a:xfrm rot="21069253">
            <a:off x="4959843" y="250615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54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1" decel="10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000"/>
                            </p:stCondLst>
                            <p:childTnLst>
                              <p:par>
                                <p:cTn id="1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1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1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1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1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1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1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126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403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309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445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833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12000">
              <a:srgbClr val="050537"/>
            </a:gs>
            <a:gs pos="43000">
              <a:srgbClr val="180F3A"/>
            </a:gs>
            <a:gs pos="73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/>
        </p:nvGrpSpPr>
        <p:grpSpPr>
          <a:xfrm>
            <a:off x="-533772" y="589515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23" name="组合 22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33" name="组合 332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88" name="组合 487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91" name="组合 59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32" name="椭圆 6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3" name="椭圆 6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4" name="椭圆 6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5" name="椭圆 6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6" name="椭圆 6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7" name="椭圆 6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8" name="椭圆 6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9" name="椭圆 6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0" name="椭圆 6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2" name="组合 59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0" name="椭圆 6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1" name="椭圆 6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3" name="组合 59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4" name="组合 59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5" name="组合 59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89" name="组合 488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41" name="组合 54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2" name="椭圆 5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3" name="椭圆 5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4" name="椭圆 5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2" name="组合 54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0" name="椭圆 5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1" name="椭圆 5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3" name="组合 54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4" name="组合 54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5" name="组合 54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90" name="组合 489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91" name="组合 49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2" name="椭圆 5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3" name="椭圆 5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4" name="椭圆 5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2" name="组合 49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0" name="椭圆 5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1" name="椭圆 5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3" name="组合 49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4" name="组合 49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5" name="组合 49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34" name="组合 333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35" name="组合 334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38" name="组合 43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79" name="椭圆 4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0" name="椭圆 4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1" name="椭圆 4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2" name="椭圆 4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3" name="椭圆 4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4" name="椭圆 4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9" name="组合 43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7" name="椭圆 4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8" name="椭圆 4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0" name="组合 43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1" name="组合 44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2" name="组合 44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36" name="组合 335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88" name="组合 38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9" name="椭圆 4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0" name="椭圆 4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1" name="椭圆 4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9" name="组合 38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7" name="椭圆 4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8" name="椭圆 4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0" name="组合 38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1" name="组合 39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2" name="组合 39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37" name="组合 336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38" name="组合 33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79" name="椭圆 3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0" name="椭圆 3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1" name="椭圆 3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9" name="组合 33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7" name="椭圆 3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8" name="椭圆 3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0" name="组合 33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1" name="组合 34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2" name="组合 34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24" name="组合 23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80" name="组合 179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83" name="组合 28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24" name="椭圆 3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5" name="椭圆 3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6" name="椭圆 3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7" name="椭圆 3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8" name="椭圆 3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9" name="椭圆 3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0" name="椭圆 3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1" name="椭圆 3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4" name="组合 28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2" name="椭圆 3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3" name="椭圆 3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5" name="组合 28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6" name="组合 28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7" name="组合 28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1" name="组合 180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33" name="组合 23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4" name="椭圆 2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5" name="椭圆 2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6" name="椭圆 2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4" name="组合 23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2" name="椭圆 2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3" name="椭圆 2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5" name="组合 23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6" name="组合 23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7" name="组合 23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2" name="组合 181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83" name="组合 18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4" name="椭圆 2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5" name="椭圆 2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6" name="椭圆 2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4" name="组合 18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2" name="椭圆 2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3" name="椭圆 2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5" name="组合 18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6" name="组合 18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7" name="组合 18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6" name="组合 25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27" name="组合 2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30" name="组合 1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1" name="椭圆 1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2" name="椭圆 1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3" name="椭圆 1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4" name="椭圆 1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5" name="椭圆 1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6" name="椭圆 1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1" name="组合 1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9" name="椭圆 1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0" name="椭圆 1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2" name="组合 1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3" name="组合 1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4" name="组合 1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8" name="组合 2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80" name="组合 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1" name="椭圆 1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2" name="椭圆 1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3" name="椭圆 1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1" name="组合 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9" name="椭圆 1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0" name="椭圆 1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2" name="组合 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3" name="组合 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4" name="组合 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9" name="组合 2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0" name="组合 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1" name="椭圆 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2" name="椭圆 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3" name="椭圆 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9" name="椭圆 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0" name="椭圆 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" name="组合 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" name="组合 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sp useBgFill="1">
        <p:nvSpPr>
          <p:cNvPr id="12" name="椭圆 11"/>
          <p:cNvSpPr/>
          <p:nvPr/>
        </p:nvSpPr>
        <p:spPr>
          <a:xfrm rot="16154048">
            <a:off x="5004928" y="3325619"/>
            <a:ext cx="2262825" cy="6735984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3" name="椭圆 12"/>
          <p:cNvSpPr/>
          <p:nvPr/>
        </p:nvSpPr>
        <p:spPr>
          <a:xfrm rot="16154048">
            <a:off x="5341015" y="2987542"/>
            <a:ext cx="1590648" cy="6340981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4" name="椭圆 13"/>
          <p:cNvSpPr/>
          <p:nvPr/>
        </p:nvSpPr>
        <p:spPr>
          <a:xfrm rot="16154048">
            <a:off x="5497750" y="2676869"/>
            <a:ext cx="1277179" cy="569401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5" name="椭圆 14"/>
          <p:cNvSpPr/>
          <p:nvPr/>
        </p:nvSpPr>
        <p:spPr>
          <a:xfrm rot="16154048">
            <a:off x="5770564" y="2581288"/>
            <a:ext cx="731552" cy="4658216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椭圆 15"/>
          <p:cNvSpPr/>
          <p:nvPr/>
        </p:nvSpPr>
        <p:spPr>
          <a:xfrm rot="16154048">
            <a:off x="6000707" y="2552684"/>
            <a:ext cx="271265" cy="3477710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" name="椭圆 16"/>
          <p:cNvSpPr/>
          <p:nvPr/>
        </p:nvSpPr>
        <p:spPr>
          <a:xfrm rot="16190346">
            <a:off x="6071368" y="2707345"/>
            <a:ext cx="129945" cy="2007596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2000">
                <a:srgbClr val="050537">
                  <a:alpha val="0"/>
                </a:srgbClr>
              </a:gs>
              <a:gs pos="54000">
                <a:srgbClr val="180F3A">
                  <a:alpha val="0"/>
                </a:srgbClr>
              </a:gs>
              <a:gs pos="100000">
                <a:srgbClr val="4A113C"/>
              </a:gs>
              <a:gs pos="84000">
                <a:srgbClr val="4A113C">
                  <a:alpha val="7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4571998" y="647042"/>
            <a:ext cx="3048002" cy="3047486"/>
            <a:chOff x="4571998" y="647042"/>
            <a:chExt cx="3048002" cy="3047486"/>
          </a:xfrm>
        </p:grpSpPr>
        <p:sp>
          <p:nvSpPr>
            <p:cNvPr id="641" name="椭圆 640"/>
            <p:cNvSpPr/>
            <p:nvPr userDrawn="1"/>
          </p:nvSpPr>
          <p:spPr>
            <a:xfrm>
              <a:off x="4571998" y="647042"/>
              <a:ext cx="3048002" cy="3047486"/>
            </a:xfrm>
            <a:prstGeom prst="ellipse">
              <a:avLst/>
            </a:prstGeom>
            <a:gradFill flip="none" rotWithShape="1">
              <a:gsLst>
                <a:gs pos="56000">
                  <a:srgbClr val="05DAE3">
                    <a:alpha val="12000"/>
                  </a:srgbClr>
                </a:gs>
                <a:gs pos="24000">
                  <a:srgbClr val="05DAE3">
                    <a:alpha val="32000"/>
                  </a:srgbClr>
                </a:gs>
                <a:gs pos="82000">
                  <a:srgbClr val="05DAE3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5120600" y="1165004"/>
              <a:ext cx="1950798" cy="1950468"/>
            </a:xfrm>
            <a:prstGeom prst="ellipse">
              <a:avLst/>
            </a:prstGeom>
            <a:gradFill flip="none" rotWithShape="1">
              <a:gsLst>
                <a:gs pos="43000">
                  <a:srgbClr val="05DAE3">
                    <a:alpha val="12000"/>
                  </a:srgbClr>
                </a:gs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830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gradFill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图片 96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3311" y="-40714"/>
            <a:ext cx="12217443" cy="6858594"/>
          </a:xfrm>
          <a:prstGeom prst="rect">
            <a:avLst/>
          </a:prstGeom>
        </p:spPr>
      </p:pic>
      <p:pic>
        <p:nvPicPr>
          <p:cNvPr id="631" name="图片 6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5250"/>
            <a:ext cx="11430000" cy="1905000"/>
          </a:xfrm>
          <a:prstGeom prst="rect">
            <a:avLst/>
          </a:prstGeom>
        </p:spPr>
      </p:pic>
      <p:sp>
        <p:nvSpPr>
          <p:cNvPr id="9" name="椭圆 8"/>
          <p:cNvSpPr/>
          <p:nvPr userDrawn="1"/>
        </p:nvSpPr>
        <p:spPr>
          <a:xfrm>
            <a:off x="1385911" y="243592"/>
            <a:ext cx="9507264" cy="5333687"/>
          </a:xfrm>
          <a:prstGeom prst="ellipse">
            <a:avLst/>
          </a:prstGeom>
          <a:gradFill flip="none" rotWithShape="1">
            <a:gsLst>
              <a:gs pos="94643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1840402" y="1415215"/>
            <a:ext cx="8259482" cy="5244028"/>
          </a:xfrm>
          <a:prstGeom prst="ellipse">
            <a:avLst/>
          </a:prstGeom>
          <a:gradFill flip="none" rotWithShape="1">
            <a:gsLst>
              <a:gs pos="58000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533772" y="1233949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12" name="组合 11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22" name="组合 321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77" name="组合 47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80" name="组合 5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1" name="组合 5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2" name="组合 5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3" name="组合 5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4" name="椭圆 5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5" name="椭圆 5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4" name="组合 5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1" name="椭圆 5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2" name="椭圆 5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3" name="椭圆 5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8" name="组合 47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30" name="组合 5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1" name="组合 5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2" name="组合 5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3" name="组合 5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4" name="椭圆 5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5" name="椭圆 5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4" name="组合 5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1" name="椭圆 5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2" name="椭圆 5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3" name="椭圆 5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9" name="组合 47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80" name="组合 4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1" name="组合 4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2" name="组合 4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3" name="组合 4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4" name="椭圆 4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5" name="椭圆 4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4" name="组合 4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8" name="椭圆 4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9" name="椭圆 4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0" name="椭圆 4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1" name="椭圆 4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2" name="椭圆 4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3" name="椭圆 4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23" name="组合 322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24" name="组合 323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27" name="组合 4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8" name="组合 4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9" name="组合 4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0" name="组合 4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1" name="椭圆 4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2" name="椭圆 4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1" name="组合 4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8" name="椭圆 4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9" name="椭圆 4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0" name="椭圆 4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5" name="组合 324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77" name="组合 37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8" name="组合 37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9" name="组合 37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0" name="组合 37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1" name="椭圆 3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2" name="椭圆 3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1" name="组合 38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8" name="椭圆 3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9" name="椭圆 3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0" name="椭圆 3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6" name="组合 325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27" name="组合 3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8" name="组合 3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9" name="组合 3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0" name="组合 3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1" name="椭圆 3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2" name="椭圆 3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1" name="组合 3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3" name="椭圆 3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4" name="椭圆 3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5" name="椭圆 3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6" name="椭圆 3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7" name="椭圆 3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8" name="椭圆 3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9" name="椭圆 3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0" name="椭圆 3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13" name="组合 12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9" name="组合 168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72" name="组合 2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3" name="组合 2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4" name="组合 2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5" name="组合 2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6" name="椭圆 2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7" name="椭圆 2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6" name="组合 2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3" name="椭圆 2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4" name="椭圆 2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5" name="椭圆 2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0" name="组合 169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22" name="组合 22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3" name="组合 22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4" name="组合 22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5" name="组合 22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6" name="椭圆 2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7" name="椭圆 2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6" name="组合 22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3" name="椭圆 2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4" name="椭圆 2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5" name="椭圆 2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72" name="组合 1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3" name="组合 1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4" name="组合 1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5" name="组合 1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6" name="椭圆 1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7" name="椭圆 1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6" name="组合 1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0" name="椭圆 1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1" name="椭圆 1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2" name="椭圆 1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3" name="椭圆 1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4" name="椭圆 1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5" name="椭圆 1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5" name="组合 14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19" name="组合 1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0" name="组合 1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2" name="组合 1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3" name="椭圆 1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" name="椭圆 1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3" name="组合 1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0" name="椭圆 1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1" name="椭圆 1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" name="椭圆 1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69" name="组合 6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0" name="组合 6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1" name="组合 7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2" name="组合 7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3" name="椭圆 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4" name="椭圆 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3" name="组合 7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0" name="椭圆 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1" name="椭圆 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2" name="椭圆 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" name="组合 17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9" name="组合 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0" name="组合 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" name="椭圆 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椭圆 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" name="组合 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" name="椭圆 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椭圆 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" name="椭圆 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椭圆 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椭圆 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" name="椭圆 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椭圆 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" name="椭圆 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" name="椭圆 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sp>
        <p:nvSpPr>
          <p:cNvPr id="633" name="椭圆 632"/>
          <p:cNvSpPr/>
          <p:nvPr userDrawn="1"/>
        </p:nvSpPr>
        <p:spPr>
          <a:xfrm rot="21423552" flipH="1">
            <a:off x="5610049" y="2917731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4" name="椭圆 633"/>
          <p:cNvSpPr/>
          <p:nvPr userDrawn="1"/>
        </p:nvSpPr>
        <p:spPr>
          <a:xfrm rot="21423552" flipH="1">
            <a:off x="5468742" y="3018107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5" name="椭圆 634"/>
          <p:cNvSpPr/>
          <p:nvPr userDrawn="1"/>
        </p:nvSpPr>
        <p:spPr>
          <a:xfrm rot="238764" flipH="1">
            <a:off x="5536441" y="308913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6" name="椭圆 635"/>
          <p:cNvSpPr/>
          <p:nvPr userDrawn="1"/>
        </p:nvSpPr>
        <p:spPr>
          <a:xfrm rot="1623552" flipH="1">
            <a:off x="5687983" y="3271302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7" name="椭圆 636"/>
          <p:cNvSpPr/>
          <p:nvPr userDrawn="1"/>
        </p:nvSpPr>
        <p:spPr>
          <a:xfrm rot="1623552" flipH="1">
            <a:off x="5557419" y="3239996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椭圆 637"/>
          <p:cNvSpPr/>
          <p:nvPr userDrawn="1"/>
        </p:nvSpPr>
        <p:spPr>
          <a:xfrm rot="2038764" flipH="1">
            <a:off x="5605466" y="334354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9" name="椭圆 638"/>
          <p:cNvSpPr/>
          <p:nvPr userDrawn="1"/>
        </p:nvSpPr>
        <p:spPr>
          <a:xfrm rot="19308144">
            <a:off x="5476577" y="3144059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0" name="椭圆 639"/>
          <p:cNvSpPr/>
          <p:nvPr userDrawn="1"/>
        </p:nvSpPr>
        <p:spPr>
          <a:xfrm rot="19308144">
            <a:off x="5727403" y="3122622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1" name="椭圆 640"/>
          <p:cNvSpPr/>
          <p:nvPr userDrawn="1"/>
        </p:nvSpPr>
        <p:spPr>
          <a:xfrm rot="18892932">
            <a:off x="5656112" y="3219656"/>
            <a:ext cx="65175" cy="460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42" name="椭圆 641"/>
          <p:cNvSpPr/>
          <p:nvPr userDrawn="1"/>
        </p:nvSpPr>
        <p:spPr>
          <a:xfrm rot="20365848" flipH="1">
            <a:off x="5762004" y="3511250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3" name="椭圆 642"/>
          <p:cNvSpPr/>
          <p:nvPr userDrawn="1"/>
        </p:nvSpPr>
        <p:spPr>
          <a:xfrm rot="20365848" flipH="1">
            <a:off x="5640553" y="3841662"/>
            <a:ext cx="109065" cy="155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4" name="椭圆 643"/>
          <p:cNvSpPr/>
          <p:nvPr userDrawn="1"/>
        </p:nvSpPr>
        <p:spPr>
          <a:xfrm rot="20365848" flipH="1">
            <a:off x="5577032" y="3610013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5" name="椭圆 644"/>
          <p:cNvSpPr/>
          <p:nvPr userDrawn="1"/>
        </p:nvSpPr>
        <p:spPr>
          <a:xfrm rot="3265848" flipH="1">
            <a:off x="5708770" y="3710867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6" name="椭圆 645"/>
          <p:cNvSpPr/>
          <p:nvPr userDrawn="1"/>
        </p:nvSpPr>
        <p:spPr>
          <a:xfrm rot="20365848" flipH="1">
            <a:off x="5636896" y="3728559"/>
            <a:ext cx="107007" cy="15225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7" name="椭圆 646"/>
          <p:cNvSpPr/>
          <p:nvPr userDrawn="1"/>
        </p:nvSpPr>
        <p:spPr>
          <a:xfrm rot="21097299" flipH="1">
            <a:off x="5667524" y="3573527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椭圆 647"/>
          <p:cNvSpPr/>
          <p:nvPr userDrawn="1"/>
        </p:nvSpPr>
        <p:spPr>
          <a:xfrm rot="20365848" flipH="1">
            <a:off x="5599175" y="3648979"/>
            <a:ext cx="187704" cy="26707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9" name="椭圆 648"/>
          <p:cNvSpPr/>
          <p:nvPr userDrawn="1"/>
        </p:nvSpPr>
        <p:spPr>
          <a:xfrm rot="338316" flipH="1">
            <a:off x="5669836" y="3512931"/>
            <a:ext cx="40765" cy="7123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0" name="椭圆 649"/>
          <p:cNvSpPr/>
          <p:nvPr userDrawn="1"/>
        </p:nvSpPr>
        <p:spPr>
          <a:xfrm rot="19760920" flipH="1">
            <a:off x="5618942" y="3763520"/>
            <a:ext cx="51648" cy="1073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1" name="椭圆 650"/>
          <p:cNvSpPr/>
          <p:nvPr userDrawn="1"/>
        </p:nvSpPr>
        <p:spPr>
          <a:xfrm rot="3265848" flipH="1">
            <a:off x="5595021" y="3496592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2" name="椭圆 651"/>
          <p:cNvSpPr/>
          <p:nvPr userDrawn="1"/>
        </p:nvSpPr>
        <p:spPr>
          <a:xfrm rot="3265848" flipH="1">
            <a:off x="5626847" y="3597262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3" name="椭圆 652"/>
          <p:cNvSpPr/>
          <p:nvPr userDrawn="1"/>
        </p:nvSpPr>
        <p:spPr>
          <a:xfrm rot="15049098" flipH="1">
            <a:off x="5626169" y="3749788"/>
            <a:ext cx="237942" cy="2016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4" name="椭圆 653"/>
          <p:cNvSpPr/>
          <p:nvPr userDrawn="1"/>
        </p:nvSpPr>
        <p:spPr>
          <a:xfrm rot="15049098" flipH="1">
            <a:off x="5753459" y="4026927"/>
            <a:ext cx="133327" cy="11296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5" name="椭圆 654"/>
          <p:cNvSpPr/>
          <p:nvPr userDrawn="1"/>
        </p:nvSpPr>
        <p:spPr>
          <a:xfrm rot="15464310" flipH="1">
            <a:off x="5784677" y="3969874"/>
            <a:ext cx="90010" cy="6360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6" name="椭圆 655"/>
          <p:cNvSpPr/>
          <p:nvPr userDrawn="1"/>
        </p:nvSpPr>
        <p:spPr>
          <a:xfrm rot="11133690">
            <a:off x="5615451" y="4018090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7" name="椭圆 656"/>
          <p:cNvSpPr/>
          <p:nvPr userDrawn="1"/>
        </p:nvSpPr>
        <p:spPr>
          <a:xfrm rot="10718478">
            <a:off x="5698483" y="4023663"/>
            <a:ext cx="45806" cy="655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8" name="椭圆 657"/>
          <p:cNvSpPr/>
          <p:nvPr userDrawn="1"/>
        </p:nvSpPr>
        <p:spPr>
          <a:xfrm rot="12191394" flipH="1">
            <a:off x="5731361" y="3564953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9" name="椭圆 658"/>
          <p:cNvSpPr/>
          <p:nvPr userDrawn="1"/>
        </p:nvSpPr>
        <p:spPr>
          <a:xfrm rot="12191394" flipH="1">
            <a:off x="5991113" y="3483900"/>
            <a:ext cx="109065" cy="155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0" name="椭圆 659"/>
          <p:cNvSpPr/>
          <p:nvPr userDrawn="1"/>
        </p:nvSpPr>
        <p:spPr>
          <a:xfrm rot="12191394" flipH="1">
            <a:off x="5912966" y="367564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椭圆 660"/>
          <p:cNvSpPr/>
          <p:nvPr userDrawn="1"/>
        </p:nvSpPr>
        <p:spPr>
          <a:xfrm rot="16691394" flipH="1">
            <a:off x="5905466" y="3643524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2" name="椭圆 661"/>
          <p:cNvSpPr/>
          <p:nvPr userDrawn="1"/>
        </p:nvSpPr>
        <p:spPr>
          <a:xfrm rot="12191394" flipH="1">
            <a:off x="5939838" y="3572722"/>
            <a:ext cx="107007" cy="15225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3" name="椭圆 662"/>
          <p:cNvSpPr/>
          <p:nvPr userDrawn="1"/>
        </p:nvSpPr>
        <p:spPr>
          <a:xfrm rot="12922845" flipH="1">
            <a:off x="5845872" y="326249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4" name="椭圆 663"/>
          <p:cNvSpPr/>
          <p:nvPr userDrawn="1"/>
        </p:nvSpPr>
        <p:spPr>
          <a:xfrm rot="12191394" flipH="1">
            <a:off x="5886814" y="3528739"/>
            <a:ext cx="187704" cy="26707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5" name="椭圆 664"/>
          <p:cNvSpPr/>
          <p:nvPr userDrawn="1"/>
        </p:nvSpPr>
        <p:spPr>
          <a:xfrm rot="13763862" flipH="1">
            <a:off x="5839966" y="3808987"/>
            <a:ext cx="58002" cy="500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椭圆 665"/>
          <p:cNvSpPr/>
          <p:nvPr userDrawn="1"/>
        </p:nvSpPr>
        <p:spPr>
          <a:xfrm rot="11586466" flipH="1">
            <a:off x="6006566" y="3631014"/>
            <a:ext cx="51648" cy="1073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7" name="椭圆 666"/>
          <p:cNvSpPr/>
          <p:nvPr userDrawn="1"/>
        </p:nvSpPr>
        <p:spPr>
          <a:xfrm rot="16691394" flipH="1">
            <a:off x="5890082" y="392277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8" name="椭圆 667"/>
          <p:cNvSpPr/>
          <p:nvPr userDrawn="1"/>
        </p:nvSpPr>
        <p:spPr>
          <a:xfrm rot="16691394" flipH="1">
            <a:off x="5916029" y="381874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9" name="椭圆 668"/>
          <p:cNvSpPr/>
          <p:nvPr userDrawn="1"/>
        </p:nvSpPr>
        <p:spPr>
          <a:xfrm rot="3824342" flipH="1">
            <a:off x="5799922" y="4065770"/>
            <a:ext cx="165888" cy="1405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0" name="椭圆 669"/>
          <p:cNvSpPr/>
          <p:nvPr userDrawn="1"/>
        </p:nvSpPr>
        <p:spPr>
          <a:xfrm rot="4239554" flipH="1">
            <a:off x="6008510" y="4123298"/>
            <a:ext cx="111993" cy="7914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椭圆 670"/>
          <p:cNvSpPr/>
          <p:nvPr userDrawn="1"/>
        </p:nvSpPr>
        <p:spPr>
          <a:xfrm rot="21423552" flipH="1">
            <a:off x="5382446" y="3422572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2" name="椭圆 671"/>
          <p:cNvSpPr/>
          <p:nvPr userDrawn="1"/>
        </p:nvSpPr>
        <p:spPr>
          <a:xfrm rot="21423552" flipH="1">
            <a:off x="5241139" y="3522948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3" name="椭圆 672"/>
          <p:cNvSpPr/>
          <p:nvPr userDrawn="1"/>
        </p:nvSpPr>
        <p:spPr>
          <a:xfrm rot="238764" flipH="1">
            <a:off x="5308838" y="3593979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4" name="椭圆 673"/>
          <p:cNvSpPr/>
          <p:nvPr userDrawn="1"/>
        </p:nvSpPr>
        <p:spPr>
          <a:xfrm rot="1623552" flipH="1">
            <a:off x="5460380" y="3776143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5" name="椭圆 674"/>
          <p:cNvSpPr/>
          <p:nvPr userDrawn="1"/>
        </p:nvSpPr>
        <p:spPr>
          <a:xfrm rot="1623552" flipH="1">
            <a:off x="5329816" y="3744837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6" name="椭圆 675"/>
          <p:cNvSpPr/>
          <p:nvPr userDrawn="1"/>
        </p:nvSpPr>
        <p:spPr>
          <a:xfrm rot="2038764" flipH="1">
            <a:off x="5377863" y="384838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7" name="椭圆 676"/>
          <p:cNvSpPr/>
          <p:nvPr userDrawn="1"/>
        </p:nvSpPr>
        <p:spPr>
          <a:xfrm rot="19308144">
            <a:off x="5499800" y="3627463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8" name="椭圆 677"/>
          <p:cNvSpPr/>
          <p:nvPr userDrawn="1"/>
        </p:nvSpPr>
        <p:spPr>
          <a:xfrm rot="18892932">
            <a:off x="5428509" y="3724497"/>
            <a:ext cx="65175" cy="460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9" name="椭圆 678"/>
          <p:cNvSpPr/>
          <p:nvPr userDrawn="1"/>
        </p:nvSpPr>
        <p:spPr>
          <a:xfrm rot="20365848" flipH="1">
            <a:off x="5534401" y="4016091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0" name="椭圆 679"/>
          <p:cNvSpPr/>
          <p:nvPr userDrawn="1"/>
        </p:nvSpPr>
        <p:spPr>
          <a:xfrm rot="3265848" flipH="1">
            <a:off x="5481167" y="4215708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1" name="椭圆 680"/>
          <p:cNvSpPr/>
          <p:nvPr userDrawn="1"/>
        </p:nvSpPr>
        <p:spPr>
          <a:xfrm rot="21097299" flipH="1">
            <a:off x="5439921" y="407836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2" name="椭圆 681"/>
          <p:cNvSpPr/>
          <p:nvPr userDrawn="1"/>
        </p:nvSpPr>
        <p:spPr>
          <a:xfrm rot="338316" flipH="1">
            <a:off x="5442233" y="4017773"/>
            <a:ext cx="40765" cy="7123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3" name="椭圆 682"/>
          <p:cNvSpPr/>
          <p:nvPr userDrawn="1"/>
        </p:nvSpPr>
        <p:spPr>
          <a:xfrm rot="3265848" flipH="1">
            <a:off x="5367418" y="400143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4" name="椭圆 683"/>
          <p:cNvSpPr/>
          <p:nvPr userDrawn="1"/>
        </p:nvSpPr>
        <p:spPr>
          <a:xfrm rot="3265848" flipH="1">
            <a:off x="5399244" y="410210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椭圆 685"/>
          <p:cNvSpPr/>
          <p:nvPr userDrawn="1"/>
        </p:nvSpPr>
        <p:spPr>
          <a:xfrm rot="176448">
            <a:off x="6596380" y="2895965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7" name="椭圆 686"/>
          <p:cNvSpPr/>
          <p:nvPr userDrawn="1"/>
        </p:nvSpPr>
        <p:spPr>
          <a:xfrm rot="176448">
            <a:off x="6851672" y="3000869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8" name="椭圆 687"/>
          <p:cNvSpPr/>
          <p:nvPr userDrawn="1"/>
        </p:nvSpPr>
        <p:spPr>
          <a:xfrm rot="21361236">
            <a:off x="6807401" y="3075104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9" name="椭圆 688"/>
          <p:cNvSpPr/>
          <p:nvPr userDrawn="1"/>
        </p:nvSpPr>
        <p:spPr>
          <a:xfrm rot="19976448">
            <a:off x="6503769" y="3265485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0" name="椭圆 689"/>
          <p:cNvSpPr/>
          <p:nvPr userDrawn="1"/>
        </p:nvSpPr>
        <p:spPr>
          <a:xfrm rot="19976448">
            <a:off x="6746295" y="3232767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1" name="椭圆 690"/>
          <p:cNvSpPr/>
          <p:nvPr userDrawn="1"/>
        </p:nvSpPr>
        <p:spPr>
          <a:xfrm rot="19561236">
            <a:off x="6725376" y="3340989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2" name="椭圆 691"/>
          <p:cNvSpPr/>
          <p:nvPr userDrawn="1"/>
        </p:nvSpPr>
        <p:spPr>
          <a:xfrm rot="2291856" flipH="1">
            <a:off x="6754989" y="3132502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3" name="椭圆 692"/>
          <p:cNvSpPr/>
          <p:nvPr userDrawn="1"/>
        </p:nvSpPr>
        <p:spPr>
          <a:xfrm rot="2291856" flipH="1">
            <a:off x="6603167" y="3110098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4" name="椭圆 693"/>
          <p:cNvSpPr/>
          <p:nvPr userDrawn="1"/>
        </p:nvSpPr>
        <p:spPr>
          <a:xfrm rot="2707068" flipH="1">
            <a:off x="6667585" y="3208211"/>
            <a:ext cx="68115" cy="547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95" name="椭圆 694"/>
          <p:cNvSpPr/>
          <p:nvPr userDrawn="1"/>
        </p:nvSpPr>
        <p:spPr>
          <a:xfrm rot="1234152">
            <a:off x="6458583" y="3516256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6" name="椭圆 695"/>
          <p:cNvSpPr/>
          <p:nvPr userDrawn="1"/>
        </p:nvSpPr>
        <p:spPr>
          <a:xfrm rot="1234152">
            <a:off x="6629251" y="3861572"/>
            <a:ext cx="129605" cy="162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7" name="椭圆 696"/>
          <p:cNvSpPr/>
          <p:nvPr userDrawn="1"/>
        </p:nvSpPr>
        <p:spPr>
          <a:xfrm rot="1234152">
            <a:off x="6678391" y="3619474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8" name="椭圆 697"/>
          <p:cNvSpPr/>
          <p:nvPr userDrawn="1"/>
        </p:nvSpPr>
        <p:spPr>
          <a:xfrm rot="18334152">
            <a:off x="6628067" y="3722125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9" name="椭圆 698"/>
          <p:cNvSpPr/>
          <p:nvPr userDrawn="1"/>
        </p:nvSpPr>
        <p:spPr>
          <a:xfrm rot="1234152">
            <a:off x="6636043" y="3743368"/>
            <a:ext cx="127159" cy="15912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椭圆 699"/>
          <p:cNvSpPr/>
          <p:nvPr userDrawn="1"/>
        </p:nvSpPr>
        <p:spPr>
          <a:xfrm rot="502701">
            <a:off x="6570856" y="3581342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1" name="椭圆 700"/>
          <p:cNvSpPr/>
          <p:nvPr userDrawn="1"/>
        </p:nvSpPr>
        <p:spPr>
          <a:xfrm rot="1234152">
            <a:off x="6584973" y="3660198"/>
            <a:ext cx="223054" cy="27912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2" name="椭圆 701"/>
          <p:cNvSpPr/>
          <p:nvPr userDrawn="1"/>
        </p:nvSpPr>
        <p:spPr>
          <a:xfrm rot="21261684">
            <a:off x="6675616" y="3518013"/>
            <a:ext cx="48442" cy="744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3" name="椭圆 702"/>
          <p:cNvSpPr/>
          <p:nvPr userDrawn="1"/>
        </p:nvSpPr>
        <p:spPr>
          <a:xfrm rot="1839080">
            <a:off x="6723163" y="3779905"/>
            <a:ext cx="61375" cy="1122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椭圆 703"/>
          <p:cNvSpPr/>
          <p:nvPr userDrawn="1"/>
        </p:nvSpPr>
        <p:spPr>
          <a:xfrm rot="18334152">
            <a:off x="6774583" y="3498812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5" name="椭圆 704"/>
          <p:cNvSpPr/>
          <p:nvPr userDrawn="1"/>
        </p:nvSpPr>
        <p:spPr>
          <a:xfrm rot="18334152">
            <a:off x="6736763" y="3604024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6" name="椭圆 705"/>
          <p:cNvSpPr/>
          <p:nvPr userDrawn="1"/>
        </p:nvSpPr>
        <p:spPr>
          <a:xfrm rot="6550902">
            <a:off x="6510234" y="3751117"/>
            <a:ext cx="248675" cy="2395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7" name="椭圆 706"/>
          <p:cNvSpPr/>
          <p:nvPr userDrawn="1"/>
        </p:nvSpPr>
        <p:spPr>
          <a:xfrm rot="6550902">
            <a:off x="6475799" y="4047104"/>
            <a:ext cx="139341" cy="13424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8" name="椭圆 707"/>
          <p:cNvSpPr/>
          <p:nvPr userDrawn="1"/>
        </p:nvSpPr>
        <p:spPr>
          <a:xfrm rot="6135690">
            <a:off x="6487074" y="3991013"/>
            <a:ext cx="94070" cy="75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9" name="椭圆 708"/>
          <p:cNvSpPr/>
          <p:nvPr userDrawn="1"/>
        </p:nvSpPr>
        <p:spPr>
          <a:xfrm rot="10466310" flipH="1">
            <a:off x="6736202" y="4045959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椭圆 709"/>
          <p:cNvSpPr/>
          <p:nvPr userDrawn="1"/>
        </p:nvSpPr>
        <p:spPr>
          <a:xfrm rot="10881522" flipH="1">
            <a:off x="6635584" y="4051782"/>
            <a:ext cx="54433" cy="6849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1" name="椭圆 710"/>
          <p:cNvSpPr/>
          <p:nvPr userDrawn="1"/>
        </p:nvSpPr>
        <p:spPr>
          <a:xfrm rot="9408606">
            <a:off x="6494998" y="3572382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2" name="椭圆 711"/>
          <p:cNvSpPr/>
          <p:nvPr userDrawn="1"/>
        </p:nvSpPr>
        <p:spPr>
          <a:xfrm rot="9408606">
            <a:off x="6212671" y="3487672"/>
            <a:ext cx="129605" cy="162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椭圆 712"/>
          <p:cNvSpPr/>
          <p:nvPr userDrawn="1"/>
        </p:nvSpPr>
        <p:spPr>
          <a:xfrm rot="9408606">
            <a:off x="6279192" y="3688070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椭圆 713"/>
          <p:cNvSpPr/>
          <p:nvPr userDrawn="1"/>
        </p:nvSpPr>
        <p:spPr>
          <a:xfrm rot="4908606">
            <a:off x="6394328" y="3651744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5" name="椭圆 714"/>
          <p:cNvSpPr/>
          <p:nvPr userDrawn="1"/>
        </p:nvSpPr>
        <p:spPr>
          <a:xfrm rot="9408606">
            <a:off x="6276049" y="3580501"/>
            <a:ext cx="127159" cy="15912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椭圆 715"/>
          <p:cNvSpPr/>
          <p:nvPr userDrawn="1"/>
        </p:nvSpPr>
        <p:spPr>
          <a:xfrm rot="8677155">
            <a:off x="6358921" y="3256284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椭圆 716"/>
          <p:cNvSpPr/>
          <p:nvPr userDrawn="1"/>
        </p:nvSpPr>
        <p:spPr>
          <a:xfrm rot="9408606">
            <a:off x="6243164" y="3534534"/>
            <a:ext cx="223054" cy="27912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椭圆 717"/>
          <p:cNvSpPr/>
          <p:nvPr userDrawn="1"/>
        </p:nvSpPr>
        <p:spPr>
          <a:xfrm rot="7836138">
            <a:off x="6457116" y="3823838"/>
            <a:ext cx="60618" cy="5949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9" name="椭圆 718"/>
          <p:cNvSpPr/>
          <p:nvPr userDrawn="1"/>
        </p:nvSpPr>
        <p:spPr>
          <a:xfrm rot="10013534">
            <a:off x="6262539" y="3641422"/>
            <a:ext cx="61375" cy="1122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0" name="椭圆 719"/>
          <p:cNvSpPr/>
          <p:nvPr userDrawn="1"/>
        </p:nvSpPr>
        <p:spPr>
          <a:xfrm rot="4908606">
            <a:off x="6423954" y="3944217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椭圆 720"/>
          <p:cNvSpPr/>
          <p:nvPr userDrawn="1"/>
        </p:nvSpPr>
        <p:spPr>
          <a:xfrm rot="4908606">
            <a:off x="6393120" y="3835495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2" name="椭圆 721"/>
          <p:cNvSpPr/>
          <p:nvPr userDrawn="1"/>
        </p:nvSpPr>
        <p:spPr>
          <a:xfrm rot="17775658">
            <a:off x="6384224" y="4085724"/>
            <a:ext cx="173371" cy="16702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椭圆 722"/>
          <p:cNvSpPr/>
          <p:nvPr userDrawn="1"/>
        </p:nvSpPr>
        <p:spPr>
          <a:xfrm rot="17360446">
            <a:off x="6196539" y="4150245"/>
            <a:ext cx="117044" cy="940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4" name="椭圆 723"/>
          <p:cNvSpPr/>
          <p:nvPr userDrawn="1"/>
        </p:nvSpPr>
        <p:spPr>
          <a:xfrm rot="176448">
            <a:off x="6866846" y="3423578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5" name="椭圆 724"/>
          <p:cNvSpPr/>
          <p:nvPr userDrawn="1"/>
        </p:nvSpPr>
        <p:spPr>
          <a:xfrm rot="176448">
            <a:off x="7122138" y="3528482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6" name="椭圆 725"/>
          <p:cNvSpPr/>
          <p:nvPr userDrawn="1"/>
        </p:nvSpPr>
        <p:spPr>
          <a:xfrm rot="21361236">
            <a:off x="7077867" y="3602716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7" name="椭圆 726"/>
          <p:cNvSpPr/>
          <p:nvPr userDrawn="1"/>
        </p:nvSpPr>
        <p:spPr>
          <a:xfrm rot="19976448">
            <a:off x="6774236" y="3793098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8" name="椭圆 727"/>
          <p:cNvSpPr/>
          <p:nvPr userDrawn="1"/>
        </p:nvSpPr>
        <p:spPr>
          <a:xfrm rot="19976448">
            <a:off x="7016761" y="3760380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9" name="椭圆 728"/>
          <p:cNvSpPr/>
          <p:nvPr userDrawn="1"/>
        </p:nvSpPr>
        <p:spPr>
          <a:xfrm rot="19561236">
            <a:off x="6995843" y="3868602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0" name="椭圆 729"/>
          <p:cNvSpPr/>
          <p:nvPr userDrawn="1"/>
        </p:nvSpPr>
        <p:spPr>
          <a:xfrm rot="2291856" flipH="1">
            <a:off x="6873633" y="3637711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1" name="椭圆 730"/>
          <p:cNvSpPr/>
          <p:nvPr userDrawn="1"/>
        </p:nvSpPr>
        <p:spPr>
          <a:xfrm rot="2707068" flipH="1">
            <a:off x="6938051" y="3735823"/>
            <a:ext cx="68115" cy="547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32" name="椭圆 731"/>
          <p:cNvSpPr/>
          <p:nvPr userDrawn="1"/>
        </p:nvSpPr>
        <p:spPr>
          <a:xfrm rot="1234152">
            <a:off x="6729050" y="4043869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3" name="椭圆 732"/>
          <p:cNvSpPr/>
          <p:nvPr userDrawn="1"/>
        </p:nvSpPr>
        <p:spPr>
          <a:xfrm rot="18334152">
            <a:off x="6898534" y="4249738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4" name="椭圆 733"/>
          <p:cNvSpPr/>
          <p:nvPr userDrawn="1"/>
        </p:nvSpPr>
        <p:spPr>
          <a:xfrm rot="502701">
            <a:off x="6841323" y="4108955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5" name="椭圆 734"/>
          <p:cNvSpPr/>
          <p:nvPr userDrawn="1"/>
        </p:nvSpPr>
        <p:spPr>
          <a:xfrm rot="21261684">
            <a:off x="6946083" y="4045627"/>
            <a:ext cx="48442" cy="744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6" name="椭圆 735"/>
          <p:cNvSpPr/>
          <p:nvPr userDrawn="1"/>
        </p:nvSpPr>
        <p:spPr>
          <a:xfrm rot="18334152">
            <a:off x="7045049" y="4026425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7" name="椭圆 736"/>
          <p:cNvSpPr/>
          <p:nvPr userDrawn="1"/>
        </p:nvSpPr>
        <p:spPr>
          <a:xfrm rot="18334152">
            <a:off x="7007229" y="4131637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38" name="直接连接符 737"/>
          <p:cNvCxnSpPr/>
          <p:nvPr userDrawn="1"/>
        </p:nvCxnSpPr>
        <p:spPr>
          <a:xfrm flipH="1">
            <a:off x="885158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直接连接符 738"/>
          <p:cNvCxnSpPr/>
          <p:nvPr userDrawn="1"/>
        </p:nvCxnSpPr>
        <p:spPr>
          <a:xfrm>
            <a:off x="7354972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0" name="任意多边形 739"/>
          <p:cNvSpPr/>
          <p:nvPr userDrawn="1"/>
        </p:nvSpPr>
        <p:spPr>
          <a:xfrm>
            <a:off x="1354854" y="4523759"/>
            <a:ext cx="2570257" cy="259805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" fmla="*/ 682172 w 682172"/>
              <a:gd name="connsiteY0" fmla="*/ 0 h 725715"/>
              <a:gd name="connsiteX1" fmla="*/ 0 w 682172"/>
              <a:gd name="connsiteY1" fmla="*/ 725715 h 725715"/>
              <a:gd name="connsiteX0" fmla="*/ 667657 w 667657"/>
              <a:gd name="connsiteY0" fmla="*/ 0 h 899887"/>
              <a:gd name="connsiteX1" fmla="*/ 0 w 667657"/>
              <a:gd name="connsiteY1" fmla="*/ 899887 h 899887"/>
              <a:gd name="connsiteX0" fmla="*/ 1886857 w 1886857"/>
              <a:gd name="connsiteY0" fmla="*/ 0 h 2540001"/>
              <a:gd name="connsiteX1" fmla="*/ 0 w 1886857"/>
              <a:gd name="connsiteY1" fmla="*/ 2540001 h 2540001"/>
              <a:gd name="connsiteX0" fmla="*/ 1886857 w 1888429"/>
              <a:gd name="connsiteY0" fmla="*/ 0 h 2540001"/>
              <a:gd name="connsiteX1" fmla="*/ 0 w 1888429"/>
              <a:gd name="connsiteY1" fmla="*/ 2540001 h 2540001"/>
              <a:gd name="connsiteX0" fmla="*/ 1944915 w 1946422"/>
              <a:gd name="connsiteY0" fmla="*/ 0 h 2061029"/>
              <a:gd name="connsiteX1" fmla="*/ 0 w 194642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2569029 w 2570257"/>
              <a:gd name="connsiteY0" fmla="*/ 0 h 2598058"/>
              <a:gd name="connsiteX1" fmla="*/ 0 w 2570257"/>
              <a:gd name="connsiteY1" fmla="*/ 2598058 h 259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0257" h="2598058">
                <a:moveTo>
                  <a:pt x="2569029" y="0"/>
                </a:moveTo>
                <a:cubicBezTo>
                  <a:pt x="2622249" y="295125"/>
                  <a:pt x="933752" y="1823962"/>
                  <a:pt x="0" y="2598058"/>
                </a:cubicBezTo>
              </a:path>
            </a:pathLst>
          </a:custGeom>
          <a:ln w="571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1" name="任意多边形 740"/>
          <p:cNvSpPr/>
          <p:nvPr userDrawn="1"/>
        </p:nvSpPr>
        <p:spPr>
          <a:xfrm flipH="1">
            <a:off x="7830143" y="4422160"/>
            <a:ext cx="2510972" cy="216262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" fmla="*/ 682172 w 682172"/>
              <a:gd name="connsiteY0" fmla="*/ 0 h 725715"/>
              <a:gd name="connsiteX1" fmla="*/ 0 w 682172"/>
              <a:gd name="connsiteY1" fmla="*/ 725715 h 725715"/>
              <a:gd name="connsiteX0" fmla="*/ 667657 w 667657"/>
              <a:gd name="connsiteY0" fmla="*/ 0 h 899887"/>
              <a:gd name="connsiteX1" fmla="*/ 0 w 667657"/>
              <a:gd name="connsiteY1" fmla="*/ 899887 h 899887"/>
              <a:gd name="connsiteX0" fmla="*/ 1886857 w 1886857"/>
              <a:gd name="connsiteY0" fmla="*/ 0 h 2540001"/>
              <a:gd name="connsiteX1" fmla="*/ 0 w 1886857"/>
              <a:gd name="connsiteY1" fmla="*/ 2540001 h 2540001"/>
              <a:gd name="connsiteX0" fmla="*/ 1886857 w 1888429"/>
              <a:gd name="connsiteY0" fmla="*/ 0 h 2540001"/>
              <a:gd name="connsiteX1" fmla="*/ 0 w 1888429"/>
              <a:gd name="connsiteY1" fmla="*/ 2540001 h 2540001"/>
              <a:gd name="connsiteX0" fmla="*/ 1944915 w 1946422"/>
              <a:gd name="connsiteY0" fmla="*/ 0 h 2061029"/>
              <a:gd name="connsiteX1" fmla="*/ 0 w 194642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2307772 w 2309218"/>
              <a:gd name="connsiteY0" fmla="*/ 0 h 2322286"/>
              <a:gd name="connsiteX1" fmla="*/ 0 w 2309218"/>
              <a:gd name="connsiteY1" fmla="*/ 2322286 h 2322286"/>
              <a:gd name="connsiteX0" fmla="*/ 2307772 w 2307772"/>
              <a:gd name="connsiteY0" fmla="*/ 0 h 2322286"/>
              <a:gd name="connsiteX1" fmla="*/ 0 w 2307772"/>
              <a:gd name="connsiteY1" fmla="*/ 2322286 h 2322286"/>
              <a:gd name="connsiteX0" fmla="*/ 2438400 w 2438400"/>
              <a:gd name="connsiteY0" fmla="*/ 0 h 2177143"/>
              <a:gd name="connsiteX1" fmla="*/ 0 w 2438400"/>
              <a:gd name="connsiteY1" fmla="*/ 2177143 h 2177143"/>
              <a:gd name="connsiteX0" fmla="*/ 2510972 w 2510972"/>
              <a:gd name="connsiteY0" fmla="*/ 0 h 2162628"/>
              <a:gd name="connsiteX1" fmla="*/ 0 w 2510972"/>
              <a:gd name="connsiteY1" fmla="*/ 2162628 h 2162628"/>
              <a:gd name="connsiteX0" fmla="*/ 2510972 w 2510972"/>
              <a:gd name="connsiteY0" fmla="*/ 0 h 2162628"/>
              <a:gd name="connsiteX1" fmla="*/ 0 w 2510972"/>
              <a:gd name="connsiteY1" fmla="*/ 2162628 h 216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10972" h="2162628">
                <a:moveTo>
                  <a:pt x="2510972" y="0"/>
                </a:moveTo>
                <a:cubicBezTo>
                  <a:pt x="2186821" y="62896"/>
                  <a:pt x="832152" y="1388532"/>
                  <a:pt x="0" y="2162628"/>
                </a:cubicBezTo>
              </a:path>
            </a:pathLst>
          </a:custGeom>
          <a:ln w="317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9000">
                  <a:srgbClr val="44FEFA"/>
                </a:gs>
                <a:gs pos="72000">
                  <a:srgbClr val="6DFEFB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3" name="文本框 742"/>
          <p:cNvSpPr txBox="1"/>
          <p:nvPr userDrawn="1"/>
        </p:nvSpPr>
        <p:spPr>
          <a:xfrm>
            <a:off x="5071264" y="808958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53000">
                      <a:srgbClr val="0F0B32"/>
                    </a:gs>
                    <a:gs pos="72740">
                      <a:srgbClr val="0F0C33">
                        <a:alpha val="33000"/>
                      </a:srgbClr>
                    </a:gs>
                    <a:gs pos="83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1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53000">
                    <a:srgbClr val="0F0B32"/>
                  </a:gs>
                  <a:gs pos="72740">
                    <a:srgbClr val="0F0C33">
                      <a:alpha val="33000"/>
                    </a:srgbClr>
                  </a:gs>
                  <a:gs pos="83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744" name="任意多边形 743"/>
          <p:cNvSpPr/>
          <p:nvPr userDrawn="1"/>
        </p:nvSpPr>
        <p:spPr>
          <a:xfrm>
            <a:off x="5205972" y="1838276"/>
            <a:ext cx="1540467" cy="2438400"/>
          </a:xfrm>
          <a:custGeom>
            <a:avLst/>
            <a:gdLst>
              <a:gd name="connsiteX0" fmla="*/ 571563 w 1581213"/>
              <a:gd name="connsiteY0" fmla="*/ 2438400 h 2438400"/>
              <a:gd name="connsiteX1" fmla="*/ 1543113 w 1581213"/>
              <a:gd name="connsiteY1" fmla="*/ 2047875 h 2438400"/>
              <a:gd name="connsiteX2" fmla="*/ 495363 w 1581213"/>
              <a:gd name="connsiteY2" fmla="*/ 1533525 h 2438400"/>
              <a:gd name="connsiteX3" fmla="*/ 1514538 w 1581213"/>
              <a:gd name="connsiteY3" fmla="*/ 923925 h 2438400"/>
              <a:gd name="connsiteX4" fmla="*/ 63 w 1581213"/>
              <a:gd name="connsiteY4" fmla="*/ 428625 h 2438400"/>
              <a:gd name="connsiteX5" fmla="*/ 1581213 w 1581213"/>
              <a:gd name="connsiteY5" fmla="*/ 0 h 2438400"/>
              <a:gd name="connsiteX0" fmla="*/ 525846 w 1535496"/>
              <a:gd name="connsiteY0" fmla="*/ 2438400 h 2438400"/>
              <a:gd name="connsiteX1" fmla="*/ 1497396 w 1535496"/>
              <a:gd name="connsiteY1" fmla="*/ 2047875 h 2438400"/>
              <a:gd name="connsiteX2" fmla="*/ 449646 w 1535496"/>
              <a:gd name="connsiteY2" fmla="*/ 1533525 h 2438400"/>
              <a:gd name="connsiteX3" fmla="*/ 1468821 w 1535496"/>
              <a:gd name="connsiteY3" fmla="*/ 923925 h 2438400"/>
              <a:gd name="connsiteX4" fmla="*/ 66 w 1535496"/>
              <a:gd name="connsiteY4" fmla="*/ 459105 h 2438400"/>
              <a:gd name="connsiteX5" fmla="*/ 1535496 w 1535496"/>
              <a:gd name="connsiteY5" fmla="*/ 0 h 2438400"/>
              <a:gd name="connsiteX0" fmla="*/ 530817 w 1540467"/>
              <a:gd name="connsiteY0" fmla="*/ 2438400 h 2438400"/>
              <a:gd name="connsiteX1" fmla="*/ 1502367 w 1540467"/>
              <a:gd name="connsiteY1" fmla="*/ 2047875 h 2438400"/>
              <a:gd name="connsiteX2" fmla="*/ 454617 w 1540467"/>
              <a:gd name="connsiteY2" fmla="*/ 1533525 h 2438400"/>
              <a:gd name="connsiteX3" fmla="*/ 1473792 w 1540467"/>
              <a:gd name="connsiteY3" fmla="*/ 923925 h 2438400"/>
              <a:gd name="connsiteX4" fmla="*/ 5037 w 1540467"/>
              <a:gd name="connsiteY4" fmla="*/ 459105 h 2438400"/>
              <a:gd name="connsiteX5" fmla="*/ 1540467 w 1540467"/>
              <a:gd name="connsiteY5" fmla="*/ 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0467" h="2438400">
                <a:moveTo>
                  <a:pt x="530817" y="2438400"/>
                </a:moveTo>
                <a:cubicBezTo>
                  <a:pt x="1022942" y="2318543"/>
                  <a:pt x="1515067" y="2198687"/>
                  <a:pt x="1502367" y="2047875"/>
                </a:cubicBezTo>
                <a:cubicBezTo>
                  <a:pt x="1489667" y="1897063"/>
                  <a:pt x="459379" y="1720850"/>
                  <a:pt x="454617" y="1533525"/>
                </a:cubicBezTo>
                <a:cubicBezTo>
                  <a:pt x="449855" y="1346200"/>
                  <a:pt x="1548722" y="1102995"/>
                  <a:pt x="1473792" y="923925"/>
                </a:cubicBezTo>
                <a:cubicBezTo>
                  <a:pt x="1398862" y="744855"/>
                  <a:pt x="-97515" y="704533"/>
                  <a:pt x="5037" y="459105"/>
                </a:cubicBezTo>
                <a:cubicBezTo>
                  <a:pt x="107589" y="213677"/>
                  <a:pt x="1099142" y="15875"/>
                  <a:pt x="1540467" y="0"/>
                </a:cubicBezTo>
              </a:path>
            </a:pathLst>
          </a:custGeom>
          <a:noFill/>
          <a:ln w="25400">
            <a:gradFill>
              <a:gsLst>
                <a:gs pos="100000">
                  <a:srgbClr val="6DFEFB">
                    <a:alpha val="0"/>
                  </a:srgbClr>
                </a:gs>
                <a:gs pos="83000">
                  <a:srgbClr val="6DFEFB"/>
                </a:gs>
                <a:gs pos="7000">
                  <a:srgbClr val="6DFEFB"/>
                </a:gs>
                <a:gs pos="0">
                  <a:srgbClr val="6DFEFB">
                    <a:alpha val="0"/>
                  </a:srgbClr>
                </a:gs>
                <a:gs pos="20000">
                  <a:srgbClr val="6DFEFB"/>
                </a:gs>
                <a:gs pos="25000">
                  <a:srgbClr val="6DFEFB">
                    <a:alpha val="0"/>
                  </a:srgbClr>
                </a:gs>
                <a:gs pos="71000">
                  <a:srgbClr val="6DFEFB">
                    <a:alpha val="0"/>
                  </a:srgbClr>
                </a:gs>
                <a:gs pos="78000">
                  <a:srgbClr val="6DFEFB">
                    <a:alpha val="0"/>
                  </a:srgbClr>
                </a:gs>
                <a:gs pos="35000">
                  <a:srgbClr val="6DFEFB">
                    <a:alpha val="0"/>
                  </a:srgbClr>
                </a:gs>
                <a:gs pos="35000">
                  <a:srgbClr val="6DFEF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6" name="椭圆 745"/>
          <p:cNvSpPr/>
          <p:nvPr userDrawn="1"/>
        </p:nvSpPr>
        <p:spPr>
          <a:xfrm rot="5032083">
            <a:off x="11868000" y="2528187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7" name="椭圆 746"/>
          <p:cNvSpPr/>
          <p:nvPr userDrawn="1"/>
        </p:nvSpPr>
        <p:spPr>
          <a:xfrm rot="5032083">
            <a:off x="11902093" y="2776756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8" name="椭圆 747"/>
          <p:cNvSpPr/>
          <p:nvPr userDrawn="1"/>
        </p:nvSpPr>
        <p:spPr>
          <a:xfrm rot="4616871">
            <a:off x="11876607" y="275998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9" name="椭圆 748"/>
          <p:cNvSpPr/>
          <p:nvPr userDrawn="1"/>
        </p:nvSpPr>
        <p:spPr>
          <a:xfrm rot="3232083">
            <a:off x="11532314" y="2498836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0" name="椭圆 749"/>
          <p:cNvSpPr/>
          <p:nvPr userDrawn="1"/>
        </p:nvSpPr>
        <p:spPr>
          <a:xfrm rot="3232083">
            <a:off x="11684835" y="2717057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1" name="椭圆 750"/>
          <p:cNvSpPr/>
          <p:nvPr userDrawn="1"/>
        </p:nvSpPr>
        <p:spPr>
          <a:xfrm rot="2816871">
            <a:off x="11632920" y="272542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2" name="椭圆 751"/>
          <p:cNvSpPr/>
          <p:nvPr userDrawn="1"/>
        </p:nvSpPr>
        <p:spPr>
          <a:xfrm rot="7147491" flipH="1">
            <a:off x="11683512" y="2699722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3" name="椭圆 752"/>
          <p:cNvSpPr/>
          <p:nvPr userDrawn="1"/>
        </p:nvSpPr>
        <p:spPr>
          <a:xfrm rot="7562703" flipH="1">
            <a:off x="11760875" y="2668187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4" name="椭圆 753"/>
          <p:cNvSpPr/>
          <p:nvPr userDrawn="1"/>
        </p:nvSpPr>
        <p:spPr>
          <a:xfrm rot="6089787">
            <a:off x="11368605" y="251464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5" name="椭圆 754"/>
          <p:cNvSpPr/>
          <p:nvPr userDrawn="1"/>
        </p:nvSpPr>
        <p:spPr>
          <a:xfrm rot="6089787">
            <a:off x="11309104" y="272104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6" name="椭圆 755"/>
          <p:cNvSpPr/>
          <p:nvPr userDrawn="1"/>
        </p:nvSpPr>
        <p:spPr>
          <a:xfrm rot="5358336">
            <a:off x="11327412" y="262179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7" name="椭圆 756"/>
          <p:cNvSpPr/>
          <p:nvPr userDrawn="1"/>
        </p:nvSpPr>
        <p:spPr>
          <a:xfrm rot="6089787">
            <a:off x="11198830" y="2643148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8" name="椭圆 757"/>
          <p:cNvSpPr/>
          <p:nvPr userDrawn="1"/>
        </p:nvSpPr>
        <p:spPr>
          <a:xfrm rot="4517319">
            <a:off x="11490104" y="2702476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9" name="椭圆 758"/>
          <p:cNvSpPr/>
          <p:nvPr userDrawn="1"/>
        </p:nvSpPr>
        <p:spPr>
          <a:xfrm rot="1589787">
            <a:off x="11542465" y="279537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0" name="椭圆 759"/>
          <p:cNvSpPr/>
          <p:nvPr userDrawn="1"/>
        </p:nvSpPr>
        <p:spPr>
          <a:xfrm rot="1589787">
            <a:off x="11445288" y="277701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1" name="椭圆 760"/>
          <p:cNvSpPr/>
          <p:nvPr userDrawn="1"/>
        </p:nvSpPr>
        <p:spPr>
          <a:xfrm rot="14264241">
            <a:off x="11324659" y="255428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2" name="组合 761"/>
          <p:cNvGrpSpPr/>
          <p:nvPr userDrawn="1"/>
        </p:nvGrpSpPr>
        <p:grpSpPr>
          <a:xfrm rot="599863">
            <a:off x="10653430" y="2690650"/>
            <a:ext cx="639819" cy="253634"/>
            <a:chOff x="10532127" y="1390185"/>
            <a:chExt cx="723329" cy="286738"/>
          </a:xfrm>
        </p:grpSpPr>
        <p:sp>
          <p:nvSpPr>
            <p:cNvPr id="796" name="椭圆 79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7" name="椭圆 79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8" name="椭圆 79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9" name="椭圆 79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0" name="椭圆 79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1" name="椭圆 80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3" name="组合 762"/>
          <p:cNvGrpSpPr/>
          <p:nvPr userDrawn="1"/>
        </p:nvGrpSpPr>
        <p:grpSpPr>
          <a:xfrm rot="1084302">
            <a:off x="10684730" y="2634194"/>
            <a:ext cx="511939" cy="282235"/>
            <a:chOff x="10613016" y="1673985"/>
            <a:chExt cx="511939" cy="282235"/>
          </a:xfrm>
        </p:grpSpPr>
        <p:sp>
          <p:nvSpPr>
            <p:cNvPr id="785" name="椭圆 784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6" name="椭圆 785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7" name="椭圆 786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8" name="椭圆 787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9" name="椭圆 788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椭圆 789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1" name="椭圆 790"/>
            <p:cNvSpPr/>
            <p:nvPr userDrawn="1"/>
          </p:nvSpPr>
          <p:spPr>
            <a:xfrm rot="9907023">
              <a:off x="10784129" y="1774327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2" name="椭圆 791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3" name="椭圆 792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4" name="椭圆 793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5" name="椭圆 794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4" name="组合 763"/>
          <p:cNvGrpSpPr/>
          <p:nvPr userDrawn="1"/>
        </p:nvGrpSpPr>
        <p:grpSpPr>
          <a:xfrm rot="599863">
            <a:off x="11774911" y="2810181"/>
            <a:ext cx="641382" cy="213126"/>
            <a:chOff x="10044947" y="1450855"/>
            <a:chExt cx="725096" cy="240943"/>
          </a:xfrm>
        </p:grpSpPr>
        <p:sp>
          <p:nvSpPr>
            <p:cNvPr id="781" name="椭圆 780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2" name="椭圆 781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3" name="椭圆 782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4" name="椭圆 783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5" name="椭圆 764"/>
          <p:cNvSpPr/>
          <p:nvPr userDrawn="1"/>
        </p:nvSpPr>
        <p:spPr>
          <a:xfrm rot="5032083">
            <a:off x="11444865" y="2838027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6" name="椭圆 765"/>
          <p:cNvSpPr/>
          <p:nvPr userDrawn="1"/>
        </p:nvSpPr>
        <p:spPr>
          <a:xfrm rot="3232083">
            <a:off x="11109180" y="2808676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7" name="组合 766"/>
          <p:cNvGrpSpPr/>
          <p:nvPr userDrawn="1"/>
        </p:nvGrpSpPr>
        <p:grpSpPr>
          <a:xfrm rot="599863">
            <a:off x="9792688" y="2513715"/>
            <a:ext cx="731948" cy="290055"/>
            <a:chOff x="10214170" y="2052450"/>
            <a:chExt cx="827482" cy="327913"/>
          </a:xfrm>
        </p:grpSpPr>
        <p:sp>
          <p:nvSpPr>
            <p:cNvPr id="768" name="椭圆 767"/>
            <p:cNvSpPr/>
            <p:nvPr userDrawn="1"/>
          </p:nvSpPr>
          <p:spPr>
            <a:xfrm rot="14722082" flipH="1">
              <a:off x="10348596" y="2042603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9" name="椭圆 768"/>
            <p:cNvSpPr/>
            <p:nvPr userDrawn="1"/>
          </p:nvSpPr>
          <p:spPr>
            <a:xfrm rot="4432220">
              <a:off x="10901985" y="2236205"/>
              <a:ext cx="111352" cy="1679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0" name="椭圆 769"/>
            <p:cNvSpPr/>
            <p:nvPr userDrawn="1"/>
          </p:nvSpPr>
          <p:spPr>
            <a:xfrm rot="4017008">
              <a:off x="10864222" y="2226230"/>
              <a:ext cx="75174" cy="9458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1" name="椭圆 770"/>
            <p:cNvSpPr/>
            <p:nvPr userDrawn="1"/>
          </p:nvSpPr>
          <p:spPr>
            <a:xfrm rot="2632220">
              <a:off x="10648385" y="2212380"/>
              <a:ext cx="111352" cy="1679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2" name="椭圆 771"/>
            <p:cNvSpPr/>
            <p:nvPr userDrawn="1"/>
          </p:nvSpPr>
          <p:spPr>
            <a:xfrm rot="2217008">
              <a:off x="10586129" y="2235580"/>
              <a:ext cx="75174" cy="9458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3" name="椭圆 772"/>
            <p:cNvSpPr/>
            <p:nvPr userDrawn="1"/>
          </p:nvSpPr>
          <p:spPr>
            <a:xfrm rot="6547628" flipH="1">
              <a:off x="10779341" y="203910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4" name="椭圆 773"/>
            <p:cNvSpPr/>
            <p:nvPr userDrawn="1"/>
          </p:nvSpPr>
          <p:spPr>
            <a:xfrm rot="6962840" flipH="1">
              <a:off x="10713949" y="2147658"/>
              <a:ext cx="68115" cy="547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75" name="椭圆 774"/>
            <p:cNvSpPr/>
            <p:nvPr userDrawn="1"/>
          </p:nvSpPr>
          <p:spPr>
            <a:xfrm rot="5489924">
              <a:off x="10258600" y="2045014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6" name="椭圆 775"/>
            <p:cNvSpPr/>
            <p:nvPr userDrawn="1"/>
          </p:nvSpPr>
          <p:spPr>
            <a:xfrm rot="989924">
              <a:off x="10226872" y="2271073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7" name="椭圆 776"/>
            <p:cNvSpPr/>
            <p:nvPr userDrawn="1"/>
          </p:nvSpPr>
          <p:spPr>
            <a:xfrm rot="4758473">
              <a:off x="10233769" y="217239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8" name="椭圆 777"/>
            <p:cNvSpPr/>
            <p:nvPr userDrawn="1"/>
          </p:nvSpPr>
          <p:spPr>
            <a:xfrm rot="3917456">
              <a:off x="10421076" y="2240537"/>
              <a:ext cx="48442" cy="7445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9" name="椭圆 778"/>
            <p:cNvSpPr/>
            <p:nvPr userDrawn="1"/>
          </p:nvSpPr>
          <p:spPr>
            <a:xfrm rot="989924">
              <a:off x="10494298" y="2335075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0" name="椭圆 779"/>
            <p:cNvSpPr/>
            <p:nvPr userDrawn="1"/>
          </p:nvSpPr>
          <p:spPr>
            <a:xfrm rot="989924">
              <a:off x="10382504" y="2333707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3" name="椭圆 802"/>
          <p:cNvSpPr/>
          <p:nvPr userDrawn="1"/>
        </p:nvSpPr>
        <p:spPr>
          <a:xfrm rot="16567917" flipH="1">
            <a:off x="208423" y="256327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4" name="椭圆 803"/>
          <p:cNvSpPr/>
          <p:nvPr userDrawn="1"/>
        </p:nvSpPr>
        <p:spPr>
          <a:xfrm rot="16567917" flipH="1">
            <a:off x="251615" y="2811843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5" name="椭圆 804"/>
          <p:cNvSpPr/>
          <p:nvPr userDrawn="1"/>
        </p:nvSpPr>
        <p:spPr>
          <a:xfrm rot="16983129" flipH="1">
            <a:off x="309102" y="2795070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6" name="椭圆 805"/>
          <p:cNvSpPr/>
          <p:nvPr userDrawn="1"/>
        </p:nvSpPr>
        <p:spPr>
          <a:xfrm rot="18367917" flipH="1">
            <a:off x="544109" y="253392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7" name="椭圆 806"/>
          <p:cNvSpPr/>
          <p:nvPr userDrawn="1"/>
        </p:nvSpPr>
        <p:spPr>
          <a:xfrm rot="18367917" flipH="1">
            <a:off x="468873" y="2752144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8" name="椭圆 807"/>
          <p:cNvSpPr/>
          <p:nvPr userDrawn="1"/>
        </p:nvSpPr>
        <p:spPr>
          <a:xfrm rot="18783129" flipH="1">
            <a:off x="552789" y="2760510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9" name="椭圆 808"/>
          <p:cNvSpPr/>
          <p:nvPr userDrawn="1"/>
        </p:nvSpPr>
        <p:spPr>
          <a:xfrm rot="14452509">
            <a:off x="392911" y="273480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0" name="椭圆 809"/>
          <p:cNvSpPr/>
          <p:nvPr userDrawn="1"/>
        </p:nvSpPr>
        <p:spPr>
          <a:xfrm rot="14037297">
            <a:off x="431078" y="2703274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11" name="椭圆 810"/>
          <p:cNvSpPr/>
          <p:nvPr userDrawn="1"/>
        </p:nvSpPr>
        <p:spPr>
          <a:xfrm rot="15510213" flipH="1">
            <a:off x="745655" y="254973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2" name="椭圆 811"/>
          <p:cNvSpPr/>
          <p:nvPr userDrawn="1"/>
        </p:nvSpPr>
        <p:spPr>
          <a:xfrm rot="15510213" flipH="1">
            <a:off x="805156" y="275612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3" name="椭圆 812"/>
          <p:cNvSpPr/>
          <p:nvPr userDrawn="1"/>
        </p:nvSpPr>
        <p:spPr>
          <a:xfrm rot="16241664" flipH="1">
            <a:off x="786848" y="2656880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4" name="椭圆 813"/>
          <p:cNvSpPr/>
          <p:nvPr userDrawn="1"/>
        </p:nvSpPr>
        <p:spPr>
          <a:xfrm rot="15510213" flipH="1">
            <a:off x="856072" y="2678235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5" name="椭圆 814"/>
          <p:cNvSpPr/>
          <p:nvPr userDrawn="1"/>
        </p:nvSpPr>
        <p:spPr>
          <a:xfrm rot="17082681" flipH="1">
            <a:off x="719251" y="2737563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6" name="椭圆 815"/>
          <p:cNvSpPr/>
          <p:nvPr userDrawn="1"/>
        </p:nvSpPr>
        <p:spPr>
          <a:xfrm rot="20010213" flipH="1">
            <a:off x="677967" y="2830464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7" name="椭圆 816"/>
          <p:cNvSpPr/>
          <p:nvPr userDrawn="1"/>
        </p:nvSpPr>
        <p:spPr>
          <a:xfrm rot="20010213" flipH="1">
            <a:off x="775144" y="2812104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椭圆 817"/>
          <p:cNvSpPr/>
          <p:nvPr userDrawn="1"/>
        </p:nvSpPr>
        <p:spPr>
          <a:xfrm rot="7335759" flipH="1">
            <a:off x="789601" y="258936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3" name="椭圆 852"/>
          <p:cNvSpPr/>
          <p:nvPr userDrawn="1"/>
        </p:nvSpPr>
        <p:spPr>
          <a:xfrm rot="14452509">
            <a:off x="993073" y="2969029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4" name="椭圆 853"/>
          <p:cNvSpPr/>
          <p:nvPr userDrawn="1"/>
        </p:nvSpPr>
        <p:spPr>
          <a:xfrm rot="7335759" flipH="1">
            <a:off x="1374109" y="2683363"/>
            <a:ext cx="114642" cy="1434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5" name="椭圆 854"/>
          <p:cNvSpPr/>
          <p:nvPr userDrawn="1"/>
        </p:nvSpPr>
        <p:spPr>
          <a:xfrm rot="11835759" flipH="1">
            <a:off x="1483735" y="2872044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6" name="椭圆 855"/>
          <p:cNvSpPr/>
          <p:nvPr userDrawn="1"/>
        </p:nvSpPr>
        <p:spPr>
          <a:xfrm rot="7335759" flipH="1">
            <a:off x="1446269" y="2751742"/>
            <a:ext cx="112478" cy="14075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7" name="椭圆 856"/>
          <p:cNvSpPr/>
          <p:nvPr userDrawn="1"/>
        </p:nvSpPr>
        <p:spPr>
          <a:xfrm rot="8067210" flipH="1">
            <a:off x="1152505" y="277805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8" name="椭圆 857"/>
          <p:cNvSpPr/>
          <p:nvPr userDrawn="1"/>
        </p:nvSpPr>
        <p:spPr>
          <a:xfrm rot="6730831" flipH="1">
            <a:off x="1514571" y="2737176"/>
            <a:ext cx="54289" cy="992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2" name="椭圆 841"/>
          <p:cNvSpPr/>
          <p:nvPr userDrawn="1"/>
        </p:nvSpPr>
        <p:spPr>
          <a:xfrm rot="15510213" flipH="1">
            <a:off x="1195469" y="2845963"/>
            <a:ext cx="114642" cy="1434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3" name="椭圆 842"/>
          <p:cNvSpPr/>
          <p:nvPr userDrawn="1"/>
        </p:nvSpPr>
        <p:spPr>
          <a:xfrm rot="20010213" flipH="1">
            <a:off x="1065480" y="2832601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4" name="椭圆 843"/>
          <p:cNvSpPr/>
          <p:nvPr userDrawn="1"/>
        </p:nvSpPr>
        <p:spPr>
          <a:xfrm rot="15510213" flipH="1">
            <a:off x="1091188" y="2835480"/>
            <a:ext cx="112478" cy="14075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5" name="椭圆 844"/>
          <p:cNvSpPr/>
          <p:nvPr userDrawn="1"/>
        </p:nvSpPr>
        <p:spPr>
          <a:xfrm rot="14905285" flipH="1">
            <a:off x="1124154" y="2905411"/>
            <a:ext cx="54289" cy="992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6" name="椭圆 845"/>
          <p:cNvSpPr/>
          <p:nvPr userDrawn="1"/>
        </p:nvSpPr>
        <p:spPr>
          <a:xfrm rot="10193463" flipH="1">
            <a:off x="1088424" y="2749770"/>
            <a:ext cx="219965" cy="21191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7" name="椭圆 846"/>
          <p:cNvSpPr/>
          <p:nvPr userDrawn="1"/>
        </p:nvSpPr>
        <p:spPr>
          <a:xfrm rot="10193463" flipH="1">
            <a:off x="1361744" y="2752465"/>
            <a:ext cx="123254" cy="1187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8" name="椭圆 847"/>
          <p:cNvSpPr/>
          <p:nvPr userDrawn="1"/>
        </p:nvSpPr>
        <p:spPr>
          <a:xfrm rot="10608675" flipH="1">
            <a:off x="1308740" y="2756568"/>
            <a:ext cx="83209" cy="6686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9" name="椭圆 848"/>
          <p:cNvSpPr/>
          <p:nvPr userDrawn="1"/>
        </p:nvSpPr>
        <p:spPr>
          <a:xfrm rot="5862843">
            <a:off x="1358300" y="2880098"/>
            <a:ext cx="48149" cy="605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50" name="椭圆 849"/>
          <p:cNvSpPr/>
          <p:nvPr userDrawn="1"/>
        </p:nvSpPr>
        <p:spPr>
          <a:xfrm rot="8908227" flipH="1">
            <a:off x="1176994" y="2698467"/>
            <a:ext cx="53620" cy="5262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1" name="椭圆 850"/>
          <p:cNvSpPr/>
          <p:nvPr userDrawn="1"/>
        </p:nvSpPr>
        <p:spPr>
          <a:xfrm rot="11835759" flipH="1">
            <a:off x="1288827" y="2684535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2" name="椭圆 851"/>
          <p:cNvSpPr/>
          <p:nvPr userDrawn="1"/>
        </p:nvSpPr>
        <p:spPr>
          <a:xfrm rot="20568707" flipH="1">
            <a:off x="1405145" y="2680512"/>
            <a:ext cx="153355" cy="1477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8" name="椭圆 837"/>
          <p:cNvSpPr/>
          <p:nvPr userDrawn="1"/>
        </p:nvSpPr>
        <p:spPr>
          <a:xfrm rot="7335759" flipH="1">
            <a:off x="-10901" y="2909696"/>
            <a:ext cx="137945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9" name="椭圆 838"/>
          <p:cNvSpPr/>
          <p:nvPr userDrawn="1"/>
        </p:nvSpPr>
        <p:spPr>
          <a:xfrm rot="7335759" flipH="1">
            <a:off x="-137671" y="2854835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0" name="椭圆 839"/>
          <p:cNvSpPr/>
          <p:nvPr userDrawn="1"/>
        </p:nvSpPr>
        <p:spPr>
          <a:xfrm rot="11835759" flipH="1">
            <a:off x="93607" y="303691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1" name="椭圆 840"/>
          <p:cNvSpPr/>
          <p:nvPr userDrawn="1"/>
        </p:nvSpPr>
        <p:spPr>
          <a:xfrm rot="20983919" flipH="1">
            <a:off x="380095" y="2922637"/>
            <a:ext cx="103531" cy="8319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2" name="椭圆 821"/>
          <p:cNvSpPr/>
          <p:nvPr userDrawn="1"/>
        </p:nvSpPr>
        <p:spPr>
          <a:xfrm rot="16567917" flipH="1">
            <a:off x="631558" y="287311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3" name="椭圆 822"/>
          <p:cNvSpPr/>
          <p:nvPr userDrawn="1"/>
        </p:nvSpPr>
        <p:spPr>
          <a:xfrm rot="18367917" flipH="1">
            <a:off x="967243" y="284376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5" name="椭圆 824"/>
          <p:cNvSpPr/>
          <p:nvPr userDrawn="1"/>
        </p:nvSpPr>
        <p:spPr>
          <a:xfrm rot="6278055">
            <a:off x="2270176" y="2503031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6" name="椭圆 825"/>
          <p:cNvSpPr/>
          <p:nvPr userDrawn="1"/>
        </p:nvSpPr>
        <p:spPr>
          <a:xfrm rot="16567917" flipH="1">
            <a:off x="1772982" y="2760586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7" name="椭圆 826"/>
          <p:cNvSpPr/>
          <p:nvPr userDrawn="1"/>
        </p:nvSpPr>
        <p:spPr>
          <a:xfrm rot="16983129" flipH="1">
            <a:off x="1830469" y="274381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8" name="椭圆 827"/>
          <p:cNvSpPr/>
          <p:nvPr userDrawn="1"/>
        </p:nvSpPr>
        <p:spPr>
          <a:xfrm rot="18367917" flipH="1">
            <a:off x="1990238" y="2700888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9" name="椭圆 828"/>
          <p:cNvSpPr/>
          <p:nvPr userDrawn="1"/>
        </p:nvSpPr>
        <p:spPr>
          <a:xfrm rot="18783129" flipH="1">
            <a:off x="2074156" y="270925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0" name="椭圆 829"/>
          <p:cNvSpPr/>
          <p:nvPr userDrawn="1"/>
        </p:nvSpPr>
        <p:spPr>
          <a:xfrm rot="14452509">
            <a:off x="1894409" y="2566131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1" name="椭圆 830"/>
          <p:cNvSpPr/>
          <p:nvPr userDrawn="1"/>
        </p:nvSpPr>
        <p:spPr>
          <a:xfrm rot="14037297">
            <a:off x="1952444" y="2652016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32" name="椭圆 831"/>
          <p:cNvSpPr/>
          <p:nvPr userDrawn="1"/>
        </p:nvSpPr>
        <p:spPr>
          <a:xfrm rot="15510213" flipH="1">
            <a:off x="2267022" y="2498477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3" name="椭圆 832"/>
          <p:cNvSpPr/>
          <p:nvPr userDrawn="1"/>
        </p:nvSpPr>
        <p:spPr>
          <a:xfrm rot="20010213" flipH="1">
            <a:off x="2413945" y="2683131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4" name="椭圆 833"/>
          <p:cNvSpPr/>
          <p:nvPr userDrawn="1"/>
        </p:nvSpPr>
        <p:spPr>
          <a:xfrm rot="16241664" flipH="1">
            <a:off x="2308213" y="260562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5" name="椭圆 834"/>
          <p:cNvSpPr/>
          <p:nvPr userDrawn="1"/>
        </p:nvSpPr>
        <p:spPr>
          <a:xfrm rot="17082681" flipH="1">
            <a:off x="2240618" y="2686307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6" name="椭圆 835"/>
          <p:cNvSpPr/>
          <p:nvPr userDrawn="1"/>
        </p:nvSpPr>
        <p:spPr>
          <a:xfrm rot="20010213" flipH="1">
            <a:off x="2199334" y="2779206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7" name="椭圆 836"/>
          <p:cNvSpPr/>
          <p:nvPr userDrawn="1"/>
        </p:nvSpPr>
        <p:spPr>
          <a:xfrm rot="20010213" flipH="1">
            <a:off x="2296509" y="276084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9" name="椭圆 858"/>
          <p:cNvSpPr/>
          <p:nvPr userDrawn="1"/>
        </p:nvSpPr>
        <p:spPr>
          <a:xfrm rot="16567917" flipH="1">
            <a:off x="207519" y="384128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0" name="椭圆 859"/>
          <p:cNvSpPr/>
          <p:nvPr userDrawn="1"/>
        </p:nvSpPr>
        <p:spPr>
          <a:xfrm rot="16567917" flipH="1">
            <a:off x="250711" y="4089849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1" name="椭圆 860"/>
          <p:cNvSpPr/>
          <p:nvPr userDrawn="1"/>
        </p:nvSpPr>
        <p:spPr>
          <a:xfrm rot="16983129" flipH="1">
            <a:off x="308198" y="4073076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2" name="椭圆 861"/>
          <p:cNvSpPr/>
          <p:nvPr userDrawn="1"/>
        </p:nvSpPr>
        <p:spPr>
          <a:xfrm rot="18367917" flipH="1">
            <a:off x="543205" y="381192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3" name="椭圆 862"/>
          <p:cNvSpPr/>
          <p:nvPr userDrawn="1"/>
        </p:nvSpPr>
        <p:spPr>
          <a:xfrm rot="18367917" flipH="1">
            <a:off x="467969" y="4030150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4" name="椭圆 863"/>
          <p:cNvSpPr/>
          <p:nvPr userDrawn="1"/>
        </p:nvSpPr>
        <p:spPr>
          <a:xfrm rot="18783129" flipH="1">
            <a:off x="1878731" y="385482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5" name="椭圆 864"/>
          <p:cNvSpPr/>
          <p:nvPr userDrawn="1"/>
        </p:nvSpPr>
        <p:spPr>
          <a:xfrm rot="14452509">
            <a:off x="1243432" y="379683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6" name="椭圆 865"/>
          <p:cNvSpPr/>
          <p:nvPr userDrawn="1"/>
        </p:nvSpPr>
        <p:spPr>
          <a:xfrm rot="14037297">
            <a:off x="430174" y="3981280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67" name="椭圆 866"/>
          <p:cNvSpPr/>
          <p:nvPr userDrawn="1"/>
        </p:nvSpPr>
        <p:spPr>
          <a:xfrm rot="15510213" flipH="1">
            <a:off x="744751" y="382773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8" name="椭圆 867"/>
          <p:cNvSpPr/>
          <p:nvPr userDrawn="1"/>
        </p:nvSpPr>
        <p:spPr>
          <a:xfrm rot="15510213" flipH="1">
            <a:off x="804252" y="403413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9" name="椭圆 868"/>
          <p:cNvSpPr/>
          <p:nvPr userDrawn="1"/>
        </p:nvSpPr>
        <p:spPr>
          <a:xfrm rot="16241664" flipH="1">
            <a:off x="785944" y="393488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0" name="椭圆 869"/>
          <p:cNvSpPr/>
          <p:nvPr userDrawn="1"/>
        </p:nvSpPr>
        <p:spPr>
          <a:xfrm rot="15510213" flipH="1">
            <a:off x="855168" y="3956241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1" name="椭圆 870"/>
          <p:cNvSpPr/>
          <p:nvPr userDrawn="1"/>
        </p:nvSpPr>
        <p:spPr>
          <a:xfrm rot="17082681" flipH="1">
            <a:off x="718347" y="4015569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2" name="椭圆 871"/>
          <p:cNvSpPr/>
          <p:nvPr userDrawn="1"/>
        </p:nvSpPr>
        <p:spPr>
          <a:xfrm rot="20010213" flipH="1">
            <a:off x="677063" y="410847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3" name="椭圆 872"/>
          <p:cNvSpPr/>
          <p:nvPr userDrawn="1"/>
        </p:nvSpPr>
        <p:spPr>
          <a:xfrm rot="20010213" flipH="1">
            <a:off x="774240" y="409011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4" name="椭圆 873"/>
          <p:cNvSpPr/>
          <p:nvPr userDrawn="1"/>
        </p:nvSpPr>
        <p:spPr>
          <a:xfrm rot="7335759" flipH="1">
            <a:off x="788697" y="386737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5" name="组合 874"/>
          <p:cNvGrpSpPr/>
          <p:nvPr userDrawn="1"/>
        </p:nvGrpSpPr>
        <p:grpSpPr>
          <a:xfrm rot="21000137" flipH="1">
            <a:off x="958051" y="4003743"/>
            <a:ext cx="639819" cy="253634"/>
            <a:chOff x="10532127" y="1390185"/>
            <a:chExt cx="723329" cy="286738"/>
          </a:xfrm>
        </p:grpSpPr>
        <p:sp>
          <p:nvSpPr>
            <p:cNvPr id="876" name="椭圆 87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7" name="椭圆 87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8" name="椭圆 87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9" name="椭圆 87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0" name="椭圆 87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1" name="椭圆 88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2" name="组合 881"/>
          <p:cNvGrpSpPr/>
          <p:nvPr userDrawn="1"/>
        </p:nvGrpSpPr>
        <p:grpSpPr>
          <a:xfrm rot="20515698" flipH="1">
            <a:off x="308198" y="4501545"/>
            <a:ext cx="909258" cy="507894"/>
            <a:chOff x="10613016" y="1673985"/>
            <a:chExt cx="909258" cy="507894"/>
          </a:xfrm>
        </p:grpSpPr>
        <p:sp>
          <p:nvSpPr>
            <p:cNvPr id="883" name="椭圆 882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4" name="椭圆 883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5" name="椭圆 884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6" name="椭圆 885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7" name="椭圆 886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8" name="椭圆 887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9" name="椭圆 888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0" name="椭圆 889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91" name="椭圆 890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2" name="椭圆 891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3" name="椭圆 892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4" name="组合 893"/>
          <p:cNvGrpSpPr/>
          <p:nvPr userDrawn="1"/>
        </p:nvGrpSpPr>
        <p:grpSpPr>
          <a:xfrm rot="21000137" flipH="1">
            <a:off x="450352" y="4073040"/>
            <a:ext cx="641382" cy="213126"/>
            <a:chOff x="10044947" y="1450855"/>
            <a:chExt cx="725096" cy="240943"/>
          </a:xfrm>
        </p:grpSpPr>
        <p:sp>
          <p:nvSpPr>
            <p:cNvPr id="895" name="椭圆 8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6" name="椭圆 8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7" name="椭圆 8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8" name="椭圆 8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9" name="椭圆 898"/>
          <p:cNvSpPr/>
          <p:nvPr userDrawn="1"/>
        </p:nvSpPr>
        <p:spPr>
          <a:xfrm rot="16567917" flipH="1">
            <a:off x="630654" y="415112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0" name="椭圆 899"/>
          <p:cNvSpPr/>
          <p:nvPr userDrawn="1"/>
        </p:nvSpPr>
        <p:spPr>
          <a:xfrm rot="18367917" flipH="1">
            <a:off x="966339" y="412176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1" name="组合 900"/>
          <p:cNvGrpSpPr/>
          <p:nvPr userDrawn="1"/>
        </p:nvGrpSpPr>
        <p:grpSpPr>
          <a:xfrm rot="245200">
            <a:off x="-341140" y="3026091"/>
            <a:ext cx="3656593" cy="2237520"/>
            <a:chOff x="-190665" y="3059636"/>
            <a:chExt cx="4427222" cy="2237520"/>
          </a:xfrm>
        </p:grpSpPr>
        <p:cxnSp>
          <p:nvCxnSpPr>
            <p:cNvPr id="902" name="直接连接符 901"/>
            <p:cNvCxnSpPr/>
            <p:nvPr/>
          </p:nvCxnSpPr>
          <p:spPr>
            <a:xfrm rot="21354800" flipV="1">
              <a:off x="1195850" y="3246234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5" name="直接连接符 904"/>
            <p:cNvCxnSpPr/>
            <p:nvPr/>
          </p:nvCxnSpPr>
          <p:spPr>
            <a:xfrm rot="21354800" flipV="1">
              <a:off x="1310153" y="3467847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6" name="直接连接符 905"/>
            <p:cNvCxnSpPr/>
            <p:nvPr/>
          </p:nvCxnSpPr>
          <p:spPr>
            <a:xfrm rot="21354800" flipV="1">
              <a:off x="-32109" y="3059636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0" name="组合 909"/>
          <p:cNvGrpSpPr/>
          <p:nvPr userDrawn="1"/>
        </p:nvGrpSpPr>
        <p:grpSpPr>
          <a:xfrm rot="21354800" flipH="1">
            <a:off x="8826307" y="2954959"/>
            <a:ext cx="3536202" cy="2303867"/>
            <a:chOff x="-190665" y="2993289"/>
            <a:chExt cx="4281459" cy="2303867"/>
          </a:xfrm>
        </p:grpSpPr>
        <p:cxnSp>
          <p:nvCxnSpPr>
            <p:cNvPr id="911" name="直接连接符 910"/>
            <p:cNvCxnSpPr/>
            <p:nvPr/>
          </p:nvCxnSpPr>
          <p:spPr>
            <a:xfrm rot="21354800" flipV="1">
              <a:off x="1088794" y="3616743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4" name="直接连接符 913"/>
            <p:cNvCxnSpPr/>
            <p:nvPr/>
          </p:nvCxnSpPr>
          <p:spPr>
            <a:xfrm rot="21354800" flipV="1">
              <a:off x="627187" y="3584481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5" name="直接连接符 914"/>
            <p:cNvCxnSpPr/>
            <p:nvPr/>
          </p:nvCxnSpPr>
          <p:spPr>
            <a:xfrm rot="21354800" flipV="1">
              <a:off x="-177872" y="2993289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6" name="椭圆 915"/>
          <p:cNvSpPr/>
          <p:nvPr userDrawn="1"/>
        </p:nvSpPr>
        <p:spPr>
          <a:xfrm rot="6125221">
            <a:off x="11874967" y="3722975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7" name="椭圆 916"/>
          <p:cNvSpPr/>
          <p:nvPr userDrawn="1"/>
        </p:nvSpPr>
        <p:spPr>
          <a:xfrm rot="6125221">
            <a:off x="11849799" y="3960582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8" name="椭圆 917"/>
          <p:cNvSpPr/>
          <p:nvPr userDrawn="1"/>
        </p:nvSpPr>
        <p:spPr>
          <a:xfrm rot="5710009">
            <a:off x="11841786" y="3933307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9" name="椭圆 918"/>
          <p:cNvSpPr/>
          <p:nvPr userDrawn="1"/>
        </p:nvSpPr>
        <p:spPr>
          <a:xfrm rot="4325221">
            <a:off x="11565286" y="359014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0" name="椭圆 919"/>
          <p:cNvSpPr/>
          <p:nvPr userDrawn="1"/>
        </p:nvSpPr>
        <p:spPr>
          <a:xfrm rot="4325221">
            <a:off x="11662097" y="3835951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1" name="椭圆 920"/>
          <p:cNvSpPr/>
          <p:nvPr userDrawn="1"/>
        </p:nvSpPr>
        <p:spPr>
          <a:xfrm rot="3910009">
            <a:off x="10418223" y="3234968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2" name="椭圆 921"/>
          <p:cNvSpPr/>
          <p:nvPr userDrawn="1"/>
        </p:nvSpPr>
        <p:spPr>
          <a:xfrm rot="8240629" flipH="1">
            <a:off x="10904882" y="335687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3" name="椭圆 922"/>
          <p:cNvSpPr/>
          <p:nvPr userDrawn="1"/>
        </p:nvSpPr>
        <p:spPr>
          <a:xfrm rot="8655841" flipH="1">
            <a:off x="11766223" y="3809837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24" name="椭圆 923"/>
          <p:cNvSpPr/>
          <p:nvPr userDrawn="1"/>
        </p:nvSpPr>
        <p:spPr>
          <a:xfrm rot="7182925">
            <a:off x="11420259" y="355038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5" name="椭圆 924"/>
          <p:cNvSpPr/>
          <p:nvPr userDrawn="1"/>
        </p:nvSpPr>
        <p:spPr>
          <a:xfrm rot="7182925">
            <a:off x="11299211" y="3727828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6" name="椭圆 925"/>
          <p:cNvSpPr/>
          <p:nvPr userDrawn="1"/>
        </p:nvSpPr>
        <p:spPr>
          <a:xfrm rot="6451474">
            <a:off x="11347632" y="363927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7" name="椭圆 926"/>
          <p:cNvSpPr/>
          <p:nvPr userDrawn="1"/>
        </p:nvSpPr>
        <p:spPr>
          <a:xfrm rot="7182925">
            <a:off x="11205720" y="3626779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8" name="椭圆 927"/>
          <p:cNvSpPr/>
          <p:nvPr userDrawn="1"/>
        </p:nvSpPr>
        <p:spPr>
          <a:xfrm rot="5610457">
            <a:off x="11496015" y="3754593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9" name="椭圆 928"/>
          <p:cNvSpPr/>
          <p:nvPr userDrawn="1"/>
        </p:nvSpPr>
        <p:spPr>
          <a:xfrm rot="2682925">
            <a:off x="11522403" y="3858345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0" name="椭圆 929"/>
          <p:cNvSpPr/>
          <p:nvPr userDrawn="1"/>
        </p:nvSpPr>
        <p:spPr>
          <a:xfrm rot="2682925">
            <a:off x="11435838" y="3810523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1" name="椭圆 930"/>
          <p:cNvSpPr/>
          <p:nvPr userDrawn="1"/>
        </p:nvSpPr>
        <p:spPr>
          <a:xfrm rot="15357379">
            <a:off x="11366124" y="3574291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32" name="组合 931"/>
          <p:cNvGrpSpPr/>
          <p:nvPr userDrawn="1"/>
        </p:nvGrpSpPr>
        <p:grpSpPr>
          <a:xfrm rot="1693001">
            <a:off x="10660664" y="3570388"/>
            <a:ext cx="639819" cy="253634"/>
            <a:chOff x="10532127" y="1390185"/>
            <a:chExt cx="723329" cy="286738"/>
          </a:xfrm>
        </p:grpSpPr>
        <p:sp>
          <p:nvSpPr>
            <p:cNvPr id="933" name="椭圆 932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4" name="椭圆 933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5" name="椭圆 934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6" name="椭圆 935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7" name="椭圆 936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8" name="椭圆 937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9" name="组合 938"/>
          <p:cNvGrpSpPr/>
          <p:nvPr userDrawn="1"/>
        </p:nvGrpSpPr>
        <p:grpSpPr>
          <a:xfrm rot="2177440">
            <a:off x="10819870" y="4197918"/>
            <a:ext cx="909258" cy="507894"/>
            <a:chOff x="10613016" y="1673985"/>
            <a:chExt cx="909258" cy="507894"/>
          </a:xfrm>
        </p:grpSpPr>
        <p:sp>
          <p:nvSpPr>
            <p:cNvPr id="940" name="椭圆 939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1" name="椭圆 940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2" name="椭圆 941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3" name="椭圆 942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4" name="椭圆 943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5" name="椭圆 944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6" name="椭圆 945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7" name="椭圆 946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8" name="椭圆 947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9" name="椭圆 948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0" name="椭圆 949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1" name="组合 950"/>
          <p:cNvGrpSpPr/>
          <p:nvPr userDrawn="1"/>
        </p:nvGrpSpPr>
        <p:grpSpPr>
          <a:xfrm rot="1693001">
            <a:off x="11126055" y="3795714"/>
            <a:ext cx="641382" cy="213126"/>
            <a:chOff x="10044947" y="1450855"/>
            <a:chExt cx="725096" cy="240943"/>
          </a:xfrm>
        </p:grpSpPr>
        <p:sp>
          <p:nvSpPr>
            <p:cNvPr id="952" name="椭圆 951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3" name="椭圆 952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4" name="椭圆 953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5" name="椭圆 954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6" name="椭圆 955"/>
          <p:cNvSpPr/>
          <p:nvPr userDrawn="1"/>
        </p:nvSpPr>
        <p:spPr>
          <a:xfrm rot="6125221">
            <a:off x="11376173" y="388498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7" name="椭圆 956"/>
          <p:cNvSpPr/>
          <p:nvPr userDrawn="1"/>
        </p:nvSpPr>
        <p:spPr>
          <a:xfrm rot="4325221">
            <a:off x="11066493" y="3752158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9" name="直接连接符 958"/>
          <p:cNvCxnSpPr/>
          <p:nvPr userDrawn="1"/>
        </p:nvCxnSpPr>
        <p:spPr>
          <a:xfrm flipH="1">
            <a:off x="1228599" y="4765973"/>
            <a:ext cx="2054989" cy="1608378"/>
          </a:xfrm>
          <a:prstGeom prst="line">
            <a:avLst/>
          </a:prstGeom>
          <a:ln w="2540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3" name="直接连接符 962"/>
          <p:cNvCxnSpPr/>
          <p:nvPr userDrawn="1"/>
        </p:nvCxnSpPr>
        <p:spPr>
          <a:xfrm>
            <a:off x="9104132" y="4714518"/>
            <a:ext cx="920569" cy="671180"/>
          </a:xfrm>
          <a:prstGeom prst="line">
            <a:avLst/>
          </a:prstGeom>
          <a:ln w="190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1" name="椭圆 970"/>
          <p:cNvSpPr/>
          <p:nvPr userDrawn="1"/>
        </p:nvSpPr>
        <p:spPr>
          <a:xfrm rot="4211089">
            <a:off x="8145949" y="164928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3" name="椭圆 972"/>
          <p:cNvSpPr/>
          <p:nvPr userDrawn="1"/>
        </p:nvSpPr>
        <p:spPr>
          <a:xfrm rot="4211089">
            <a:off x="8194262" y="1825198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5" name="椭圆 974"/>
          <p:cNvSpPr/>
          <p:nvPr userDrawn="1"/>
        </p:nvSpPr>
        <p:spPr>
          <a:xfrm rot="3795877">
            <a:off x="8156697" y="1837317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6" name="椭圆 975"/>
          <p:cNvSpPr/>
          <p:nvPr userDrawn="1"/>
        </p:nvSpPr>
        <p:spPr>
          <a:xfrm rot="2411089">
            <a:off x="7815414" y="1710717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7" name="椭圆 976"/>
          <p:cNvSpPr/>
          <p:nvPr userDrawn="1"/>
        </p:nvSpPr>
        <p:spPr>
          <a:xfrm rot="2411089">
            <a:off x="7974267" y="1840026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8" name="椭圆 977"/>
          <p:cNvSpPr/>
          <p:nvPr userDrawn="1"/>
        </p:nvSpPr>
        <p:spPr>
          <a:xfrm rot="1995877">
            <a:off x="6598193" y="2075155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9" name="椭圆 978"/>
          <p:cNvSpPr/>
          <p:nvPr userDrawn="1"/>
        </p:nvSpPr>
        <p:spPr>
          <a:xfrm rot="6326497" flipH="1">
            <a:off x="7171228" y="174635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" name="椭圆 979"/>
          <p:cNvSpPr/>
          <p:nvPr userDrawn="1"/>
        </p:nvSpPr>
        <p:spPr>
          <a:xfrm rot="6741709" flipH="1">
            <a:off x="8026867" y="1816040"/>
            <a:ext cx="3798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1" name="椭圆 980"/>
          <p:cNvSpPr/>
          <p:nvPr userDrawn="1"/>
        </p:nvSpPr>
        <p:spPr>
          <a:xfrm rot="5268793">
            <a:off x="7645351" y="178153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3" name="椭圆 982"/>
          <p:cNvSpPr/>
          <p:nvPr userDrawn="1"/>
        </p:nvSpPr>
        <p:spPr>
          <a:xfrm rot="5268793">
            <a:off x="7618317" y="192202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4" name="椭圆 983"/>
          <p:cNvSpPr/>
          <p:nvPr userDrawn="1"/>
        </p:nvSpPr>
        <p:spPr>
          <a:xfrm rot="4537342">
            <a:off x="7621305" y="185690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5" name="椭圆 984"/>
          <p:cNvSpPr/>
          <p:nvPr userDrawn="1"/>
        </p:nvSpPr>
        <p:spPr>
          <a:xfrm rot="5268793">
            <a:off x="7515223" y="1878991"/>
            <a:ext cx="124375" cy="24689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6" name="椭圆 985"/>
          <p:cNvSpPr/>
          <p:nvPr userDrawn="1"/>
        </p:nvSpPr>
        <p:spPr>
          <a:xfrm rot="3696325">
            <a:off x="7767226" y="1899772"/>
            <a:ext cx="27011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7" name="椭圆 986"/>
          <p:cNvSpPr/>
          <p:nvPr userDrawn="1"/>
        </p:nvSpPr>
        <p:spPr>
          <a:xfrm rot="768793">
            <a:off x="7821607" y="1958078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8" name="椭圆 987"/>
          <p:cNvSpPr/>
          <p:nvPr userDrawn="1"/>
        </p:nvSpPr>
        <p:spPr>
          <a:xfrm rot="768793">
            <a:off x="7724451" y="1969820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9" name="椭圆 988"/>
          <p:cNvSpPr/>
          <p:nvPr userDrawn="1"/>
        </p:nvSpPr>
        <p:spPr>
          <a:xfrm rot="13443247">
            <a:off x="7608563" y="1816208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0" name="组合 989"/>
          <p:cNvGrpSpPr/>
          <p:nvPr userDrawn="1"/>
        </p:nvGrpSpPr>
        <p:grpSpPr>
          <a:xfrm rot="21378869">
            <a:off x="7134514" y="2494709"/>
            <a:ext cx="639819" cy="159886"/>
            <a:chOff x="10532127" y="1390185"/>
            <a:chExt cx="723329" cy="286738"/>
          </a:xfrm>
        </p:grpSpPr>
        <p:sp>
          <p:nvSpPr>
            <p:cNvPr id="1010" name="椭圆 1009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1" name="椭圆 1010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2" name="椭圆 1011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3" name="椭圆 1012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4" name="椭圆 1013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5" name="椭圆 1014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1" name="组合 990"/>
          <p:cNvGrpSpPr/>
          <p:nvPr userDrawn="1"/>
        </p:nvGrpSpPr>
        <p:grpSpPr>
          <a:xfrm rot="21119449">
            <a:off x="6548325" y="1945389"/>
            <a:ext cx="909258" cy="395622"/>
            <a:chOff x="10613016" y="1554285"/>
            <a:chExt cx="909258" cy="627594"/>
          </a:xfrm>
          <a:solidFill>
            <a:schemeClr val="bg1"/>
          </a:solidFill>
        </p:grpSpPr>
        <p:sp>
          <p:nvSpPr>
            <p:cNvPr id="999" name="椭圆 998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0" name="椭圆 999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1" name="椭圆 1000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2" name="椭圆 1001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3" name="椭圆 1002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4" name="椭圆 1003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5" name="椭圆 1004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6" name="椭圆 1005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7" name="椭圆 1006"/>
            <p:cNvSpPr/>
            <p:nvPr userDrawn="1"/>
          </p:nvSpPr>
          <p:spPr>
            <a:xfrm rot="11607471">
              <a:off x="10928623" y="1554285"/>
              <a:ext cx="53620" cy="52629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8" name="椭圆 1007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9" name="椭圆 1008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2" name="组合 991"/>
          <p:cNvGrpSpPr/>
          <p:nvPr userDrawn="1"/>
        </p:nvGrpSpPr>
        <p:grpSpPr>
          <a:xfrm rot="21378869">
            <a:off x="7449207" y="1953223"/>
            <a:ext cx="641382" cy="134350"/>
            <a:chOff x="10044947" y="1450855"/>
            <a:chExt cx="725096" cy="240943"/>
          </a:xfrm>
        </p:grpSpPr>
        <p:sp>
          <p:nvSpPr>
            <p:cNvPr id="995" name="椭圆 9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6" name="椭圆 9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7" name="椭圆 9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8" name="椭圆 9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3" name="椭圆 992"/>
          <p:cNvSpPr/>
          <p:nvPr userDrawn="1"/>
        </p:nvSpPr>
        <p:spPr>
          <a:xfrm rot="4211089">
            <a:off x="7781026" y="1939154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4188621" y="1495605"/>
            <a:ext cx="3605860" cy="1693002"/>
            <a:chOff x="4188621" y="1495605"/>
            <a:chExt cx="3605860" cy="1693002"/>
          </a:xfrm>
        </p:grpSpPr>
        <p:cxnSp>
          <p:nvCxnSpPr>
            <p:cNvPr id="968" name="直接连接符 967"/>
            <p:cNvCxnSpPr/>
            <p:nvPr userDrawn="1"/>
          </p:nvCxnSpPr>
          <p:spPr>
            <a:xfrm flipH="1">
              <a:off x="7473990" y="2561160"/>
              <a:ext cx="320491" cy="45347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0" name="直接连接符 969"/>
            <p:cNvCxnSpPr/>
            <p:nvPr userDrawn="1"/>
          </p:nvCxnSpPr>
          <p:spPr>
            <a:xfrm flipH="1" flipV="1">
              <a:off x="7157093" y="3102332"/>
              <a:ext cx="380693" cy="862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2" name="直接连接符 971"/>
            <p:cNvCxnSpPr/>
            <p:nvPr userDrawn="1"/>
          </p:nvCxnSpPr>
          <p:spPr>
            <a:xfrm>
              <a:off x="4759617" y="1646180"/>
              <a:ext cx="135371" cy="636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4" name="直接连接符 973"/>
            <p:cNvCxnSpPr/>
            <p:nvPr userDrawn="1"/>
          </p:nvCxnSpPr>
          <p:spPr>
            <a:xfrm>
              <a:off x="4188621" y="2338926"/>
              <a:ext cx="365752" cy="59502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2" name="直接连接符 981"/>
            <p:cNvCxnSpPr/>
            <p:nvPr userDrawn="1"/>
          </p:nvCxnSpPr>
          <p:spPr>
            <a:xfrm>
              <a:off x="4412681" y="1883428"/>
              <a:ext cx="280693" cy="109547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0" name="直接连接符 959"/>
            <p:cNvCxnSpPr/>
            <p:nvPr userDrawn="1"/>
          </p:nvCxnSpPr>
          <p:spPr>
            <a:xfrm flipH="1">
              <a:off x="7158114" y="1495605"/>
              <a:ext cx="239672" cy="10721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2" name="直接连接符 961"/>
            <p:cNvCxnSpPr/>
            <p:nvPr userDrawn="1"/>
          </p:nvCxnSpPr>
          <p:spPr>
            <a:xfrm flipH="1">
              <a:off x="7081412" y="2264263"/>
              <a:ext cx="248362" cy="7672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7" name="直接连接符 966"/>
            <p:cNvCxnSpPr/>
            <p:nvPr userDrawn="1"/>
          </p:nvCxnSpPr>
          <p:spPr>
            <a:xfrm flipV="1">
              <a:off x="4664366" y="2813058"/>
              <a:ext cx="124826" cy="7287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16" name="组合 1015"/>
            <p:cNvGrpSpPr/>
            <p:nvPr userDrawn="1"/>
          </p:nvGrpSpPr>
          <p:grpSpPr>
            <a:xfrm rot="10468752">
              <a:off x="4932958" y="2500956"/>
              <a:ext cx="909258" cy="395622"/>
              <a:chOff x="10613016" y="1554285"/>
              <a:chExt cx="909258" cy="627594"/>
            </a:xfrm>
            <a:solidFill>
              <a:schemeClr val="bg1"/>
            </a:solidFill>
          </p:grpSpPr>
          <p:sp>
            <p:nvSpPr>
              <p:cNvPr id="1017" name="椭圆 1016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8" name="椭圆 1017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9" name="椭圆 1018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0" name="椭圆 1019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1" name="椭圆 1020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2" name="椭圆 1021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3" name="椭圆 1022"/>
              <p:cNvSpPr/>
              <p:nvPr userDrawn="1"/>
            </p:nvSpPr>
            <p:spPr>
              <a:xfrm rot="9907023">
                <a:off x="11439065" y="2115018"/>
                <a:ext cx="83209" cy="66861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4" name="椭圆 1023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025" name="椭圆 1024"/>
              <p:cNvSpPr/>
              <p:nvPr userDrawn="1"/>
            </p:nvSpPr>
            <p:spPr>
              <a:xfrm rot="11607471">
                <a:off x="10928623" y="1554285"/>
                <a:ext cx="53620" cy="52629"/>
              </a:xfrm>
              <a:prstGeom prst="ellipse">
                <a:avLst/>
              </a:prstGeom>
              <a:solidFill>
                <a:schemeClr val="bg1">
                  <a:alpha val="39000"/>
                </a:schemeClr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6" name="椭圆 1025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7" name="椭圆 1026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94" name="椭圆 993"/>
          <p:cNvSpPr/>
          <p:nvPr userDrawn="1"/>
        </p:nvSpPr>
        <p:spPr>
          <a:xfrm rot="2411089">
            <a:off x="7253557" y="2038972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892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5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5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5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5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25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25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25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25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25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25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25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25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25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25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25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25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25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25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25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25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25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25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25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25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75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75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75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75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75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75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75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75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75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75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9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9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125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125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125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125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125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125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125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125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125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125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125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125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125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125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5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125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125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1" dur="125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2" dur="125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125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125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12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12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125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125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5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5" dur="11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6" dur="11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6" dur="10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0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5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4" dur="5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9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5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4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4"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5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4" dur="10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10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4" dur="10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9"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4" dur="175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5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9" dur="175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0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4" dur="175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5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9" dur="175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0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4" dur="175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5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9" dur="175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0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175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5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9" dur="175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0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4" dur="175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5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9" dur="175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0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4" dur="175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5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9" dur="175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0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4" dur="175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5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175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0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4" dur="175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5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175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0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4" dur="175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5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175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0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4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5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1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5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0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4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5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9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0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9" dur="5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0" dur="5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1" dur="5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4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5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4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5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9"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0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1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4"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5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9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0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1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4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5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9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0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4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5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6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0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4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5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9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9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4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5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0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1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5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9"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1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9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5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0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1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4"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5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6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9"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0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1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4"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9"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0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4"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5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6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0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1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4" dur="75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5" dur="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6" dur="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9" dur="75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0" dur="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1" dur="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4" dur="75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5" dur="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9" dur="75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0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4" dur="75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5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9" dur="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0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1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4" dur="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5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6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9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1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4"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5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9" dur="12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0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4" dur="125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5" dur="12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6" dur="12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9" dur="125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0" dur="12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1" dur="12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4" dur="125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5" dur="12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6" dur="12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9" dur="125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0" dur="12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1" dur="12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125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5" dur="12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2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9" dur="125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0" dur="12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12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4" dur="10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5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6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9" dur="10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0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1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2" fill="hold">
                      <p:stCondLst>
                        <p:cond delay="indefinite"/>
                      </p:stCondLst>
                      <p:childTnLst>
                        <p:par>
                          <p:cTn id="993" fill="hold">
                            <p:stCondLst>
                              <p:cond delay="0"/>
                            </p:stCondLst>
                            <p:childTnLst>
                              <p:par>
                                <p:cTn id="9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6" dur="7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9" dur="11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0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2" dur="900"/>
                                        <p:tgtEl>
                                          <p:spTgt spid="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3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5" dur="14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6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8" dur="15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1" dur="16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" grpId="0" animBg="1"/>
      <p:bldP spid="634" grpId="0" animBg="1"/>
      <p:bldP spid="635" grpId="0" animBg="1"/>
      <p:bldP spid="636" grpId="0" animBg="1"/>
      <p:bldP spid="637" grpId="0" animBg="1"/>
      <p:bldP spid="638" grpId="0" animBg="1"/>
      <p:bldP spid="639" grpId="0" animBg="1"/>
      <p:bldP spid="640" grpId="0" animBg="1"/>
      <p:bldP spid="641" grpId="0" animBg="1"/>
      <p:bldP spid="642" grpId="0" animBg="1"/>
      <p:bldP spid="643" grpId="0" animBg="1"/>
      <p:bldP spid="644" grpId="0" animBg="1"/>
      <p:bldP spid="645" grpId="0" animBg="1"/>
      <p:bldP spid="646" grpId="0" animBg="1"/>
      <p:bldP spid="647" grpId="0" animBg="1"/>
      <p:bldP spid="648" grpId="0" animBg="1"/>
      <p:bldP spid="649" grpId="0" animBg="1"/>
      <p:bldP spid="650" grpId="0" animBg="1"/>
      <p:bldP spid="651" grpId="0" animBg="1"/>
      <p:bldP spid="652" grpId="0" animBg="1"/>
      <p:bldP spid="653" grpId="0" animBg="1"/>
      <p:bldP spid="654" grpId="0" animBg="1"/>
      <p:bldP spid="655" grpId="0" animBg="1"/>
      <p:bldP spid="656" grpId="0" animBg="1"/>
      <p:bldP spid="657" grpId="0" animBg="1"/>
      <p:bldP spid="658" grpId="0" animBg="1"/>
      <p:bldP spid="659" grpId="0" animBg="1"/>
      <p:bldP spid="660" grpId="0" animBg="1"/>
      <p:bldP spid="661" grpId="0" animBg="1"/>
      <p:bldP spid="662" grpId="0" animBg="1"/>
      <p:bldP spid="663" grpId="0" animBg="1"/>
      <p:bldP spid="664" grpId="0" animBg="1"/>
      <p:bldP spid="665" grpId="0" animBg="1"/>
      <p:bldP spid="666" grpId="0" animBg="1"/>
      <p:bldP spid="667" grpId="0" animBg="1"/>
      <p:bldP spid="668" grpId="0" animBg="1"/>
      <p:bldP spid="669" grpId="0" animBg="1"/>
      <p:bldP spid="670" grpId="0" animBg="1"/>
      <p:bldP spid="671" grpId="0" animBg="1"/>
      <p:bldP spid="672" grpId="0" animBg="1"/>
      <p:bldP spid="673" grpId="0" animBg="1"/>
      <p:bldP spid="674" grpId="0" animBg="1"/>
      <p:bldP spid="675" grpId="0" animBg="1"/>
      <p:bldP spid="676" grpId="0" animBg="1"/>
      <p:bldP spid="677" grpId="0" animBg="1"/>
      <p:bldP spid="678" grpId="0" animBg="1"/>
      <p:bldP spid="679" grpId="0" animBg="1"/>
      <p:bldP spid="680" grpId="0" animBg="1"/>
      <p:bldP spid="681" grpId="0" animBg="1"/>
      <p:bldP spid="682" grpId="0" animBg="1"/>
      <p:bldP spid="683" grpId="0" animBg="1"/>
      <p:bldP spid="684" grpId="0" animBg="1"/>
      <p:bldP spid="686" grpId="0" animBg="1"/>
      <p:bldP spid="687" grpId="0" animBg="1"/>
      <p:bldP spid="688" grpId="0" animBg="1"/>
      <p:bldP spid="689" grpId="0" animBg="1"/>
      <p:bldP spid="690" grpId="0" animBg="1"/>
      <p:bldP spid="691" grpId="0" animBg="1"/>
      <p:bldP spid="692" grpId="0" animBg="1"/>
      <p:bldP spid="693" grpId="0" animBg="1"/>
      <p:bldP spid="694" grpId="0" animBg="1"/>
      <p:bldP spid="695" grpId="0" animBg="1"/>
      <p:bldP spid="696" grpId="0" animBg="1"/>
      <p:bldP spid="697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05" grpId="0" animBg="1"/>
      <p:bldP spid="706" grpId="0" animBg="1"/>
      <p:bldP spid="707" grpId="0" animBg="1"/>
      <p:bldP spid="708" grpId="0" animBg="1"/>
      <p:bldP spid="709" grpId="0" animBg="1"/>
      <p:bldP spid="710" grpId="0" animBg="1"/>
      <p:bldP spid="711" grpId="0" animBg="1"/>
      <p:bldP spid="712" grpId="0" animBg="1"/>
      <p:bldP spid="713" grpId="0" animBg="1"/>
      <p:bldP spid="714" grpId="0" animBg="1"/>
      <p:bldP spid="715" grpId="0" animBg="1"/>
      <p:bldP spid="716" grpId="0" animBg="1"/>
      <p:bldP spid="717" grpId="0" animBg="1"/>
      <p:bldP spid="718" grpId="0" animBg="1"/>
      <p:bldP spid="719" grpId="0" animBg="1"/>
      <p:bldP spid="720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animBg="1"/>
      <p:bldP spid="732" grpId="0" animBg="1"/>
      <p:bldP spid="733" grpId="0" animBg="1"/>
      <p:bldP spid="734" grpId="0" animBg="1"/>
      <p:bldP spid="735" grpId="0" animBg="1"/>
      <p:bldP spid="736" grpId="0" animBg="1"/>
      <p:bldP spid="737" grpId="0" animBg="1"/>
      <p:bldP spid="740" grpId="0" animBg="1"/>
      <p:bldP spid="741" grpId="0" animBg="1"/>
      <p:bldP spid="743" grpId="0"/>
      <p:bldP spid="744" grpId="0" animBg="1"/>
      <p:bldP spid="746" grpId="0" animBg="1"/>
      <p:bldP spid="747" grpId="0" animBg="1"/>
      <p:bldP spid="748" grpId="0" animBg="1"/>
      <p:bldP spid="749" grpId="0" animBg="1"/>
      <p:bldP spid="750" grpId="0" animBg="1"/>
      <p:bldP spid="751" grpId="0" animBg="1"/>
      <p:bldP spid="752" grpId="0" animBg="1"/>
      <p:bldP spid="753" grpId="0" animBg="1"/>
      <p:bldP spid="754" grpId="0" animBg="1"/>
      <p:bldP spid="755" grpId="0" animBg="1"/>
      <p:bldP spid="756" grpId="0" animBg="1"/>
      <p:bldP spid="757" grpId="0" animBg="1"/>
      <p:bldP spid="758" grpId="0" animBg="1"/>
      <p:bldP spid="759" grpId="0" animBg="1"/>
      <p:bldP spid="760" grpId="0" animBg="1"/>
      <p:bldP spid="761" grpId="0" animBg="1"/>
      <p:bldP spid="765" grpId="0" animBg="1"/>
      <p:bldP spid="766" grpId="0" animBg="1"/>
      <p:bldP spid="803" grpId="0" animBg="1"/>
      <p:bldP spid="804" grpId="0" animBg="1"/>
      <p:bldP spid="805" grpId="0" animBg="1"/>
      <p:bldP spid="806" grpId="0" animBg="1"/>
      <p:bldP spid="807" grpId="0" animBg="1"/>
      <p:bldP spid="808" grpId="0" animBg="1"/>
      <p:bldP spid="809" grpId="0" animBg="1"/>
      <p:bldP spid="810" grpId="0" animBg="1"/>
      <p:bldP spid="811" grpId="0" animBg="1"/>
      <p:bldP spid="812" grpId="0" animBg="1"/>
      <p:bldP spid="813" grpId="0" animBg="1"/>
      <p:bldP spid="814" grpId="0" animBg="1"/>
      <p:bldP spid="815" grpId="0" animBg="1"/>
      <p:bldP spid="816" grpId="0" animBg="1"/>
      <p:bldP spid="817" grpId="0" animBg="1"/>
      <p:bldP spid="818" grpId="0" animBg="1"/>
      <p:bldP spid="853" grpId="0" animBg="1"/>
      <p:bldP spid="854" grpId="0" animBg="1"/>
      <p:bldP spid="855" grpId="0" animBg="1"/>
      <p:bldP spid="856" grpId="0" animBg="1"/>
      <p:bldP spid="857" grpId="0" animBg="1"/>
      <p:bldP spid="858" grpId="0" animBg="1"/>
      <p:bldP spid="842" grpId="0" animBg="1"/>
      <p:bldP spid="843" grpId="0" animBg="1"/>
      <p:bldP spid="844" grpId="0" animBg="1"/>
      <p:bldP spid="845" grpId="0" animBg="1"/>
      <p:bldP spid="846" grpId="0" animBg="1"/>
      <p:bldP spid="847" grpId="0" animBg="1"/>
      <p:bldP spid="848" grpId="0" animBg="1"/>
      <p:bldP spid="849" grpId="0" animBg="1"/>
      <p:bldP spid="850" grpId="0" animBg="1"/>
      <p:bldP spid="851" grpId="0" animBg="1"/>
      <p:bldP spid="852" grpId="0" animBg="1"/>
      <p:bldP spid="838" grpId="0" animBg="1"/>
      <p:bldP spid="839" grpId="0" animBg="1"/>
      <p:bldP spid="840" grpId="0" animBg="1"/>
      <p:bldP spid="841" grpId="0" animBg="1"/>
      <p:bldP spid="822" grpId="0" animBg="1"/>
      <p:bldP spid="823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0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836" grpId="0" animBg="1"/>
      <p:bldP spid="837" grpId="0" animBg="1"/>
      <p:bldP spid="859" grpId="0" animBg="1"/>
      <p:bldP spid="860" grpId="0" animBg="1"/>
      <p:bldP spid="861" grpId="0" animBg="1"/>
      <p:bldP spid="862" grpId="0" animBg="1"/>
      <p:bldP spid="863" grpId="0" animBg="1"/>
      <p:bldP spid="864" grpId="0" animBg="1"/>
      <p:bldP spid="865" grpId="0" animBg="1"/>
      <p:bldP spid="866" grpId="0" animBg="1"/>
      <p:bldP spid="867" grpId="0" animBg="1"/>
      <p:bldP spid="868" grpId="0" animBg="1"/>
      <p:bldP spid="869" grpId="0" animBg="1"/>
      <p:bldP spid="870" grpId="0" animBg="1"/>
      <p:bldP spid="871" grpId="0" animBg="1"/>
      <p:bldP spid="872" grpId="0" animBg="1"/>
      <p:bldP spid="873" grpId="0" animBg="1"/>
      <p:bldP spid="874" grpId="0" animBg="1"/>
      <p:bldP spid="899" grpId="0" animBg="1"/>
      <p:bldP spid="900" grpId="0" animBg="1"/>
      <p:bldP spid="916" grpId="0" animBg="1"/>
      <p:bldP spid="917" grpId="0" animBg="1"/>
      <p:bldP spid="918" grpId="0" animBg="1"/>
      <p:bldP spid="919" grpId="0" animBg="1"/>
      <p:bldP spid="920" grpId="0" animBg="1"/>
      <p:bldP spid="923" grpId="0" animBg="1"/>
      <p:bldP spid="925" grpId="0" animBg="1"/>
      <p:bldP spid="926" grpId="0" animBg="1"/>
      <p:bldP spid="927" grpId="0" animBg="1"/>
      <p:bldP spid="928" grpId="0" animBg="1"/>
      <p:bldP spid="929" grpId="0" animBg="1"/>
      <p:bldP spid="930" grpId="0" animBg="1"/>
      <p:bldP spid="956" grpId="0" animBg="1"/>
      <p:bldP spid="957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bg>
      <p:bgPr>
        <a:gradFill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图片 96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3311" y="-40714"/>
            <a:ext cx="12217443" cy="6858594"/>
          </a:xfrm>
          <a:prstGeom prst="rect">
            <a:avLst/>
          </a:prstGeom>
        </p:spPr>
      </p:pic>
      <p:pic>
        <p:nvPicPr>
          <p:cNvPr id="631" name="图片 6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5250"/>
            <a:ext cx="11430000" cy="1905000"/>
          </a:xfrm>
          <a:prstGeom prst="rect">
            <a:avLst/>
          </a:prstGeom>
        </p:spPr>
      </p:pic>
      <p:sp>
        <p:nvSpPr>
          <p:cNvPr id="9" name="椭圆 8"/>
          <p:cNvSpPr/>
          <p:nvPr userDrawn="1"/>
        </p:nvSpPr>
        <p:spPr>
          <a:xfrm>
            <a:off x="1385911" y="243592"/>
            <a:ext cx="9507264" cy="5333687"/>
          </a:xfrm>
          <a:prstGeom prst="ellipse">
            <a:avLst/>
          </a:prstGeom>
          <a:gradFill flip="none" rotWithShape="1">
            <a:gsLst>
              <a:gs pos="94643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1840402" y="1415215"/>
            <a:ext cx="8259482" cy="5244028"/>
          </a:xfrm>
          <a:prstGeom prst="ellipse">
            <a:avLst/>
          </a:prstGeom>
          <a:gradFill flip="none" rotWithShape="1">
            <a:gsLst>
              <a:gs pos="58000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533772" y="1233949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12" name="组合 11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22" name="组合 321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77" name="组合 47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80" name="组合 5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1" name="组合 5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2" name="组合 5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3" name="组合 5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4" name="椭圆 5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5" name="椭圆 5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4" name="组合 5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1" name="椭圆 5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2" name="椭圆 5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3" name="椭圆 5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8" name="组合 47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30" name="组合 5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1" name="组合 5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2" name="组合 5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3" name="组合 5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4" name="椭圆 5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5" name="椭圆 5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4" name="组合 5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1" name="椭圆 5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2" name="椭圆 5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3" name="椭圆 5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9" name="组合 47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80" name="组合 4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1" name="组合 4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2" name="组合 4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3" name="组合 4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4" name="椭圆 4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5" name="椭圆 4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4" name="组合 4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8" name="椭圆 4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9" name="椭圆 4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0" name="椭圆 4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1" name="椭圆 4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2" name="椭圆 4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3" name="椭圆 4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23" name="组合 322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24" name="组合 323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27" name="组合 4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8" name="组合 4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9" name="组合 4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0" name="组合 4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1" name="椭圆 4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2" name="椭圆 4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1" name="组合 4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8" name="椭圆 4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9" name="椭圆 4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0" name="椭圆 4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5" name="组合 324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77" name="组合 37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8" name="组合 37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9" name="组合 37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0" name="组合 37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1" name="椭圆 3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2" name="椭圆 3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1" name="组合 38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8" name="椭圆 3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9" name="椭圆 3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0" name="椭圆 3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6" name="组合 325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27" name="组合 3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8" name="组合 3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9" name="组合 3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0" name="组合 3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1" name="椭圆 3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2" name="椭圆 3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1" name="组合 3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3" name="椭圆 3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4" name="椭圆 3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5" name="椭圆 3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6" name="椭圆 3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7" name="椭圆 3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8" name="椭圆 3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9" name="椭圆 3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0" name="椭圆 3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13" name="组合 12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9" name="组合 168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72" name="组合 2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3" name="组合 2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4" name="组合 2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5" name="组合 2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6" name="椭圆 2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7" name="椭圆 2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6" name="组合 2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3" name="椭圆 2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4" name="椭圆 2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5" name="椭圆 2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0" name="组合 169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22" name="组合 22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3" name="组合 22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4" name="组合 22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5" name="组合 22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6" name="椭圆 2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7" name="椭圆 2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6" name="组合 22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3" name="椭圆 2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4" name="椭圆 2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5" name="椭圆 2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72" name="组合 1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3" name="组合 1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4" name="组合 1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5" name="组合 1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6" name="椭圆 1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7" name="椭圆 1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6" name="组合 1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0" name="椭圆 1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1" name="椭圆 1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2" name="椭圆 1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3" name="椭圆 1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4" name="椭圆 1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5" name="椭圆 1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5" name="组合 14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19" name="组合 1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0" name="组合 1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2" name="组合 1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3" name="椭圆 1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" name="椭圆 1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3" name="组合 1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0" name="椭圆 1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1" name="椭圆 1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" name="椭圆 1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69" name="组合 6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0" name="组合 6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1" name="组合 7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2" name="组合 7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3" name="椭圆 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4" name="椭圆 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3" name="组合 7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0" name="椭圆 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1" name="椭圆 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2" name="椭圆 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" name="组合 17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9" name="组合 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0" name="组合 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" name="椭圆 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椭圆 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" name="组合 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" name="椭圆 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椭圆 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" name="椭圆 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椭圆 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椭圆 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" name="椭圆 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椭圆 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" name="椭圆 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" name="椭圆 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sp>
        <p:nvSpPr>
          <p:cNvPr id="633" name="椭圆 632"/>
          <p:cNvSpPr/>
          <p:nvPr userDrawn="1"/>
        </p:nvSpPr>
        <p:spPr>
          <a:xfrm rot="21423552" flipH="1">
            <a:off x="5610049" y="2917731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4" name="椭圆 633"/>
          <p:cNvSpPr/>
          <p:nvPr userDrawn="1"/>
        </p:nvSpPr>
        <p:spPr>
          <a:xfrm rot="21423552" flipH="1">
            <a:off x="5468742" y="3018107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5" name="椭圆 634"/>
          <p:cNvSpPr/>
          <p:nvPr userDrawn="1"/>
        </p:nvSpPr>
        <p:spPr>
          <a:xfrm rot="238764" flipH="1">
            <a:off x="5536441" y="308913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6" name="椭圆 635"/>
          <p:cNvSpPr/>
          <p:nvPr userDrawn="1"/>
        </p:nvSpPr>
        <p:spPr>
          <a:xfrm rot="1623552" flipH="1">
            <a:off x="5687983" y="3271302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7" name="椭圆 636"/>
          <p:cNvSpPr/>
          <p:nvPr userDrawn="1"/>
        </p:nvSpPr>
        <p:spPr>
          <a:xfrm rot="1623552" flipH="1">
            <a:off x="5557419" y="3239996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椭圆 637"/>
          <p:cNvSpPr/>
          <p:nvPr userDrawn="1"/>
        </p:nvSpPr>
        <p:spPr>
          <a:xfrm rot="2038764" flipH="1">
            <a:off x="5605466" y="334354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9" name="椭圆 638"/>
          <p:cNvSpPr/>
          <p:nvPr userDrawn="1"/>
        </p:nvSpPr>
        <p:spPr>
          <a:xfrm rot="19308144">
            <a:off x="5476577" y="3144059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0" name="椭圆 639"/>
          <p:cNvSpPr/>
          <p:nvPr userDrawn="1"/>
        </p:nvSpPr>
        <p:spPr>
          <a:xfrm rot="19308144">
            <a:off x="5727403" y="3122622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1" name="椭圆 640"/>
          <p:cNvSpPr/>
          <p:nvPr userDrawn="1"/>
        </p:nvSpPr>
        <p:spPr>
          <a:xfrm rot="18892932">
            <a:off x="5656112" y="3219656"/>
            <a:ext cx="65175" cy="460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42" name="椭圆 641"/>
          <p:cNvSpPr/>
          <p:nvPr userDrawn="1"/>
        </p:nvSpPr>
        <p:spPr>
          <a:xfrm rot="20365848" flipH="1">
            <a:off x="5762004" y="3511250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3" name="椭圆 642"/>
          <p:cNvSpPr/>
          <p:nvPr userDrawn="1"/>
        </p:nvSpPr>
        <p:spPr>
          <a:xfrm rot="20365848" flipH="1">
            <a:off x="5640553" y="3841662"/>
            <a:ext cx="109065" cy="155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4" name="椭圆 643"/>
          <p:cNvSpPr/>
          <p:nvPr userDrawn="1"/>
        </p:nvSpPr>
        <p:spPr>
          <a:xfrm rot="20365848" flipH="1">
            <a:off x="5577032" y="3610013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5" name="椭圆 644"/>
          <p:cNvSpPr/>
          <p:nvPr userDrawn="1"/>
        </p:nvSpPr>
        <p:spPr>
          <a:xfrm rot="3265848" flipH="1">
            <a:off x="5708770" y="3710867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6" name="椭圆 645"/>
          <p:cNvSpPr/>
          <p:nvPr userDrawn="1"/>
        </p:nvSpPr>
        <p:spPr>
          <a:xfrm rot="20365848" flipH="1">
            <a:off x="5636896" y="3728559"/>
            <a:ext cx="107007" cy="15225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7" name="椭圆 646"/>
          <p:cNvSpPr/>
          <p:nvPr userDrawn="1"/>
        </p:nvSpPr>
        <p:spPr>
          <a:xfrm rot="21097299" flipH="1">
            <a:off x="5667524" y="3573527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椭圆 647"/>
          <p:cNvSpPr/>
          <p:nvPr userDrawn="1"/>
        </p:nvSpPr>
        <p:spPr>
          <a:xfrm rot="20365848" flipH="1">
            <a:off x="5599175" y="3648979"/>
            <a:ext cx="187704" cy="26707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9" name="椭圆 648"/>
          <p:cNvSpPr/>
          <p:nvPr userDrawn="1"/>
        </p:nvSpPr>
        <p:spPr>
          <a:xfrm rot="338316" flipH="1">
            <a:off x="5669836" y="3512931"/>
            <a:ext cx="40765" cy="7123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0" name="椭圆 649"/>
          <p:cNvSpPr/>
          <p:nvPr userDrawn="1"/>
        </p:nvSpPr>
        <p:spPr>
          <a:xfrm rot="19760920" flipH="1">
            <a:off x="5618942" y="3763520"/>
            <a:ext cx="51648" cy="1073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1" name="椭圆 650"/>
          <p:cNvSpPr/>
          <p:nvPr userDrawn="1"/>
        </p:nvSpPr>
        <p:spPr>
          <a:xfrm rot="3265848" flipH="1">
            <a:off x="5595021" y="3496592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2" name="椭圆 651"/>
          <p:cNvSpPr/>
          <p:nvPr userDrawn="1"/>
        </p:nvSpPr>
        <p:spPr>
          <a:xfrm rot="3265848" flipH="1">
            <a:off x="5626847" y="3597262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3" name="椭圆 652"/>
          <p:cNvSpPr/>
          <p:nvPr userDrawn="1"/>
        </p:nvSpPr>
        <p:spPr>
          <a:xfrm rot="15049098" flipH="1">
            <a:off x="5626169" y="3749788"/>
            <a:ext cx="237942" cy="2016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4" name="椭圆 653"/>
          <p:cNvSpPr/>
          <p:nvPr userDrawn="1"/>
        </p:nvSpPr>
        <p:spPr>
          <a:xfrm rot="15049098" flipH="1">
            <a:off x="5753459" y="4026927"/>
            <a:ext cx="133327" cy="11296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5" name="椭圆 654"/>
          <p:cNvSpPr/>
          <p:nvPr userDrawn="1"/>
        </p:nvSpPr>
        <p:spPr>
          <a:xfrm rot="15464310" flipH="1">
            <a:off x="5784677" y="3969874"/>
            <a:ext cx="90010" cy="6360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6" name="椭圆 655"/>
          <p:cNvSpPr/>
          <p:nvPr userDrawn="1"/>
        </p:nvSpPr>
        <p:spPr>
          <a:xfrm rot="11133690">
            <a:off x="5615451" y="4018090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7" name="椭圆 656"/>
          <p:cNvSpPr/>
          <p:nvPr userDrawn="1"/>
        </p:nvSpPr>
        <p:spPr>
          <a:xfrm rot="10718478">
            <a:off x="5698483" y="4023663"/>
            <a:ext cx="45806" cy="655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8" name="椭圆 657"/>
          <p:cNvSpPr/>
          <p:nvPr userDrawn="1"/>
        </p:nvSpPr>
        <p:spPr>
          <a:xfrm rot="12191394" flipH="1">
            <a:off x="5731361" y="3564953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9" name="椭圆 658"/>
          <p:cNvSpPr/>
          <p:nvPr userDrawn="1"/>
        </p:nvSpPr>
        <p:spPr>
          <a:xfrm rot="12191394" flipH="1">
            <a:off x="5991113" y="3483900"/>
            <a:ext cx="109065" cy="155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0" name="椭圆 659"/>
          <p:cNvSpPr/>
          <p:nvPr userDrawn="1"/>
        </p:nvSpPr>
        <p:spPr>
          <a:xfrm rot="12191394" flipH="1">
            <a:off x="5912966" y="367564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椭圆 660"/>
          <p:cNvSpPr/>
          <p:nvPr userDrawn="1"/>
        </p:nvSpPr>
        <p:spPr>
          <a:xfrm rot="16691394" flipH="1">
            <a:off x="5905466" y="3643524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2" name="椭圆 661"/>
          <p:cNvSpPr/>
          <p:nvPr userDrawn="1"/>
        </p:nvSpPr>
        <p:spPr>
          <a:xfrm rot="12191394" flipH="1">
            <a:off x="5939838" y="3572722"/>
            <a:ext cx="107007" cy="15225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3" name="椭圆 662"/>
          <p:cNvSpPr/>
          <p:nvPr userDrawn="1"/>
        </p:nvSpPr>
        <p:spPr>
          <a:xfrm rot="12922845" flipH="1">
            <a:off x="5845872" y="326249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4" name="椭圆 663"/>
          <p:cNvSpPr/>
          <p:nvPr userDrawn="1"/>
        </p:nvSpPr>
        <p:spPr>
          <a:xfrm rot="12191394" flipH="1">
            <a:off x="5886814" y="3528739"/>
            <a:ext cx="187704" cy="26707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5" name="椭圆 664"/>
          <p:cNvSpPr/>
          <p:nvPr userDrawn="1"/>
        </p:nvSpPr>
        <p:spPr>
          <a:xfrm rot="13763862" flipH="1">
            <a:off x="5839966" y="3808987"/>
            <a:ext cx="58002" cy="500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椭圆 665"/>
          <p:cNvSpPr/>
          <p:nvPr userDrawn="1"/>
        </p:nvSpPr>
        <p:spPr>
          <a:xfrm rot="11586466" flipH="1">
            <a:off x="6006566" y="3631014"/>
            <a:ext cx="51648" cy="1073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7" name="椭圆 666"/>
          <p:cNvSpPr/>
          <p:nvPr userDrawn="1"/>
        </p:nvSpPr>
        <p:spPr>
          <a:xfrm rot="16691394" flipH="1">
            <a:off x="5890082" y="392277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8" name="椭圆 667"/>
          <p:cNvSpPr/>
          <p:nvPr userDrawn="1"/>
        </p:nvSpPr>
        <p:spPr>
          <a:xfrm rot="16691394" flipH="1">
            <a:off x="5916029" y="381874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9" name="椭圆 668"/>
          <p:cNvSpPr/>
          <p:nvPr userDrawn="1"/>
        </p:nvSpPr>
        <p:spPr>
          <a:xfrm rot="3824342" flipH="1">
            <a:off x="5799922" y="4065770"/>
            <a:ext cx="165888" cy="1405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0" name="椭圆 669"/>
          <p:cNvSpPr/>
          <p:nvPr userDrawn="1"/>
        </p:nvSpPr>
        <p:spPr>
          <a:xfrm rot="4239554" flipH="1">
            <a:off x="6008510" y="4123298"/>
            <a:ext cx="111993" cy="7914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椭圆 670"/>
          <p:cNvSpPr/>
          <p:nvPr userDrawn="1"/>
        </p:nvSpPr>
        <p:spPr>
          <a:xfrm rot="21423552" flipH="1">
            <a:off x="5382446" y="3422572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2" name="椭圆 671"/>
          <p:cNvSpPr/>
          <p:nvPr userDrawn="1"/>
        </p:nvSpPr>
        <p:spPr>
          <a:xfrm rot="21423552" flipH="1">
            <a:off x="5241139" y="3522948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3" name="椭圆 672"/>
          <p:cNvSpPr/>
          <p:nvPr userDrawn="1"/>
        </p:nvSpPr>
        <p:spPr>
          <a:xfrm rot="238764" flipH="1">
            <a:off x="5308838" y="3593979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4" name="椭圆 673"/>
          <p:cNvSpPr/>
          <p:nvPr userDrawn="1"/>
        </p:nvSpPr>
        <p:spPr>
          <a:xfrm rot="1623552" flipH="1">
            <a:off x="5460380" y="3776143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5" name="椭圆 674"/>
          <p:cNvSpPr/>
          <p:nvPr userDrawn="1"/>
        </p:nvSpPr>
        <p:spPr>
          <a:xfrm rot="1623552" flipH="1">
            <a:off x="5329816" y="3744837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6" name="椭圆 675"/>
          <p:cNvSpPr/>
          <p:nvPr userDrawn="1"/>
        </p:nvSpPr>
        <p:spPr>
          <a:xfrm rot="2038764" flipH="1">
            <a:off x="5377863" y="384838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7" name="椭圆 676"/>
          <p:cNvSpPr/>
          <p:nvPr userDrawn="1"/>
        </p:nvSpPr>
        <p:spPr>
          <a:xfrm rot="19308144">
            <a:off x="5499800" y="3627463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8" name="椭圆 677"/>
          <p:cNvSpPr/>
          <p:nvPr userDrawn="1"/>
        </p:nvSpPr>
        <p:spPr>
          <a:xfrm rot="18892932">
            <a:off x="5428509" y="3724497"/>
            <a:ext cx="65175" cy="460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9" name="椭圆 678"/>
          <p:cNvSpPr/>
          <p:nvPr userDrawn="1"/>
        </p:nvSpPr>
        <p:spPr>
          <a:xfrm rot="20365848" flipH="1">
            <a:off x="5534401" y="4016091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0" name="椭圆 679"/>
          <p:cNvSpPr/>
          <p:nvPr userDrawn="1"/>
        </p:nvSpPr>
        <p:spPr>
          <a:xfrm rot="3265848" flipH="1">
            <a:off x="5481167" y="4215708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1" name="椭圆 680"/>
          <p:cNvSpPr/>
          <p:nvPr userDrawn="1"/>
        </p:nvSpPr>
        <p:spPr>
          <a:xfrm rot="21097299" flipH="1">
            <a:off x="5439921" y="407836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2" name="椭圆 681"/>
          <p:cNvSpPr/>
          <p:nvPr userDrawn="1"/>
        </p:nvSpPr>
        <p:spPr>
          <a:xfrm rot="338316" flipH="1">
            <a:off x="5442233" y="4017773"/>
            <a:ext cx="40765" cy="7123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3" name="椭圆 682"/>
          <p:cNvSpPr/>
          <p:nvPr userDrawn="1"/>
        </p:nvSpPr>
        <p:spPr>
          <a:xfrm rot="3265848" flipH="1">
            <a:off x="5367418" y="400143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4" name="椭圆 683"/>
          <p:cNvSpPr/>
          <p:nvPr userDrawn="1"/>
        </p:nvSpPr>
        <p:spPr>
          <a:xfrm rot="3265848" flipH="1">
            <a:off x="5399244" y="410210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椭圆 685"/>
          <p:cNvSpPr/>
          <p:nvPr userDrawn="1"/>
        </p:nvSpPr>
        <p:spPr>
          <a:xfrm rot="176448">
            <a:off x="6596380" y="2895965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7" name="椭圆 686"/>
          <p:cNvSpPr/>
          <p:nvPr userDrawn="1"/>
        </p:nvSpPr>
        <p:spPr>
          <a:xfrm rot="176448">
            <a:off x="6851672" y="3000869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8" name="椭圆 687"/>
          <p:cNvSpPr/>
          <p:nvPr userDrawn="1"/>
        </p:nvSpPr>
        <p:spPr>
          <a:xfrm rot="21361236">
            <a:off x="6807401" y="3075104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9" name="椭圆 688"/>
          <p:cNvSpPr/>
          <p:nvPr userDrawn="1"/>
        </p:nvSpPr>
        <p:spPr>
          <a:xfrm rot="19976448">
            <a:off x="6503769" y="3265485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0" name="椭圆 689"/>
          <p:cNvSpPr/>
          <p:nvPr userDrawn="1"/>
        </p:nvSpPr>
        <p:spPr>
          <a:xfrm rot="19976448">
            <a:off x="6746295" y="3232767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1" name="椭圆 690"/>
          <p:cNvSpPr/>
          <p:nvPr userDrawn="1"/>
        </p:nvSpPr>
        <p:spPr>
          <a:xfrm rot="19561236">
            <a:off x="6725376" y="3340989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2" name="椭圆 691"/>
          <p:cNvSpPr/>
          <p:nvPr userDrawn="1"/>
        </p:nvSpPr>
        <p:spPr>
          <a:xfrm rot="2291856" flipH="1">
            <a:off x="6754989" y="3132502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3" name="椭圆 692"/>
          <p:cNvSpPr/>
          <p:nvPr userDrawn="1"/>
        </p:nvSpPr>
        <p:spPr>
          <a:xfrm rot="2291856" flipH="1">
            <a:off x="6603167" y="3110098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4" name="椭圆 693"/>
          <p:cNvSpPr/>
          <p:nvPr userDrawn="1"/>
        </p:nvSpPr>
        <p:spPr>
          <a:xfrm rot="2707068" flipH="1">
            <a:off x="6667585" y="3208211"/>
            <a:ext cx="68115" cy="547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95" name="椭圆 694"/>
          <p:cNvSpPr/>
          <p:nvPr userDrawn="1"/>
        </p:nvSpPr>
        <p:spPr>
          <a:xfrm rot="1234152">
            <a:off x="6458583" y="3516256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6" name="椭圆 695"/>
          <p:cNvSpPr/>
          <p:nvPr userDrawn="1"/>
        </p:nvSpPr>
        <p:spPr>
          <a:xfrm rot="1234152">
            <a:off x="6629251" y="3861572"/>
            <a:ext cx="129605" cy="162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7" name="椭圆 696"/>
          <p:cNvSpPr/>
          <p:nvPr userDrawn="1"/>
        </p:nvSpPr>
        <p:spPr>
          <a:xfrm rot="1234152">
            <a:off x="6678391" y="3619474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8" name="椭圆 697"/>
          <p:cNvSpPr/>
          <p:nvPr userDrawn="1"/>
        </p:nvSpPr>
        <p:spPr>
          <a:xfrm rot="18334152">
            <a:off x="6628067" y="3722125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9" name="椭圆 698"/>
          <p:cNvSpPr/>
          <p:nvPr userDrawn="1"/>
        </p:nvSpPr>
        <p:spPr>
          <a:xfrm rot="1234152">
            <a:off x="6636043" y="3743368"/>
            <a:ext cx="127159" cy="15912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椭圆 699"/>
          <p:cNvSpPr/>
          <p:nvPr userDrawn="1"/>
        </p:nvSpPr>
        <p:spPr>
          <a:xfrm rot="502701">
            <a:off x="6570856" y="3581342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1" name="椭圆 700"/>
          <p:cNvSpPr/>
          <p:nvPr userDrawn="1"/>
        </p:nvSpPr>
        <p:spPr>
          <a:xfrm rot="1234152">
            <a:off x="6584973" y="3660198"/>
            <a:ext cx="223054" cy="27912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2" name="椭圆 701"/>
          <p:cNvSpPr/>
          <p:nvPr userDrawn="1"/>
        </p:nvSpPr>
        <p:spPr>
          <a:xfrm rot="21261684">
            <a:off x="6675616" y="3518013"/>
            <a:ext cx="48442" cy="744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3" name="椭圆 702"/>
          <p:cNvSpPr/>
          <p:nvPr userDrawn="1"/>
        </p:nvSpPr>
        <p:spPr>
          <a:xfrm rot="1839080">
            <a:off x="6723163" y="3779905"/>
            <a:ext cx="61375" cy="1122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椭圆 703"/>
          <p:cNvSpPr/>
          <p:nvPr userDrawn="1"/>
        </p:nvSpPr>
        <p:spPr>
          <a:xfrm rot="18334152">
            <a:off x="6774583" y="3498812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5" name="椭圆 704"/>
          <p:cNvSpPr/>
          <p:nvPr userDrawn="1"/>
        </p:nvSpPr>
        <p:spPr>
          <a:xfrm rot="18334152">
            <a:off x="6736763" y="3604024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6" name="椭圆 705"/>
          <p:cNvSpPr/>
          <p:nvPr userDrawn="1"/>
        </p:nvSpPr>
        <p:spPr>
          <a:xfrm rot="6550902">
            <a:off x="6510234" y="3751117"/>
            <a:ext cx="248675" cy="2395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7" name="椭圆 706"/>
          <p:cNvSpPr/>
          <p:nvPr userDrawn="1"/>
        </p:nvSpPr>
        <p:spPr>
          <a:xfrm rot="6550902">
            <a:off x="6475799" y="4047104"/>
            <a:ext cx="139341" cy="13424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8" name="椭圆 707"/>
          <p:cNvSpPr/>
          <p:nvPr userDrawn="1"/>
        </p:nvSpPr>
        <p:spPr>
          <a:xfrm rot="6135690">
            <a:off x="6487074" y="3991013"/>
            <a:ext cx="94070" cy="75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9" name="椭圆 708"/>
          <p:cNvSpPr/>
          <p:nvPr userDrawn="1"/>
        </p:nvSpPr>
        <p:spPr>
          <a:xfrm rot="10466310" flipH="1">
            <a:off x="6736202" y="4045959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椭圆 709"/>
          <p:cNvSpPr/>
          <p:nvPr userDrawn="1"/>
        </p:nvSpPr>
        <p:spPr>
          <a:xfrm rot="10881522" flipH="1">
            <a:off x="6635584" y="4051782"/>
            <a:ext cx="54433" cy="6849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1" name="椭圆 710"/>
          <p:cNvSpPr/>
          <p:nvPr userDrawn="1"/>
        </p:nvSpPr>
        <p:spPr>
          <a:xfrm rot="9408606">
            <a:off x="6494998" y="3572382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2" name="椭圆 711"/>
          <p:cNvSpPr/>
          <p:nvPr userDrawn="1"/>
        </p:nvSpPr>
        <p:spPr>
          <a:xfrm rot="9408606">
            <a:off x="6212671" y="3487672"/>
            <a:ext cx="129605" cy="162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椭圆 712"/>
          <p:cNvSpPr/>
          <p:nvPr userDrawn="1"/>
        </p:nvSpPr>
        <p:spPr>
          <a:xfrm rot="9408606">
            <a:off x="6279192" y="3688070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椭圆 713"/>
          <p:cNvSpPr/>
          <p:nvPr userDrawn="1"/>
        </p:nvSpPr>
        <p:spPr>
          <a:xfrm rot="4908606">
            <a:off x="6394328" y="3651744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5" name="椭圆 714"/>
          <p:cNvSpPr/>
          <p:nvPr userDrawn="1"/>
        </p:nvSpPr>
        <p:spPr>
          <a:xfrm rot="9408606">
            <a:off x="6276049" y="3580501"/>
            <a:ext cx="127159" cy="15912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椭圆 715"/>
          <p:cNvSpPr/>
          <p:nvPr userDrawn="1"/>
        </p:nvSpPr>
        <p:spPr>
          <a:xfrm rot="8677155">
            <a:off x="6358921" y="3256284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椭圆 716"/>
          <p:cNvSpPr/>
          <p:nvPr userDrawn="1"/>
        </p:nvSpPr>
        <p:spPr>
          <a:xfrm rot="9408606">
            <a:off x="6243164" y="3534534"/>
            <a:ext cx="223054" cy="27912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椭圆 717"/>
          <p:cNvSpPr/>
          <p:nvPr userDrawn="1"/>
        </p:nvSpPr>
        <p:spPr>
          <a:xfrm rot="7836138">
            <a:off x="6457116" y="3823838"/>
            <a:ext cx="60618" cy="5949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9" name="椭圆 718"/>
          <p:cNvSpPr/>
          <p:nvPr userDrawn="1"/>
        </p:nvSpPr>
        <p:spPr>
          <a:xfrm rot="10013534">
            <a:off x="6262539" y="3641422"/>
            <a:ext cx="61375" cy="1122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0" name="椭圆 719"/>
          <p:cNvSpPr/>
          <p:nvPr userDrawn="1"/>
        </p:nvSpPr>
        <p:spPr>
          <a:xfrm rot="4908606">
            <a:off x="6423954" y="3944217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椭圆 720"/>
          <p:cNvSpPr/>
          <p:nvPr userDrawn="1"/>
        </p:nvSpPr>
        <p:spPr>
          <a:xfrm rot="4908606">
            <a:off x="6393120" y="3835495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2" name="椭圆 721"/>
          <p:cNvSpPr/>
          <p:nvPr userDrawn="1"/>
        </p:nvSpPr>
        <p:spPr>
          <a:xfrm rot="17775658">
            <a:off x="6384224" y="4085724"/>
            <a:ext cx="173371" cy="16702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椭圆 722"/>
          <p:cNvSpPr/>
          <p:nvPr userDrawn="1"/>
        </p:nvSpPr>
        <p:spPr>
          <a:xfrm rot="17360446">
            <a:off x="6196539" y="4150245"/>
            <a:ext cx="117044" cy="940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4" name="椭圆 723"/>
          <p:cNvSpPr/>
          <p:nvPr userDrawn="1"/>
        </p:nvSpPr>
        <p:spPr>
          <a:xfrm rot="176448">
            <a:off x="6866846" y="3423578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5" name="椭圆 724"/>
          <p:cNvSpPr/>
          <p:nvPr userDrawn="1"/>
        </p:nvSpPr>
        <p:spPr>
          <a:xfrm rot="176448">
            <a:off x="7122138" y="3528482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6" name="椭圆 725"/>
          <p:cNvSpPr/>
          <p:nvPr userDrawn="1"/>
        </p:nvSpPr>
        <p:spPr>
          <a:xfrm rot="21361236">
            <a:off x="7077867" y="3602716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7" name="椭圆 726"/>
          <p:cNvSpPr/>
          <p:nvPr userDrawn="1"/>
        </p:nvSpPr>
        <p:spPr>
          <a:xfrm rot="19976448">
            <a:off x="6774236" y="3793098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8" name="椭圆 727"/>
          <p:cNvSpPr/>
          <p:nvPr userDrawn="1"/>
        </p:nvSpPr>
        <p:spPr>
          <a:xfrm rot="19976448">
            <a:off x="7016761" y="3760380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9" name="椭圆 728"/>
          <p:cNvSpPr/>
          <p:nvPr userDrawn="1"/>
        </p:nvSpPr>
        <p:spPr>
          <a:xfrm rot="19561236">
            <a:off x="6995843" y="3868602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0" name="椭圆 729"/>
          <p:cNvSpPr/>
          <p:nvPr userDrawn="1"/>
        </p:nvSpPr>
        <p:spPr>
          <a:xfrm rot="2291856" flipH="1">
            <a:off x="6873633" y="3637711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1" name="椭圆 730"/>
          <p:cNvSpPr/>
          <p:nvPr userDrawn="1"/>
        </p:nvSpPr>
        <p:spPr>
          <a:xfrm rot="2707068" flipH="1">
            <a:off x="6938051" y="3735823"/>
            <a:ext cx="68115" cy="547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32" name="椭圆 731"/>
          <p:cNvSpPr/>
          <p:nvPr userDrawn="1"/>
        </p:nvSpPr>
        <p:spPr>
          <a:xfrm rot="1234152">
            <a:off x="6729050" y="4043869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3" name="椭圆 732"/>
          <p:cNvSpPr/>
          <p:nvPr userDrawn="1"/>
        </p:nvSpPr>
        <p:spPr>
          <a:xfrm rot="18334152">
            <a:off x="6898534" y="4249738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4" name="椭圆 733"/>
          <p:cNvSpPr/>
          <p:nvPr userDrawn="1"/>
        </p:nvSpPr>
        <p:spPr>
          <a:xfrm rot="502701">
            <a:off x="6841323" y="4108955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5" name="椭圆 734"/>
          <p:cNvSpPr/>
          <p:nvPr userDrawn="1"/>
        </p:nvSpPr>
        <p:spPr>
          <a:xfrm rot="21261684">
            <a:off x="6946083" y="4045627"/>
            <a:ext cx="48442" cy="744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6" name="椭圆 735"/>
          <p:cNvSpPr/>
          <p:nvPr userDrawn="1"/>
        </p:nvSpPr>
        <p:spPr>
          <a:xfrm rot="18334152">
            <a:off x="7045049" y="4026425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7" name="椭圆 736"/>
          <p:cNvSpPr/>
          <p:nvPr userDrawn="1"/>
        </p:nvSpPr>
        <p:spPr>
          <a:xfrm rot="18334152">
            <a:off x="7007229" y="4131637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38" name="直接连接符 737"/>
          <p:cNvCxnSpPr/>
          <p:nvPr userDrawn="1"/>
        </p:nvCxnSpPr>
        <p:spPr>
          <a:xfrm flipH="1">
            <a:off x="885158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直接连接符 738"/>
          <p:cNvCxnSpPr/>
          <p:nvPr userDrawn="1"/>
        </p:nvCxnSpPr>
        <p:spPr>
          <a:xfrm>
            <a:off x="7354972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0" name="任意多边形 739"/>
          <p:cNvSpPr/>
          <p:nvPr userDrawn="1"/>
        </p:nvSpPr>
        <p:spPr>
          <a:xfrm>
            <a:off x="1354854" y="4523759"/>
            <a:ext cx="2570257" cy="259805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" fmla="*/ 682172 w 682172"/>
              <a:gd name="connsiteY0" fmla="*/ 0 h 725715"/>
              <a:gd name="connsiteX1" fmla="*/ 0 w 682172"/>
              <a:gd name="connsiteY1" fmla="*/ 725715 h 725715"/>
              <a:gd name="connsiteX0" fmla="*/ 667657 w 667657"/>
              <a:gd name="connsiteY0" fmla="*/ 0 h 899887"/>
              <a:gd name="connsiteX1" fmla="*/ 0 w 667657"/>
              <a:gd name="connsiteY1" fmla="*/ 899887 h 899887"/>
              <a:gd name="connsiteX0" fmla="*/ 1886857 w 1886857"/>
              <a:gd name="connsiteY0" fmla="*/ 0 h 2540001"/>
              <a:gd name="connsiteX1" fmla="*/ 0 w 1886857"/>
              <a:gd name="connsiteY1" fmla="*/ 2540001 h 2540001"/>
              <a:gd name="connsiteX0" fmla="*/ 1886857 w 1888429"/>
              <a:gd name="connsiteY0" fmla="*/ 0 h 2540001"/>
              <a:gd name="connsiteX1" fmla="*/ 0 w 1888429"/>
              <a:gd name="connsiteY1" fmla="*/ 2540001 h 2540001"/>
              <a:gd name="connsiteX0" fmla="*/ 1944915 w 1946422"/>
              <a:gd name="connsiteY0" fmla="*/ 0 h 2061029"/>
              <a:gd name="connsiteX1" fmla="*/ 0 w 194642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2569029 w 2570257"/>
              <a:gd name="connsiteY0" fmla="*/ 0 h 2598058"/>
              <a:gd name="connsiteX1" fmla="*/ 0 w 2570257"/>
              <a:gd name="connsiteY1" fmla="*/ 2598058 h 259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0257" h="2598058">
                <a:moveTo>
                  <a:pt x="2569029" y="0"/>
                </a:moveTo>
                <a:cubicBezTo>
                  <a:pt x="2622249" y="295125"/>
                  <a:pt x="933752" y="1823962"/>
                  <a:pt x="0" y="2598058"/>
                </a:cubicBezTo>
              </a:path>
            </a:pathLst>
          </a:custGeom>
          <a:ln w="571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1" name="任意多边形 740"/>
          <p:cNvSpPr/>
          <p:nvPr userDrawn="1"/>
        </p:nvSpPr>
        <p:spPr>
          <a:xfrm flipH="1">
            <a:off x="7830143" y="4422160"/>
            <a:ext cx="2510972" cy="216262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" fmla="*/ 682172 w 682172"/>
              <a:gd name="connsiteY0" fmla="*/ 0 h 725715"/>
              <a:gd name="connsiteX1" fmla="*/ 0 w 682172"/>
              <a:gd name="connsiteY1" fmla="*/ 725715 h 725715"/>
              <a:gd name="connsiteX0" fmla="*/ 667657 w 667657"/>
              <a:gd name="connsiteY0" fmla="*/ 0 h 899887"/>
              <a:gd name="connsiteX1" fmla="*/ 0 w 667657"/>
              <a:gd name="connsiteY1" fmla="*/ 899887 h 899887"/>
              <a:gd name="connsiteX0" fmla="*/ 1886857 w 1886857"/>
              <a:gd name="connsiteY0" fmla="*/ 0 h 2540001"/>
              <a:gd name="connsiteX1" fmla="*/ 0 w 1886857"/>
              <a:gd name="connsiteY1" fmla="*/ 2540001 h 2540001"/>
              <a:gd name="connsiteX0" fmla="*/ 1886857 w 1888429"/>
              <a:gd name="connsiteY0" fmla="*/ 0 h 2540001"/>
              <a:gd name="connsiteX1" fmla="*/ 0 w 1888429"/>
              <a:gd name="connsiteY1" fmla="*/ 2540001 h 2540001"/>
              <a:gd name="connsiteX0" fmla="*/ 1944915 w 1946422"/>
              <a:gd name="connsiteY0" fmla="*/ 0 h 2061029"/>
              <a:gd name="connsiteX1" fmla="*/ 0 w 194642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2307772 w 2309218"/>
              <a:gd name="connsiteY0" fmla="*/ 0 h 2322286"/>
              <a:gd name="connsiteX1" fmla="*/ 0 w 2309218"/>
              <a:gd name="connsiteY1" fmla="*/ 2322286 h 2322286"/>
              <a:gd name="connsiteX0" fmla="*/ 2307772 w 2307772"/>
              <a:gd name="connsiteY0" fmla="*/ 0 h 2322286"/>
              <a:gd name="connsiteX1" fmla="*/ 0 w 2307772"/>
              <a:gd name="connsiteY1" fmla="*/ 2322286 h 2322286"/>
              <a:gd name="connsiteX0" fmla="*/ 2438400 w 2438400"/>
              <a:gd name="connsiteY0" fmla="*/ 0 h 2177143"/>
              <a:gd name="connsiteX1" fmla="*/ 0 w 2438400"/>
              <a:gd name="connsiteY1" fmla="*/ 2177143 h 2177143"/>
              <a:gd name="connsiteX0" fmla="*/ 2510972 w 2510972"/>
              <a:gd name="connsiteY0" fmla="*/ 0 h 2162628"/>
              <a:gd name="connsiteX1" fmla="*/ 0 w 2510972"/>
              <a:gd name="connsiteY1" fmla="*/ 2162628 h 2162628"/>
              <a:gd name="connsiteX0" fmla="*/ 2510972 w 2510972"/>
              <a:gd name="connsiteY0" fmla="*/ 0 h 2162628"/>
              <a:gd name="connsiteX1" fmla="*/ 0 w 2510972"/>
              <a:gd name="connsiteY1" fmla="*/ 2162628 h 216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10972" h="2162628">
                <a:moveTo>
                  <a:pt x="2510972" y="0"/>
                </a:moveTo>
                <a:cubicBezTo>
                  <a:pt x="2186821" y="62896"/>
                  <a:pt x="832152" y="1388532"/>
                  <a:pt x="0" y="2162628"/>
                </a:cubicBezTo>
              </a:path>
            </a:pathLst>
          </a:custGeom>
          <a:ln w="317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9000">
                  <a:srgbClr val="44FEFA"/>
                </a:gs>
                <a:gs pos="72000">
                  <a:srgbClr val="6DFEFB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6" name="椭圆 745"/>
          <p:cNvSpPr/>
          <p:nvPr userDrawn="1"/>
        </p:nvSpPr>
        <p:spPr>
          <a:xfrm rot="5032083">
            <a:off x="11868000" y="2528187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7" name="椭圆 746"/>
          <p:cNvSpPr/>
          <p:nvPr userDrawn="1"/>
        </p:nvSpPr>
        <p:spPr>
          <a:xfrm rot="5032083">
            <a:off x="11902093" y="2776756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8" name="椭圆 747"/>
          <p:cNvSpPr/>
          <p:nvPr userDrawn="1"/>
        </p:nvSpPr>
        <p:spPr>
          <a:xfrm rot="4616871">
            <a:off x="11876607" y="275998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9" name="椭圆 748"/>
          <p:cNvSpPr/>
          <p:nvPr userDrawn="1"/>
        </p:nvSpPr>
        <p:spPr>
          <a:xfrm rot="3232083">
            <a:off x="11532314" y="2498836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0" name="椭圆 749"/>
          <p:cNvSpPr/>
          <p:nvPr userDrawn="1"/>
        </p:nvSpPr>
        <p:spPr>
          <a:xfrm rot="3232083">
            <a:off x="11684835" y="2717057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1" name="椭圆 750"/>
          <p:cNvSpPr/>
          <p:nvPr userDrawn="1"/>
        </p:nvSpPr>
        <p:spPr>
          <a:xfrm rot="2816871">
            <a:off x="11632920" y="272542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2" name="椭圆 751"/>
          <p:cNvSpPr/>
          <p:nvPr userDrawn="1"/>
        </p:nvSpPr>
        <p:spPr>
          <a:xfrm rot="7147491" flipH="1">
            <a:off x="11683512" y="2699722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3" name="椭圆 752"/>
          <p:cNvSpPr/>
          <p:nvPr userDrawn="1"/>
        </p:nvSpPr>
        <p:spPr>
          <a:xfrm rot="7562703" flipH="1">
            <a:off x="11760875" y="2668187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4" name="椭圆 753"/>
          <p:cNvSpPr/>
          <p:nvPr userDrawn="1"/>
        </p:nvSpPr>
        <p:spPr>
          <a:xfrm rot="6089787">
            <a:off x="11368605" y="251464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5" name="椭圆 754"/>
          <p:cNvSpPr/>
          <p:nvPr userDrawn="1"/>
        </p:nvSpPr>
        <p:spPr>
          <a:xfrm rot="6089787">
            <a:off x="11309104" y="272104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6" name="椭圆 755"/>
          <p:cNvSpPr/>
          <p:nvPr userDrawn="1"/>
        </p:nvSpPr>
        <p:spPr>
          <a:xfrm rot="5358336">
            <a:off x="11327412" y="262179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7" name="椭圆 756"/>
          <p:cNvSpPr/>
          <p:nvPr userDrawn="1"/>
        </p:nvSpPr>
        <p:spPr>
          <a:xfrm rot="6089787">
            <a:off x="11198830" y="2643148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8" name="椭圆 757"/>
          <p:cNvSpPr/>
          <p:nvPr userDrawn="1"/>
        </p:nvSpPr>
        <p:spPr>
          <a:xfrm rot="4517319">
            <a:off x="11490104" y="2702476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9" name="椭圆 758"/>
          <p:cNvSpPr/>
          <p:nvPr userDrawn="1"/>
        </p:nvSpPr>
        <p:spPr>
          <a:xfrm rot="1589787">
            <a:off x="11542465" y="279537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0" name="椭圆 759"/>
          <p:cNvSpPr/>
          <p:nvPr userDrawn="1"/>
        </p:nvSpPr>
        <p:spPr>
          <a:xfrm rot="1589787">
            <a:off x="11445288" y="277701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1" name="椭圆 760"/>
          <p:cNvSpPr/>
          <p:nvPr userDrawn="1"/>
        </p:nvSpPr>
        <p:spPr>
          <a:xfrm rot="14264241">
            <a:off x="11324659" y="255428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2" name="组合 761"/>
          <p:cNvGrpSpPr/>
          <p:nvPr userDrawn="1"/>
        </p:nvGrpSpPr>
        <p:grpSpPr>
          <a:xfrm rot="599863">
            <a:off x="10653430" y="2690650"/>
            <a:ext cx="639819" cy="253634"/>
            <a:chOff x="10532127" y="1390185"/>
            <a:chExt cx="723329" cy="286738"/>
          </a:xfrm>
        </p:grpSpPr>
        <p:sp>
          <p:nvSpPr>
            <p:cNvPr id="796" name="椭圆 79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7" name="椭圆 79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8" name="椭圆 79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9" name="椭圆 79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0" name="椭圆 79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1" name="椭圆 80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3" name="组合 762"/>
          <p:cNvGrpSpPr/>
          <p:nvPr userDrawn="1"/>
        </p:nvGrpSpPr>
        <p:grpSpPr>
          <a:xfrm rot="1084302">
            <a:off x="10684730" y="2634194"/>
            <a:ext cx="511939" cy="282235"/>
            <a:chOff x="10613016" y="1673985"/>
            <a:chExt cx="511939" cy="282235"/>
          </a:xfrm>
        </p:grpSpPr>
        <p:sp>
          <p:nvSpPr>
            <p:cNvPr id="785" name="椭圆 784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6" name="椭圆 785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7" name="椭圆 786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8" name="椭圆 787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9" name="椭圆 788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椭圆 789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1" name="椭圆 790"/>
            <p:cNvSpPr/>
            <p:nvPr userDrawn="1"/>
          </p:nvSpPr>
          <p:spPr>
            <a:xfrm rot="9907023">
              <a:off x="10784129" y="1774327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2" name="椭圆 791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3" name="椭圆 792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4" name="椭圆 793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5" name="椭圆 794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4" name="组合 763"/>
          <p:cNvGrpSpPr/>
          <p:nvPr userDrawn="1"/>
        </p:nvGrpSpPr>
        <p:grpSpPr>
          <a:xfrm rot="599863">
            <a:off x="11774911" y="2810181"/>
            <a:ext cx="641382" cy="213126"/>
            <a:chOff x="10044947" y="1450855"/>
            <a:chExt cx="725096" cy="240943"/>
          </a:xfrm>
        </p:grpSpPr>
        <p:sp>
          <p:nvSpPr>
            <p:cNvPr id="781" name="椭圆 780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2" name="椭圆 781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3" name="椭圆 782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4" name="椭圆 783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5" name="椭圆 764"/>
          <p:cNvSpPr/>
          <p:nvPr userDrawn="1"/>
        </p:nvSpPr>
        <p:spPr>
          <a:xfrm rot="5032083">
            <a:off x="11444865" y="2838027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6" name="椭圆 765"/>
          <p:cNvSpPr/>
          <p:nvPr userDrawn="1"/>
        </p:nvSpPr>
        <p:spPr>
          <a:xfrm rot="3232083">
            <a:off x="11109180" y="2808676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7" name="组合 766"/>
          <p:cNvGrpSpPr/>
          <p:nvPr userDrawn="1"/>
        </p:nvGrpSpPr>
        <p:grpSpPr>
          <a:xfrm rot="599863">
            <a:off x="9792688" y="2513715"/>
            <a:ext cx="731948" cy="290055"/>
            <a:chOff x="10214170" y="2052450"/>
            <a:chExt cx="827482" cy="327913"/>
          </a:xfrm>
        </p:grpSpPr>
        <p:sp>
          <p:nvSpPr>
            <p:cNvPr id="768" name="椭圆 767"/>
            <p:cNvSpPr/>
            <p:nvPr userDrawn="1"/>
          </p:nvSpPr>
          <p:spPr>
            <a:xfrm rot="14722082" flipH="1">
              <a:off x="10348596" y="2042603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9" name="椭圆 768"/>
            <p:cNvSpPr/>
            <p:nvPr userDrawn="1"/>
          </p:nvSpPr>
          <p:spPr>
            <a:xfrm rot="4432220">
              <a:off x="10901985" y="2236205"/>
              <a:ext cx="111352" cy="1679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0" name="椭圆 769"/>
            <p:cNvSpPr/>
            <p:nvPr userDrawn="1"/>
          </p:nvSpPr>
          <p:spPr>
            <a:xfrm rot="4017008">
              <a:off x="10864222" y="2226230"/>
              <a:ext cx="75174" cy="9458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1" name="椭圆 770"/>
            <p:cNvSpPr/>
            <p:nvPr userDrawn="1"/>
          </p:nvSpPr>
          <p:spPr>
            <a:xfrm rot="2632220">
              <a:off x="10648385" y="2212380"/>
              <a:ext cx="111352" cy="1679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2" name="椭圆 771"/>
            <p:cNvSpPr/>
            <p:nvPr userDrawn="1"/>
          </p:nvSpPr>
          <p:spPr>
            <a:xfrm rot="2217008">
              <a:off x="10586129" y="2235580"/>
              <a:ext cx="75174" cy="9458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3" name="椭圆 772"/>
            <p:cNvSpPr/>
            <p:nvPr userDrawn="1"/>
          </p:nvSpPr>
          <p:spPr>
            <a:xfrm rot="6547628" flipH="1">
              <a:off x="10779341" y="203910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4" name="椭圆 773"/>
            <p:cNvSpPr/>
            <p:nvPr userDrawn="1"/>
          </p:nvSpPr>
          <p:spPr>
            <a:xfrm rot="6962840" flipH="1">
              <a:off x="10713949" y="2147658"/>
              <a:ext cx="68115" cy="547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75" name="椭圆 774"/>
            <p:cNvSpPr/>
            <p:nvPr userDrawn="1"/>
          </p:nvSpPr>
          <p:spPr>
            <a:xfrm rot="5489924">
              <a:off x="10258600" y="2045014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6" name="椭圆 775"/>
            <p:cNvSpPr/>
            <p:nvPr userDrawn="1"/>
          </p:nvSpPr>
          <p:spPr>
            <a:xfrm rot="989924">
              <a:off x="10226872" y="2271073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7" name="椭圆 776"/>
            <p:cNvSpPr/>
            <p:nvPr userDrawn="1"/>
          </p:nvSpPr>
          <p:spPr>
            <a:xfrm rot="4758473">
              <a:off x="10233769" y="217239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8" name="椭圆 777"/>
            <p:cNvSpPr/>
            <p:nvPr userDrawn="1"/>
          </p:nvSpPr>
          <p:spPr>
            <a:xfrm rot="3917456">
              <a:off x="10421076" y="2240537"/>
              <a:ext cx="48442" cy="7445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9" name="椭圆 778"/>
            <p:cNvSpPr/>
            <p:nvPr userDrawn="1"/>
          </p:nvSpPr>
          <p:spPr>
            <a:xfrm rot="989924">
              <a:off x="10494298" y="2335075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0" name="椭圆 779"/>
            <p:cNvSpPr/>
            <p:nvPr userDrawn="1"/>
          </p:nvSpPr>
          <p:spPr>
            <a:xfrm rot="989924">
              <a:off x="10382504" y="2333707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3" name="椭圆 802"/>
          <p:cNvSpPr/>
          <p:nvPr userDrawn="1"/>
        </p:nvSpPr>
        <p:spPr>
          <a:xfrm rot="16567917" flipH="1">
            <a:off x="208423" y="256327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4" name="椭圆 803"/>
          <p:cNvSpPr/>
          <p:nvPr userDrawn="1"/>
        </p:nvSpPr>
        <p:spPr>
          <a:xfrm rot="16567917" flipH="1">
            <a:off x="251615" y="2811843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5" name="椭圆 804"/>
          <p:cNvSpPr/>
          <p:nvPr userDrawn="1"/>
        </p:nvSpPr>
        <p:spPr>
          <a:xfrm rot="16983129" flipH="1">
            <a:off x="309102" y="2795070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6" name="椭圆 805"/>
          <p:cNvSpPr/>
          <p:nvPr userDrawn="1"/>
        </p:nvSpPr>
        <p:spPr>
          <a:xfrm rot="18367917" flipH="1">
            <a:off x="544109" y="253392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7" name="椭圆 806"/>
          <p:cNvSpPr/>
          <p:nvPr userDrawn="1"/>
        </p:nvSpPr>
        <p:spPr>
          <a:xfrm rot="18367917" flipH="1">
            <a:off x="468873" y="2752144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8" name="椭圆 807"/>
          <p:cNvSpPr/>
          <p:nvPr userDrawn="1"/>
        </p:nvSpPr>
        <p:spPr>
          <a:xfrm rot="18783129" flipH="1">
            <a:off x="552789" y="2760510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9" name="椭圆 808"/>
          <p:cNvSpPr/>
          <p:nvPr userDrawn="1"/>
        </p:nvSpPr>
        <p:spPr>
          <a:xfrm rot="14452509">
            <a:off x="392911" y="273480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0" name="椭圆 809"/>
          <p:cNvSpPr/>
          <p:nvPr userDrawn="1"/>
        </p:nvSpPr>
        <p:spPr>
          <a:xfrm rot="14037297">
            <a:off x="431078" y="2703274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11" name="椭圆 810"/>
          <p:cNvSpPr/>
          <p:nvPr userDrawn="1"/>
        </p:nvSpPr>
        <p:spPr>
          <a:xfrm rot="15510213" flipH="1">
            <a:off x="745655" y="254973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2" name="椭圆 811"/>
          <p:cNvSpPr/>
          <p:nvPr userDrawn="1"/>
        </p:nvSpPr>
        <p:spPr>
          <a:xfrm rot="15510213" flipH="1">
            <a:off x="805156" y="275612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3" name="椭圆 812"/>
          <p:cNvSpPr/>
          <p:nvPr userDrawn="1"/>
        </p:nvSpPr>
        <p:spPr>
          <a:xfrm rot="16241664" flipH="1">
            <a:off x="786848" y="2656880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4" name="椭圆 813"/>
          <p:cNvSpPr/>
          <p:nvPr userDrawn="1"/>
        </p:nvSpPr>
        <p:spPr>
          <a:xfrm rot="15510213" flipH="1">
            <a:off x="856072" y="2678235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5" name="椭圆 814"/>
          <p:cNvSpPr/>
          <p:nvPr userDrawn="1"/>
        </p:nvSpPr>
        <p:spPr>
          <a:xfrm rot="17082681" flipH="1">
            <a:off x="719251" y="2737563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6" name="椭圆 815"/>
          <p:cNvSpPr/>
          <p:nvPr userDrawn="1"/>
        </p:nvSpPr>
        <p:spPr>
          <a:xfrm rot="20010213" flipH="1">
            <a:off x="677967" y="2830464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7" name="椭圆 816"/>
          <p:cNvSpPr/>
          <p:nvPr userDrawn="1"/>
        </p:nvSpPr>
        <p:spPr>
          <a:xfrm rot="20010213" flipH="1">
            <a:off x="775144" y="2812104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椭圆 817"/>
          <p:cNvSpPr/>
          <p:nvPr userDrawn="1"/>
        </p:nvSpPr>
        <p:spPr>
          <a:xfrm rot="7335759" flipH="1">
            <a:off x="789601" y="258936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3" name="椭圆 852"/>
          <p:cNvSpPr/>
          <p:nvPr userDrawn="1"/>
        </p:nvSpPr>
        <p:spPr>
          <a:xfrm rot="14452509">
            <a:off x="993073" y="2969029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4" name="椭圆 853"/>
          <p:cNvSpPr/>
          <p:nvPr userDrawn="1"/>
        </p:nvSpPr>
        <p:spPr>
          <a:xfrm rot="7335759" flipH="1">
            <a:off x="1374109" y="2683363"/>
            <a:ext cx="114642" cy="1434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5" name="椭圆 854"/>
          <p:cNvSpPr/>
          <p:nvPr userDrawn="1"/>
        </p:nvSpPr>
        <p:spPr>
          <a:xfrm rot="11835759" flipH="1">
            <a:off x="1483735" y="2872044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6" name="椭圆 855"/>
          <p:cNvSpPr/>
          <p:nvPr userDrawn="1"/>
        </p:nvSpPr>
        <p:spPr>
          <a:xfrm rot="7335759" flipH="1">
            <a:off x="1446269" y="2751742"/>
            <a:ext cx="112478" cy="14075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7" name="椭圆 856"/>
          <p:cNvSpPr/>
          <p:nvPr userDrawn="1"/>
        </p:nvSpPr>
        <p:spPr>
          <a:xfrm rot="8067210" flipH="1">
            <a:off x="1152505" y="277805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8" name="椭圆 857"/>
          <p:cNvSpPr/>
          <p:nvPr userDrawn="1"/>
        </p:nvSpPr>
        <p:spPr>
          <a:xfrm rot="6730831" flipH="1">
            <a:off x="1514571" y="2737176"/>
            <a:ext cx="54289" cy="992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2" name="椭圆 841"/>
          <p:cNvSpPr/>
          <p:nvPr userDrawn="1"/>
        </p:nvSpPr>
        <p:spPr>
          <a:xfrm rot="15510213" flipH="1">
            <a:off x="1195469" y="2845963"/>
            <a:ext cx="114642" cy="1434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3" name="椭圆 842"/>
          <p:cNvSpPr/>
          <p:nvPr userDrawn="1"/>
        </p:nvSpPr>
        <p:spPr>
          <a:xfrm rot="20010213" flipH="1">
            <a:off x="1065480" y="2832601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4" name="椭圆 843"/>
          <p:cNvSpPr/>
          <p:nvPr userDrawn="1"/>
        </p:nvSpPr>
        <p:spPr>
          <a:xfrm rot="15510213" flipH="1">
            <a:off x="1091188" y="2835480"/>
            <a:ext cx="112478" cy="14075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5" name="椭圆 844"/>
          <p:cNvSpPr/>
          <p:nvPr userDrawn="1"/>
        </p:nvSpPr>
        <p:spPr>
          <a:xfrm rot="14905285" flipH="1">
            <a:off x="1124154" y="2905411"/>
            <a:ext cx="54289" cy="992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6" name="椭圆 845"/>
          <p:cNvSpPr/>
          <p:nvPr userDrawn="1"/>
        </p:nvSpPr>
        <p:spPr>
          <a:xfrm rot="10193463" flipH="1">
            <a:off x="1088424" y="2749770"/>
            <a:ext cx="219965" cy="21191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7" name="椭圆 846"/>
          <p:cNvSpPr/>
          <p:nvPr userDrawn="1"/>
        </p:nvSpPr>
        <p:spPr>
          <a:xfrm rot="10193463" flipH="1">
            <a:off x="1361744" y="2752465"/>
            <a:ext cx="123254" cy="1187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8" name="椭圆 847"/>
          <p:cNvSpPr/>
          <p:nvPr userDrawn="1"/>
        </p:nvSpPr>
        <p:spPr>
          <a:xfrm rot="10608675" flipH="1">
            <a:off x="1308740" y="2756568"/>
            <a:ext cx="83209" cy="6686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9" name="椭圆 848"/>
          <p:cNvSpPr/>
          <p:nvPr userDrawn="1"/>
        </p:nvSpPr>
        <p:spPr>
          <a:xfrm rot="5862843">
            <a:off x="1358300" y="2880098"/>
            <a:ext cx="48149" cy="605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50" name="椭圆 849"/>
          <p:cNvSpPr/>
          <p:nvPr userDrawn="1"/>
        </p:nvSpPr>
        <p:spPr>
          <a:xfrm rot="8908227" flipH="1">
            <a:off x="1176994" y="2698467"/>
            <a:ext cx="53620" cy="5262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1" name="椭圆 850"/>
          <p:cNvSpPr/>
          <p:nvPr userDrawn="1"/>
        </p:nvSpPr>
        <p:spPr>
          <a:xfrm rot="11835759" flipH="1">
            <a:off x="1288827" y="2684535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2" name="椭圆 851"/>
          <p:cNvSpPr/>
          <p:nvPr userDrawn="1"/>
        </p:nvSpPr>
        <p:spPr>
          <a:xfrm rot="20568707" flipH="1">
            <a:off x="1405145" y="2680512"/>
            <a:ext cx="153355" cy="1477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8" name="椭圆 837"/>
          <p:cNvSpPr/>
          <p:nvPr userDrawn="1"/>
        </p:nvSpPr>
        <p:spPr>
          <a:xfrm rot="7335759" flipH="1">
            <a:off x="-10901" y="2909696"/>
            <a:ext cx="137945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9" name="椭圆 838"/>
          <p:cNvSpPr/>
          <p:nvPr userDrawn="1"/>
        </p:nvSpPr>
        <p:spPr>
          <a:xfrm rot="7335759" flipH="1">
            <a:off x="-137671" y="2854835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0" name="椭圆 839"/>
          <p:cNvSpPr/>
          <p:nvPr userDrawn="1"/>
        </p:nvSpPr>
        <p:spPr>
          <a:xfrm rot="11835759" flipH="1">
            <a:off x="93607" y="303691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1" name="椭圆 840"/>
          <p:cNvSpPr/>
          <p:nvPr userDrawn="1"/>
        </p:nvSpPr>
        <p:spPr>
          <a:xfrm rot="20983919" flipH="1">
            <a:off x="380095" y="2922637"/>
            <a:ext cx="103531" cy="8319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2" name="椭圆 821"/>
          <p:cNvSpPr/>
          <p:nvPr userDrawn="1"/>
        </p:nvSpPr>
        <p:spPr>
          <a:xfrm rot="16567917" flipH="1">
            <a:off x="631558" y="287311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3" name="椭圆 822"/>
          <p:cNvSpPr/>
          <p:nvPr userDrawn="1"/>
        </p:nvSpPr>
        <p:spPr>
          <a:xfrm rot="18367917" flipH="1">
            <a:off x="967243" y="284376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5" name="椭圆 824"/>
          <p:cNvSpPr/>
          <p:nvPr userDrawn="1"/>
        </p:nvSpPr>
        <p:spPr>
          <a:xfrm rot="6278055">
            <a:off x="2270176" y="2503031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6" name="椭圆 825"/>
          <p:cNvSpPr/>
          <p:nvPr userDrawn="1"/>
        </p:nvSpPr>
        <p:spPr>
          <a:xfrm rot="16567917" flipH="1">
            <a:off x="1772982" y="2760586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7" name="椭圆 826"/>
          <p:cNvSpPr/>
          <p:nvPr userDrawn="1"/>
        </p:nvSpPr>
        <p:spPr>
          <a:xfrm rot="16983129" flipH="1">
            <a:off x="1830469" y="274381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8" name="椭圆 827"/>
          <p:cNvSpPr/>
          <p:nvPr userDrawn="1"/>
        </p:nvSpPr>
        <p:spPr>
          <a:xfrm rot="18367917" flipH="1">
            <a:off x="1990238" y="2700888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9" name="椭圆 828"/>
          <p:cNvSpPr/>
          <p:nvPr userDrawn="1"/>
        </p:nvSpPr>
        <p:spPr>
          <a:xfrm rot="18783129" flipH="1">
            <a:off x="2074156" y="270925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0" name="椭圆 829"/>
          <p:cNvSpPr/>
          <p:nvPr userDrawn="1"/>
        </p:nvSpPr>
        <p:spPr>
          <a:xfrm rot="14452509">
            <a:off x="1894409" y="2566131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1" name="椭圆 830"/>
          <p:cNvSpPr/>
          <p:nvPr userDrawn="1"/>
        </p:nvSpPr>
        <p:spPr>
          <a:xfrm rot="14037297">
            <a:off x="1952444" y="2652016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32" name="椭圆 831"/>
          <p:cNvSpPr/>
          <p:nvPr userDrawn="1"/>
        </p:nvSpPr>
        <p:spPr>
          <a:xfrm rot="15510213" flipH="1">
            <a:off x="2267022" y="2498477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3" name="椭圆 832"/>
          <p:cNvSpPr/>
          <p:nvPr userDrawn="1"/>
        </p:nvSpPr>
        <p:spPr>
          <a:xfrm rot="20010213" flipH="1">
            <a:off x="2413945" y="2683131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4" name="椭圆 833"/>
          <p:cNvSpPr/>
          <p:nvPr userDrawn="1"/>
        </p:nvSpPr>
        <p:spPr>
          <a:xfrm rot="16241664" flipH="1">
            <a:off x="2308213" y="260562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5" name="椭圆 834"/>
          <p:cNvSpPr/>
          <p:nvPr userDrawn="1"/>
        </p:nvSpPr>
        <p:spPr>
          <a:xfrm rot="17082681" flipH="1">
            <a:off x="2240618" y="2686307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6" name="椭圆 835"/>
          <p:cNvSpPr/>
          <p:nvPr userDrawn="1"/>
        </p:nvSpPr>
        <p:spPr>
          <a:xfrm rot="20010213" flipH="1">
            <a:off x="2199334" y="2779206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7" name="椭圆 836"/>
          <p:cNvSpPr/>
          <p:nvPr userDrawn="1"/>
        </p:nvSpPr>
        <p:spPr>
          <a:xfrm rot="20010213" flipH="1">
            <a:off x="2296509" y="276084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9" name="椭圆 858"/>
          <p:cNvSpPr/>
          <p:nvPr userDrawn="1"/>
        </p:nvSpPr>
        <p:spPr>
          <a:xfrm rot="16567917" flipH="1">
            <a:off x="207519" y="384128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0" name="椭圆 859"/>
          <p:cNvSpPr/>
          <p:nvPr userDrawn="1"/>
        </p:nvSpPr>
        <p:spPr>
          <a:xfrm rot="16567917" flipH="1">
            <a:off x="250711" y="4089849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1" name="椭圆 860"/>
          <p:cNvSpPr/>
          <p:nvPr userDrawn="1"/>
        </p:nvSpPr>
        <p:spPr>
          <a:xfrm rot="16983129" flipH="1">
            <a:off x="308198" y="4073076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2" name="椭圆 861"/>
          <p:cNvSpPr/>
          <p:nvPr userDrawn="1"/>
        </p:nvSpPr>
        <p:spPr>
          <a:xfrm rot="18367917" flipH="1">
            <a:off x="543205" y="381192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3" name="椭圆 862"/>
          <p:cNvSpPr/>
          <p:nvPr userDrawn="1"/>
        </p:nvSpPr>
        <p:spPr>
          <a:xfrm rot="18367917" flipH="1">
            <a:off x="467969" y="4030150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4" name="椭圆 863"/>
          <p:cNvSpPr/>
          <p:nvPr userDrawn="1"/>
        </p:nvSpPr>
        <p:spPr>
          <a:xfrm rot="18783129" flipH="1">
            <a:off x="1878731" y="385482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5" name="椭圆 864"/>
          <p:cNvSpPr/>
          <p:nvPr userDrawn="1"/>
        </p:nvSpPr>
        <p:spPr>
          <a:xfrm rot="14452509">
            <a:off x="1243432" y="379683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6" name="椭圆 865"/>
          <p:cNvSpPr/>
          <p:nvPr userDrawn="1"/>
        </p:nvSpPr>
        <p:spPr>
          <a:xfrm rot="14037297">
            <a:off x="430174" y="3981280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67" name="椭圆 866"/>
          <p:cNvSpPr/>
          <p:nvPr userDrawn="1"/>
        </p:nvSpPr>
        <p:spPr>
          <a:xfrm rot="15510213" flipH="1">
            <a:off x="744751" y="382773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8" name="椭圆 867"/>
          <p:cNvSpPr/>
          <p:nvPr userDrawn="1"/>
        </p:nvSpPr>
        <p:spPr>
          <a:xfrm rot="15510213" flipH="1">
            <a:off x="804252" y="403413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9" name="椭圆 868"/>
          <p:cNvSpPr/>
          <p:nvPr userDrawn="1"/>
        </p:nvSpPr>
        <p:spPr>
          <a:xfrm rot="16241664" flipH="1">
            <a:off x="785944" y="393488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0" name="椭圆 869"/>
          <p:cNvSpPr/>
          <p:nvPr userDrawn="1"/>
        </p:nvSpPr>
        <p:spPr>
          <a:xfrm rot="15510213" flipH="1">
            <a:off x="855168" y="3956241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1" name="椭圆 870"/>
          <p:cNvSpPr/>
          <p:nvPr userDrawn="1"/>
        </p:nvSpPr>
        <p:spPr>
          <a:xfrm rot="17082681" flipH="1">
            <a:off x="718347" y="4015569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2" name="椭圆 871"/>
          <p:cNvSpPr/>
          <p:nvPr userDrawn="1"/>
        </p:nvSpPr>
        <p:spPr>
          <a:xfrm rot="20010213" flipH="1">
            <a:off x="677063" y="410847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3" name="椭圆 872"/>
          <p:cNvSpPr/>
          <p:nvPr userDrawn="1"/>
        </p:nvSpPr>
        <p:spPr>
          <a:xfrm rot="20010213" flipH="1">
            <a:off x="774240" y="409011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4" name="椭圆 873"/>
          <p:cNvSpPr/>
          <p:nvPr userDrawn="1"/>
        </p:nvSpPr>
        <p:spPr>
          <a:xfrm rot="7335759" flipH="1">
            <a:off x="788697" y="386737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5" name="组合 874"/>
          <p:cNvGrpSpPr/>
          <p:nvPr userDrawn="1"/>
        </p:nvGrpSpPr>
        <p:grpSpPr>
          <a:xfrm rot="21000137" flipH="1">
            <a:off x="958051" y="4003743"/>
            <a:ext cx="639819" cy="253634"/>
            <a:chOff x="10532127" y="1390185"/>
            <a:chExt cx="723329" cy="286738"/>
          </a:xfrm>
        </p:grpSpPr>
        <p:sp>
          <p:nvSpPr>
            <p:cNvPr id="876" name="椭圆 87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7" name="椭圆 87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8" name="椭圆 87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9" name="椭圆 87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0" name="椭圆 87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1" name="椭圆 88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2" name="组合 881"/>
          <p:cNvGrpSpPr/>
          <p:nvPr userDrawn="1"/>
        </p:nvGrpSpPr>
        <p:grpSpPr>
          <a:xfrm rot="20515698" flipH="1">
            <a:off x="308198" y="4501545"/>
            <a:ext cx="909258" cy="507894"/>
            <a:chOff x="10613016" y="1673985"/>
            <a:chExt cx="909258" cy="507894"/>
          </a:xfrm>
        </p:grpSpPr>
        <p:sp>
          <p:nvSpPr>
            <p:cNvPr id="883" name="椭圆 882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4" name="椭圆 883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5" name="椭圆 884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6" name="椭圆 885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7" name="椭圆 886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8" name="椭圆 887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9" name="椭圆 888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0" name="椭圆 889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91" name="椭圆 890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2" name="椭圆 891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3" name="椭圆 892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4" name="组合 893"/>
          <p:cNvGrpSpPr/>
          <p:nvPr userDrawn="1"/>
        </p:nvGrpSpPr>
        <p:grpSpPr>
          <a:xfrm rot="21000137" flipH="1">
            <a:off x="450352" y="4073040"/>
            <a:ext cx="641382" cy="213126"/>
            <a:chOff x="10044947" y="1450855"/>
            <a:chExt cx="725096" cy="240943"/>
          </a:xfrm>
        </p:grpSpPr>
        <p:sp>
          <p:nvSpPr>
            <p:cNvPr id="895" name="椭圆 8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6" name="椭圆 8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7" name="椭圆 8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8" name="椭圆 8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9" name="椭圆 898"/>
          <p:cNvSpPr/>
          <p:nvPr userDrawn="1"/>
        </p:nvSpPr>
        <p:spPr>
          <a:xfrm rot="16567917" flipH="1">
            <a:off x="630654" y="415112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0" name="椭圆 899"/>
          <p:cNvSpPr/>
          <p:nvPr userDrawn="1"/>
        </p:nvSpPr>
        <p:spPr>
          <a:xfrm rot="18367917" flipH="1">
            <a:off x="966339" y="412176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1" name="组合 900"/>
          <p:cNvGrpSpPr/>
          <p:nvPr userDrawn="1"/>
        </p:nvGrpSpPr>
        <p:grpSpPr>
          <a:xfrm rot="245200">
            <a:off x="-341140" y="3026091"/>
            <a:ext cx="3656593" cy="2237520"/>
            <a:chOff x="-190665" y="3059636"/>
            <a:chExt cx="4427222" cy="2237520"/>
          </a:xfrm>
        </p:grpSpPr>
        <p:cxnSp>
          <p:nvCxnSpPr>
            <p:cNvPr id="902" name="直接连接符 901"/>
            <p:cNvCxnSpPr/>
            <p:nvPr/>
          </p:nvCxnSpPr>
          <p:spPr>
            <a:xfrm rot="21354800" flipV="1">
              <a:off x="1195850" y="3246234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5" name="直接连接符 904"/>
            <p:cNvCxnSpPr/>
            <p:nvPr/>
          </p:nvCxnSpPr>
          <p:spPr>
            <a:xfrm rot="21354800" flipV="1">
              <a:off x="1310153" y="3467847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6" name="直接连接符 905"/>
            <p:cNvCxnSpPr/>
            <p:nvPr/>
          </p:nvCxnSpPr>
          <p:spPr>
            <a:xfrm rot="21354800" flipV="1">
              <a:off x="-32109" y="3059636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0" name="组合 909"/>
          <p:cNvGrpSpPr/>
          <p:nvPr userDrawn="1"/>
        </p:nvGrpSpPr>
        <p:grpSpPr>
          <a:xfrm rot="21354800" flipH="1">
            <a:off x="8826307" y="2954959"/>
            <a:ext cx="3536202" cy="2303867"/>
            <a:chOff x="-190665" y="2993289"/>
            <a:chExt cx="4281459" cy="2303867"/>
          </a:xfrm>
        </p:grpSpPr>
        <p:cxnSp>
          <p:nvCxnSpPr>
            <p:cNvPr id="911" name="直接连接符 910"/>
            <p:cNvCxnSpPr/>
            <p:nvPr/>
          </p:nvCxnSpPr>
          <p:spPr>
            <a:xfrm rot="21354800" flipV="1">
              <a:off x="1088794" y="3616743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4" name="直接连接符 913"/>
            <p:cNvCxnSpPr/>
            <p:nvPr/>
          </p:nvCxnSpPr>
          <p:spPr>
            <a:xfrm rot="21354800" flipV="1">
              <a:off x="627187" y="3584481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5" name="直接连接符 914"/>
            <p:cNvCxnSpPr/>
            <p:nvPr/>
          </p:nvCxnSpPr>
          <p:spPr>
            <a:xfrm rot="21354800" flipV="1">
              <a:off x="-177872" y="2993289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6" name="椭圆 915"/>
          <p:cNvSpPr/>
          <p:nvPr userDrawn="1"/>
        </p:nvSpPr>
        <p:spPr>
          <a:xfrm rot="6125221">
            <a:off x="11874967" y="3722975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7" name="椭圆 916"/>
          <p:cNvSpPr/>
          <p:nvPr userDrawn="1"/>
        </p:nvSpPr>
        <p:spPr>
          <a:xfrm rot="6125221">
            <a:off x="11849799" y="3960582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8" name="椭圆 917"/>
          <p:cNvSpPr/>
          <p:nvPr userDrawn="1"/>
        </p:nvSpPr>
        <p:spPr>
          <a:xfrm rot="5710009">
            <a:off x="11841786" y="3933307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9" name="椭圆 918"/>
          <p:cNvSpPr/>
          <p:nvPr userDrawn="1"/>
        </p:nvSpPr>
        <p:spPr>
          <a:xfrm rot="4325221">
            <a:off x="11565286" y="359014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0" name="椭圆 919"/>
          <p:cNvSpPr/>
          <p:nvPr userDrawn="1"/>
        </p:nvSpPr>
        <p:spPr>
          <a:xfrm rot="4325221">
            <a:off x="11662097" y="3835951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1" name="椭圆 920"/>
          <p:cNvSpPr/>
          <p:nvPr userDrawn="1"/>
        </p:nvSpPr>
        <p:spPr>
          <a:xfrm rot="3910009">
            <a:off x="10418223" y="3234968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2" name="椭圆 921"/>
          <p:cNvSpPr/>
          <p:nvPr userDrawn="1"/>
        </p:nvSpPr>
        <p:spPr>
          <a:xfrm rot="8240629" flipH="1">
            <a:off x="10904882" y="335687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3" name="椭圆 922"/>
          <p:cNvSpPr/>
          <p:nvPr userDrawn="1"/>
        </p:nvSpPr>
        <p:spPr>
          <a:xfrm rot="8655841" flipH="1">
            <a:off x="11766223" y="3809837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24" name="椭圆 923"/>
          <p:cNvSpPr/>
          <p:nvPr userDrawn="1"/>
        </p:nvSpPr>
        <p:spPr>
          <a:xfrm rot="7182925">
            <a:off x="11420259" y="355038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5" name="椭圆 924"/>
          <p:cNvSpPr/>
          <p:nvPr userDrawn="1"/>
        </p:nvSpPr>
        <p:spPr>
          <a:xfrm rot="7182925">
            <a:off x="11299211" y="3727828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6" name="椭圆 925"/>
          <p:cNvSpPr/>
          <p:nvPr userDrawn="1"/>
        </p:nvSpPr>
        <p:spPr>
          <a:xfrm rot="6451474">
            <a:off x="11347632" y="363927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7" name="椭圆 926"/>
          <p:cNvSpPr/>
          <p:nvPr userDrawn="1"/>
        </p:nvSpPr>
        <p:spPr>
          <a:xfrm rot="7182925">
            <a:off x="11205720" y="3626779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8" name="椭圆 927"/>
          <p:cNvSpPr/>
          <p:nvPr userDrawn="1"/>
        </p:nvSpPr>
        <p:spPr>
          <a:xfrm rot="5610457">
            <a:off x="11496015" y="3754593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9" name="椭圆 928"/>
          <p:cNvSpPr/>
          <p:nvPr userDrawn="1"/>
        </p:nvSpPr>
        <p:spPr>
          <a:xfrm rot="2682925">
            <a:off x="11522403" y="3858345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0" name="椭圆 929"/>
          <p:cNvSpPr/>
          <p:nvPr userDrawn="1"/>
        </p:nvSpPr>
        <p:spPr>
          <a:xfrm rot="2682925">
            <a:off x="11435838" y="3810523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1" name="椭圆 930"/>
          <p:cNvSpPr/>
          <p:nvPr userDrawn="1"/>
        </p:nvSpPr>
        <p:spPr>
          <a:xfrm rot="15357379">
            <a:off x="11366124" y="3574291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32" name="组合 931"/>
          <p:cNvGrpSpPr/>
          <p:nvPr userDrawn="1"/>
        </p:nvGrpSpPr>
        <p:grpSpPr>
          <a:xfrm rot="1693001">
            <a:off x="10660664" y="3570388"/>
            <a:ext cx="639819" cy="253634"/>
            <a:chOff x="10532127" y="1390185"/>
            <a:chExt cx="723329" cy="286738"/>
          </a:xfrm>
        </p:grpSpPr>
        <p:sp>
          <p:nvSpPr>
            <p:cNvPr id="933" name="椭圆 932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4" name="椭圆 933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5" name="椭圆 934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6" name="椭圆 935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7" name="椭圆 936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8" name="椭圆 937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9" name="组合 938"/>
          <p:cNvGrpSpPr/>
          <p:nvPr userDrawn="1"/>
        </p:nvGrpSpPr>
        <p:grpSpPr>
          <a:xfrm rot="2177440">
            <a:off x="10819870" y="4197918"/>
            <a:ext cx="909258" cy="507894"/>
            <a:chOff x="10613016" y="1673985"/>
            <a:chExt cx="909258" cy="507894"/>
          </a:xfrm>
        </p:grpSpPr>
        <p:sp>
          <p:nvSpPr>
            <p:cNvPr id="940" name="椭圆 939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1" name="椭圆 940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2" name="椭圆 941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3" name="椭圆 942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4" name="椭圆 943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5" name="椭圆 944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6" name="椭圆 945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7" name="椭圆 946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8" name="椭圆 947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9" name="椭圆 948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0" name="椭圆 949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1" name="组合 950"/>
          <p:cNvGrpSpPr/>
          <p:nvPr userDrawn="1"/>
        </p:nvGrpSpPr>
        <p:grpSpPr>
          <a:xfrm rot="1693001">
            <a:off x="11126055" y="3795714"/>
            <a:ext cx="641382" cy="213126"/>
            <a:chOff x="10044947" y="1450855"/>
            <a:chExt cx="725096" cy="240943"/>
          </a:xfrm>
        </p:grpSpPr>
        <p:sp>
          <p:nvSpPr>
            <p:cNvPr id="952" name="椭圆 951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3" name="椭圆 952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4" name="椭圆 953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5" name="椭圆 954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6" name="椭圆 955"/>
          <p:cNvSpPr/>
          <p:nvPr userDrawn="1"/>
        </p:nvSpPr>
        <p:spPr>
          <a:xfrm rot="6125221">
            <a:off x="11376173" y="388498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7" name="椭圆 956"/>
          <p:cNvSpPr/>
          <p:nvPr userDrawn="1"/>
        </p:nvSpPr>
        <p:spPr>
          <a:xfrm rot="4325221">
            <a:off x="11066493" y="3752158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9" name="直接连接符 958"/>
          <p:cNvCxnSpPr/>
          <p:nvPr userDrawn="1"/>
        </p:nvCxnSpPr>
        <p:spPr>
          <a:xfrm flipH="1">
            <a:off x="1228599" y="4765973"/>
            <a:ext cx="2054989" cy="1608378"/>
          </a:xfrm>
          <a:prstGeom prst="line">
            <a:avLst/>
          </a:prstGeom>
          <a:ln w="2540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3" name="直接连接符 962"/>
          <p:cNvCxnSpPr/>
          <p:nvPr userDrawn="1"/>
        </p:nvCxnSpPr>
        <p:spPr>
          <a:xfrm>
            <a:off x="9104132" y="4714518"/>
            <a:ext cx="920569" cy="671180"/>
          </a:xfrm>
          <a:prstGeom prst="line">
            <a:avLst/>
          </a:prstGeom>
          <a:ln w="190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1" name="椭圆 970"/>
          <p:cNvSpPr/>
          <p:nvPr userDrawn="1"/>
        </p:nvSpPr>
        <p:spPr>
          <a:xfrm rot="4211089">
            <a:off x="8145949" y="164928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3" name="椭圆 972"/>
          <p:cNvSpPr/>
          <p:nvPr userDrawn="1"/>
        </p:nvSpPr>
        <p:spPr>
          <a:xfrm rot="4211089">
            <a:off x="8194262" y="1825198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5" name="椭圆 974"/>
          <p:cNvSpPr/>
          <p:nvPr userDrawn="1"/>
        </p:nvSpPr>
        <p:spPr>
          <a:xfrm rot="3795877">
            <a:off x="8156697" y="1837317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6" name="椭圆 975"/>
          <p:cNvSpPr/>
          <p:nvPr userDrawn="1"/>
        </p:nvSpPr>
        <p:spPr>
          <a:xfrm rot="2411089">
            <a:off x="7815414" y="1710717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7" name="椭圆 976"/>
          <p:cNvSpPr/>
          <p:nvPr userDrawn="1"/>
        </p:nvSpPr>
        <p:spPr>
          <a:xfrm rot="2411089">
            <a:off x="7974267" y="1840026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8" name="椭圆 977"/>
          <p:cNvSpPr/>
          <p:nvPr userDrawn="1"/>
        </p:nvSpPr>
        <p:spPr>
          <a:xfrm rot="1995877">
            <a:off x="6598193" y="2075155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9" name="椭圆 978"/>
          <p:cNvSpPr/>
          <p:nvPr userDrawn="1"/>
        </p:nvSpPr>
        <p:spPr>
          <a:xfrm rot="6326497" flipH="1">
            <a:off x="7171228" y="174635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" name="椭圆 979"/>
          <p:cNvSpPr/>
          <p:nvPr userDrawn="1"/>
        </p:nvSpPr>
        <p:spPr>
          <a:xfrm rot="6741709" flipH="1">
            <a:off x="8026867" y="1816040"/>
            <a:ext cx="3798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1" name="椭圆 980"/>
          <p:cNvSpPr/>
          <p:nvPr userDrawn="1"/>
        </p:nvSpPr>
        <p:spPr>
          <a:xfrm rot="5268793">
            <a:off x="7645351" y="178153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3" name="椭圆 982"/>
          <p:cNvSpPr/>
          <p:nvPr userDrawn="1"/>
        </p:nvSpPr>
        <p:spPr>
          <a:xfrm rot="5268793">
            <a:off x="7618317" y="192202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4" name="椭圆 983"/>
          <p:cNvSpPr/>
          <p:nvPr userDrawn="1"/>
        </p:nvSpPr>
        <p:spPr>
          <a:xfrm rot="4537342">
            <a:off x="7621305" y="185690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5" name="椭圆 984"/>
          <p:cNvSpPr/>
          <p:nvPr userDrawn="1"/>
        </p:nvSpPr>
        <p:spPr>
          <a:xfrm rot="5268793">
            <a:off x="7515223" y="1878991"/>
            <a:ext cx="124375" cy="24689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6" name="椭圆 985"/>
          <p:cNvSpPr/>
          <p:nvPr userDrawn="1"/>
        </p:nvSpPr>
        <p:spPr>
          <a:xfrm rot="3696325">
            <a:off x="7767226" y="1899772"/>
            <a:ext cx="27011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7" name="椭圆 986"/>
          <p:cNvSpPr/>
          <p:nvPr userDrawn="1"/>
        </p:nvSpPr>
        <p:spPr>
          <a:xfrm rot="768793">
            <a:off x="7821607" y="1958078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8" name="椭圆 987"/>
          <p:cNvSpPr/>
          <p:nvPr userDrawn="1"/>
        </p:nvSpPr>
        <p:spPr>
          <a:xfrm rot="768793">
            <a:off x="7724451" y="1969820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9" name="椭圆 988"/>
          <p:cNvSpPr/>
          <p:nvPr userDrawn="1"/>
        </p:nvSpPr>
        <p:spPr>
          <a:xfrm rot="13443247">
            <a:off x="7608563" y="1816208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0" name="组合 989"/>
          <p:cNvGrpSpPr/>
          <p:nvPr userDrawn="1"/>
        </p:nvGrpSpPr>
        <p:grpSpPr>
          <a:xfrm rot="21378869">
            <a:off x="7134514" y="2494709"/>
            <a:ext cx="639819" cy="159886"/>
            <a:chOff x="10532127" y="1390185"/>
            <a:chExt cx="723329" cy="286738"/>
          </a:xfrm>
        </p:grpSpPr>
        <p:sp>
          <p:nvSpPr>
            <p:cNvPr id="1010" name="椭圆 1009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1" name="椭圆 1010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2" name="椭圆 1011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3" name="椭圆 1012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4" name="椭圆 1013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5" name="椭圆 1014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1" name="组合 990"/>
          <p:cNvGrpSpPr/>
          <p:nvPr userDrawn="1"/>
        </p:nvGrpSpPr>
        <p:grpSpPr>
          <a:xfrm rot="21119449">
            <a:off x="6548325" y="1945389"/>
            <a:ext cx="909258" cy="395622"/>
            <a:chOff x="10613016" y="1554285"/>
            <a:chExt cx="909258" cy="627594"/>
          </a:xfrm>
          <a:solidFill>
            <a:schemeClr val="bg1"/>
          </a:solidFill>
        </p:grpSpPr>
        <p:sp>
          <p:nvSpPr>
            <p:cNvPr id="999" name="椭圆 998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0" name="椭圆 999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1" name="椭圆 1000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2" name="椭圆 1001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3" name="椭圆 1002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4" name="椭圆 1003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5" name="椭圆 1004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6" name="椭圆 1005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7" name="椭圆 1006"/>
            <p:cNvSpPr/>
            <p:nvPr userDrawn="1"/>
          </p:nvSpPr>
          <p:spPr>
            <a:xfrm rot="11607471">
              <a:off x="10928623" y="1554285"/>
              <a:ext cx="53620" cy="52629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8" name="椭圆 1007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9" name="椭圆 1008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2" name="组合 991"/>
          <p:cNvGrpSpPr/>
          <p:nvPr userDrawn="1"/>
        </p:nvGrpSpPr>
        <p:grpSpPr>
          <a:xfrm rot="21378869">
            <a:off x="7449207" y="1953223"/>
            <a:ext cx="641382" cy="134350"/>
            <a:chOff x="10044947" y="1450855"/>
            <a:chExt cx="725096" cy="240943"/>
          </a:xfrm>
        </p:grpSpPr>
        <p:sp>
          <p:nvSpPr>
            <p:cNvPr id="995" name="椭圆 9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6" name="椭圆 9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7" name="椭圆 9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8" name="椭圆 9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3" name="椭圆 992"/>
          <p:cNvSpPr/>
          <p:nvPr userDrawn="1"/>
        </p:nvSpPr>
        <p:spPr>
          <a:xfrm rot="4211089">
            <a:off x="7781026" y="1939154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4188621" y="1495605"/>
            <a:ext cx="3605860" cy="1693002"/>
            <a:chOff x="4188621" y="1495605"/>
            <a:chExt cx="3605860" cy="1693002"/>
          </a:xfrm>
        </p:grpSpPr>
        <p:cxnSp>
          <p:nvCxnSpPr>
            <p:cNvPr id="968" name="直接连接符 967"/>
            <p:cNvCxnSpPr/>
            <p:nvPr userDrawn="1"/>
          </p:nvCxnSpPr>
          <p:spPr>
            <a:xfrm flipH="1">
              <a:off x="7473990" y="2561160"/>
              <a:ext cx="320491" cy="45347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0" name="直接连接符 969"/>
            <p:cNvCxnSpPr/>
            <p:nvPr userDrawn="1"/>
          </p:nvCxnSpPr>
          <p:spPr>
            <a:xfrm flipH="1" flipV="1">
              <a:off x="7157093" y="3102332"/>
              <a:ext cx="380693" cy="862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2" name="直接连接符 971"/>
            <p:cNvCxnSpPr/>
            <p:nvPr userDrawn="1"/>
          </p:nvCxnSpPr>
          <p:spPr>
            <a:xfrm>
              <a:off x="4759617" y="1646180"/>
              <a:ext cx="135371" cy="636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4" name="直接连接符 973"/>
            <p:cNvCxnSpPr/>
            <p:nvPr userDrawn="1"/>
          </p:nvCxnSpPr>
          <p:spPr>
            <a:xfrm>
              <a:off x="4188621" y="2338926"/>
              <a:ext cx="365752" cy="59502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2" name="直接连接符 981"/>
            <p:cNvCxnSpPr/>
            <p:nvPr userDrawn="1"/>
          </p:nvCxnSpPr>
          <p:spPr>
            <a:xfrm>
              <a:off x="4412681" y="1883428"/>
              <a:ext cx="280693" cy="109547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0" name="直接连接符 959"/>
            <p:cNvCxnSpPr/>
            <p:nvPr userDrawn="1"/>
          </p:nvCxnSpPr>
          <p:spPr>
            <a:xfrm flipH="1">
              <a:off x="7158114" y="1495605"/>
              <a:ext cx="239672" cy="10721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2" name="直接连接符 961"/>
            <p:cNvCxnSpPr/>
            <p:nvPr userDrawn="1"/>
          </p:nvCxnSpPr>
          <p:spPr>
            <a:xfrm flipH="1">
              <a:off x="7081412" y="2264263"/>
              <a:ext cx="248362" cy="7672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7" name="直接连接符 966"/>
            <p:cNvCxnSpPr/>
            <p:nvPr userDrawn="1"/>
          </p:nvCxnSpPr>
          <p:spPr>
            <a:xfrm flipV="1">
              <a:off x="4664366" y="2813058"/>
              <a:ext cx="124826" cy="7287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16" name="组合 1015"/>
            <p:cNvGrpSpPr/>
            <p:nvPr userDrawn="1"/>
          </p:nvGrpSpPr>
          <p:grpSpPr>
            <a:xfrm rot="10468752">
              <a:off x="4932958" y="2500956"/>
              <a:ext cx="909258" cy="395622"/>
              <a:chOff x="10613016" y="1554285"/>
              <a:chExt cx="909258" cy="627594"/>
            </a:xfrm>
            <a:solidFill>
              <a:schemeClr val="bg1"/>
            </a:solidFill>
          </p:grpSpPr>
          <p:sp>
            <p:nvSpPr>
              <p:cNvPr id="1017" name="椭圆 1016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8" name="椭圆 1017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9" name="椭圆 1018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0" name="椭圆 1019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1" name="椭圆 1020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2" name="椭圆 1021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3" name="椭圆 1022"/>
              <p:cNvSpPr/>
              <p:nvPr userDrawn="1"/>
            </p:nvSpPr>
            <p:spPr>
              <a:xfrm rot="9907023">
                <a:off x="11439065" y="2115018"/>
                <a:ext cx="83209" cy="66861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4" name="椭圆 1023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025" name="椭圆 1024"/>
              <p:cNvSpPr/>
              <p:nvPr userDrawn="1"/>
            </p:nvSpPr>
            <p:spPr>
              <a:xfrm rot="11607471">
                <a:off x="10928623" y="1554285"/>
                <a:ext cx="53620" cy="52629"/>
              </a:xfrm>
              <a:prstGeom prst="ellipse">
                <a:avLst/>
              </a:prstGeom>
              <a:solidFill>
                <a:schemeClr val="bg1">
                  <a:alpha val="39000"/>
                </a:schemeClr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6" name="椭圆 1025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7" name="椭圆 1026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94" name="椭圆 993"/>
          <p:cNvSpPr/>
          <p:nvPr userDrawn="1"/>
        </p:nvSpPr>
        <p:spPr>
          <a:xfrm rot="2411089">
            <a:off x="7253557" y="2038972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文本框 1027"/>
          <p:cNvSpPr txBox="1"/>
          <p:nvPr userDrawn="1"/>
        </p:nvSpPr>
        <p:spPr>
          <a:xfrm>
            <a:off x="5071264" y="808958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41000">
                      <a:srgbClr val="0F0B32"/>
                    </a:gs>
                    <a:gs pos="61000">
                      <a:srgbClr val="0F0C33">
                        <a:alpha val="33000"/>
                      </a:srgbClr>
                    </a:gs>
                    <a:gs pos="79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3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41000">
                    <a:srgbClr val="0F0B32"/>
                  </a:gs>
                  <a:gs pos="61000">
                    <a:srgbClr val="0F0C33">
                      <a:alpha val="33000"/>
                    </a:srgbClr>
                  </a:gs>
                  <a:gs pos="79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1029" name="任意多边形 1028"/>
          <p:cNvSpPr/>
          <p:nvPr userDrawn="1"/>
        </p:nvSpPr>
        <p:spPr>
          <a:xfrm>
            <a:off x="4978177" y="1478053"/>
            <a:ext cx="2059991" cy="3158846"/>
          </a:xfrm>
          <a:custGeom>
            <a:avLst/>
            <a:gdLst>
              <a:gd name="connsiteX0" fmla="*/ 571563 w 1581213"/>
              <a:gd name="connsiteY0" fmla="*/ 2438400 h 2438400"/>
              <a:gd name="connsiteX1" fmla="*/ 1543113 w 1581213"/>
              <a:gd name="connsiteY1" fmla="*/ 2047875 h 2438400"/>
              <a:gd name="connsiteX2" fmla="*/ 495363 w 1581213"/>
              <a:gd name="connsiteY2" fmla="*/ 1533525 h 2438400"/>
              <a:gd name="connsiteX3" fmla="*/ 1514538 w 1581213"/>
              <a:gd name="connsiteY3" fmla="*/ 923925 h 2438400"/>
              <a:gd name="connsiteX4" fmla="*/ 63 w 1581213"/>
              <a:gd name="connsiteY4" fmla="*/ 428625 h 2438400"/>
              <a:gd name="connsiteX5" fmla="*/ 1581213 w 1581213"/>
              <a:gd name="connsiteY5" fmla="*/ 0 h 2438400"/>
              <a:gd name="connsiteX0" fmla="*/ 525846 w 1535496"/>
              <a:gd name="connsiteY0" fmla="*/ 2438400 h 2438400"/>
              <a:gd name="connsiteX1" fmla="*/ 1497396 w 1535496"/>
              <a:gd name="connsiteY1" fmla="*/ 2047875 h 2438400"/>
              <a:gd name="connsiteX2" fmla="*/ 449646 w 1535496"/>
              <a:gd name="connsiteY2" fmla="*/ 1533525 h 2438400"/>
              <a:gd name="connsiteX3" fmla="*/ 1468821 w 1535496"/>
              <a:gd name="connsiteY3" fmla="*/ 923925 h 2438400"/>
              <a:gd name="connsiteX4" fmla="*/ 66 w 1535496"/>
              <a:gd name="connsiteY4" fmla="*/ 459105 h 2438400"/>
              <a:gd name="connsiteX5" fmla="*/ 1535496 w 1535496"/>
              <a:gd name="connsiteY5" fmla="*/ 0 h 2438400"/>
              <a:gd name="connsiteX0" fmla="*/ 530817 w 1540467"/>
              <a:gd name="connsiteY0" fmla="*/ 2438400 h 2438400"/>
              <a:gd name="connsiteX1" fmla="*/ 1502367 w 1540467"/>
              <a:gd name="connsiteY1" fmla="*/ 2047875 h 2438400"/>
              <a:gd name="connsiteX2" fmla="*/ 454617 w 1540467"/>
              <a:gd name="connsiteY2" fmla="*/ 1533525 h 2438400"/>
              <a:gd name="connsiteX3" fmla="*/ 1473792 w 1540467"/>
              <a:gd name="connsiteY3" fmla="*/ 923925 h 2438400"/>
              <a:gd name="connsiteX4" fmla="*/ 5037 w 1540467"/>
              <a:gd name="connsiteY4" fmla="*/ 459105 h 2438400"/>
              <a:gd name="connsiteX5" fmla="*/ 1540467 w 1540467"/>
              <a:gd name="connsiteY5" fmla="*/ 0 h 2438400"/>
              <a:gd name="connsiteX0" fmla="*/ 530936 w 1540586"/>
              <a:gd name="connsiteY0" fmla="*/ 2438400 h 2438400"/>
              <a:gd name="connsiteX1" fmla="*/ 1502486 w 1540586"/>
              <a:gd name="connsiteY1" fmla="*/ 2047875 h 2438400"/>
              <a:gd name="connsiteX2" fmla="*/ 674334 w 1540586"/>
              <a:gd name="connsiteY2" fmla="*/ 1502154 h 2438400"/>
              <a:gd name="connsiteX3" fmla="*/ 1473911 w 1540586"/>
              <a:gd name="connsiteY3" fmla="*/ 923925 h 2438400"/>
              <a:gd name="connsiteX4" fmla="*/ 5156 w 1540586"/>
              <a:gd name="connsiteY4" fmla="*/ 459105 h 2438400"/>
              <a:gd name="connsiteX5" fmla="*/ 1540586 w 1540586"/>
              <a:gd name="connsiteY5" fmla="*/ 0 h 2438400"/>
              <a:gd name="connsiteX0" fmla="*/ 530936 w 1540586"/>
              <a:gd name="connsiteY0" fmla="*/ 2438400 h 2438400"/>
              <a:gd name="connsiteX1" fmla="*/ 1502486 w 1540586"/>
              <a:gd name="connsiteY1" fmla="*/ 2047875 h 2438400"/>
              <a:gd name="connsiteX2" fmla="*/ 674334 w 1540586"/>
              <a:gd name="connsiteY2" fmla="*/ 1502154 h 2438400"/>
              <a:gd name="connsiteX3" fmla="*/ 1473911 w 1540586"/>
              <a:gd name="connsiteY3" fmla="*/ 923925 h 2438400"/>
              <a:gd name="connsiteX4" fmla="*/ 5156 w 1540586"/>
              <a:gd name="connsiteY4" fmla="*/ 459105 h 2438400"/>
              <a:gd name="connsiteX5" fmla="*/ 1540586 w 1540586"/>
              <a:gd name="connsiteY5" fmla="*/ 0 h 2438400"/>
              <a:gd name="connsiteX0" fmla="*/ 530989 w 1540639"/>
              <a:gd name="connsiteY0" fmla="*/ 2438400 h 2438400"/>
              <a:gd name="connsiteX1" fmla="*/ 1502539 w 1540639"/>
              <a:gd name="connsiteY1" fmla="*/ 2047875 h 2438400"/>
              <a:gd name="connsiteX2" fmla="*/ 768500 w 1540639"/>
              <a:gd name="connsiteY2" fmla="*/ 1509997 h 2438400"/>
              <a:gd name="connsiteX3" fmla="*/ 1473964 w 1540639"/>
              <a:gd name="connsiteY3" fmla="*/ 923925 h 2438400"/>
              <a:gd name="connsiteX4" fmla="*/ 5209 w 1540639"/>
              <a:gd name="connsiteY4" fmla="*/ 459105 h 2438400"/>
              <a:gd name="connsiteX5" fmla="*/ 1540639 w 1540639"/>
              <a:gd name="connsiteY5" fmla="*/ 0 h 2438400"/>
              <a:gd name="connsiteX0" fmla="*/ 530989 w 1590164"/>
              <a:gd name="connsiteY0" fmla="*/ 2438400 h 2438400"/>
              <a:gd name="connsiteX1" fmla="*/ 1588810 w 1590164"/>
              <a:gd name="connsiteY1" fmla="*/ 2094932 h 2438400"/>
              <a:gd name="connsiteX2" fmla="*/ 768500 w 1590164"/>
              <a:gd name="connsiteY2" fmla="*/ 1509997 h 2438400"/>
              <a:gd name="connsiteX3" fmla="*/ 1473964 w 1590164"/>
              <a:gd name="connsiteY3" fmla="*/ 923925 h 2438400"/>
              <a:gd name="connsiteX4" fmla="*/ 5209 w 1590164"/>
              <a:gd name="connsiteY4" fmla="*/ 459105 h 2438400"/>
              <a:gd name="connsiteX5" fmla="*/ 1540639 w 1590164"/>
              <a:gd name="connsiteY5" fmla="*/ 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164" h="2438400">
                <a:moveTo>
                  <a:pt x="530989" y="2438400"/>
                </a:moveTo>
                <a:cubicBezTo>
                  <a:pt x="1023114" y="2318543"/>
                  <a:pt x="1549225" y="2249666"/>
                  <a:pt x="1588810" y="2094932"/>
                </a:cubicBezTo>
                <a:cubicBezTo>
                  <a:pt x="1628395" y="1940198"/>
                  <a:pt x="787641" y="1705165"/>
                  <a:pt x="768500" y="1509997"/>
                </a:cubicBezTo>
                <a:cubicBezTo>
                  <a:pt x="749359" y="1314829"/>
                  <a:pt x="1601179" y="1099074"/>
                  <a:pt x="1473964" y="923925"/>
                </a:cubicBezTo>
                <a:cubicBezTo>
                  <a:pt x="1346749" y="748776"/>
                  <a:pt x="-97343" y="704533"/>
                  <a:pt x="5209" y="459105"/>
                </a:cubicBezTo>
                <a:cubicBezTo>
                  <a:pt x="107761" y="213677"/>
                  <a:pt x="1099314" y="15875"/>
                  <a:pt x="1540639" y="0"/>
                </a:cubicBezTo>
              </a:path>
            </a:pathLst>
          </a:custGeom>
          <a:noFill/>
          <a:ln w="25400">
            <a:gradFill>
              <a:gsLst>
                <a:gs pos="100000">
                  <a:srgbClr val="6DFEFB">
                    <a:alpha val="0"/>
                  </a:srgbClr>
                </a:gs>
                <a:gs pos="87000">
                  <a:srgbClr val="6DFEFB"/>
                </a:gs>
                <a:gs pos="7000">
                  <a:srgbClr val="6DFEFB"/>
                </a:gs>
                <a:gs pos="0">
                  <a:srgbClr val="6DFEFB">
                    <a:alpha val="0"/>
                  </a:srgbClr>
                </a:gs>
                <a:gs pos="20000">
                  <a:srgbClr val="6DFEFB"/>
                </a:gs>
                <a:gs pos="25000">
                  <a:srgbClr val="6DFEFB">
                    <a:alpha val="0"/>
                  </a:srgbClr>
                </a:gs>
                <a:gs pos="71000">
                  <a:srgbClr val="6DFEFB">
                    <a:alpha val="0"/>
                  </a:srgbClr>
                </a:gs>
                <a:gs pos="80000">
                  <a:srgbClr val="6DFEFB">
                    <a:alpha val="0"/>
                  </a:srgbClr>
                </a:gs>
                <a:gs pos="35000">
                  <a:srgbClr val="6DFEFB">
                    <a:alpha val="0"/>
                  </a:srgbClr>
                </a:gs>
                <a:gs pos="35000">
                  <a:srgbClr val="6DFEF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2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5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5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5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5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25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25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25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25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25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25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25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25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25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25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25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25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25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25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25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25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25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25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25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25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75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75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75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75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75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75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75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75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75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75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9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9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125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125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125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125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125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125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125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125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125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125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125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125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125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125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5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125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125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1" dur="125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2" dur="125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125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125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12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12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125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125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5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5" dur="11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6" dur="11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0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5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4" dur="5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9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5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4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4"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5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4" dur="10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10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4" dur="10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9"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4" dur="175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5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9" dur="175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0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4" dur="175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5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9" dur="175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0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4" dur="175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5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9" dur="175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0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175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5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9" dur="175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0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4" dur="175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5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9" dur="175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0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4" dur="175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5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9" dur="175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0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4" dur="175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5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175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0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4" dur="175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5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175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0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4" dur="175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5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175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0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4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5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1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5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0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4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5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9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0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9" dur="5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0" dur="5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1" dur="5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4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5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4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5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9"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0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1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4"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5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9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0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1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4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5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9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0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4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5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6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0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4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5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9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9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4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5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0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1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5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9"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1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9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5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0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1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4"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5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6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9"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0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1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4"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9"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0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4"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5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6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0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1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4" dur="75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5" dur="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6" dur="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9" dur="75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0" dur="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1" dur="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4" dur="75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5" dur="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9" dur="75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0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4" dur="75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5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9" dur="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0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1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4" dur="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5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6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9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1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4"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5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9" dur="12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0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4" dur="125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5" dur="12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6" dur="12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9" dur="125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0" dur="12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1" dur="12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4" dur="125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5" dur="12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6" dur="12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9" dur="125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0" dur="12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1" dur="12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125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5" dur="12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2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9" dur="125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0" dur="12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12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4" dur="10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5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6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9" dur="10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0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1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2" fill="hold">
                      <p:stCondLst>
                        <p:cond delay="indefinite"/>
                      </p:stCondLst>
                      <p:childTnLst>
                        <p:par>
                          <p:cTn id="993" fill="hold">
                            <p:stCondLst>
                              <p:cond delay="0"/>
                            </p:stCondLst>
                            <p:childTnLst>
                              <p:par>
                                <p:cTn id="9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6" dur="7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9" dur="11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0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2" dur="900"/>
                                        <p:tgtEl>
                                          <p:spTgt spid="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3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5" dur="14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6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8" dur="15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1" dur="16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" grpId="0" animBg="1"/>
      <p:bldP spid="634" grpId="0" animBg="1"/>
      <p:bldP spid="635" grpId="0" animBg="1"/>
      <p:bldP spid="636" grpId="0" animBg="1"/>
      <p:bldP spid="637" grpId="0" animBg="1"/>
      <p:bldP spid="638" grpId="0" animBg="1"/>
      <p:bldP spid="639" grpId="0" animBg="1"/>
      <p:bldP spid="640" grpId="0" animBg="1"/>
      <p:bldP spid="641" grpId="0" animBg="1"/>
      <p:bldP spid="642" grpId="0" animBg="1"/>
      <p:bldP spid="643" grpId="0" animBg="1"/>
      <p:bldP spid="644" grpId="0" animBg="1"/>
      <p:bldP spid="645" grpId="0" animBg="1"/>
      <p:bldP spid="646" grpId="0" animBg="1"/>
      <p:bldP spid="647" grpId="0" animBg="1"/>
      <p:bldP spid="648" grpId="0" animBg="1"/>
      <p:bldP spid="649" grpId="0" animBg="1"/>
      <p:bldP spid="650" grpId="0" animBg="1"/>
      <p:bldP spid="651" grpId="0" animBg="1"/>
      <p:bldP spid="652" grpId="0" animBg="1"/>
      <p:bldP spid="653" grpId="0" animBg="1"/>
      <p:bldP spid="654" grpId="0" animBg="1"/>
      <p:bldP spid="655" grpId="0" animBg="1"/>
      <p:bldP spid="656" grpId="0" animBg="1"/>
      <p:bldP spid="657" grpId="0" animBg="1"/>
      <p:bldP spid="658" grpId="0" animBg="1"/>
      <p:bldP spid="659" grpId="0" animBg="1"/>
      <p:bldP spid="660" grpId="0" animBg="1"/>
      <p:bldP spid="661" grpId="0" animBg="1"/>
      <p:bldP spid="662" grpId="0" animBg="1"/>
      <p:bldP spid="663" grpId="0" animBg="1"/>
      <p:bldP spid="664" grpId="0" animBg="1"/>
      <p:bldP spid="665" grpId="0" animBg="1"/>
      <p:bldP spid="666" grpId="0" animBg="1"/>
      <p:bldP spid="667" grpId="0" animBg="1"/>
      <p:bldP spid="668" grpId="0" animBg="1"/>
      <p:bldP spid="669" grpId="0" animBg="1"/>
      <p:bldP spid="670" grpId="0" animBg="1"/>
      <p:bldP spid="671" grpId="0" animBg="1"/>
      <p:bldP spid="672" grpId="0" animBg="1"/>
      <p:bldP spid="673" grpId="0" animBg="1"/>
      <p:bldP spid="674" grpId="0" animBg="1"/>
      <p:bldP spid="675" grpId="0" animBg="1"/>
      <p:bldP spid="676" grpId="0" animBg="1"/>
      <p:bldP spid="677" grpId="0" animBg="1"/>
      <p:bldP spid="678" grpId="0" animBg="1"/>
      <p:bldP spid="679" grpId="0" animBg="1"/>
      <p:bldP spid="680" grpId="0" animBg="1"/>
      <p:bldP spid="681" grpId="0" animBg="1"/>
      <p:bldP spid="682" grpId="0" animBg="1"/>
      <p:bldP spid="683" grpId="0" animBg="1"/>
      <p:bldP spid="684" grpId="0" animBg="1"/>
      <p:bldP spid="686" grpId="0" animBg="1"/>
      <p:bldP spid="687" grpId="0" animBg="1"/>
      <p:bldP spid="688" grpId="0" animBg="1"/>
      <p:bldP spid="689" grpId="0" animBg="1"/>
      <p:bldP spid="690" grpId="0" animBg="1"/>
      <p:bldP spid="691" grpId="0" animBg="1"/>
      <p:bldP spid="692" grpId="0" animBg="1"/>
      <p:bldP spid="693" grpId="0" animBg="1"/>
      <p:bldP spid="694" grpId="0" animBg="1"/>
      <p:bldP spid="695" grpId="0" animBg="1"/>
      <p:bldP spid="696" grpId="0" animBg="1"/>
      <p:bldP spid="697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05" grpId="0" animBg="1"/>
      <p:bldP spid="706" grpId="0" animBg="1"/>
      <p:bldP spid="707" grpId="0" animBg="1"/>
      <p:bldP spid="708" grpId="0" animBg="1"/>
      <p:bldP spid="709" grpId="0" animBg="1"/>
      <p:bldP spid="710" grpId="0" animBg="1"/>
      <p:bldP spid="711" grpId="0" animBg="1"/>
      <p:bldP spid="712" grpId="0" animBg="1"/>
      <p:bldP spid="713" grpId="0" animBg="1"/>
      <p:bldP spid="714" grpId="0" animBg="1"/>
      <p:bldP spid="715" grpId="0" animBg="1"/>
      <p:bldP spid="716" grpId="0" animBg="1"/>
      <p:bldP spid="717" grpId="0" animBg="1"/>
      <p:bldP spid="718" grpId="0" animBg="1"/>
      <p:bldP spid="719" grpId="0" animBg="1"/>
      <p:bldP spid="720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animBg="1"/>
      <p:bldP spid="732" grpId="0" animBg="1"/>
      <p:bldP spid="733" grpId="0" animBg="1"/>
      <p:bldP spid="734" grpId="0" animBg="1"/>
      <p:bldP spid="735" grpId="0" animBg="1"/>
      <p:bldP spid="736" grpId="0" animBg="1"/>
      <p:bldP spid="737" grpId="0" animBg="1"/>
      <p:bldP spid="740" grpId="0" animBg="1"/>
      <p:bldP spid="741" grpId="0" animBg="1"/>
      <p:bldP spid="746" grpId="0" animBg="1"/>
      <p:bldP spid="747" grpId="0" animBg="1"/>
      <p:bldP spid="748" grpId="0" animBg="1"/>
      <p:bldP spid="749" grpId="0" animBg="1"/>
      <p:bldP spid="750" grpId="0" animBg="1"/>
      <p:bldP spid="751" grpId="0" animBg="1"/>
      <p:bldP spid="752" grpId="0" animBg="1"/>
      <p:bldP spid="753" grpId="0" animBg="1"/>
      <p:bldP spid="754" grpId="0" animBg="1"/>
      <p:bldP spid="755" grpId="0" animBg="1"/>
      <p:bldP spid="756" grpId="0" animBg="1"/>
      <p:bldP spid="757" grpId="0" animBg="1"/>
      <p:bldP spid="758" grpId="0" animBg="1"/>
      <p:bldP spid="759" grpId="0" animBg="1"/>
      <p:bldP spid="760" grpId="0" animBg="1"/>
      <p:bldP spid="761" grpId="0" animBg="1"/>
      <p:bldP spid="765" grpId="0" animBg="1"/>
      <p:bldP spid="766" grpId="0" animBg="1"/>
      <p:bldP spid="803" grpId="0" animBg="1"/>
      <p:bldP spid="804" grpId="0" animBg="1"/>
      <p:bldP spid="805" grpId="0" animBg="1"/>
      <p:bldP spid="806" grpId="0" animBg="1"/>
      <p:bldP spid="807" grpId="0" animBg="1"/>
      <p:bldP spid="808" grpId="0" animBg="1"/>
      <p:bldP spid="809" grpId="0" animBg="1"/>
      <p:bldP spid="810" grpId="0" animBg="1"/>
      <p:bldP spid="811" grpId="0" animBg="1"/>
      <p:bldP spid="812" grpId="0" animBg="1"/>
      <p:bldP spid="813" grpId="0" animBg="1"/>
      <p:bldP spid="814" grpId="0" animBg="1"/>
      <p:bldP spid="815" grpId="0" animBg="1"/>
      <p:bldP spid="816" grpId="0" animBg="1"/>
      <p:bldP spid="817" grpId="0" animBg="1"/>
      <p:bldP spid="818" grpId="0" animBg="1"/>
      <p:bldP spid="853" grpId="0" animBg="1"/>
      <p:bldP spid="854" grpId="0" animBg="1"/>
      <p:bldP spid="855" grpId="0" animBg="1"/>
      <p:bldP spid="856" grpId="0" animBg="1"/>
      <p:bldP spid="857" grpId="0" animBg="1"/>
      <p:bldP spid="858" grpId="0" animBg="1"/>
      <p:bldP spid="842" grpId="0" animBg="1"/>
      <p:bldP spid="843" grpId="0" animBg="1"/>
      <p:bldP spid="844" grpId="0" animBg="1"/>
      <p:bldP spid="845" grpId="0" animBg="1"/>
      <p:bldP spid="846" grpId="0" animBg="1"/>
      <p:bldP spid="847" grpId="0" animBg="1"/>
      <p:bldP spid="848" grpId="0" animBg="1"/>
      <p:bldP spid="849" grpId="0" animBg="1"/>
      <p:bldP spid="850" grpId="0" animBg="1"/>
      <p:bldP spid="851" grpId="0" animBg="1"/>
      <p:bldP spid="852" grpId="0" animBg="1"/>
      <p:bldP spid="838" grpId="0" animBg="1"/>
      <p:bldP spid="839" grpId="0" animBg="1"/>
      <p:bldP spid="840" grpId="0" animBg="1"/>
      <p:bldP spid="841" grpId="0" animBg="1"/>
      <p:bldP spid="822" grpId="0" animBg="1"/>
      <p:bldP spid="823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0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836" grpId="0" animBg="1"/>
      <p:bldP spid="837" grpId="0" animBg="1"/>
      <p:bldP spid="859" grpId="0" animBg="1"/>
      <p:bldP spid="860" grpId="0" animBg="1"/>
      <p:bldP spid="861" grpId="0" animBg="1"/>
      <p:bldP spid="862" grpId="0" animBg="1"/>
      <p:bldP spid="863" grpId="0" animBg="1"/>
      <p:bldP spid="864" grpId="0" animBg="1"/>
      <p:bldP spid="865" grpId="0" animBg="1"/>
      <p:bldP spid="866" grpId="0" animBg="1"/>
      <p:bldP spid="867" grpId="0" animBg="1"/>
      <p:bldP spid="868" grpId="0" animBg="1"/>
      <p:bldP spid="869" grpId="0" animBg="1"/>
      <p:bldP spid="870" grpId="0" animBg="1"/>
      <p:bldP spid="871" grpId="0" animBg="1"/>
      <p:bldP spid="872" grpId="0" animBg="1"/>
      <p:bldP spid="873" grpId="0" animBg="1"/>
      <p:bldP spid="874" grpId="0" animBg="1"/>
      <p:bldP spid="899" grpId="0" animBg="1"/>
      <p:bldP spid="900" grpId="0" animBg="1"/>
      <p:bldP spid="916" grpId="0" animBg="1"/>
      <p:bldP spid="917" grpId="0" animBg="1"/>
      <p:bldP spid="918" grpId="0" animBg="1"/>
      <p:bldP spid="919" grpId="0" animBg="1"/>
      <p:bldP spid="920" grpId="0" animBg="1"/>
      <p:bldP spid="923" grpId="0" animBg="1"/>
      <p:bldP spid="925" grpId="0" animBg="1"/>
      <p:bldP spid="926" grpId="0" animBg="1"/>
      <p:bldP spid="927" grpId="0" animBg="1"/>
      <p:bldP spid="928" grpId="0" animBg="1"/>
      <p:bldP spid="929" grpId="0" animBg="1"/>
      <p:bldP spid="930" grpId="0" animBg="1"/>
      <p:bldP spid="956" grpId="0" animBg="1"/>
      <p:bldP spid="957" grpId="0" animBg="1"/>
      <p:bldP spid="1028" grpId="0"/>
      <p:bldP spid="102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29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 userDrawn="1"/>
        </p:nvCxnSpPr>
        <p:spPr>
          <a:xfrm rot="993570" flipV="1">
            <a:off x="8319967" y="2540279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 userDrawn="1"/>
        </p:nvGrpSpPr>
        <p:grpSpPr>
          <a:xfrm rot="993570">
            <a:off x="4658749" y="1838345"/>
            <a:ext cx="1588070" cy="1677181"/>
            <a:chOff x="1742207" y="566851"/>
            <a:chExt cx="2254443" cy="2380947"/>
          </a:xfrm>
          <a:solidFill>
            <a:srgbClr val="B40F51"/>
          </a:solidFill>
        </p:grpSpPr>
        <p:sp>
          <p:nvSpPr>
            <p:cNvPr id="56" name="椭圆 55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5" name="椭圆 64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 userDrawn="1"/>
          </p:nvSpPr>
          <p:spPr>
            <a:xfrm rot="21261684">
              <a:off x="2816270" y="1618642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1" name="椭圆 80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 userDrawn="1"/>
          </p:nvSpPr>
          <p:spPr>
            <a:xfrm rot="8677155">
              <a:off x="2186419" y="1795384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 userDrawn="1"/>
          </p:nvSpPr>
          <p:spPr>
            <a:xfrm rot="17775658">
              <a:off x="1772336" y="2408440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 userDrawn="1"/>
        </p:nvGrpSpPr>
        <p:grpSpPr>
          <a:xfrm rot="993570">
            <a:off x="2066354" y="2655266"/>
            <a:ext cx="4383112" cy="1612786"/>
            <a:chOff x="-7176394" y="5545761"/>
            <a:chExt cx="4383112" cy="1612786"/>
          </a:xfrm>
        </p:grpSpPr>
        <p:cxnSp>
          <p:nvCxnSpPr>
            <p:cNvPr id="109" name="直接连接符 108"/>
            <p:cNvCxnSpPr/>
            <p:nvPr userDrawn="1"/>
          </p:nvCxnSpPr>
          <p:spPr>
            <a:xfrm flipH="1">
              <a:off x="-7176394" y="6370125"/>
              <a:ext cx="2887302" cy="788422"/>
            </a:xfrm>
            <a:prstGeom prst="line">
              <a:avLst/>
            </a:prstGeom>
            <a:ln w="2222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 userDrawn="1"/>
          </p:nvCxnSpPr>
          <p:spPr>
            <a:xfrm flipH="1">
              <a:off x="-5314117" y="5602950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 userDrawn="1"/>
          </p:nvCxnSpPr>
          <p:spPr>
            <a:xfrm flipH="1">
              <a:off x="-4955736" y="5995707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 userDrawn="1"/>
          </p:nvCxnSpPr>
          <p:spPr>
            <a:xfrm flipV="1">
              <a:off x="-4374514" y="5545761"/>
              <a:ext cx="1581232" cy="421001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接连接符 112"/>
          <p:cNvCxnSpPr/>
          <p:nvPr userDrawn="1"/>
        </p:nvCxnSpPr>
        <p:spPr>
          <a:xfrm rot="993570" flipV="1">
            <a:off x="1989993" y="2540278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 userDrawn="1"/>
        </p:nvCxnSpPr>
        <p:spPr>
          <a:xfrm rot="993570" flipH="1">
            <a:off x="3570440" y="2404111"/>
            <a:ext cx="4222208" cy="1124159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 userDrawn="1"/>
        </p:nvCxnSpPr>
        <p:spPr>
          <a:xfrm rot="993570" flipH="1">
            <a:off x="470153" y="1774379"/>
            <a:ext cx="5215516" cy="1424177"/>
          </a:xfrm>
          <a:prstGeom prst="line">
            <a:avLst/>
          </a:prstGeom>
          <a:ln w="31750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 userDrawn="1"/>
        </p:nvCxnSpPr>
        <p:spPr>
          <a:xfrm rot="993570" flipV="1">
            <a:off x="2898684" y="1920687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 userDrawn="1"/>
        </p:nvCxnSpPr>
        <p:spPr>
          <a:xfrm rot="993570" flipH="1">
            <a:off x="1703954" y="1958424"/>
            <a:ext cx="6023249" cy="1644741"/>
          </a:xfrm>
          <a:prstGeom prst="line">
            <a:avLst/>
          </a:prstGeom>
          <a:ln w="19050" cap="rnd">
            <a:gradFill flip="none" rotWithShape="1">
              <a:gsLst>
                <a:gs pos="46000">
                  <a:srgbClr val="05DAE3">
                    <a:alpha val="26000"/>
                  </a:srgbClr>
                </a:gs>
                <a:gs pos="700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 userDrawn="1"/>
        </p:nvCxnSpPr>
        <p:spPr>
          <a:xfrm rot="993570" flipH="1">
            <a:off x="2054073" y="2749512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 userDrawn="1"/>
        </p:nvCxnSpPr>
        <p:spPr>
          <a:xfrm rot="993570" flipV="1">
            <a:off x="2264474" y="1741514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 userDrawn="1"/>
        </p:nvCxnSpPr>
        <p:spPr>
          <a:xfrm rot="993570" flipV="1">
            <a:off x="2240486" y="2281573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1" name="图片 1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1000" y="1505798"/>
            <a:ext cx="11430000" cy="1905000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4" name="椭圆 163"/>
          <p:cNvSpPr/>
          <p:nvPr/>
        </p:nvSpPr>
        <p:spPr>
          <a:xfrm rot="20654048">
            <a:off x="4877880" y="2050873"/>
            <a:ext cx="1219631" cy="198639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5" name="椭圆 164"/>
          <p:cNvSpPr/>
          <p:nvPr/>
        </p:nvSpPr>
        <p:spPr>
          <a:xfrm rot="20654048">
            <a:off x="4955628" y="1936635"/>
            <a:ext cx="1219631" cy="2181613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6" name="椭圆 165"/>
          <p:cNvSpPr/>
          <p:nvPr/>
        </p:nvSpPr>
        <p:spPr>
          <a:xfrm rot="20654048">
            <a:off x="5067860" y="1788309"/>
            <a:ext cx="1219631" cy="243003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7" name="椭圆 166"/>
          <p:cNvSpPr/>
          <p:nvPr/>
        </p:nvSpPr>
        <p:spPr>
          <a:xfrm rot="20654048">
            <a:off x="5230686" y="1658302"/>
            <a:ext cx="1219631" cy="2617972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8" name="椭圆 167"/>
          <p:cNvSpPr/>
          <p:nvPr/>
        </p:nvSpPr>
        <p:spPr>
          <a:xfrm rot="20654048">
            <a:off x="5431936" y="1543445"/>
            <a:ext cx="1212327" cy="2715233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9" name="椭圆 168"/>
          <p:cNvSpPr/>
          <p:nvPr/>
        </p:nvSpPr>
        <p:spPr>
          <a:xfrm rot="20654048">
            <a:off x="5704773" y="1440622"/>
            <a:ext cx="1071209" cy="2824990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0" name="椭圆 169"/>
          <p:cNvSpPr/>
          <p:nvPr/>
        </p:nvSpPr>
        <p:spPr>
          <a:xfrm rot="20654048">
            <a:off x="5989091" y="1420766"/>
            <a:ext cx="917425" cy="273099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1" name="椭圆 170"/>
          <p:cNvSpPr/>
          <p:nvPr/>
        </p:nvSpPr>
        <p:spPr>
          <a:xfrm rot="20654048">
            <a:off x="6336850" y="1451196"/>
            <a:ext cx="644902" cy="2570847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2" name="椭圆 171"/>
          <p:cNvSpPr/>
          <p:nvPr/>
        </p:nvSpPr>
        <p:spPr>
          <a:xfrm rot="20654048">
            <a:off x="6649153" y="1517331"/>
            <a:ext cx="517811" cy="230854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3" name="椭圆 172"/>
          <p:cNvSpPr/>
          <p:nvPr/>
        </p:nvSpPr>
        <p:spPr>
          <a:xfrm rot="20654048">
            <a:off x="6997171" y="1652334"/>
            <a:ext cx="296596" cy="1888598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4" name="椭圆 173"/>
          <p:cNvSpPr/>
          <p:nvPr/>
        </p:nvSpPr>
        <p:spPr>
          <a:xfrm rot="20654048">
            <a:off x="7332180" y="1824249"/>
            <a:ext cx="109980" cy="1409981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5" name="椭圆 174"/>
          <p:cNvSpPr/>
          <p:nvPr/>
        </p:nvSpPr>
        <p:spPr>
          <a:xfrm rot="20690346">
            <a:off x="7584517" y="2047916"/>
            <a:ext cx="52684" cy="813947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椭圆 175"/>
          <p:cNvSpPr/>
          <p:nvPr userDrawn="1"/>
        </p:nvSpPr>
        <p:spPr>
          <a:xfrm>
            <a:off x="4976993" y="1635905"/>
            <a:ext cx="2526766" cy="2526340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99000"/>
                </a:schemeClr>
              </a:gs>
              <a:gs pos="21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7" name="任意多边形 176"/>
          <p:cNvSpPr/>
          <p:nvPr userDrawn="1"/>
        </p:nvSpPr>
        <p:spPr>
          <a:xfrm>
            <a:off x="-573379" y="1861201"/>
            <a:ext cx="13627510" cy="2171260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" fmla="*/ 0 w 12329652"/>
              <a:gd name="connsiteY0" fmla="*/ 1315042 h 2261692"/>
              <a:gd name="connsiteX1" fmla="*/ 3362633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15042 h 2391644"/>
              <a:gd name="connsiteX1" fmla="*/ 3362633 w 12329652"/>
              <a:gd name="connsiteY1" fmla="*/ 17184 h 2391644"/>
              <a:gd name="connsiteX2" fmla="*/ 7787149 w 12329652"/>
              <a:gd name="connsiteY2" fmla="*/ 2140951 h 2391644"/>
              <a:gd name="connsiteX3" fmla="*/ 12329652 w 12329652"/>
              <a:gd name="connsiteY3" fmla="*/ 1786991 h 2391644"/>
              <a:gd name="connsiteX0" fmla="*/ 0 w 12329652"/>
              <a:gd name="connsiteY0" fmla="*/ 1315042 h 2313519"/>
              <a:gd name="connsiteX1" fmla="*/ 3362633 w 12329652"/>
              <a:gd name="connsiteY1" fmla="*/ 17184 h 2313519"/>
              <a:gd name="connsiteX2" fmla="*/ 7787149 w 12329652"/>
              <a:gd name="connsiteY2" fmla="*/ 2140951 h 2313519"/>
              <a:gd name="connsiteX3" fmla="*/ 12329652 w 12329652"/>
              <a:gd name="connsiteY3" fmla="*/ 1786991 h 2313519"/>
              <a:gd name="connsiteX0" fmla="*/ 0 w 12329652"/>
              <a:gd name="connsiteY0" fmla="*/ 1315042 h 2261692"/>
              <a:gd name="connsiteX1" fmla="*/ 3539614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00578 h 2247228"/>
              <a:gd name="connsiteX1" fmla="*/ 3539614 w 12329652"/>
              <a:gd name="connsiteY1" fmla="*/ 2720 h 2247228"/>
              <a:gd name="connsiteX2" fmla="*/ 7787149 w 12329652"/>
              <a:gd name="connsiteY2" fmla="*/ 2126487 h 2247228"/>
              <a:gd name="connsiteX3" fmla="*/ 12329652 w 12329652"/>
              <a:gd name="connsiteY3" fmla="*/ 1772527 h 2247228"/>
              <a:gd name="connsiteX0" fmla="*/ 0 w 12890091"/>
              <a:gd name="connsiteY0" fmla="*/ 1484099 h 2253769"/>
              <a:gd name="connsiteX1" fmla="*/ 4100053 w 12890091"/>
              <a:gd name="connsiteY1" fmla="*/ 9261 h 2253769"/>
              <a:gd name="connsiteX2" fmla="*/ 8347588 w 12890091"/>
              <a:gd name="connsiteY2" fmla="*/ 2133028 h 2253769"/>
              <a:gd name="connsiteX3" fmla="*/ 12890091 w 12890091"/>
              <a:gd name="connsiteY3" fmla="*/ 1779068 h 2253769"/>
              <a:gd name="connsiteX0" fmla="*/ 0 w 12890091"/>
              <a:gd name="connsiteY0" fmla="*/ 1489050 h 2258720"/>
              <a:gd name="connsiteX1" fmla="*/ 4100053 w 12890091"/>
              <a:gd name="connsiteY1" fmla="*/ 14212 h 2258720"/>
              <a:gd name="connsiteX2" fmla="*/ 8347588 w 12890091"/>
              <a:gd name="connsiteY2" fmla="*/ 2137979 h 2258720"/>
              <a:gd name="connsiteX3" fmla="*/ 12890091 w 12890091"/>
              <a:gd name="connsiteY3" fmla="*/ 1784019 h 2258720"/>
              <a:gd name="connsiteX0" fmla="*/ 0 w 12890091"/>
              <a:gd name="connsiteY0" fmla="*/ 1494752 h 2264422"/>
              <a:gd name="connsiteX1" fmla="*/ 4100053 w 12890091"/>
              <a:gd name="connsiteY1" fmla="*/ 19914 h 2264422"/>
              <a:gd name="connsiteX2" fmla="*/ 8347588 w 12890091"/>
              <a:gd name="connsiteY2" fmla="*/ 2143681 h 2264422"/>
              <a:gd name="connsiteX3" fmla="*/ 12890091 w 12890091"/>
              <a:gd name="connsiteY3" fmla="*/ 1789721 h 2264422"/>
              <a:gd name="connsiteX0" fmla="*/ 0 w 13627510"/>
              <a:gd name="connsiteY0" fmla="*/ 1484100 h 2253770"/>
              <a:gd name="connsiteX1" fmla="*/ 4837472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367402 h 2128471"/>
              <a:gd name="connsiteX1" fmla="*/ 4070556 w 13627510"/>
              <a:gd name="connsiteY1" fmla="*/ 10551 h 2128471"/>
              <a:gd name="connsiteX2" fmla="*/ 9085007 w 13627510"/>
              <a:gd name="connsiteY2" fmla="*/ 2016331 h 2128471"/>
              <a:gd name="connsiteX3" fmla="*/ 13627510 w 13627510"/>
              <a:gd name="connsiteY3" fmla="*/ 1662371 h 2128471"/>
              <a:gd name="connsiteX0" fmla="*/ 0 w 13627510"/>
              <a:gd name="connsiteY0" fmla="*/ 1379211 h 2140280"/>
              <a:gd name="connsiteX1" fmla="*/ 4070556 w 13627510"/>
              <a:gd name="connsiteY1" fmla="*/ 22360 h 2140280"/>
              <a:gd name="connsiteX2" fmla="*/ 9085007 w 13627510"/>
              <a:gd name="connsiteY2" fmla="*/ 2028140 h 2140280"/>
              <a:gd name="connsiteX3" fmla="*/ 13627510 w 13627510"/>
              <a:gd name="connsiteY3" fmla="*/ 1674180 h 2140280"/>
              <a:gd name="connsiteX0" fmla="*/ 0 w 13627510"/>
              <a:gd name="connsiteY0" fmla="*/ 1408042 h 2171260"/>
              <a:gd name="connsiteX1" fmla="*/ 4542504 w 13627510"/>
              <a:gd name="connsiteY1" fmla="*/ 21695 h 2171260"/>
              <a:gd name="connsiteX2" fmla="*/ 9085007 w 13627510"/>
              <a:gd name="connsiteY2" fmla="*/ 2056971 h 2171260"/>
              <a:gd name="connsiteX3" fmla="*/ 13627510 w 13627510"/>
              <a:gd name="connsiteY3" fmla="*/ 1703011 h 217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7510" h="2171260">
                <a:moveTo>
                  <a:pt x="0" y="1408042"/>
                </a:moveTo>
                <a:cubicBezTo>
                  <a:pt x="1015181" y="685371"/>
                  <a:pt x="3264310" y="-145453"/>
                  <a:pt x="4542504" y="21695"/>
                </a:cubicBezTo>
                <a:cubicBezTo>
                  <a:pt x="5820698" y="188843"/>
                  <a:pt x="7570839" y="1776752"/>
                  <a:pt x="9085007" y="2056971"/>
                </a:cubicBezTo>
                <a:cubicBezTo>
                  <a:pt x="10599175" y="2337190"/>
                  <a:pt x="12206748" y="2056972"/>
                  <a:pt x="13627510" y="1703011"/>
                </a:cubicBezTo>
              </a:path>
            </a:pathLst>
          </a:custGeom>
          <a:noFill/>
          <a:ln w="508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chemeClr val="bg1"/>
                </a:gs>
                <a:gs pos="7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任意多边形 177"/>
          <p:cNvSpPr/>
          <p:nvPr userDrawn="1"/>
        </p:nvSpPr>
        <p:spPr>
          <a:xfrm>
            <a:off x="8615681" y="3270893"/>
            <a:ext cx="4542503" cy="468249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" fmla="*/ 0 w 12329652"/>
              <a:gd name="connsiteY0" fmla="*/ 1315042 h 2261692"/>
              <a:gd name="connsiteX1" fmla="*/ 3362633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15042 h 2391644"/>
              <a:gd name="connsiteX1" fmla="*/ 3362633 w 12329652"/>
              <a:gd name="connsiteY1" fmla="*/ 17184 h 2391644"/>
              <a:gd name="connsiteX2" fmla="*/ 7787149 w 12329652"/>
              <a:gd name="connsiteY2" fmla="*/ 2140951 h 2391644"/>
              <a:gd name="connsiteX3" fmla="*/ 12329652 w 12329652"/>
              <a:gd name="connsiteY3" fmla="*/ 1786991 h 2391644"/>
              <a:gd name="connsiteX0" fmla="*/ 0 w 12329652"/>
              <a:gd name="connsiteY0" fmla="*/ 1315042 h 2313519"/>
              <a:gd name="connsiteX1" fmla="*/ 3362633 w 12329652"/>
              <a:gd name="connsiteY1" fmla="*/ 17184 h 2313519"/>
              <a:gd name="connsiteX2" fmla="*/ 7787149 w 12329652"/>
              <a:gd name="connsiteY2" fmla="*/ 2140951 h 2313519"/>
              <a:gd name="connsiteX3" fmla="*/ 12329652 w 12329652"/>
              <a:gd name="connsiteY3" fmla="*/ 1786991 h 2313519"/>
              <a:gd name="connsiteX0" fmla="*/ 0 w 12329652"/>
              <a:gd name="connsiteY0" fmla="*/ 1315042 h 2261692"/>
              <a:gd name="connsiteX1" fmla="*/ 3539614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00578 h 2247228"/>
              <a:gd name="connsiteX1" fmla="*/ 3539614 w 12329652"/>
              <a:gd name="connsiteY1" fmla="*/ 2720 h 2247228"/>
              <a:gd name="connsiteX2" fmla="*/ 7787149 w 12329652"/>
              <a:gd name="connsiteY2" fmla="*/ 2126487 h 2247228"/>
              <a:gd name="connsiteX3" fmla="*/ 12329652 w 12329652"/>
              <a:gd name="connsiteY3" fmla="*/ 1772527 h 2247228"/>
              <a:gd name="connsiteX0" fmla="*/ 0 w 12890091"/>
              <a:gd name="connsiteY0" fmla="*/ 1484099 h 2253769"/>
              <a:gd name="connsiteX1" fmla="*/ 4100053 w 12890091"/>
              <a:gd name="connsiteY1" fmla="*/ 9261 h 2253769"/>
              <a:gd name="connsiteX2" fmla="*/ 8347588 w 12890091"/>
              <a:gd name="connsiteY2" fmla="*/ 2133028 h 2253769"/>
              <a:gd name="connsiteX3" fmla="*/ 12890091 w 12890091"/>
              <a:gd name="connsiteY3" fmla="*/ 1779068 h 2253769"/>
              <a:gd name="connsiteX0" fmla="*/ 0 w 12890091"/>
              <a:gd name="connsiteY0" fmla="*/ 1489050 h 2258720"/>
              <a:gd name="connsiteX1" fmla="*/ 4100053 w 12890091"/>
              <a:gd name="connsiteY1" fmla="*/ 14212 h 2258720"/>
              <a:gd name="connsiteX2" fmla="*/ 8347588 w 12890091"/>
              <a:gd name="connsiteY2" fmla="*/ 2137979 h 2258720"/>
              <a:gd name="connsiteX3" fmla="*/ 12890091 w 12890091"/>
              <a:gd name="connsiteY3" fmla="*/ 1784019 h 2258720"/>
              <a:gd name="connsiteX0" fmla="*/ 0 w 12890091"/>
              <a:gd name="connsiteY0" fmla="*/ 1494752 h 2264422"/>
              <a:gd name="connsiteX1" fmla="*/ 4100053 w 12890091"/>
              <a:gd name="connsiteY1" fmla="*/ 19914 h 2264422"/>
              <a:gd name="connsiteX2" fmla="*/ 8347588 w 12890091"/>
              <a:gd name="connsiteY2" fmla="*/ 2143681 h 2264422"/>
              <a:gd name="connsiteX3" fmla="*/ 12890091 w 12890091"/>
              <a:gd name="connsiteY3" fmla="*/ 1789721 h 2264422"/>
              <a:gd name="connsiteX0" fmla="*/ 0 w 13627510"/>
              <a:gd name="connsiteY0" fmla="*/ 1484100 h 2253770"/>
              <a:gd name="connsiteX1" fmla="*/ 4837472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367402 h 2128471"/>
              <a:gd name="connsiteX1" fmla="*/ 4070556 w 13627510"/>
              <a:gd name="connsiteY1" fmla="*/ 10551 h 2128471"/>
              <a:gd name="connsiteX2" fmla="*/ 9085007 w 13627510"/>
              <a:gd name="connsiteY2" fmla="*/ 2016331 h 2128471"/>
              <a:gd name="connsiteX3" fmla="*/ 13627510 w 13627510"/>
              <a:gd name="connsiteY3" fmla="*/ 1662371 h 2128471"/>
              <a:gd name="connsiteX0" fmla="*/ 0 w 13627510"/>
              <a:gd name="connsiteY0" fmla="*/ 1379211 h 2140280"/>
              <a:gd name="connsiteX1" fmla="*/ 4070556 w 13627510"/>
              <a:gd name="connsiteY1" fmla="*/ 22360 h 2140280"/>
              <a:gd name="connsiteX2" fmla="*/ 9085007 w 13627510"/>
              <a:gd name="connsiteY2" fmla="*/ 2028140 h 2140280"/>
              <a:gd name="connsiteX3" fmla="*/ 13627510 w 13627510"/>
              <a:gd name="connsiteY3" fmla="*/ 1674180 h 2140280"/>
              <a:gd name="connsiteX0" fmla="*/ 0 w 13627510"/>
              <a:gd name="connsiteY0" fmla="*/ 1408042 h 2171260"/>
              <a:gd name="connsiteX1" fmla="*/ 4542504 w 13627510"/>
              <a:gd name="connsiteY1" fmla="*/ 21695 h 2171260"/>
              <a:gd name="connsiteX2" fmla="*/ 9085007 w 13627510"/>
              <a:gd name="connsiteY2" fmla="*/ 2056971 h 2171260"/>
              <a:gd name="connsiteX3" fmla="*/ 13627510 w 13627510"/>
              <a:gd name="connsiteY3" fmla="*/ 1703011 h 2171260"/>
              <a:gd name="connsiteX0" fmla="*/ 0 w 13627510"/>
              <a:gd name="connsiteY0" fmla="*/ 0 h 763218"/>
              <a:gd name="connsiteX1" fmla="*/ 9085007 w 13627510"/>
              <a:gd name="connsiteY1" fmla="*/ 648929 h 763218"/>
              <a:gd name="connsiteX2" fmla="*/ 13627510 w 13627510"/>
              <a:gd name="connsiteY2" fmla="*/ 294969 h 763218"/>
              <a:gd name="connsiteX0" fmla="*/ 0 w 4542503"/>
              <a:gd name="connsiteY0" fmla="*/ 353960 h 468249"/>
              <a:gd name="connsiteX1" fmla="*/ 4542503 w 4542503"/>
              <a:gd name="connsiteY1" fmla="*/ 0 h 46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42503" h="468249">
                <a:moveTo>
                  <a:pt x="0" y="353960"/>
                </a:moveTo>
                <a:cubicBezTo>
                  <a:pt x="1514168" y="634179"/>
                  <a:pt x="3121741" y="353961"/>
                  <a:pt x="4542503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rgbClr val="B40F51"/>
                </a:gs>
                <a:gs pos="7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任意多边形 178"/>
          <p:cNvSpPr/>
          <p:nvPr userDrawn="1"/>
        </p:nvSpPr>
        <p:spPr>
          <a:xfrm>
            <a:off x="8083277" y="3890139"/>
            <a:ext cx="4542503" cy="468249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" fmla="*/ 0 w 12329652"/>
              <a:gd name="connsiteY0" fmla="*/ 1315042 h 2261692"/>
              <a:gd name="connsiteX1" fmla="*/ 3362633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15042 h 2391644"/>
              <a:gd name="connsiteX1" fmla="*/ 3362633 w 12329652"/>
              <a:gd name="connsiteY1" fmla="*/ 17184 h 2391644"/>
              <a:gd name="connsiteX2" fmla="*/ 7787149 w 12329652"/>
              <a:gd name="connsiteY2" fmla="*/ 2140951 h 2391644"/>
              <a:gd name="connsiteX3" fmla="*/ 12329652 w 12329652"/>
              <a:gd name="connsiteY3" fmla="*/ 1786991 h 2391644"/>
              <a:gd name="connsiteX0" fmla="*/ 0 w 12329652"/>
              <a:gd name="connsiteY0" fmla="*/ 1315042 h 2313519"/>
              <a:gd name="connsiteX1" fmla="*/ 3362633 w 12329652"/>
              <a:gd name="connsiteY1" fmla="*/ 17184 h 2313519"/>
              <a:gd name="connsiteX2" fmla="*/ 7787149 w 12329652"/>
              <a:gd name="connsiteY2" fmla="*/ 2140951 h 2313519"/>
              <a:gd name="connsiteX3" fmla="*/ 12329652 w 12329652"/>
              <a:gd name="connsiteY3" fmla="*/ 1786991 h 2313519"/>
              <a:gd name="connsiteX0" fmla="*/ 0 w 12329652"/>
              <a:gd name="connsiteY0" fmla="*/ 1315042 h 2261692"/>
              <a:gd name="connsiteX1" fmla="*/ 3539614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00578 h 2247228"/>
              <a:gd name="connsiteX1" fmla="*/ 3539614 w 12329652"/>
              <a:gd name="connsiteY1" fmla="*/ 2720 h 2247228"/>
              <a:gd name="connsiteX2" fmla="*/ 7787149 w 12329652"/>
              <a:gd name="connsiteY2" fmla="*/ 2126487 h 2247228"/>
              <a:gd name="connsiteX3" fmla="*/ 12329652 w 12329652"/>
              <a:gd name="connsiteY3" fmla="*/ 1772527 h 2247228"/>
              <a:gd name="connsiteX0" fmla="*/ 0 w 12890091"/>
              <a:gd name="connsiteY0" fmla="*/ 1484099 h 2253769"/>
              <a:gd name="connsiteX1" fmla="*/ 4100053 w 12890091"/>
              <a:gd name="connsiteY1" fmla="*/ 9261 h 2253769"/>
              <a:gd name="connsiteX2" fmla="*/ 8347588 w 12890091"/>
              <a:gd name="connsiteY2" fmla="*/ 2133028 h 2253769"/>
              <a:gd name="connsiteX3" fmla="*/ 12890091 w 12890091"/>
              <a:gd name="connsiteY3" fmla="*/ 1779068 h 2253769"/>
              <a:gd name="connsiteX0" fmla="*/ 0 w 12890091"/>
              <a:gd name="connsiteY0" fmla="*/ 1489050 h 2258720"/>
              <a:gd name="connsiteX1" fmla="*/ 4100053 w 12890091"/>
              <a:gd name="connsiteY1" fmla="*/ 14212 h 2258720"/>
              <a:gd name="connsiteX2" fmla="*/ 8347588 w 12890091"/>
              <a:gd name="connsiteY2" fmla="*/ 2137979 h 2258720"/>
              <a:gd name="connsiteX3" fmla="*/ 12890091 w 12890091"/>
              <a:gd name="connsiteY3" fmla="*/ 1784019 h 2258720"/>
              <a:gd name="connsiteX0" fmla="*/ 0 w 12890091"/>
              <a:gd name="connsiteY0" fmla="*/ 1494752 h 2264422"/>
              <a:gd name="connsiteX1" fmla="*/ 4100053 w 12890091"/>
              <a:gd name="connsiteY1" fmla="*/ 19914 h 2264422"/>
              <a:gd name="connsiteX2" fmla="*/ 8347588 w 12890091"/>
              <a:gd name="connsiteY2" fmla="*/ 2143681 h 2264422"/>
              <a:gd name="connsiteX3" fmla="*/ 12890091 w 12890091"/>
              <a:gd name="connsiteY3" fmla="*/ 1789721 h 2264422"/>
              <a:gd name="connsiteX0" fmla="*/ 0 w 13627510"/>
              <a:gd name="connsiteY0" fmla="*/ 1484100 h 2253770"/>
              <a:gd name="connsiteX1" fmla="*/ 4837472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367402 h 2128471"/>
              <a:gd name="connsiteX1" fmla="*/ 4070556 w 13627510"/>
              <a:gd name="connsiteY1" fmla="*/ 10551 h 2128471"/>
              <a:gd name="connsiteX2" fmla="*/ 9085007 w 13627510"/>
              <a:gd name="connsiteY2" fmla="*/ 2016331 h 2128471"/>
              <a:gd name="connsiteX3" fmla="*/ 13627510 w 13627510"/>
              <a:gd name="connsiteY3" fmla="*/ 1662371 h 2128471"/>
              <a:gd name="connsiteX0" fmla="*/ 0 w 13627510"/>
              <a:gd name="connsiteY0" fmla="*/ 1379211 h 2140280"/>
              <a:gd name="connsiteX1" fmla="*/ 4070556 w 13627510"/>
              <a:gd name="connsiteY1" fmla="*/ 22360 h 2140280"/>
              <a:gd name="connsiteX2" fmla="*/ 9085007 w 13627510"/>
              <a:gd name="connsiteY2" fmla="*/ 2028140 h 2140280"/>
              <a:gd name="connsiteX3" fmla="*/ 13627510 w 13627510"/>
              <a:gd name="connsiteY3" fmla="*/ 1674180 h 2140280"/>
              <a:gd name="connsiteX0" fmla="*/ 0 w 13627510"/>
              <a:gd name="connsiteY0" fmla="*/ 1408042 h 2171260"/>
              <a:gd name="connsiteX1" fmla="*/ 4542504 w 13627510"/>
              <a:gd name="connsiteY1" fmla="*/ 21695 h 2171260"/>
              <a:gd name="connsiteX2" fmla="*/ 9085007 w 13627510"/>
              <a:gd name="connsiteY2" fmla="*/ 2056971 h 2171260"/>
              <a:gd name="connsiteX3" fmla="*/ 13627510 w 13627510"/>
              <a:gd name="connsiteY3" fmla="*/ 1703011 h 2171260"/>
              <a:gd name="connsiteX0" fmla="*/ 0 w 13627510"/>
              <a:gd name="connsiteY0" fmla="*/ 0 h 763218"/>
              <a:gd name="connsiteX1" fmla="*/ 9085007 w 13627510"/>
              <a:gd name="connsiteY1" fmla="*/ 648929 h 763218"/>
              <a:gd name="connsiteX2" fmla="*/ 13627510 w 13627510"/>
              <a:gd name="connsiteY2" fmla="*/ 294969 h 763218"/>
              <a:gd name="connsiteX0" fmla="*/ 0 w 4542503"/>
              <a:gd name="connsiteY0" fmla="*/ 353960 h 468249"/>
              <a:gd name="connsiteX1" fmla="*/ 4542503 w 4542503"/>
              <a:gd name="connsiteY1" fmla="*/ 0 h 46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42503" h="468249">
                <a:moveTo>
                  <a:pt x="0" y="353960"/>
                </a:moveTo>
                <a:cubicBezTo>
                  <a:pt x="1514168" y="634179"/>
                  <a:pt x="3121741" y="353961"/>
                  <a:pt x="4542503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rgbClr val="05DAE3"/>
                </a:gs>
                <a:gs pos="79000">
                  <a:srgbClr val="B40F5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0" name="直接连接符 179"/>
          <p:cNvCxnSpPr/>
          <p:nvPr userDrawn="1"/>
        </p:nvCxnSpPr>
        <p:spPr>
          <a:xfrm rot="993570" flipH="1">
            <a:off x="3661302" y="20017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 userDrawn="1"/>
        </p:nvCxnSpPr>
        <p:spPr>
          <a:xfrm rot="993570" flipH="1">
            <a:off x="724928" y="2437388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接连接符 181"/>
          <p:cNvCxnSpPr/>
          <p:nvPr userDrawn="1"/>
        </p:nvCxnSpPr>
        <p:spPr>
          <a:xfrm rot="993570" flipV="1">
            <a:off x="8009166" y="1920687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 userDrawn="1"/>
        </p:nvCxnSpPr>
        <p:spPr>
          <a:xfrm rot="993570" flipH="1">
            <a:off x="7164555" y="2749512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 userDrawn="1"/>
        </p:nvCxnSpPr>
        <p:spPr>
          <a:xfrm rot="993570" flipH="1">
            <a:off x="8771784" y="20017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任意多边形 184"/>
          <p:cNvSpPr/>
          <p:nvPr userDrawn="1"/>
        </p:nvSpPr>
        <p:spPr>
          <a:xfrm flipV="1">
            <a:off x="-402951" y="1618511"/>
            <a:ext cx="13627510" cy="2323281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" fmla="*/ 0 w 12329652"/>
              <a:gd name="connsiteY0" fmla="*/ 1315042 h 2261692"/>
              <a:gd name="connsiteX1" fmla="*/ 3362633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15042 h 2391644"/>
              <a:gd name="connsiteX1" fmla="*/ 3362633 w 12329652"/>
              <a:gd name="connsiteY1" fmla="*/ 17184 h 2391644"/>
              <a:gd name="connsiteX2" fmla="*/ 7787149 w 12329652"/>
              <a:gd name="connsiteY2" fmla="*/ 2140951 h 2391644"/>
              <a:gd name="connsiteX3" fmla="*/ 12329652 w 12329652"/>
              <a:gd name="connsiteY3" fmla="*/ 1786991 h 2391644"/>
              <a:gd name="connsiteX0" fmla="*/ 0 w 12329652"/>
              <a:gd name="connsiteY0" fmla="*/ 1315042 h 2313519"/>
              <a:gd name="connsiteX1" fmla="*/ 3362633 w 12329652"/>
              <a:gd name="connsiteY1" fmla="*/ 17184 h 2313519"/>
              <a:gd name="connsiteX2" fmla="*/ 7787149 w 12329652"/>
              <a:gd name="connsiteY2" fmla="*/ 2140951 h 2313519"/>
              <a:gd name="connsiteX3" fmla="*/ 12329652 w 12329652"/>
              <a:gd name="connsiteY3" fmla="*/ 1786991 h 2313519"/>
              <a:gd name="connsiteX0" fmla="*/ 0 w 12329652"/>
              <a:gd name="connsiteY0" fmla="*/ 1315042 h 2261692"/>
              <a:gd name="connsiteX1" fmla="*/ 3539614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00578 h 2247228"/>
              <a:gd name="connsiteX1" fmla="*/ 3539614 w 12329652"/>
              <a:gd name="connsiteY1" fmla="*/ 2720 h 2247228"/>
              <a:gd name="connsiteX2" fmla="*/ 7787149 w 12329652"/>
              <a:gd name="connsiteY2" fmla="*/ 2126487 h 2247228"/>
              <a:gd name="connsiteX3" fmla="*/ 12329652 w 12329652"/>
              <a:gd name="connsiteY3" fmla="*/ 1772527 h 2247228"/>
              <a:gd name="connsiteX0" fmla="*/ 0 w 12890091"/>
              <a:gd name="connsiteY0" fmla="*/ 1484099 h 2253769"/>
              <a:gd name="connsiteX1" fmla="*/ 4100053 w 12890091"/>
              <a:gd name="connsiteY1" fmla="*/ 9261 h 2253769"/>
              <a:gd name="connsiteX2" fmla="*/ 8347588 w 12890091"/>
              <a:gd name="connsiteY2" fmla="*/ 2133028 h 2253769"/>
              <a:gd name="connsiteX3" fmla="*/ 12890091 w 12890091"/>
              <a:gd name="connsiteY3" fmla="*/ 1779068 h 2253769"/>
              <a:gd name="connsiteX0" fmla="*/ 0 w 12890091"/>
              <a:gd name="connsiteY0" fmla="*/ 1489050 h 2258720"/>
              <a:gd name="connsiteX1" fmla="*/ 4100053 w 12890091"/>
              <a:gd name="connsiteY1" fmla="*/ 14212 h 2258720"/>
              <a:gd name="connsiteX2" fmla="*/ 8347588 w 12890091"/>
              <a:gd name="connsiteY2" fmla="*/ 2137979 h 2258720"/>
              <a:gd name="connsiteX3" fmla="*/ 12890091 w 12890091"/>
              <a:gd name="connsiteY3" fmla="*/ 1784019 h 2258720"/>
              <a:gd name="connsiteX0" fmla="*/ 0 w 12890091"/>
              <a:gd name="connsiteY0" fmla="*/ 1494752 h 2264422"/>
              <a:gd name="connsiteX1" fmla="*/ 4100053 w 12890091"/>
              <a:gd name="connsiteY1" fmla="*/ 19914 h 2264422"/>
              <a:gd name="connsiteX2" fmla="*/ 8347588 w 12890091"/>
              <a:gd name="connsiteY2" fmla="*/ 2143681 h 2264422"/>
              <a:gd name="connsiteX3" fmla="*/ 12890091 w 12890091"/>
              <a:gd name="connsiteY3" fmla="*/ 1789721 h 2264422"/>
              <a:gd name="connsiteX0" fmla="*/ 0 w 13627510"/>
              <a:gd name="connsiteY0" fmla="*/ 1484100 h 2253770"/>
              <a:gd name="connsiteX1" fmla="*/ 4837472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367402 h 2128471"/>
              <a:gd name="connsiteX1" fmla="*/ 4070556 w 13627510"/>
              <a:gd name="connsiteY1" fmla="*/ 10551 h 2128471"/>
              <a:gd name="connsiteX2" fmla="*/ 9085007 w 13627510"/>
              <a:gd name="connsiteY2" fmla="*/ 2016331 h 2128471"/>
              <a:gd name="connsiteX3" fmla="*/ 13627510 w 13627510"/>
              <a:gd name="connsiteY3" fmla="*/ 1662371 h 2128471"/>
              <a:gd name="connsiteX0" fmla="*/ 0 w 13627510"/>
              <a:gd name="connsiteY0" fmla="*/ 1379211 h 2140280"/>
              <a:gd name="connsiteX1" fmla="*/ 4070556 w 13627510"/>
              <a:gd name="connsiteY1" fmla="*/ 22360 h 2140280"/>
              <a:gd name="connsiteX2" fmla="*/ 9085007 w 13627510"/>
              <a:gd name="connsiteY2" fmla="*/ 2028140 h 2140280"/>
              <a:gd name="connsiteX3" fmla="*/ 13627510 w 13627510"/>
              <a:gd name="connsiteY3" fmla="*/ 1674180 h 2140280"/>
              <a:gd name="connsiteX0" fmla="*/ 0 w 13627510"/>
              <a:gd name="connsiteY0" fmla="*/ 1408042 h 2171260"/>
              <a:gd name="connsiteX1" fmla="*/ 4542504 w 13627510"/>
              <a:gd name="connsiteY1" fmla="*/ 21695 h 2171260"/>
              <a:gd name="connsiteX2" fmla="*/ 9085007 w 13627510"/>
              <a:gd name="connsiteY2" fmla="*/ 2056971 h 2171260"/>
              <a:gd name="connsiteX3" fmla="*/ 13627510 w 13627510"/>
              <a:gd name="connsiteY3" fmla="*/ 1703011 h 2171260"/>
              <a:gd name="connsiteX0" fmla="*/ 0 w 13627510"/>
              <a:gd name="connsiteY0" fmla="*/ 1394372 h 2157590"/>
              <a:gd name="connsiteX1" fmla="*/ 4542504 w 13627510"/>
              <a:gd name="connsiteY1" fmla="*/ 8025 h 2157590"/>
              <a:gd name="connsiteX2" fmla="*/ 9085007 w 13627510"/>
              <a:gd name="connsiteY2" fmla="*/ 2043301 h 2157590"/>
              <a:gd name="connsiteX3" fmla="*/ 13627510 w 13627510"/>
              <a:gd name="connsiteY3" fmla="*/ 1689341 h 2157590"/>
              <a:gd name="connsiteX0" fmla="*/ 0 w 13627510"/>
              <a:gd name="connsiteY0" fmla="*/ 1523929 h 2296674"/>
              <a:gd name="connsiteX1" fmla="*/ 4615075 w 13627510"/>
              <a:gd name="connsiteY1" fmla="*/ 6954 h 2296674"/>
              <a:gd name="connsiteX2" fmla="*/ 9085007 w 13627510"/>
              <a:gd name="connsiteY2" fmla="*/ 2172858 h 2296674"/>
              <a:gd name="connsiteX3" fmla="*/ 13627510 w 13627510"/>
              <a:gd name="connsiteY3" fmla="*/ 1818898 h 2296674"/>
              <a:gd name="connsiteX0" fmla="*/ 0 w 13627510"/>
              <a:gd name="connsiteY0" fmla="*/ 1526208 h 2310611"/>
              <a:gd name="connsiteX1" fmla="*/ 4615075 w 13627510"/>
              <a:gd name="connsiteY1" fmla="*/ 9233 h 2310611"/>
              <a:gd name="connsiteX2" fmla="*/ 8896322 w 13627510"/>
              <a:gd name="connsiteY2" fmla="*/ 2189652 h 2310611"/>
              <a:gd name="connsiteX3" fmla="*/ 13627510 w 13627510"/>
              <a:gd name="connsiteY3" fmla="*/ 1821177 h 2310611"/>
              <a:gd name="connsiteX0" fmla="*/ 0 w 13627510"/>
              <a:gd name="connsiteY0" fmla="*/ 1526208 h 2323281"/>
              <a:gd name="connsiteX1" fmla="*/ 4615075 w 13627510"/>
              <a:gd name="connsiteY1" fmla="*/ 9233 h 2323281"/>
              <a:gd name="connsiteX2" fmla="*/ 8896322 w 13627510"/>
              <a:gd name="connsiteY2" fmla="*/ 2189652 h 2323281"/>
              <a:gd name="connsiteX3" fmla="*/ 13627510 w 13627510"/>
              <a:gd name="connsiteY3" fmla="*/ 1821177 h 2323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7510" h="2323281">
                <a:moveTo>
                  <a:pt x="0" y="1526208"/>
                </a:moveTo>
                <a:cubicBezTo>
                  <a:pt x="1015181" y="803537"/>
                  <a:pt x="3132355" y="-101341"/>
                  <a:pt x="4615075" y="9233"/>
                </a:cubicBezTo>
                <a:cubicBezTo>
                  <a:pt x="6097795" y="119807"/>
                  <a:pt x="7423278" y="1858633"/>
                  <a:pt x="8896322" y="2189652"/>
                </a:cubicBezTo>
                <a:cubicBezTo>
                  <a:pt x="10369366" y="2520671"/>
                  <a:pt x="12206748" y="2175138"/>
                  <a:pt x="13627510" y="1821177"/>
                </a:cubicBezTo>
              </a:path>
            </a:pathLst>
          </a:custGeom>
          <a:noFill/>
          <a:ln w="50800">
            <a:gradFill>
              <a:gsLst>
                <a:gs pos="14000">
                  <a:schemeClr val="accent1">
                    <a:lumMod val="5000"/>
                    <a:lumOff val="95000"/>
                    <a:alpha val="0"/>
                  </a:schemeClr>
                </a:gs>
                <a:gs pos="34000">
                  <a:schemeClr val="bg1">
                    <a:lumMod val="85000"/>
                  </a:schemeClr>
                </a:gs>
                <a:gs pos="74980">
                  <a:schemeClr val="bg1">
                    <a:lumMod val="65000"/>
                    <a:alpha val="17000"/>
                  </a:schemeClr>
                </a:gs>
                <a:gs pos="55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4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7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28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9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8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6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6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8" grpId="1" animBg="1"/>
      <p:bldP spid="179" grpId="0" animBg="1"/>
      <p:bldP spid="179" grpId="1" animBg="1"/>
      <p:bldP spid="18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449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768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771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 userDrawn="1"/>
        </p:nvCxnSpPr>
        <p:spPr>
          <a:xfrm rot="993570" flipV="1">
            <a:off x="8319967" y="2540279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 userDrawn="1"/>
        </p:nvGrpSpPr>
        <p:grpSpPr>
          <a:xfrm rot="993570">
            <a:off x="4658749" y="1838345"/>
            <a:ext cx="1588070" cy="1677181"/>
            <a:chOff x="1742207" y="566851"/>
            <a:chExt cx="2254443" cy="2380947"/>
          </a:xfrm>
          <a:solidFill>
            <a:srgbClr val="B40F51"/>
          </a:solidFill>
        </p:grpSpPr>
        <p:sp>
          <p:nvSpPr>
            <p:cNvPr id="56" name="椭圆 55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5" name="椭圆 64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 userDrawn="1"/>
          </p:nvSpPr>
          <p:spPr>
            <a:xfrm rot="21261684">
              <a:off x="2816270" y="1618642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1" name="椭圆 80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 userDrawn="1"/>
          </p:nvSpPr>
          <p:spPr>
            <a:xfrm rot="8677155">
              <a:off x="2186419" y="1795384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 userDrawn="1"/>
          </p:nvSpPr>
          <p:spPr>
            <a:xfrm rot="17775658">
              <a:off x="1772336" y="2408440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 userDrawn="1"/>
        </p:nvGrpSpPr>
        <p:grpSpPr>
          <a:xfrm rot="993570">
            <a:off x="2066354" y="2655266"/>
            <a:ext cx="4383112" cy="1612786"/>
            <a:chOff x="-7176394" y="5545761"/>
            <a:chExt cx="4383112" cy="1612786"/>
          </a:xfrm>
        </p:grpSpPr>
        <p:cxnSp>
          <p:nvCxnSpPr>
            <p:cNvPr id="109" name="直接连接符 108"/>
            <p:cNvCxnSpPr/>
            <p:nvPr userDrawn="1"/>
          </p:nvCxnSpPr>
          <p:spPr>
            <a:xfrm flipH="1">
              <a:off x="-7176394" y="6370125"/>
              <a:ext cx="2887302" cy="788422"/>
            </a:xfrm>
            <a:prstGeom prst="line">
              <a:avLst/>
            </a:prstGeom>
            <a:ln w="2222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 userDrawn="1"/>
          </p:nvCxnSpPr>
          <p:spPr>
            <a:xfrm flipH="1">
              <a:off x="-5314117" y="5602950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 userDrawn="1"/>
          </p:nvCxnSpPr>
          <p:spPr>
            <a:xfrm flipH="1">
              <a:off x="-4955736" y="5995707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 userDrawn="1"/>
          </p:nvCxnSpPr>
          <p:spPr>
            <a:xfrm flipV="1">
              <a:off x="-4374514" y="5545761"/>
              <a:ext cx="1581232" cy="421001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接连接符 112"/>
          <p:cNvCxnSpPr/>
          <p:nvPr userDrawn="1"/>
        </p:nvCxnSpPr>
        <p:spPr>
          <a:xfrm rot="993570" flipV="1">
            <a:off x="1989993" y="2540278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 userDrawn="1"/>
        </p:nvCxnSpPr>
        <p:spPr>
          <a:xfrm rot="993570" flipH="1">
            <a:off x="3570440" y="2404111"/>
            <a:ext cx="4222208" cy="1124159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 userDrawn="1"/>
        </p:nvCxnSpPr>
        <p:spPr>
          <a:xfrm rot="993570" flipH="1">
            <a:off x="470153" y="1774379"/>
            <a:ext cx="5215516" cy="1424177"/>
          </a:xfrm>
          <a:prstGeom prst="line">
            <a:avLst/>
          </a:prstGeom>
          <a:ln w="31750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 userDrawn="1"/>
        </p:nvCxnSpPr>
        <p:spPr>
          <a:xfrm rot="993570" flipV="1">
            <a:off x="2898684" y="1920687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 userDrawn="1"/>
        </p:nvCxnSpPr>
        <p:spPr>
          <a:xfrm rot="993570" flipH="1">
            <a:off x="1703954" y="1958424"/>
            <a:ext cx="6023249" cy="1644741"/>
          </a:xfrm>
          <a:prstGeom prst="line">
            <a:avLst/>
          </a:prstGeom>
          <a:ln w="19050" cap="rnd">
            <a:gradFill flip="none" rotWithShape="1">
              <a:gsLst>
                <a:gs pos="46000">
                  <a:srgbClr val="05DAE3">
                    <a:alpha val="26000"/>
                  </a:srgbClr>
                </a:gs>
                <a:gs pos="700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 userDrawn="1"/>
        </p:nvCxnSpPr>
        <p:spPr>
          <a:xfrm rot="993570" flipH="1">
            <a:off x="2054073" y="2749512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 userDrawn="1"/>
        </p:nvCxnSpPr>
        <p:spPr>
          <a:xfrm rot="993570" flipV="1">
            <a:off x="2264474" y="1741514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 userDrawn="1"/>
        </p:nvCxnSpPr>
        <p:spPr>
          <a:xfrm rot="993570" flipV="1">
            <a:off x="2240486" y="2281573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1" name="图片 1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1000" y="1505798"/>
            <a:ext cx="11430000" cy="1905000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3" name="组合 162"/>
          <p:cNvGrpSpPr/>
          <p:nvPr userDrawn="1"/>
        </p:nvGrpSpPr>
        <p:grpSpPr>
          <a:xfrm>
            <a:off x="4877880" y="1420766"/>
            <a:ext cx="2759320" cy="2855508"/>
            <a:chOff x="3959121" y="1001486"/>
            <a:chExt cx="4664352" cy="4826948"/>
          </a:xfrm>
          <a:effectLst>
            <a:outerShdw dist="317500" dir="5400000" sx="90000" sy="-19000" rotWithShape="0">
              <a:prstClr val="black">
                <a:alpha val="16000"/>
              </a:prstClr>
            </a:outerShdw>
          </a:effectLst>
        </p:grpSpPr>
        <p:sp useBgFill="1">
          <p:nvSpPr>
            <p:cNvPr id="164" name="椭圆 163"/>
            <p:cNvSpPr/>
            <p:nvPr/>
          </p:nvSpPr>
          <p:spPr>
            <a:xfrm rot="20654048">
              <a:off x="3959121" y="2066619"/>
              <a:ext cx="2061663" cy="335780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5" name="椭圆 164"/>
            <p:cNvSpPr/>
            <p:nvPr/>
          </p:nvSpPr>
          <p:spPr>
            <a:xfrm rot="20654048">
              <a:off x="4090546" y="1873510"/>
              <a:ext cx="2061663" cy="3687796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6" name="椭圆 165"/>
            <p:cNvSpPr/>
            <p:nvPr/>
          </p:nvSpPr>
          <p:spPr>
            <a:xfrm rot="20654048">
              <a:off x="4280263" y="1622781"/>
              <a:ext cx="2061663" cy="4107729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7" name="椭圆 166"/>
            <p:cNvSpPr/>
            <p:nvPr/>
          </p:nvSpPr>
          <p:spPr>
            <a:xfrm rot="20654048">
              <a:off x="4555504" y="1403017"/>
              <a:ext cx="2061663" cy="4425417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8" name="椭圆 167"/>
            <p:cNvSpPr/>
            <p:nvPr/>
          </p:nvSpPr>
          <p:spPr>
            <a:xfrm rot="20654048">
              <a:off x="4895695" y="1208862"/>
              <a:ext cx="2049316" cy="458982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9" name="椭圆 168"/>
            <p:cNvSpPr/>
            <p:nvPr/>
          </p:nvSpPr>
          <p:spPr>
            <a:xfrm rot="20654048">
              <a:off x="5356899" y="1035050"/>
              <a:ext cx="1810770" cy="477536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0" name="椭圆 169"/>
            <p:cNvSpPr/>
            <p:nvPr/>
          </p:nvSpPr>
          <p:spPr>
            <a:xfrm rot="20654048">
              <a:off x="5837506" y="1001486"/>
              <a:ext cx="1550815" cy="461647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1" name="椭圆 170"/>
            <p:cNvSpPr/>
            <p:nvPr/>
          </p:nvSpPr>
          <p:spPr>
            <a:xfrm rot="20654048">
              <a:off x="6425360" y="1052924"/>
              <a:ext cx="1090142" cy="434575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2" name="椭圆 171"/>
            <p:cNvSpPr/>
            <p:nvPr/>
          </p:nvSpPr>
          <p:spPr>
            <a:xfrm rot="20654048">
              <a:off x="6953276" y="1164719"/>
              <a:ext cx="875308" cy="3902363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3" name="椭圆 172"/>
            <p:cNvSpPr/>
            <p:nvPr/>
          </p:nvSpPr>
          <p:spPr>
            <a:xfrm rot="20654048">
              <a:off x="7541568" y="1392928"/>
              <a:ext cx="501365" cy="3192484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4" name="椭圆 173"/>
            <p:cNvSpPr/>
            <p:nvPr/>
          </p:nvSpPr>
          <p:spPr>
            <a:xfrm rot="20654048">
              <a:off x="8107863" y="1683534"/>
              <a:ext cx="185910" cy="238343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5" name="椭圆 174"/>
            <p:cNvSpPr/>
            <p:nvPr/>
          </p:nvSpPr>
          <p:spPr>
            <a:xfrm rot="20690346">
              <a:off x="8534416" y="2061620"/>
              <a:ext cx="89057" cy="1375895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6" name="椭圆 175"/>
          <p:cNvSpPr/>
          <p:nvPr userDrawn="1"/>
        </p:nvSpPr>
        <p:spPr>
          <a:xfrm>
            <a:off x="4976993" y="1635905"/>
            <a:ext cx="2526766" cy="2526340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99000"/>
                </a:schemeClr>
              </a:gs>
              <a:gs pos="21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7" name="任意多边形 176"/>
          <p:cNvSpPr/>
          <p:nvPr userDrawn="1"/>
        </p:nvSpPr>
        <p:spPr>
          <a:xfrm>
            <a:off x="-573379" y="1861201"/>
            <a:ext cx="13627510" cy="2171260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" fmla="*/ 0 w 12329652"/>
              <a:gd name="connsiteY0" fmla="*/ 1315042 h 2261692"/>
              <a:gd name="connsiteX1" fmla="*/ 3362633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15042 h 2391644"/>
              <a:gd name="connsiteX1" fmla="*/ 3362633 w 12329652"/>
              <a:gd name="connsiteY1" fmla="*/ 17184 h 2391644"/>
              <a:gd name="connsiteX2" fmla="*/ 7787149 w 12329652"/>
              <a:gd name="connsiteY2" fmla="*/ 2140951 h 2391644"/>
              <a:gd name="connsiteX3" fmla="*/ 12329652 w 12329652"/>
              <a:gd name="connsiteY3" fmla="*/ 1786991 h 2391644"/>
              <a:gd name="connsiteX0" fmla="*/ 0 w 12329652"/>
              <a:gd name="connsiteY0" fmla="*/ 1315042 h 2313519"/>
              <a:gd name="connsiteX1" fmla="*/ 3362633 w 12329652"/>
              <a:gd name="connsiteY1" fmla="*/ 17184 h 2313519"/>
              <a:gd name="connsiteX2" fmla="*/ 7787149 w 12329652"/>
              <a:gd name="connsiteY2" fmla="*/ 2140951 h 2313519"/>
              <a:gd name="connsiteX3" fmla="*/ 12329652 w 12329652"/>
              <a:gd name="connsiteY3" fmla="*/ 1786991 h 2313519"/>
              <a:gd name="connsiteX0" fmla="*/ 0 w 12329652"/>
              <a:gd name="connsiteY0" fmla="*/ 1315042 h 2261692"/>
              <a:gd name="connsiteX1" fmla="*/ 3539614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00578 h 2247228"/>
              <a:gd name="connsiteX1" fmla="*/ 3539614 w 12329652"/>
              <a:gd name="connsiteY1" fmla="*/ 2720 h 2247228"/>
              <a:gd name="connsiteX2" fmla="*/ 7787149 w 12329652"/>
              <a:gd name="connsiteY2" fmla="*/ 2126487 h 2247228"/>
              <a:gd name="connsiteX3" fmla="*/ 12329652 w 12329652"/>
              <a:gd name="connsiteY3" fmla="*/ 1772527 h 2247228"/>
              <a:gd name="connsiteX0" fmla="*/ 0 w 12890091"/>
              <a:gd name="connsiteY0" fmla="*/ 1484099 h 2253769"/>
              <a:gd name="connsiteX1" fmla="*/ 4100053 w 12890091"/>
              <a:gd name="connsiteY1" fmla="*/ 9261 h 2253769"/>
              <a:gd name="connsiteX2" fmla="*/ 8347588 w 12890091"/>
              <a:gd name="connsiteY2" fmla="*/ 2133028 h 2253769"/>
              <a:gd name="connsiteX3" fmla="*/ 12890091 w 12890091"/>
              <a:gd name="connsiteY3" fmla="*/ 1779068 h 2253769"/>
              <a:gd name="connsiteX0" fmla="*/ 0 w 12890091"/>
              <a:gd name="connsiteY0" fmla="*/ 1489050 h 2258720"/>
              <a:gd name="connsiteX1" fmla="*/ 4100053 w 12890091"/>
              <a:gd name="connsiteY1" fmla="*/ 14212 h 2258720"/>
              <a:gd name="connsiteX2" fmla="*/ 8347588 w 12890091"/>
              <a:gd name="connsiteY2" fmla="*/ 2137979 h 2258720"/>
              <a:gd name="connsiteX3" fmla="*/ 12890091 w 12890091"/>
              <a:gd name="connsiteY3" fmla="*/ 1784019 h 2258720"/>
              <a:gd name="connsiteX0" fmla="*/ 0 w 12890091"/>
              <a:gd name="connsiteY0" fmla="*/ 1494752 h 2264422"/>
              <a:gd name="connsiteX1" fmla="*/ 4100053 w 12890091"/>
              <a:gd name="connsiteY1" fmla="*/ 19914 h 2264422"/>
              <a:gd name="connsiteX2" fmla="*/ 8347588 w 12890091"/>
              <a:gd name="connsiteY2" fmla="*/ 2143681 h 2264422"/>
              <a:gd name="connsiteX3" fmla="*/ 12890091 w 12890091"/>
              <a:gd name="connsiteY3" fmla="*/ 1789721 h 2264422"/>
              <a:gd name="connsiteX0" fmla="*/ 0 w 13627510"/>
              <a:gd name="connsiteY0" fmla="*/ 1484100 h 2253770"/>
              <a:gd name="connsiteX1" fmla="*/ 4837472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367402 h 2128471"/>
              <a:gd name="connsiteX1" fmla="*/ 4070556 w 13627510"/>
              <a:gd name="connsiteY1" fmla="*/ 10551 h 2128471"/>
              <a:gd name="connsiteX2" fmla="*/ 9085007 w 13627510"/>
              <a:gd name="connsiteY2" fmla="*/ 2016331 h 2128471"/>
              <a:gd name="connsiteX3" fmla="*/ 13627510 w 13627510"/>
              <a:gd name="connsiteY3" fmla="*/ 1662371 h 2128471"/>
              <a:gd name="connsiteX0" fmla="*/ 0 w 13627510"/>
              <a:gd name="connsiteY0" fmla="*/ 1379211 h 2140280"/>
              <a:gd name="connsiteX1" fmla="*/ 4070556 w 13627510"/>
              <a:gd name="connsiteY1" fmla="*/ 22360 h 2140280"/>
              <a:gd name="connsiteX2" fmla="*/ 9085007 w 13627510"/>
              <a:gd name="connsiteY2" fmla="*/ 2028140 h 2140280"/>
              <a:gd name="connsiteX3" fmla="*/ 13627510 w 13627510"/>
              <a:gd name="connsiteY3" fmla="*/ 1674180 h 2140280"/>
              <a:gd name="connsiteX0" fmla="*/ 0 w 13627510"/>
              <a:gd name="connsiteY0" fmla="*/ 1408042 h 2171260"/>
              <a:gd name="connsiteX1" fmla="*/ 4542504 w 13627510"/>
              <a:gd name="connsiteY1" fmla="*/ 21695 h 2171260"/>
              <a:gd name="connsiteX2" fmla="*/ 9085007 w 13627510"/>
              <a:gd name="connsiteY2" fmla="*/ 2056971 h 2171260"/>
              <a:gd name="connsiteX3" fmla="*/ 13627510 w 13627510"/>
              <a:gd name="connsiteY3" fmla="*/ 1703011 h 217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7510" h="2171260">
                <a:moveTo>
                  <a:pt x="0" y="1408042"/>
                </a:moveTo>
                <a:cubicBezTo>
                  <a:pt x="1015181" y="685371"/>
                  <a:pt x="3264310" y="-145453"/>
                  <a:pt x="4542504" y="21695"/>
                </a:cubicBezTo>
                <a:cubicBezTo>
                  <a:pt x="5820698" y="188843"/>
                  <a:pt x="7570839" y="1776752"/>
                  <a:pt x="9085007" y="2056971"/>
                </a:cubicBezTo>
                <a:cubicBezTo>
                  <a:pt x="10599175" y="2337190"/>
                  <a:pt x="12206748" y="2056972"/>
                  <a:pt x="13627510" y="1703011"/>
                </a:cubicBezTo>
              </a:path>
            </a:pathLst>
          </a:custGeom>
          <a:noFill/>
          <a:ln w="508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chemeClr val="bg1"/>
                </a:gs>
                <a:gs pos="7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任意多边形 177"/>
          <p:cNvSpPr/>
          <p:nvPr userDrawn="1"/>
        </p:nvSpPr>
        <p:spPr>
          <a:xfrm>
            <a:off x="8615681" y="3270893"/>
            <a:ext cx="4542503" cy="468249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" fmla="*/ 0 w 12329652"/>
              <a:gd name="connsiteY0" fmla="*/ 1315042 h 2261692"/>
              <a:gd name="connsiteX1" fmla="*/ 3362633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15042 h 2391644"/>
              <a:gd name="connsiteX1" fmla="*/ 3362633 w 12329652"/>
              <a:gd name="connsiteY1" fmla="*/ 17184 h 2391644"/>
              <a:gd name="connsiteX2" fmla="*/ 7787149 w 12329652"/>
              <a:gd name="connsiteY2" fmla="*/ 2140951 h 2391644"/>
              <a:gd name="connsiteX3" fmla="*/ 12329652 w 12329652"/>
              <a:gd name="connsiteY3" fmla="*/ 1786991 h 2391644"/>
              <a:gd name="connsiteX0" fmla="*/ 0 w 12329652"/>
              <a:gd name="connsiteY0" fmla="*/ 1315042 h 2313519"/>
              <a:gd name="connsiteX1" fmla="*/ 3362633 w 12329652"/>
              <a:gd name="connsiteY1" fmla="*/ 17184 h 2313519"/>
              <a:gd name="connsiteX2" fmla="*/ 7787149 w 12329652"/>
              <a:gd name="connsiteY2" fmla="*/ 2140951 h 2313519"/>
              <a:gd name="connsiteX3" fmla="*/ 12329652 w 12329652"/>
              <a:gd name="connsiteY3" fmla="*/ 1786991 h 2313519"/>
              <a:gd name="connsiteX0" fmla="*/ 0 w 12329652"/>
              <a:gd name="connsiteY0" fmla="*/ 1315042 h 2261692"/>
              <a:gd name="connsiteX1" fmla="*/ 3539614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00578 h 2247228"/>
              <a:gd name="connsiteX1" fmla="*/ 3539614 w 12329652"/>
              <a:gd name="connsiteY1" fmla="*/ 2720 h 2247228"/>
              <a:gd name="connsiteX2" fmla="*/ 7787149 w 12329652"/>
              <a:gd name="connsiteY2" fmla="*/ 2126487 h 2247228"/>
              <a:gd name="connsiteX3" fmla="*/ 12329652 w 12329652"/>
              <a:gd name="connsiteY3" fmla="*/ 1772527 h 2247228"/>
              <a:gd name="connsiteX0" fmla="*/ 0 w 12890091"/>
              <a:gd name="connsiteY0" fmla="*/ 1484099 h 2253769"/>
              <a:gd name="connsiteX1" fmla="*/ 4100053 w 12890091"/>
              <a:gd name="connsiteY1" fmla="*/ 9261 h 2253769"/>
              <a:gd name="connsiteX2" fmla="*/ 8347588 w 12890091"/>
              <a:gd name="connsiteY2" fmla="*/ 2133028 h 2253769"/>
              <a:gd name="connsiteX3" fmla="*/ 12890091 w 12890091"/>
              <a:gd name="connsiteY3" fmla="*/ 1779068 h 2253769"/>
              <a:gd name="connsiteX0" fmla="*/ 0 w 12890091"/>
              <a:gd name="connsiteY0" fmla="*/ 1489050 h 2258720"/>
              <a:gd name="connsiteX1" fmla="*/ 4100053 w 12890091"/>
              <a:gd name="connsiteY1" fmla="*/ 14212 h 2258720"/>
              <a:gd name="connsiteX2" fmla="*/ 8347588 w 12890091"/>
              <a:gd name="connsiteY2" fmla="*/ 2137979 h 2258720"/>
              <a:gd name="connsiteX3" fmla="*/ 12890091 w 12890091"/>
              <a:gd name="connsiteY3" fmla="*/ 1784019 h 2258720"/>
              <a:gd name="connsiteX0" fmla="*/ 0 w 12890091"/>
              <a:gd name="connsiteY0" fmla="*/ 1494752 h 2264422"/>
              <a:gd name="connsiteX1" fmla="*/ 4100053 w 12890091"/>
              <a:gd name="connsiteY1" fmla="*/ 19914 h 2264422"/>
              <a:gd name="connsiteX2" fmla="*/ 8347588 w 12890091"/>
              <a:gd name="connsiteY2" fmla="*/ 2143681 h 2264422"/>
              <a:gd name="connsiteX3" fmla="*/ 12890091 w 12890091"/>
              <a:gd name="connsiteY3" fmla="*/ 1789721 h 2264422"/>
              <a:gd name="connsiteX0" fmla="*/ 0 w 13627510"/>
              <a:gd name="connsiteY0" fmla="*/ 1484100 h 2253770"/>
              <a:gd name="connsiteX1" fmla="*/ 4837472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367402 h 2128471"/>
              <a:gd name="connsiteX1" fmla="*/ 4070556 w 13627510"/>
              <a:gd name="connsiteY1" fmla="*/ 10551 h 2128471"/>
              <a:gd name="connsiteX2" fmla="*/ 9085007 w 13627510"/>
              <a:gd name="connsiteY2" fmla="*/ 2016331 h 2128471"/>
              <a:gd name="connsiteX3" fmla="*/ 13627510 w 13627510"/>
              <a:gd name="connsiteY3" fmla="*/ 1662371 h 2128471"/>
              <a:gd name="connsiteX0" fmla="*/ 0 w 13627510"/>
              <a:gd name="connsiteY0" fmla="*/ 1379211 h 2140280"/>
              <a:gd name="connsiteX1" fmla="*/ 4070556 w 13627510"/>
              <a:gd name="connsiteY1" fmla="*/ 22360 h 2140280"/>
              <a:gd name="connsiteX2" fmla="*/ 9085007 w 13627510"/>
              <a:gd name="connsiteY2" fmla="*/ 2028140 h 2140280"/>
              <a:gd name="connsiteX3" fmla="*/ 13627510 w 13627510"/>
              <a:gd name="connsiteY3" fmla="*/ 1674180 h 2140280"/>
              <a:gd name="connsiteX0" fmla="*/ 0 w 13627510"/>
              <a:gd name="connsiteY0" fmla="*/ 1408042 h 2171260"/>
              <a:gd name="connsiteX1" fmla="*/ 4542504 w 13627510"/>
              <a:gd name="connsiteY1" fmla="*/ 21695 h 2171260"/>
              <a:gd name="connsiteX2" fmla="*/ 9085007 w 13627510"/>
              <a:gd name="connsiteY2" fmla="*/ 2056971 h 2171260"/>
              <a:gd name="connsiteX3" fmla="*/ 13627510 w 13627510"/>
              <a:gd name="connsiteY3" fmla="*/ 1703011 h 2171260"/>
              <a:gd name="connsiteX0" fmla="*/ 0 w 13627510"/>
              <a:gd name="connsiteY0" fmla="*/ 0 h 763218"/>
              <a:gd name="connsiteX1" fmla="*/ 9085007 w 13627510"/>
              <a:gd name="connsiteY1" fmla="*/ 648929 h 763218"/>
              <a:gd name="connsiteX2" fmla="*/ 13627510 w 13627510"/>
              <a:gd name="connsiteY2" fmla="*/ 294969 h 763218"/>
              <a:gd name="connsiteX0" fmla="*/ 0 w 4542503"/>
              <a:gd name="connsiteY0" fmla="*/ 353960 h 468249"/>
              <a:gd name="connsiteX1" fmla="*/ 4542503 w 4542503"/>
              <a:gd name="connsiteY1" fmla="*/ 0 h 46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42503" h="468249">
                <a:moveTo>
                  <a:pt x="0" y="353960"/>
                </a:moveTo>
                <a:cubicBezTo>
                  <a:pt x="1514168" y="634179"/>
                  <a:pt x="3121741" y="353961"/>
                  <a:pt x="4542503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rgbClr val="B40F51"/>
                </a:gs>
                <a:gs pos="7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任意多边形 178"/>
          <p:cNvSpPr/>
          <p:nvPr userDrawn="1"/>
        </p:nvSpPr>
        <p:spPr>
          <a:xfrm>
            <a:off x="8083277" y="3890139"/>
            <a:ext cx="4542503" cy="468249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" fmla="*/ 0 w 12329652"/>
              <a:gd name="connsiteY0" fmla="*/ 1315042 h 2261692"/>
              <a:gd name="connsiteX1" fmla="*/ 3362633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15042 h 2391644"/>
              <a:gd name="connsiteX1" fmla="*/ 3362633 w 12329652"/>
              <a:gd name="connsiteY1" fmla="*/ 17184 h 2391644"/>
              <a:gd name="connsiteX2" fmla="*/ 7787149 w 12329652"/>
              <a:gd name="connsiteY2" fmla="*/ 2140951 h 2391644"/>
              <a:gd name="connsiteX3" fmla="*/ 12329652 w 12329652"/>
              <a:gd name="connsiteY3" fmla="*/ 1786991 h 2391644"/>
              <a:gd name="connsiteX0" fmla="*/ 0 w 12329652"/>
              <a:gd name="connsiteY0" fmla="*/ 1315042 h 2313519"/>
              <a:gd name="connsiteX1" fmla="*/ 3362633 w 12329652"/>
              <a:gd name="connsiteY1" fmla="*/ 17184 h 2313519"/>
              <a:gd name="connsiteX2" fmla="*/ 7787149 w 12329652"/>
              <a:gd name="connsiteY2" fmla="*/ 2140951 h 2313519"/>
              <a:gd name="connsiteX3" fmla="*/ 12329652 w 12329652"/>
              <a:gd name="connsiteY3" fmla="*/ 1786991 h 2313519"/>
              <a:gd name="connsiteX0" fmla="*/ 0 w 12329652"/>
              <a:gd name="connsiteY0" fmla="*/ 1315042 h 2261692"/>
              <a:gd name="connsiteX1" fmla="*/ 3539614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00578 h 2247228"/>
              <a:gd name="connsiteX1" fmla="*/ 3539614 w 12329652"/>
              <a:gd name="connsiteY1" fmla="*/ 2720 h 2247228"/>
              <a:gd name="connsiteX2" fmla="*/ 7787149 w 12329652"/>
              <a:gd name="connsiteY2" fmla="*/ 2126487 h 2247228"/>
              <a:gd name="connsiteX3" fmla="*/ 12329652 w 12329652"/>
              <a:gd name="connsiteY3" fmla="*/ 1772527 h 2247228"/>
              <a:gd name="connsiteX0" fmla="*/ 0 w 12890091"/>
              <a:gd name="connsiteY0" fmla="*/ 1484099 h 2253769"/>
              <a:gd name="connsiteX1" fmla="*/ 4100053 w 12890091"/>
              <a:gd name="connsiteY1" fmla="*/ 9261 h 2253769"/>
              <a:gd name="connsiteX2" fmla="*/ 8347588 w 12890091"/>
              <a:gd name="connsiteY2" fmla="*/ 2133028 h 2253769"/>
              <a:gd name="connsiteX3" fmla="*/ 12890091 w 12890091"/>
              <a:gd name="connsiteY3" fmla="*/ 1779068 h 2253769"/>
              <a:gd name="connsiteX0" fmla="*/ 0 w 12890091"/>
              <a:gd name="connsiteY0" fmla="*/ 1489050 h 2258720"/>
              <a:gd name="connsiteX1" fmla="*/ 4100053 w 12890091"/>
              <a:gd name="connsiteY1" fmla="*/ 14212 h 2258720"/>
              <a:gd name="connsiteX2" fmla="*/ 8347588 w 12890091"/>
              <a:gd name="connsiteY2" fmla="*/ 2137979 h 2258720"/>
              <a:gd name="connsiteX3" fmla="*/ 12890091 w 12890091"/>
              <a:gd name="connsiteY3" fmla="*/ 1784019 h 2258720"/>
              <a:gd name="connsiteX0" fmla="*/ 0 w 12890091"/>
              <a:gd name="connsiteY0" fmla="*/ 1494752 h 2264422"/>
              <a:gd name="connsiteX1" fmla="*/ 4100053 w 12890091"/>
              <a:gd name="connsiteY1" fmla="*/ 19914 h 2264422"/>
              <a:gd name="connsiteX2" fmla="*/ 8347588 w 12890091"/>
              <a:gd name="connsiteY2" fmla="*/ 2143681 h 2264422"/>
              <a:gd name="connsiteX3" fmla="*/ 12890091 w 12890091"/>
              <a:gd name="connsiteY3" fmla="*/ 1789721 h 2264422"/>
              <a:gd name="connsiteX0" fmla="*/ 0 w 13627510"/>
              <a:gd name="connsiteY0" fmla="*/ 1484100 h 2253770"/>
              <a:gd name="connsiteX1" fmla="*/ 4837472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367402 h 2128471"/>
              <a:gd name="connsiteX1" fmla="*/ 4070556 w 13627510"/>
              <a:gd name="connsiteY1" fmla="*/ 10551 h 2128471"/>
              <a:gd name="connsiteX2" fmla="*/ 9085007 w 13627510"/>
              <a:gd name="connsiteY2" fmla="*/ 2016331 h 2128471"/>
              <a:gd name="connsiteX3" fmla="*/ 13627510 w 13627510"/>
              <a:gd name="connsiteY3" fmla="*/ 1662371 h 2128471"/>
              <a:gd name="connsiteX0" fmla="*/ 0 w 13627510"/>
              <a:gd name="connsiteY0" fmla="*/ 1379211 h 2140280"/>
              <a:gd name="connsiteX1" fmla="*/ 4070556 w 13627510"/>
              <a:gd name="connsiteY1" fmla="*/ 22360 h 2140280"/>
              <a:gd name="connsiteX2" fmla="*/ 9085007 w 13627510"/>
              <a:gd name="connsiteY2" fmla="*/ 2028140 h 2140280"/>
              <a:gd name="connsiteX3" fmla="*/ 13627510 w 13627510"/>
              <a:gd name="connsiteY3" fmla="*/ 1674180 h 2140280"/>
              <a:gd name="connsiteX0" fmla="*/ 0 w 13627510"/>
              <a:gd name="connsiteY0" fmla="*/ 1408042 h 2171260"/>
              <a:gd name="connsiteX1" fmla="*/ 4542504 w 13627510"/>
              <a:gd name="connsiteY1" fmla="*/ 21695 h 2171260"/>
              <a:gd name="connsiteX2" fmla="*/ 9085007 w 13627510"/>
              <a:gd name="connsiteY2" fmla="*/ 2056971 h 2171260"/>
              <a:gd name="connsiteX3" fmla="*/ 13627510 w 13627510"/>
              <a:gd name="connsiteY3" fmla="*/ 1703011 h 2171260"/>
              <a:gd name="connsiteX0" fmla="*/ 0 w 13627510"/>
              <a:gd name="connsiteY0" fmla="*/ 0 h 763218"/>
              <a:gd name="connsiteX1" fmla="*/ 9085007 w 13627510"/>
              <a:gd name="connsiteY1" fmla="*/ 648929 h 763218"/>
              <a:gd name="connsiteX2" fmla="*/ 13627510 w 13627510"/>
              <a:gd name="connsiteY2" fmla="*/ 294969 h 763218"/>
              <a:gd name="connsiteX0" fmla="*/ 0 w 4542503"/>
              <a:gd name="connsiteY0" fmla="*/ 353960 h 468249"/>
              <a:gd name="connsiteX1" fmla="*/ 4542503 w 4542503"/>
              <a:gd name="connsiteY1" fmla="*/ 0 h 46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42503" h="468249">
                <a:moveTo>
                  <a:pt x="0" y="353960"/>
                </a:moveTo>
                <a:cubicBezTo>
                  <a:pt x="1514168" y="634179"/>
                  <a:pt x="3121741" y="353961"/>
                  <a:pt x="4542503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rgbClr val="05DAE3"/>
                </a:gs>
                <a:gs pos="79000">
                  <a:srgbClr val="B40F5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0" name="直接连接符 179"/>
          <p:cNvCxnSpPr/>
          <p:nvPr userDrawn="1"/>
        </p:nvCxnSpPr>
        <p:spPr>
          <a:xfrm rot="993570" flipH="1">
            <a:off x="3661302" y="20017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 userDrawn="1"/>
        </p:nvCxnSpPr>
        <p:spPr>
          <a:xfrm rot="993570" flipH="1">
            <a:off x="724928" y="2437388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接连接符 181"/>
          <p:cNvCxnSpPr/>
          <p:nvPr userDrawn="1"/>
        </p:nvCxnSpPr>
        <p:spPr>
          <a:xfrm rot="993570" flipV="1">
            <a:off x="8009166" y="1920687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 userDrawn="1"/>
        </p:nvCxnSpPr>
        <p:spPr>
          <a:xfrm rot="993570" flipH="1">
            <a:off x="7164555" y="2749512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 userDrawn="1"/>
        </p:nvCxnSpPr>
        <p:spPr>
          <a:xfrm rot="993570" flipH="1">
            <a:off x="8771784" y="20017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任意多边形 184"/>
          <p:cNvSpPr/>
          <p:nvPr userDrawn="1"/>
        </p:nvSpPr>
        <p:spPr>
          <a:xfrm flipV="1">
            <a:off x="-402951" y="1618511"/>
            <a:ext cx="13627510" cy="2323281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" fmla="*/ 0 w 12329652"/>
              <a:gd name="connsiteY0" fmla="*/ 1315042 h 2261692"/>
              <a:gd name="connsiteX1" fmla="*/ 3362633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15042 h 2391644"/>
              <a:gd name="connsiteX1" fmla="*/ 3362633 w 12329652"/>
              <a:gd name="connsiteY1" fmla="*/ 17184 h 2391644"/>
              <a:gd name="connsiteX2" fmla="*/ 7787149 w 12329652"/>
              <a:gd name="connsiteY2" fmla="*/ 2140951 h 2391644"/>
              <a:gd name="connsiteX3" fmla="*/ 12329652 w 12329652"/>
              <a:gd name="connsiteY3" fmla="*/ 1786991 h 2391644"/>
              <a:gd name="connsiteX0" fmla="*/ 0 w 12329652"/>
              <a:gd name="connsiteY0" fmla="*/ 1315042 h 2313519"/>
              <a:gd name="connsiteX1" fmla="*/ 3362633 w 12329652"/>
              <a:gd name="connsiteY1" fmla="*/ 17184 h 2313519"/>
              <a:gd name="connsiteX2" fmla="*/ 7787149 w 12329652"/>
              <a:gd name="connsiteY2" fmla="*/ 2140951 h 2313519"/>
              <a:gd name="connsiteX3" fmla="*/ 12329652 w 12329652"/>
              <a:gd name="connsiteY3" fmla="*/ 1786991 h 2313519"/>
              <a:gd name="connsiteX0" fmla="*/ 0 w 12329652"/>
              <a:gd name="connsiteY0" fmla="*/ 1315042 h 2261692"/>
              <a:gd name="connsiteX1" fmla="*/ 3539614 w 12329652"/>
              <a:gd name="connsiteY1" fmla="*/ 17184 h 2261692"/>
              <a:gd name="connsiteX2" fmla="*/ 7787149 w 12329652"/>
              <a:gd name="connsiteY2" fmla="*/ 2140951 h 2261692"/>
              <a:gd name="connsiteX3" fmla="*/ 12329652 w 12329652"/>
              <a:gd name="connsiteY3" fmla="*/ 1786991 h 2261692"/>
              <a:gd name="connsiteX0" fmla="*/ 0 w 12329652"/>
              <a:gd name="connsiteY0" fmla="*/ 1300578 h 2247228"/>
              <a:gd name="connsiteX1" fmla="*/ 3539614 w 12329652"/>
              <a:gd name="connsiteY1" fmla="*/ 2720 h 2247228"/>
              <a:gd name="connsiteX2" fmla="*/ 7787149 w 12329652"/>
              <a:gd name="connsiteY2" fmla="*/ 2126487 h 2247228"/>
              <a:gd name="connsiteX3" fmla="*/ 12329652 w 12329652"/>
              <a:gd name="connsiteY3" fmla="*/ 1772527 h 2247228"/>
              <a:gd name="connsiteX0" fmla="*/ 0 w 12890091"/>
              <a:gd name="connsiteY0" fmla="*/ 1484099 h 2253769"/>
              <a:gd name="connsiteX1" fmla="*/ 4100053 w 12890091"/>
              <a:gd name="connsiteY1" fmla="*/ 9261 h 2253769"/>
              <a:gd name="connsiteX2" fmla="*/ 8347588 w 12890091"/>
              <a:gd name="connsiteY2" fmla="*/ 2133028 h 2253769"/>
              <a:gd name="connsiteX3" fmla="*/ 12890091 w 12890091"/>
              <a:gd name="connsiteY3" fmla="*/ 1779068 h 2253769"/>
              <a:gd name="connsiteX0" fmla="*/ 0 w 12890091"/>
              <a:gd name="connsiteY0" fmla="*/ 1489050 h 2258720"/>
              <a:gd name="connsiteX1" fmla="*/ 4100053 w 12890091"/>
              <a:gd name="connsiteY1" fmla="*/ 14212 h 2258720"/>
              <a:gd name="connsiteX2" fmla="*/ 8347588 w 12890091"/>
              <a:gd name="connsiteY2" fmla="*/ 2137979 h 2258720"/>
              <a:gd name="connsiteX3" fmla="*/ 12890091 w 12890091"/>
              <a:gd name="connsiteY3" fmla="*/ 1784019 h 2258720"/>
              <a:gd name="connsiteX0" fmla="*/ 0 w 12890091"/>
              <a:gd name="connsiteY0" fmla="*/ 1494752 h 2264422"/>
              <a:gd name="connsiteX1" fmla="*/ 4100053 w 12890091"/>
              <a:gd name="connsiteY1" fmla="*/ 19914 h 2264422"/>
              <a:gd name="connsiteX2" fmla="*/ 8347588 w 12890091"/>
              <a:gd name="connsiteY2" fmla="*/ 2143681 h 2264422"/>
              <a:gd name="connsiteX3" fmla="*/ 12890091 w 12890091"/>
              <a:gd name="connsiteY3" fmla="*/ 1789721 h 2264422"/>
              <a:gd name="connsiteX0" fmla="*/ 0 w 13627510"/>
              <a:gd name="connsiteY0" fmla="*/ 1484100 h 2253770"/>
              <a:gd name="connsiteX1" fmla="*/ 4837472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484100 h 2253770"/>
              <a:gd name="connsiteX1" fmla="*/ 4483511 w 13627510"/>
              <a:gd name="connsiteY1" fmla="*/ 9262 h 2253770"/>
              <a:gd name="connsiteX2" fmla="*/ 9085007 w 13627510"/>
              <a:gd name="connsiteY2" fmla="*/ 2133029 h 2253770"/>
              <a:gd name="connsiteX3" fmla="*/ 13627510 w 13627510"/>
              <a:gd name="connsiteY3" fmla="*/ 1779069 h 2253770"/>
              <a:gd name="connsiteX0" fmla="*/ 0 w 13627510"/>
              <a:gd name="connsiteY0" fmla="*/ 1367402 h 2128471"/>
              <a:gd name="connsiteX1" fmla="*/ 4070556 w 13627510"/>
              <a:gd name="connsiteY1" fmla="*/ 10551 h 2128471"/>
              <a:gd name="connsiteX2" fmla="*/ 9085007 w 13627510"/>
              <a:gd name="connsiteY2" fmla="*/ 2016331 h 2128471"/>
              <a:gd name="connsiteX3" fmla="*/ 13627510 w 13627510"/>
              <a:gd name="connsiteY3" fmla="*/ 1662371 h 2128471"/>
              <a:gd name="connsiteX0" fmla="*/ 0 w 13627510"/>
              <a:gd name="connsiteY0" fmla="*/ 1379211 h 2140280"/>
              <a:gd name="connsiteX1" fmla="*/ 4070556 w 13627510"/>
              <a:gd name="connsiteY1" fmla="*/ 22360 h 2140280"/>
              <a:gd name="connsiteX2" fmla="*/ 9085007 w 13627510"/>
              <a:gd name="connsiteY2" fmla="*/ 2028140 h 2140280"/>
              <a:gd name="connsiteX3" fmla="*/ 13627510 w 13627510"/>
              <a:gd name="connsiteY3" fmla="*/ 1674180 h 2140280"/>
              <a:gd name="connsiteX0" fmla="*/ 0 w 13627510"/>
              <a:gd name="connsiteY0" fmla="*/ 1408042 h 2171260"/>
              <a:gd name="connsiteX1" fmla="*/ 4542504 w 13627510"/>
              <a:gd name="connsiteY1" fmla="*/ 21695 h 2171260"/>
              <a:gd name="connsiteX2" fmla="*/ 9085007 w 13627510"/>
              <a:gd name="connsiteY2" fmla="*/ 2056971 h 2171260"/>
              <a:gd name="connsiteX3" fmla="*/ 13627510 w 13627510"/>
              <a:gd name="connsiteY3" fmla="*/ 1703011 h 2171260"/>
              <a:gd name="connsiteX0" fmla="*/ 0 w 13627510"/>
              <a:gd name="connsiteY0" fmla="*/ 1394372 h 2157590"/>
              <a:gd name="connsiteX1" fmla="*/ 4542504 w 13627510"/>
              <a:gd name="connsiteY1" fmla="*/ 8025 h 2157590"/>
              <a:gd name="connsiteX2" fmla="*/ 9085007 w 13627510"/>
              <a:gd name="connsiteY2" fmla="*/ 2043301 h 2157590"/>
              <a:gd name="connsiteX3" fmla="*/ 13627510 w 13627510"/>
              <a:gd name="connsiteY3" fmla="*/ 1689341 h 2157590"/>
              <a:gd name="connsiteX0" fmla="*/ 0 w 13627510"/>
              <a:gd name="connsiteY0" fmla="*/ 1523929 h 2296674"/>
              <a:gd name="connsiteX1" fmla="*/ 4615075 w 13627510"/>
              <a:gd name="connsiteY1" fmla="*/ 6954 h 2296674"/>
              <a:gd name="connsiteX2" fmla="*/ 9085007 w 13627510"/>
              <a:gd name="connsiteY2" fmla="*/ 2172858 h 2296674"/>
              <a:gd name="connsiteX3" fmla="*/ 13627510 w 13627510"/>
              <a:gd name="connsiteY3" fmla="*/ 1818898 h 2296674"/>
              <a:gd name="connsiteX0" fmla="*/ 0 w 13627510"/>
              <a:gd name="connsiteY0" fmla="*/ 1526208 h 2310611"/>
              <a:gd name="connsiteX1" fmla="*/ 4615075 w 13627510"/>
              <a:gd name="connsiteY1" fmla="*/ 9233 h 2310611"/>
              <a:gd name="connsiteX2" fmla="*/ 8896322 w 13627510"/>
              <a:gd name="connsiteY2" fmla="*/ 2189652 h 2310611"/>
              <a:gd name="connsiteX3" fmla="*/ 13627510 w 13627510"/>
              <a:gd name="connsiteY3" fmla="*/ 1821177 h 2310611"/>
              <a:gd name="connsiteX0" fmla="*/ 0 w 13627510"/>
              <a:gd name="connsiteY0" fmla="*/ 1526208 h 2323281"/>
              <a:gd name="connsiteX1" fmla="*/ 4615075 w 13627510"/>
              <a:gd name="connsiteY1" fmla="*/ 9233 h 2323281"/>
              <a:gd name="connsiteX2" fmla="*/ 8896322 w 13627510"/>
              <a:gd name="connsiteY2" fmla="*/ 2189652 h 2323281"/>
              <a:gd name="connsiteX3" fmla="*/ 13627510 w 13627510"/>
              <a:gd name="connsiteY3" fmla="*/ 1821177 h 2323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7510" h="2323281">
                <a:moveTo>
                  <a:pt x="0" y="1526208"/>
                </a:moveTo>
                <a:cubicBezTo>
                  <a:pt x="1015181" y="803537"/>
                  <a:pt x="3132355" y="-101341"/>
                  <a:pt x="4615075" y="9233"/>
                </a:cubicBezTo>
                <a:cubicBezTo>
                  <a:pt x="6097795" y="119807"/>
                  <a:pt x="7423278" y="1858633"/>
                  <a:pt x="8896322" y="2189652"/>
                </a:cubicBezTo>
                <a:cubicBezTo>
                  <a:pt x="10369366" y="2520671"/>
                  <a:pt x="12206748" y="2175138"/>
                  <a:pt x="13627510" y="1821177"/>
                </a:cubicBezTo>
              </a:path>
            </a:pathLst>
          </a:custGeom>
          <a:noFill/>
          <a:ln w="50800">
            <a:gradFill>
              <a:gsLst>
                <a:gs pos="14000">
                  <a:schemeClr val="accent1">
                    <a:lumMod val="5000"/>
                    <a:lumOff val="95000"/>
                    <a:alpha val="0"/>
                  </a:schemeClr>
                </a:gs>
                <a:gs pos="34000">
                  <a:schemeClr val="bg1">
                    <a:lumMod val="85000"/>
                  </a:schemeClr>
                </a:gs>
                <a:gs pos="74980">
                  <a:schemeClr val="bg1">
                    <a:lumMod val="65000"/>
                    <a:alpha val="17000"/>
                  </a:schemeClr>
                </a:gs>
                <a:gs pos="55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8369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组合 419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421" name="组合 420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441" name="直接连接符 440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直接连接符 441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直接连接符 442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直接连接符 443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直接连接符 444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接连接符 445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直接连接符 446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接连接符 447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接连接符 449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接连接符 450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接连接符 451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接连接符 452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接连接符 453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直接连接符 454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直接连接符 455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接连接符 456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直接连接符 457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组合 421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423" name="直接连接符 422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接连接符 423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424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接连接符 425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接连接符 426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直接连接符 427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接连接符 428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接连接符 429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接连接符 430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432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接连接符 433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接连接符 434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接连接符 435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接连接符 436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接连接符 437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接连接符 438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接连接符 439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9" name="组合 458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60" name="组合 459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48" name="椭圆 6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椭圆 6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椭圆 6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椭圆 6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椭圆 6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椭圆 6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椭圆 6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椭圆 6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椭圆 6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椭圆 6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1" name="组合 460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38" name="椭圆 6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椭圆 6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椭圆 6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椭圆 6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椭圆 6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椭圆 6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椭圆 6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椭圆 6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椭圆 6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椭圆 6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2" name="组合 461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28" name="椭圆 6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椭圆 6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椭圆 6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椭圆 6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椭圆 6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椭圆 6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椭圆 6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椭圆 6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椭圆 6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椭圆 6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3" name="组合 462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18" name="椭圆 6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椭圆 6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椭圆 6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椭圆 6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椭圆 6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椭圆 6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椭圆 6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椭圆 6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椭圆 6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椭圆 6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4" name="组合 463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08" name="椭圆 6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椭圆 6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椭圆 6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椭圆 6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椭圆 6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椭圆 6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椭圆 6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椭圆 6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椭圆 6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椭圆 6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5" name="组合 464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椭圆 6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椭圆 6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椭圆 6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椭圆 6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6" name="组合 465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7" name="组合 466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8" name="组合 467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9" name="组合 468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0" name="组合 469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1" name="组合 470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2" name="组合 471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3" name="组合 472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4" name="组合 473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5" name="组合 474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6" name="组合 475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7" name="组合 476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1565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组合 419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421" name="组合 420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441" name="直接连接符 440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直接连接符 441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直接连接符 442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直接连接符 443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直接连接符 444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接连接符 445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直接连接符 446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接连接符 447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接连接符 449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接连接符 450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接连接符 451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接连接符 452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接连接符 453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直接连接符 454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直接连接符 455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接连接符 456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直接连接符 457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组合 421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423" name="直接连接符 422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接连接符 423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424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接连接符 425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接连接符 426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直接连接符 427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接连接符 428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接连接符 429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接连接符 430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432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接连接符 433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接连接符 434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接连接符 435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接连接符 436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接连接符 437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接连接符 438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接连接符 439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9" name="组合 458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60" name="组合 459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48" name="椭圆 6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椭圆 6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椭圆 6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椭圆 6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椭圆 6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椭圆 6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椭圆 6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椭圆 6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椭圆 6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椭圆 6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1" name="组合 460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38" name="椭圆 6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椭圆 6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椭圆 6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椭圆 6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椭圆 6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椭圆 6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椭圆 6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椭圆 6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椭圆 6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椭圆 6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2" name="组合 461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28" name="椭圆 6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椭圆 6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椭圆 6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椭圆 6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椭圆 6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椭圆 6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椭圆 6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椭圆 6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椭圆 6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椭圆 6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3" name="组合 462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18" name="椭圆 6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椭圆 6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椭圆 6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椭圆 6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椭圆 6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椭圆 6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椭圆 6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椭圆 6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椭圆 6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椭圆 6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4" name="组合 463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08" name="椭圆 6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椭圆 6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椭圆 6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椭圆 6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椭圆 6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椭圆 6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椭圆 6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椭圆 6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椭圆 6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椭圆 6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5" name="组合 464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椭圆 6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椭圆 6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椭圆 6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椭圆 6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6" name="组合 465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7" name="组合 466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8" name="组合 467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9" name="组合 468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0" name="组合 469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1" name="组合 470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2" name="组合 471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3" name="组合 472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4" name="组合 473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5" name="组合 474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6" name="组合 475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7" name="组合 476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0" name="组合 239"/>
          <p:cNvGrpSpPr/>
          <p:nvPr userDrawn="1"/>
        </p:nvGrpSpPr>
        <p:grpSpPr>
          <a:xfrm>
            <a:off x="-247650" y="-5118937"/>
            <a:ext cx="12992100" cy="11571374"/>
            <a:chOff x="1066800" y="-3956887"/>
            <a:chExt cx="10058400" cy="11571374"/>
          </a:xfrm>
        </p:grpSpPr>
        <p:sp useBgFill="1">
          <p:nvSpPr>
            <p:cNvPr id="241" name="菱形 240"/>
            <p:cNvSpPr/>
            <p:nvPr/>
          </p:nvSpPr>
          <p:spPr>
            <a:xfrm>
              <a:off x="1066800" y="-2443914"/>
              <a:ext cx="10058400" cy="10058401"/>
            </a:xfrm>
            <a:prstGeom prst="diamond">
              <a:avLst/>
            </a:prstGeom>
            <a:ln w="6350">
              <a:gradFill>
                <a:gsLst>
                  <a:gs pos="41000">
                    <a:srgbClr val="05DAE3">
                      <a:alpha val="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  <a:prstDash val="dash"/>
            </a:ln>
            <a:effectLst>
              <a:outerShdw blurRad="88900" dist="38100" dir="5400000" sx="101000" sy="101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42" name="菱形 241"/>
            <p:cNvSpPr/>
            <p:nvPr/>
          </p:nvSpPr>
          <p:spPr>
            <a:xfrm>
              <a:off x="1066802" y="-3200400"/>
              <a:ext cx="10058398" cy="10058400"/>
            </a:xfrm>
            <a:prstGeom prst="diamond">
              <a:avLst/>
            </a:prstGeom>
            <a:ln w="6350">
              <a:gradFill>
                <a:gsLst>
                  <a:gs pos="41000">
                    <a:srgbClr val="05DAE3">
                      <a:alpha val="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  <a:prstDash val="dash"/>
            </a:ln>
            <a:effectLst>
              <a:outerShdw blurRad="88900" dist="38100" dir="5400000" sx="101000" sy="101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43" name="菱形 242"/>
            <p:cNvSpPr/>
            <p:nvPr/>
          </p:nvSpPr>
          <p:spPr>
            <a:xfrm>
              <a:off x="1066802" y="-3956887"/>
              <a:ext cx="10058398" cy="10058400"/>
            </a:xfrm>
            <a:prstGeom prst="diamond">
              <a:avLst/>
            </a:prstGeom>
            <a:ln w="6350">
              <a:gradFill>
                <a:gsLst>
                  <a:gs pos="41000">
                    <a:srgbClr val="05DAE3">
                      <a:alpha val="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4" name="组合 243"/>
          <p:cNvGrpSpPr/>
          <p:nvPr userDrawn="1"/>
        </p:nvGrpSpPr>
        <p:grpSpPr>
          <a:xfrm>
            <a:off x="472440" y="-1883937"/>
            <a:ext cx="11551920" cy="10930674"/>
            <a:chOff x="748090" y="-2524465"/>
            <a:chExt cx="20264284" cy="16144683"/>
          </a:xfrm>
        </p:grpSpPr>
        <p:grpSp>
          <p:nvGrpSpPr>
            <p:cNvPr id="245" name="组合 244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265" name="直接连接符 264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直接连接符 265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直接连接符 266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直接连接符 267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直接连接符 268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接连接符 269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直接连接符 270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接连接符 271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接连接符 272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接连接符 273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直接连接符 274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直接连接符 275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接连接符 276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接连接符 277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接连接符 278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接连接符 279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接连接符 280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接连接符 281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" name="组合 245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247" name="直接连接符 246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接连接符 247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直接连接符 248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接连接符 249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直接连接符 250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直接连接符 251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直接连接符 252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直接连接符 253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直接连接符 254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直接连接符 255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直接连接符 256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直接连接符 257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直接连接符 258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直接连接符 259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直接连接符 260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直接连接符 261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直接连接符 262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直接连接符 263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3" name="组合 282"/>
          <p:cNvGrpSpPr/>
          <p:nvPr userDrawn="1"/>
        </p:nvGrpSpPr>
        <p:grpSpPr>
          <a:xfrm>
            <a:off x="557678" y="7851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284" name="组合 283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710" name="椭圆 70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1" name="椭圆 71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2" name="椭圆 71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3" name="椭圆 71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4" name="椭圆 71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5" name="椭圆 71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6" name="椭圆 71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7" name="椭圆 71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8" name="椭圆 71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9" name="椭圆 71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700" name="椭圆 69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椭圆 70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椭圆 70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椭圆 70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4" name="椭圆 70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5" name="椭圆 70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6" name="椭圆 70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7" name="椭圆 70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8" name="椭圆 70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9" name="椭圆 70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6" name="组合 285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90" name="椭圆 68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椭圆 69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椭圆 69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椭圆 69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椭圆 69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椭圆 69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椭圆 69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椭圆 69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椭圆 69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椭圆 69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7" name="组合 286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80" name="椭圆 67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1" name="椭圆 68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2" name="椭圆 68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3" name="椭圆 68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4" name="椭圆 68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5" name="椭圆 68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6" name="椭圆 68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椭圆 68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椭圆 68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椭圆 68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8" name="组合 287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70" name="椭圆 66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1" name="椭圆 67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2" name="椭圆 67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3" name="椭圆 67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4" name="椭圆 67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5" name="椭圆 67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6" name="椭圆 67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7" name="椭圆 67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8" name="椭圆 67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9" name="椭圆 67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9" name="组合 288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60" name="椭圆 65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1" name="椭圆 66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2" name="椭圆 66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3" name="椭圆 66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4" name="椭圆 66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5" name="椭圆 66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6" name="椭圆 66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7" name="椭圆 66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8" name="椭圆 66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9" name="椭圆 66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0" name="组合 289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12" name="椭圆 41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椭圆 41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椭圆 41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椭圆 41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椭圆 41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椭圆 41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椭圆 41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椭圆 41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8" name="椭圆 65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9" name="椭圆 65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1" name="组合 290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02" name="椭圆 40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3" name="椭圆 40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椭圆 40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5" name="椭圆 40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椭圆 40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椭圆 40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椭圆 40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椭圆 40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椭圆 40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椭圆 41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2" name="组合 291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92" name="椭圆 39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3" name="椭圆 39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4" name="椭圆 39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5" name="椭圆 39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6" name="椭圆 39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7" name="椭圆 39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8" name="椭圆 39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9" name="椭圆 39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椭圆 39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1" name="椭圆 40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82" name="椭圆 38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" name="椭圆 38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椭圆 38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" name="椭圆 38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椭圆 38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" name="椭圆 38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椭圆 38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" name="椭圆 38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" name="椭圆 38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" name="椭圆 39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4" name="组合 293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72" name="椭圆 37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3" name="椭圆 37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4" name="椭圆 37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5" name="椭圆 37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6" name="椭圆 37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7" name="椭圆 37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椭圆 37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椭圆 37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" name="椭圆 37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" name="椭圆 38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5" name="组合 294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62" name="椭圆 36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" name="椭圆 36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" name="椭圆 36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椭圆 36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6" name="椭圆 36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7" name="椭圆 36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8" name="椭圆 36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9" name="椭圆 36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0" name="椭圆 36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椭圆 37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6" name="组合 295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52" name="椭圆 35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椭圆 35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" name="椭圆 35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椭圆 35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椭圆 35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" name="椭圆 35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" name="椭圆 35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" name="椭圆 35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椭圆 35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" name="椭圆 36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7" name="组合 296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42" name="椭圆 34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3" name="椭圆 34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椭圆 34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5" name="椭圆 34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椭圆 34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椭圆 34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8" name="椭圆 34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9" name="椭圆 34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0" name="椭圆 34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1" name="椭圆 35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8" name="组合 297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32" name="椭圆 33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" name="椭圆 33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" name="椭圆 33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" name="椭圆 33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" name="椭圆 33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" name="椭圆 33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" name="椭圆 33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椭圆 33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0" name="椭圆 33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1" name="椭圆 34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" name="组合 298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22" name="椭圆 32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3" name="椭圆 32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4" name="椭圆 32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5" name="椭圆 32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6" name="椭圆 32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" name="椭圆 32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" name="椭圆 32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" name="椭圆 32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" name="椭圆 32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椭圆 33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0" name="组合 299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12" name="椭圆 31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3" name="椭圆 31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椭圆 31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椭圆 31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椭圆 31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7" name="椭圆 31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8" name="椭圆 31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椭圆 31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椭圆 31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1" name="椭圆 32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1" name="组合 300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02" name="椭圆 30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椭圆 30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椭圆 30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" name="椭圆 30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椭圆 30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椭圆 30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椭圆 30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" name="椭圆 30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椭圆 30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椭圆 31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57765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8743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弧形 42"/>
          <p:cNvSpPr/>
          <p:nvPr userDrawn="1"/>
        </p:nvSpPr>
        <p:spPr>
          <a:xfrm rot="1828483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弧形 43"/>
          <p:cNvSpPr/>
          <p:nvPr userDrawn="1"/>
        </p:nvSpPr>
        <p:spPr>
          <a:xfrm rot="1898160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弧形 44"/>
          <p:cNvSpPr/>
          <p:nvPr userDrawn="1"/>
        </p:nvSpPr>
        <p:spPr>
          <a:xfrm rot="295580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弧形 45"/>
          <p:cNvSpPr/>
          <p:nvPr userDrawn="1"/>
        </p:nvSpPr>
        <p:spPr>
          <a:xfrm rot="1967838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弧形 46"/>
          <p:cNvSpPr/>
          <p:nvPr userDrawn="1"/>
        </p:nvSpPr>
        <p:spPr>
          <a:xfrm rot="2037515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弧形 47"/>
          <p:cNvSpPr/>
          <p:nvPr userDrawn="1"/>
        </p:nvSpPr>
        <p:spPr>
          <a:xfrm rot="21071932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弧形 48"/>
          <p:cNvSpPr/>
          <p:nvPr userDrawn="1"/>
        </p:nvSpPr>
        <p:spPr>
          <a:xfrm rot="865480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弧形 49"/>
          <p:cNvSpPr/>
          <p:nvPr userDrawn="1"/>
        </p:nvSpPr>
        <p:spPr>
          <a:xfrm rot="1562255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弧形 50"/>
          <p:cNvSpPr/>
          <p:nvPr userDrawn="1"/>
        </p:nvSpPr>
        <p:spPr>
          <a:xfrm rot="225902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弧形 51"/>
          <p:cNvSpPr/>
          <p:nvPr userDrawn="1"/>
        </p:nvSpPr>
        <p:spPr>
          <a:xfrm rot="365257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弧形 52"/>
          <p:cNvSpPr/>
          <p:nvPr userDrawn="1"/>
        </p:nvSpPr>
        <p:spPr>
          <a:xfrm rot="434935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弧形 53"/>
          <p:cNvSpPr/>
          <p:nvPr userDrawn="1"/>
        </p:nvSpPr>
        <p:spPr>
          <a:xfrm rot="5046126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弧形 54"/>
          <p:cNvSpPr/>
          <p:nvPr userDrawn="1"/>
        </p:nvSpPr>
        <p:spPr>
          <a:xfrm rot="5742900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弧形 55"/>
          <p:cNvSpPr/>
          <p:nvPr userDrawn="1"/>
        </p:nvSpPr>
        <p:spPr>
          <a:xfrm rot="643967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弧形 56"/>
          <p:cNvSpPr/>
          <p:nvPr userDrawn="1"/>
        </p:nvSpPr>
        <p:spPr>
          <a:xfrm rot="713644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弧形 57"/>
          <p:cNvSpPr/>
          <p:nvPr userDrawn="1"/>
        </p:nvSpPr>
        <p:spPr>
          <a:xfrm rot="783322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弧形 58"/>
          <p:cNvSpPr/>
          <p:nvPr userDrawn="1"/>
        </p:nvSpPr>
        <p:spPr>
          <a:xfrm rot="8529997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弧形 59"/>
          <p:cNvSpPr/>
          <p:nvPr userDrawn="1"/>
        </p:nvSpPr>
        <p:spPr>
          <a:xfrm rot="922677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弧形 60"/>
          <p:cNvSpPr/>
          <p:nvPr userDrawn="1"/>
        </p:nvSpPr>
        <p:spPr>
          <a:xfrm rot="992354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弧形 61"/>
          <p:cNvSpPr/>
          <p:nvPr userDrawn="1"/>
        </p:nvSpPr>
        <p:spPr>
          <a:xfrm rot="1201386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弧形 62"/>
          <p:cNvSpPr/>
          <p:nvPr userDrawn="1"/>
        </p:nvSpPr>
        <p:spPr>
          <a:xfrm rot="1271064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弧形 63"/>
          <p:cNvSpPr/>
          <p:nvPr userDrawn="1"/>
        </p:nvSpPr>
        <p:spPr>
          <a:xfrm rot="1340741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弧形 64"/>
          <p:cNvSpPr/>
          <p:nvPr userDrawn="1"/>
        </p:nvSpPr>
        <p:spPr>
          <a:xfrm rot="14104191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弧形 65"/>
          <p:cNvSpPr/>
          <p:nvPr userDrawn="1"/>
        </p:nvSpPr>
        <p:spPr>
          <a:xfrm rot="1480096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弧形 66"/>
          <p:cNvSpPr/>
          <p:nvPr userDrawn="1"/>
        </p:nvSpPr>
        <p:spPr>
          <a:xfrm rot="16870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弧形 67"/>
          <p:cNvSpPr/>
          <p:nvPr userDrawn="1"/>
        </p:nvSpPr>
        <p:spPr>
          <a:xfrm rot="1062031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弧形 68"/>
          <p:cNvSpPr/>
          <p:nvPr userDrawn="1"/>
        </p:nvSpPr>
        <p:spPr>
          <a:xfrm rot="1131709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弧形 69"/>
          <p:cNvSpPr/>
          <p:nvPr userDrawn="1"/>
        </p:nvSpPr>
        <p:spPr>
          <a:xfrm rot="1549773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弧形 70"/>
          <p:cNvSpPr/>
          <p:nvPr userDrawn="1"/>
        </p:nvSpPr>
        <p:spPr>
          <a:xfrm rot="1619451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弧形 71"/>
          <p:cNvSpPr/>
          <p:nvPr userDrawn="1"/>
        </p:nvSpPr>
        <p:spPr>
          <a:xfrm rot="1689128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弧形 72"/>
          <p:cNvSpPr/>
          <p:nvPr userDrawn="1"/>
        </p:nvSpPr>
        <p:spPr>
          <a:xfrm rot="1758806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6"/>
          <p:cNvSpPr>
            <a:spLocks/>
          </p:cNvSpPr>
          <p:nvPr userDrawn="1"/>
        </p:nvSpPr>
        <p:spPr bwMode="auto">
          <a:xfrm rot="16200000">
            <a:off x="-418164" y="-2314895"/>
            <a:ext cx="13063989" cy="114957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6"/>
          <p:cNvSpPr>
            <a:spLocks/>
          </p:cNvSpPr>
          <p:nvPr userDrawn="1"/>
        </p:nvSpPr>
        <p:spPr bwMode="auto">
          <a:xfrm rot="16768421">
            <a:off x="-535196" y="-2417881"/>
            <a:ext cx="13298054" cy="1170169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6"/>
          <p:cNvSpPr>
            <a:spLocks/>
          </p:cNvSpPr>
          <p:nvPr userDrawn="1"/>
        </p:nvSpPr>
        <p:spPr bwMode="auto">
          <a:xfrm rot="17336842">
            <a:off x="-652229" y="-2520868"/>
            <a:ext cx="13532123" cy="1190766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6"/>
          <p:cNvSpPr>
            <a:spLocks/>
          </p:cNvSpPr>
          <p:nvPr userDrawn="1"/>
        </p:nvSpPr>
        <p:spPr bwMode="auto">
          <a:xfrm rot="17905263">
            <a:off x="-769265" y="-2623851"/>
            <a:ext cx="13766195" cy="121136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6"/>
          <p:cNvSpPr>
            <a:spLocks/>
          </p:cNvSpPr>
          <p:nvPr userDrawn="1"/>
        </p:nvSpPr>
        <p:spPr bwMode="auto">
          <a:xfrm rot="18473684">
            <a:off x="-886301" y="-2726837"/>
            <a:ext cx="14000260" cy="1231960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6"/>
          <p:cNvSpPr>
            <a:spLocks/>
          </p:cNvSpPr>
          <p:nvPr userDrawn="1"/>
        </p:nvSpPr>
        <p:spPr bwMode="auto">
          <a:xfrm rot="19042105">
            <a:off x="-1003339" y="-2829815"/>
            <a:ext cx="14234336" cy="125255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6"/>
          <p:cNvSpPr>
            <a:spLocks/>
          </p:cNvSpPr>
          <p:nvPr userDrawn="1"/>
        </p:nvSpPr>
        <p:spPr bwMode="auto">
          <a:xfrm rot="19610526">
            <a:off x="-1120368" y="-2932802"/>
            <a:ext cx="14468401" cy="1273153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6"/>
          <p:cNvSpPr>
            <a:spLocks/>
          </p:cNvSpPr>
          <p:nvPr userDrawn="1"/>
        </p:nvSpPr>
        <p:spPr bwMode="auto">
          <a:xfrm rot="20178947">
            <a:off x="-1237404" y="-3035784"/>
            <a:ext cx="14702470" cy="1293750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Freeform 6"/>
          <p:cNvSpPr>
            <a:spLocks/>
          </p:cNvSpPr>
          <p:nvPr userDrawn="1"/>
        </p:nvSpPr>
        <p:spPr bwMode="auto">
          <a:xfrm rot="20747368">
            <a:off x="-1354440" y="-3138771"/>
            <a:ext cx="14936535" cy="1314347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Freeform 6"/>
          <p:cNvSpPr>
            <a:spLocks/>
          </p:cNvSpPr>
          <p:nvPr userDrawn="1"/>
        </p:nvSpPr>
        <p:spPr bwMode="auto">
          <a:xfrm rot="21315790">
            <a:off x="-1471473" y="-3241754"/>
            <a:ext cx="15170607" cy="1334944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Freeform 6"/>
          <p:cNvSpPr>
            <a:spLocks/>
          </p:cNvSpPr>
          <p:nvPr userDrawn="1"/>
        </p:nvSpPr>
        <p:spPr bwMode="auto">
          <a:xfrm rot="284211">
            <a:off x="-1588506" y="-3344740"/>
            <a:ext cx="15404672" cy="1355541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Freeform 6"/>
          <p:cNvSpPr>
            <a:spLocks/>
          </p:cNvSpPr>
          <p:nvPr userDrawn="1"/>
        </p:nvSpPr>
        <p:spPr bwMode="auto">
          <a:xfrm rot="852632">
            <a:off x="-1705538" y="-3447723"/>
            <a:ext cx="15638741" cy="1376137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Freeform 6"/>
          <p:cNvSpPr>
            <a:spLocks/>
          </p:cNvSpPr>
          <p:nvPr userDrawn="1"/>
        </p:nvSpPr>
        <p:spPr bwMode="auto">
          <a:xfrm rot="1421053">
            <a:off x="-1822574" y="-3550710"/>
            <a:ext cx="15872806" cy="1396734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6"/>
          <p:cNvSpPr>
            <a:spLocks/>
          </p:cNvSpPr>
          <p:nvPr userDrawn="1"/>
        </p:nvSpPr>
        <p:spPr bwMode="auto">
          <a:xfrm rot="1989474">
            <a:off x="-1939610" y="-3653689"/>
            <a:ext cx="16106875" cy="1417331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6"/>
          <p:cNvSpPr>
            <a:spLocks/>
          </p:cNvSpPr>
          <p:nvPr userDrawn="1"/>
        </p:nvSpPr>
        <p:spPr bwMode="auto">
          <a:xfrm rot="2557895">
            <a:off x="-2056639" y="-3756676"/>
            <a:ext cx="16340944" cy="1437928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6"/>
          <p:cNvSpPr>
            <a:spLocks/>
          </p:cNvSpPr>
          <p:nvPr userDrawn="1"/>
        </p:nvSpPr>
        <p:spPr bwMode="auto">
          <a:xfrm rot="3126316">
            <a:off x="-2173670" y="-3859664"/>
            <a:ext cx="16575004" cy="1458526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Freeform 6"/>
          <p:cNvSpPr>
            <a:spLocks/>
          </p:cNvSpPr>
          <p:nvPr userDrawn="1"/>
        </p:nvSpPr>
        <p:spPr bwMode="auto">
          <a:xfrm rot="3694737">
            <a:off x="-2290706" y="-3962651"/>
            <a:ext cx="16809069" cy="1479123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Freeform 6"/>
          <p:cNvSpPr>
            <a:spLocks/>
          </p:cNvSpPr>
          <p:nvPr userDrawn="1"/>
        </p:nvSpPr>
        <p:spPr bwMode="auto">
          <a:xfrm rot="4263158">
            <a:off x="-2407742" y="-4065630"/>
            <a:ext cx="17043141" cy="1499720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Freeform 6"/>
          <p:cNvSpPr>
            <a:spLocks/>
          </p:cNvSpPr>
          <p:nvPr userDrawn="1"/>
        </p:nvSpPr>
        <p:spPr bwMode="auto">
          <a:xfrm rot="4831579">
            <a:off x="-2524771" y="-4168617"/>
            <a:ext cx="17277206" cy="1520316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6"/>
          <p:cNvSpPr>
            <a:spLocks/>
          </p:cNvSpPr>
          <p:nvPr userDrawn="1"/>
        </p:nvSpPr>
        <p:spPr bwMode="auto">
          <a:xfrm rot="5400000">
            <a:off x="-2641807" y="-4271600"/>
            <a:ext cx="17511275" cy="1540913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Freeform 6"/>
          <p:cNvSpPr>
            <a:spLocks/>
          </p:cNvSpPr>
          <p:nvPr userDrawn="1"/>
        </p:nvSpPr>
        <p:spPr bwMode="auto">
          <a:xfrm rot="5968422">
            <a:off x="-2758843" y="-4374586"/>
            <a:ext cx="17745340" cy="1561510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Freeform 6"/>
          <p:cNvSpPr>
            <a:spLocks/>
          </p:cNvSpPr>
          <p:nvPr userDrawn="1"/>
        </p:nvSpPr>
        <p:spPr bwMode="auto">
          <a:xfrm rot="6536842">
            <a:off x="-2875875" y="-4477573"/>
            <a:ext cx="17979412" cy="1582108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Freeform 6"/>
          <p:cNvSpPr>
            <a:spLocks/>
          </p:cNvSpPr>
          <p:nvPr userDrawn="1"/>
        </p:nvSpPr>
        <p:spPr bwMode="auto">
          <a:xfrm rot="9378948">
            <a:off x="-3461051" y="-4992489"/>
            <a:ext cx="19149760" cy="1685091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Freeform 6"/>
          <p:cNvSpPr>
            <a:spLocks/>
          </p:cNvSpPr>
          <p:nvPr userDrawn="1"/>
        </p:nvSpPr>
        <p:spPr bwMode="auto">
          <a:xfrm rot="9947368">
            <a:off x="-3578080" y="-5095479"/>
            <a:ext cx="19383826" cy="1705688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Freeform 6"/>
          <p:cNvSpPr>
            <a:spLocks/>
          </p:cNvSpPr>
          <p:nvPr userDrawn="1"/>
        </p:nvSpPr>
        <p:spPr bwMode="auto">
          <a:xfrm rot="10515789">
            <a:off x="-3695116" y="-5198458"/>
            <a:ext cx="19617891" cy="1726285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Freeform 6"/>
          <p:cNvSpPr>
            <a:spLocks/>
          </p:cNvSpPr>
          <p:nvPr userDrawn="1"/>
        </p:nvSpPr>
        <p:spPr bwMode="auto">
          <a:xfrm rot="11084211">
            <a:off x="-3812152" y="-5301445"/>
            <a:ext cx="19851959" cy="1746882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6"/>
          <p:cNvSpPr>
            <a:spLocks/>
          </p:cNvSpPr>
          <p:nvPr userDrawn="1"/>
        </p:nvSpPr>
        <p:spPr bwMode="auto">
          <a:xfrm rot="11652632">
            <a:off x="-3929185" y="-5404428"/>
            <a:ext cx="20086028" cy="1767479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Freeform 6"/>
          <p:cNvSpPr>
            <a:spLocks/>
          </p:cNvSpPr>
          <p:nvPr userDrawn="1"/>
        </p:nvSpPr>
        <p:spPr bwMode="auto">
          <a:xfrm rot="16200000">
            <a:off x="248876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Freeform 6"/>
          <p:cNvSpPr>
            <a:spLocks/>
          </p:cNvSpPr>
          <p:nvPr userDrawn="1"/>
        </p:nvSpPr>
        <p:spPr bwMode="auto">
          <a:xfrm rot="16768421">
            <a:off x="278647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Freeform 6"/>
          <p:cNvSpPr>
            <a:spLocks/>
          </p:cNvSpPr>
          <p:nvPr userDrawn="1"/>
        </p:nvSpPr>
        <p:spPr bwMode="auto">
          <a:xfrm rot="17336842">
            <a:off x="367147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Freeform 6"/>
          <p:cNvSpPr>
            <a:spLocks/>
          </p:cNvSpPr>
          <p:nvPr userDrawn="1"/>
        </p:nvSpPr>
        <p:spPr bwMode="auto">
          <a:xfrm rot="17905263">
            <a:off x="511962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Freeform 6"/>
          <p:cNvSpPr>
            <a:spLocks/>
          </p:cNvSpPr>
          <p:nvPr userDrawn="1"/>
        </p:nvSpPr>
        <p:spPr bwMode="auto">
          <a:xfrm rot="18473684">
            <a:off x="709143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Freeform 6"/>
          <p:cNvSpPr>
            <a:spLocks/>
          </p:cNvSpPr>
          <p:nvPr userDrawn="1"/>
        </p:nvSpPr>
        <p:spPr bwMode="auto">
          <a:xfrm rot="19042105">
            <a:off x="953311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Freeform 6"/>
          <p:cNvSpPr>
            <a:spLocks/>
          </p:cNvSpPr>
          <p:nvPr userDrawn="1"/>
        </p:nvSpPr>
        <p:spPr bwMode="auto">
          <a:xfrm rot="19610526">
            <a:off x="1237806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Freeform 6"/>
          <p:cNvSpPr>
            <a:spLocks/>
          </p:cNvSpPr>
          <p:nvPr userDrawn="1"/>
        </p:nvSpPr>
        <p:spPr bwMode="auto">
          <a:xfrm rot="20178947">
            <a:off x="1554866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Freeform 6"/>
          <p:cNvSpPr>
            <a:spLocks/>
          </p:cNvSpPr>
          <p:nvPr userDrawn="1"/>
        </p:nvSpPr>
        <p:spPr bwMode="auto">
          <a:xfrm rot="20747368">
            <a:off x="1895842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6"/>
          <p:cNvSpPr>
            <a:spLocks/>
          </p:cNvSpPr>
          <p:nvPr userDrawn="1"/>
        </p:nvSpPr>
        <p:spPr bwMode="auto">
          <a:xfrm rot="21315790">
            <a:off x="2251436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Freeform 6"/>
          <p:cNvSpPr>
            <a:spLocks/>
          </p:cNvSpPr>
          <p:nvPr userDrawn="1"/>
        </p:nvSpPr>
        <p:spPr bwMode="auto">
          <a:xfrm rot="284211">
            <a:off x="2611948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Freeform 6"/>
          <p:cNvSpPr>
            <a:spLocks/>
          </p:cNvSpPr>
          <p:nvPr userDrawn="1"/>
        </p:nvSpPr>
        <p:spPr bwMode="auto">
          <a:xfrm rot="852632">
            <a:off x="2967541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Freeform 6"/>
          <p:cNvSpPr>
            <a:spLocks/>
          </p:cNvSpPr>
          <p:nvPr userDrawn="1"/>
        </p:nvSpPr>
        <p:spPr bwMode="auto">
          <a:xfrm rot="1421053">
            <a:off x="3308519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Freeform 6"/>
          <p:cNvSpPr>
            <a:spLocks/>
          </p:cNvSpPr>
          <p:nvPr userDrawn="1"/>
        </p:nvSpPr>
        <p:spPr bwMode="auto">
          <a:xfrm rot="1989474">
            <a:off x="3625579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6"/>
          <p:cNvSpPr>
            <a:spLocks/>
          </p:cNvSpPr>
          <p:nvPr userDrawn="1"/>
        </p:nvSpPr>
        <p:spPr bwMode="auto">
          <a:xfrm rot="2557895">
            <a:off x="3910072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6"/>
          <p:cNvSpPr>
            <a:spLocks/>
          </p:cNvSpPr>
          <p:nvPr userDrawn="1"/>
        </p:nvSpPr>
        <p:spPr bwMode="auto">
          <a:xfrm rot="3126316">
            <a:off x="4154239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6"/>
          <p:cNvSpPr>
            <a:spLocks/>
          </p:cNvSpPr>
          <p:nvPr userDrawn="1"/>
        </p:nvSpPr>
        <p:spPr bwMode="auto">
          <a:xfrm rot="3694737">
            <a:off x="4351419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6"/>
          <p:cNvSpPr>
            <a:spLocks/>
          </p:cNvSpPr>
          <p:nvPr userDrawn="1"/>
        </p:nvSpPr>
        <p:spPr bwMode="auto">
          <a:xfrm rot="4263158">
            <a:off x="4496236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6"/>
          <p:cNvSpPr>
            <a:spLocks/>
          </p:cNvSpPr>
          <p:nvPr userDrawn="1"/>
        </p:nvSpPr>
        <p:spPr bwMode="auto">
          <a:xfrm rot="4831579">
            <a:off x="4584736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6"/>
          <p:cNvSpPr>
            <a:spLocks/>
          </p:cNvSpPr>
          <p:nvPr userDrawn="1"/>
        </p:nvSpPr>
        <p:spPr bwMode="auto">
          <a:xfrm rot="5400000">
            <a:off x="4614507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6"/>
          <p:cNvSpPr>
            <a:spLocks/>
          </p:cNvSpPr>
          <p:nvPr userDrawn="1"/>
        </p:nvSpPr>
        <p:spPr bwMode="auto">
          <a:xfrm rot="5968422">
            <a:off x="4584736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"/>
          <p:cNvSpPr>
            <a:spLocks/>
          </p:cNvSpPr>
          <p:nvPr userDrawn="1"/>
        </p:nvSpPr>
        <p:spPr bwMode="auto">
          <a:xfrm rot="6536842">
            <a:off x="4496236" y="90161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Freeform 6"/>
          <p:cNvSpPr>
            <a:spLocks/>
          </p:cNvSpPr>
          <p:nvPr userDrawn="1"/>
        </p:nvSpPr>
        <p:spPr bwMode="auto">
          <a:xfrm rot="7105263">
            <a:off x="4351419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"/>
          <p:cNvSpPr>
            <a:spLocks/>
          </p:cNvSpPr>
          <p:nvPr userDrawn="1"/>
        </p:nvSpPr>
        <p:spPr bwMode="auto">
          <a:xfrm rot="7673685">
            <a:off x="4154239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Freeform 6"/>
          <p:cNvSpPr>
            <a:spLocks/>
          </p:cNvSpPr>
          <p:nvPr userDrawn="1"/>
        </p:nvSpPr>
        <p:spPr bwMode="auto">
          <a:xfrm rot="8242105">
            <a:off x="3910072" y="179880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6"/>
          <p:cNvSpPr>
            <a:spLocks/>
          </p:cNvSpPr>
          <p:nvPr userDrawn="1"/>
        </p:nvSpPr>
        <p:spPr bwMode="auto">
          <a:xfrm rot="8810526">
            <a:off x="3625579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Freeform 6"/>
          <p:cNvSpPr>
            <a:spLocks/>
          </p:cNvSpPr>
          <p:nvPr userDrawn="1"/>
        </p:nvSpPr>
        <p:spPr bwMode="auto">
          <a:xfrm rot="9378948">
            <a:off x="3308519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Freeform 6"/>
          <p:cNvSpPr>
            <a:spLocks/>
          </p:cNvSpPr>
          <p:nvPr userDrawn="1"/>
        </p:nvSpPr>
        <p:spPr bwMode="auto">
          <a:xfrm rot="9947368">
            <a:off x="2967541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6"/>
          <p:cNvSpPr>
            <a:spLocks/>
          </p:cNvSpPr>
          <p:nvPr userDrawn="1"/>
        </p:nvSpPr>
        <p:spPr bwMode="auto">
          <a:xfrm rot="10515789">
            <a:off x="2611948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6"/>
          <p:cNvSpPr>
            <a:spLocks/>
          </p:cNvSpPr>
          <p:nvPr userDrawn="1"/>
        </p:nvSpPr>
        <p:spPr bwMode="auto">
          <a:xfrm rot="11084211">
            <a:off x="2251436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6"/>
          <p:cNvSpPr>
            <a:spLocks/>
          </p:cNvSpPr>
          <p:nvPr userDrawn="1"/>
        </p:nvSpPr>
        <p:spPr bwMode="auto">
          <a:xfrm rot="11652632">
            <a:off x="1895842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Freeform 6"/>
          <p:cNvSpPr>
            <a:spLocks/>
          </p:cNvSpPr>
          <p:nvPr userDrawn="1"/>
        </p:nvSpPr>
        <p:spPr bwMode="auto">
          <a:xfrm rot="12221052">
            <a:off x="1554866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6"/>
          <p:cNvSpPr>
            <a:spLocks/>
          </p:cNvSpPr>
          <p:nvPr userDrawn="1"/>
        </p:nvSpPr>
        <p:spPr bwMode="auto">
          <a:xfrm rot="12789474">
            <a:off x="1237806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Freeform 6"/>
          <p:cNvSpPr>
            <a:spLocks/>
          </p:cNvSpPr>
          <p:nvPr userDrawn="1"/>
        </p:nvSpPr>
        <p:spPr bwMode="auto">
          <a:xfrm rot="13357896">
            <a:off x="953311" y="179880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Freeform 6"/>
          <p:cNvSpPr>
            <a:spLocks/>
          </p:cNvSpPr>
          <p:nvPr userDrawn="1"/>
        </p:nvSpPr>
        <p:spPr bwMode="auto">
          <a:xfrm rot="13926315">
            <a:off x="709143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Freeform 6"/>
          <p:cNvSpPr>
            <a:spLocks/>
          </p:cNvSpPr>
          <p:nvPr userDrawn="1"/>
        </p:nvSpPr>
        <p:spPr bwMode="auto">
          <a:xfrm rot="14494737">
            <a:off x="511962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Freeform 6"/>
          <p:cNvSpPr>
            <a:spLocks/>
          </p:cNvSpPr>
          <p:nvPr userDrawn="1"/>
        </p:nvSpPr>
        <p:spPr bwMode="auto">
          <a:xfrm rot="15063159">
            <a:off x="367147" y="901610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Freeform 6"/>
          <p:cNvSpPr>
            <a:spLocks/>
          </p:cNvSpPr>
          <p:nvPr userDrawn="1"/>
        </p:nvSpPr>
        <p:spPr bwMode="auto">
          <a:xfrm rot="15631578">
            <a:off x="278647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椭圆 179"/>
          <p:cNvSpPr/>
          <p:nvPr userDrawn="1"/>
        </p:nvSpPr>
        <p:spPr>
          <a:xfrm>
            <a:off x="5130921" y="249949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3105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2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2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2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2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2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2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2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2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2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2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2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2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2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2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2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2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2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2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2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2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2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2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2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2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2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2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2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2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2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2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2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2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2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2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2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2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2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2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2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2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2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2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2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2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2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2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2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2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2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2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2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2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2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2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2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2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2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2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2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2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2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2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2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2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8987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>
              <a:rot lat="17390632" lon="0" rev="0"/>
            </a:camera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74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组合 419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421" name="组合 420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441" name="直接连接符 440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直接连接符 441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直接连接符 442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直接连接符 443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直接连接符 444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接连接符 445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直接连接符 446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接连接符 447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接连接符 449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接连接符 450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接连接符 451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接连接符 452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接连接符 453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直接连接符 454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直接连接符 455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接连接符 456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直接连接符 457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组合 421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423" name="直接连接符 422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接连接符 423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424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接连接符 425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接连接符 426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直接连接符 427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接连接符 428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接连接符 429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接连接符 430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432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接连接符 433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接连接符 434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接连接符 435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接连接符 436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接连接符 437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接连接符 438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接连接符 439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9" name="组合 458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60" name="组合 459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48" name="椭圆 6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椭圆 6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椭圆 6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椭圆 6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椭圆 6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椭圆 6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椭圆 6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椭圆 6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椭圆 6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椭圆 6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1" name="组合 460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38" name="椭圆 6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椭圆 6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椭圆 6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椭圆 6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椭圆 6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椭圆 6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椭圆 6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椭圆 6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椭圆 6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椭圆 6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2" name="组合 461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28" name="椭圆 6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椭圆 6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椭圆 6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椭圆 6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椭圆 6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椭圆 6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椭圆 6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椭圆 6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椭圆 6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椭圆 6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3" name="组合 462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18" name="椭圆 6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椭圆 6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椭圆 6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椭圆 6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椭圆 6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椭圆 6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椭圆 6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椭圆 6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椭圆 6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椭圆 6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4" name="组合 463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08" name="椭圆 6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椭圆 6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椭圆 6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椭圆 6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椭圆 6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椭圆 6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椭圆 6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椭圆 6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椭圆 6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椭圆 6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5" name="组合 464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椭圆 6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椭圆 6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椭圆 6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椭圆 6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6" name="组合 465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7" name="组合 466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8" name="组合 467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9" name="组合 468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0" name="组合 469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1" name="组合 470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2" name="组合 471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3" name="组合 472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4" name="组合 473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5" name="组合 474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6" name="组合 475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7" name="组合 476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25708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3" name="矩形 42"/>
          <p:cNvSpPr/>
          <p:nvPr userDrawn="1"/>
        </p:nvSpPr>
        <p:spPr>
          <a:xfrm>
            <a:off x="-10759" y="-10757"/>
            <a:ext cx="8731443" cy="6383214"/>
          </a:xfrm>
          <a:prstGeom prst="rect">
            <a:avLst/>
          </a:prstGeom>
          <a:ln>
            <a:gradFill>
              <a:gsLst>
                <a:gs pos="5000">
                  <a:srgbClr val="6DFEFB"/>
                </a:gs>
                <a:gs pos="42000">
                  <a:srgbClr val="BB1055">
                    <a:alpha val="0"/>
                  </a:srgbClr>
                </a:gs>
                <a:gs pos="76000">
                  <a:srgbClr val="BB1055">
                    <a:alpha val="62000"/>
                  </a:srgbClr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4" name="矩形 43"/>
          <p:cNvSpPr/>
          <p:nvPr userDrawn="1"/>
        </p:nvSpPr>
        <p:spPr>
          <a:xfrm>
            <a:off x="-10758" y="-10758"/>
            <a:ext cx="8130106" cy="5943600"/>
          </a:xfrm>
          <a:prstGeom prst="rect">
            <a:avLst/>
          </a:prstGeom>
          <a:ln>
            <a:gradFill>
              <a:gsLst>
                <a:gs pos="5000">
                  <a:srgbClr val="BB1055"/>
                </a:gs>
                <a:gs pos="42000">
                  <a:srgbClr val="BB1055">
                    <a:alpha val="0"/>
                  </a:srgbClr>
                </a:gs>
                <a:gs pos="76000">
                  <a:srgbClr val="BB1055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5" name="矩形 44"/>
          <p:cNvSpPr/>
          <p:nvPr userDrawn="1"/>
        </p:nvSpPr>
        <p:spPr>
          <a:xfrm>
            <a:off x="-10758" y="-10759"/>
            <a:ext cx="7540794" cy="5512777"/>
          </a:xfrm>
          <a:prstGeom prst="rect">
            <a:avLst/>
          </a:prstGeom>
          <a:ln>
            <a:gradFill>
              <a:gsLst>
                <a:gs pos="5000">
                  <a:srgbClr val="BB1055"/>
                </a:gs>
                <a:gs pos="42000">
                  <a:srgbClr val="BB1055">
                    <a:alpha val="0"/>
                  </a:srgbClr>
                </a:gs>
                <a:gs pos="76000">
                  <a:srgbClr val="6DFEFB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6" name="矩形 45"/>
          <p:cNvSpPr/>
          <p:nvPr userDrawn="1"/>
        </p:nvSpPr>
        <p:spPr>
          <a:xfrm>
            <a:off x="-10758" y="-10758"/>
            <a:ext cx="6963508" cy="5090746"/>
          </a:xfrm>
          <a:prstGeom prst="rect">
            <a:avLst/>
          </a:prstGeom>
          <a:ln>
            <a:gradFill>
              <a:gsLst>
                <a:gs pos="5000">
                  <a:srgbClr val="6DFEFB"/>
                </a:gs>
                <a:gs pos="42000">
                  <a:srgbClr val="BB1055">
                    <a:alpha val="0"/>
                  </a:srgbClr>
                </a:gs>
                <a:gs pos="76000">
                  <a:srgbClr val="BB1055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48" name="组合 47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6" name="矩形 85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" name="组合 86"/>
          <p:cNvGrpSpPr/>
          <p:nvPr userDrawn="1"/>
        </p:nvGrpSpPr>
        <p:grpSpPr>
          <a:xfrm>
            <a:off x="-3110446" y="-3449690"/>
            <a:ext cx="6581442" cy="6877860"/>
            <a:chOff x="2768207" y="281354"/>
            <a:chExt cx="6008790" cy="6279416"/>
          </a:xfrm>
        </p:grpSpPr>
        <p:sp>
          <p:nvSpPr>
            <p:cNvPr id="88" name="Freeform 6"/>
            <p:cNvSpPr>
              <a:spLocks/>
            </p:cNvSpPr>
            <p:nvPr/>
          </p:nvSpPr>
          <p:spPr bwMode="auto">
            <a:xfrm rot="7105263">
              <a:off x="3140319" y="1104772"/>
              <a:ext cx="5264566" cy="463258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"/>
            <p:cNvSpPr>
              <a:spLocks/>
            </p:cNvSpPr>
            <p:nvPr/>
          </p:nvSpPr>
          <p:spPr bwMode="auto">
            <a:xfrm rot="7673685">
              <a:off x="3106492" y="1075004"/>
              <a:ext cx="5332222" cy="469211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 rot="8242105">
              <a:off x="3072663" y="1045237"/>
              <a:ext cx="5399879" cy="475165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 rot="8810526">
              <a:off x="3038834" y="1015469"/>
              <a:ext cx="5467536" cy="481118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2869692" y="822608"/>
              <a:ext cx="5805820" cy="5196909"/>
              <a:chOff x="2869692" y="822608"/>
              <a:chExt cx="5805820" cy="5196909"/>
            </a:xfrm>
          </p:grpSpPr>
          <p:sp>
            <p:nvSpPr>
              <p:cNvPr id="100" name="Freeform 6"/>
              <p:cNvSpPr>
                <a:spLocks/>
              </p:cNvSpPr>
              <p:nvPr/>
            </p:nvSpPr>
            <p:spPr bwMode="auto">
              <a:xfrm rot="16200000">
                <a:off x="3884544" y="1759656"/>
                <a:ext cx="3776117" cy="332281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6"/>
              <p:cNvSpPr>
                <a:spLocks/>
              </p:cNvSpPr>
              <p:nvPr/>
            </p:nvSpPr>
            <p:spPr bwMode="auto">
              <a:xfrm rot="16768421">
                <a:off x="3850716" y="1729888"/>
                <a:ext cx="3843773" cy="3382349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6"/>
              <p:cNvSpPr>
                <a:spLocks/>
              </p:cNvSpPr>
              <p:nvPr/>
            </p:nvSpPr>
            <p:spPr bwMode="auto">
              <a:xfrm rot="17336842">
                <a:off x="3816888" y="1700120"/>
                <a:ext cx="3911430" cy="3441883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6"/>
              <p:cNvSpPr>
                <a:spLocks/>
              </p:cNvSpPr>
              <p:nvPr/>
            </p:nvSpPr>
            <p:spPr bwMode="auto">
              <a:xfrm rot="17905263">
                <a:off x="3783059" y="1670353"/>
                <a:ext cx="3979088" cy="3501418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6"/>
              <p:cNvSpPr>
                <a:spLocks/>
              </p:cNvSpPr>
              <p:nvPr/>
            </p:nvSpPr>
            <p:spPr bwMode="auto">
              <a:xfrm rot="18473684">
                <a:off x="3749230" y="1640585"/>
                <a:ext cx="4046744" cy="3560953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6"/>
              <p:cNvSpPr>
                <a:spLocks/>
              </p:cNvSpPr>
              <p:nvPr/>
            </p:nvSpPr>
            <p:spPr bwMode="auto">
              <a:xfrm rot="19042105">
                <a:off x="3715401" y="1610819"/>
                <a:ext cx="4114402" cy="362048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6"/>
              <p:cNvSpPr>
                <a:spLocks/>
              </p:cNvSpPr>
              <p:nvPr/>
            </p:nvSpPr>
            <p:spPr bwMode="auto">
              <a:xfrm rot="19610526">
                <a:off x="3681574" y="1581051"/>
                <a:ext cx="4182058" cy="368002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6"/>
              <p:cNvSpPr>
                <a:spLocks/>
              </p:cNvSpPr>
              <p:nvPr/>
            </p:nvSpPr>
            <p:spPr bwMode="auto">
              <a:xfrm rot="20178947">
                <a:off x="3647745" y="1551284"/>
                <a:ext cx="4249715" cy="373955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6"/>
              <p:cNvSpPr>
                <a:spLocks/>
              </p:cNvSpPr>
              <p:nvPr/>
            </p:nvSpPr>
            <p:spPr bwMode="auto">
              <a:xfrm rot="20747368">
                <a:off x="3613916" y="1521516"/>
                <a:ext cx="4317371" cy="379909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6"/>
              <p:cNvSpPr>
                <a:spLocks/>
              </p:cNvSpPr>
              <p:nvPr/>
            </p:nvSpPr>
            <p:spPr bwMode="auto">
              <a:xfrm rot="21315790">
                <a:off x="3580088" y="1491749"/>
                <a:ext cx="4385029" cy="385862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6"/>
              <p:cNvSpPr>
                <a:spLocks/>
              </p:cNvSpPr>
              <p:nvPr/>
            </p:nvSpPr>
            <p:spPr bwMode="auto">
              <a:xfrm rot="284211">
                <a:off x="3546260" y="1461981"/>
                <a:ext cx="4452685" cy="391816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6"/>
              <p:cNvSpPr>
                <a:spLocks/>
              </p:cNvSpPr>
              <p:nvPr/>
            </p:nvSpPr>
            <p:spPr bwMode="auto">
              <a:xfrm rot="852632">
                <a:off x="3512432" y="1432214"/>
                <a:ext cx="4520342" cy="397769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 rot="1421053">
                <a:off x="3478603" y="1402446"/>
                <a:ext cx="4587998" cy="403723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6"/>
              <p:cNvSpPr>
                <a:spLocks/>
              </p:cNvSpPr>
              <p:nvPr/>
            </p:nvSpPr>
            <p:spPr bwMode="auto">
              <a:xfrm rot="1989474">
                <a:off x="3444774" y="1372680"/>
                <a:ext cx="4655655" cy="409676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6"/>
              <p:cNvSpPr>
                <a:spLocks/>
              </p:cNvSpPr>
              <p:nvPr/>
            </p:nvSpPr>
            <p:spPr bwMode="auto">
              <a:xfrm rot="2557895">
                <a:off x="3410947" y="1342912"/>
                <a:ext cx="4723312" cy="415630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6"/>
              <p:cNvSpPr>
                <a:spLocks/>
              </p:cNvSpPr>
              <p:nvPr/>
            </p:nvSpPr>
            <p:spPr bwMode="auto">
              <a:xfrm rot="3126316">
                <a:off x="3377119" y="1313144"/>
                <a:ext cx="4790968" cy="421583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6"/>
              <p:cNvSpPr>
                <a:spLocks/>
              </p:cNvSpPr>
              <p:nvPr/>
            </p:nvSpPr>
            <p:spPr bwMode="auto">
              <a:xfrm rot="3694737">
                <a:off x="3343290" y="1283376"/>
                <a:ext cx="4858624" cy="427537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6"/>
              <p:cNvSpPr>
                <a:spLocks/>
              </p:cNvSpPr>
              <p:nvPr/>
            </p:nvSpPr>
            <p:spPr bwMode="auto">
              <a:xfrm rot="4263158">
                <a:off x="3309461" y="1253610"/>
                <a:ext cx="4926282" cy="433490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6"/>
              <p:cNvSpPr>
                <a:spLocks/>
              </p:cNvSpPr>
              <p:nvPr/>
            </p:nvSpPr>
            <p:spPr bwMode="auto">
              <a:xfrm rot="4831579">
                <a:off x="3275634" y="1223842"/>
                <a:ext cx="4993938" cy="439444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6"/>
              <p:cNvSpPr>
                <a:spLocks/>
              </p:cNvSpPr>
              <p:nvPr/>
            </p:nvSpPr>
            <p:spPr bwMode="auto">
              <a:xfrm rot="5400000">
                <a:off x="3241805" y="1194075"/>
                <a:ext cx="5061595" cy="445397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6"/>
              <p:cNvSpPr>
                <a:spLocks/>
              </p:cNvSpPr>
              <p:nvPr/>
            </p:nvSpPr>
            <p:spPr bwMode="auto">
              <a:xfrm rot="5968422">
                <a:off x="3207976" y="1164307"/>
                <a:ext cx="5129251" cy="451351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6"/>
              <p:cNvSpPr>
                <a:spLocks/>
              </p:cNvSpPr>
              <p:nvPr/>
            </p:nvSpPr>
            <p:spPr bwMode="auto">
              <a:xfrm rot="6536842">
                <a:off x="3174148" y="1134539"/>
                <a:ext cx="5196909" cy="457304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 rot="9378948">
                <a:off x="3005005" y="985703"/>
                <a:ext cx="5535194" cy="487072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6"/>
              <p:cNvSpPr>
                <a:spLocks/>
              </p:cNvSpPr>
              <p:nvPr/>
            </p:nvSpPr>
            <p:spPr bwMode="auto">
              <a:xfrm rot="9947368">
                <a:off x="2971178" y="955934"/>
                <a:ext cx="5602850" cy="493025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6"/>
              <p:cNvSpPr>
                <a:spLocks/>
              </p:cNvSpPr>
              <p:nvPr/>
            </p:nvSpPr>
            <p:spPr bwMode="auto">
              <a:xfrm rot="10515789">
                <a:off x="2937349" y="926168"/>
                <a:ext cx="5670506" cy="498979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6"/>
              <p:cNvSpPr>
                <a:spLocks/>
              </p:cNvSpPr>
              <p:nvPr/>
            </p:nvSpPr>
            <p:spPr bwMode="auto">
              <a:xfrm rot="11084211">
                <a:off x="2903520" y="896400"/>
                <a:ext cx="5738163" cy="504932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6"/>
              <p:cNvSpPr>
                <a:spLocks/>
              </p:cNvSpPr>
              <p:nvPr/>
            </p:nvSpPr>
            <p:spPr bwMode="auto">
              <a:xfrm rot="11652632">
                <a:off x="2869692" y="866633"/>
                <a:ext cx="5805820" cy="510886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3" name="Freeform 6"/>
            <p:cNvSpPr>
              <a:spLocks/>
            </p:cNvSpPr>
            <p:nvPr/>
          </p:nvSpPr>
          <p:spPr bwMode="auto">
            <a:xfrm rot="12221052">
              <a:off x="2835864" y="836865"/>
              <a:ext cx="5873477" cy="516839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"/>
            <p:cNvSpPr>
              <a:spLocks/>
            </p:cNvSpPr>
            <p:nvPr/>
          </p:nvSpPr>
          <p:spPr bwMode="auto">
            <a:xfrm rot="12789474">
              <a:off x="2802036" y="807098"/>
              <a:ext cx="5941133" cy="522792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"/>
            <p:cNvSpPr>
              <a:spLocks/>
            </p:cNvSpPr>
            <p:nvPr/>
          </p:nvSpPr>
          <p:spPr bwMode="auto">
            <a:xfrm rot="13357896">
              <a:off x="2768207" y="777330"/>
              <a:ext cx="6008790" cy="528746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 rot="13926315">
              <a:off x="2734379" y="747563"/>
              <a:ext cx="6076446" cy="534700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"/>
            <p:cNvSpPr>
              <a:spLocks/>
            </p:cNvSpPr>
            <p:nvPr/>
          </p:nvSpPr>
          <p:spPr bwMode="auto">
            <a:xfrm rot="14494737">
              <a:off x="2700551" y="717795"/>
              <a:ext cx="6144103" cy="540653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auto">
            <a:xfrm rot="15063159">
              <a:off x="2666723" y="688028"/>
              <a:ext cx="6211759" cy="546606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6"/>
            <p:cNvSpPr>
              <a:spLocks/>
            </p:cNvSpPr>
            <p:nvPr/>
          </p:nvSpPr>
          <p:spPr bwMode="auto">
            <a:xfrm rot="15631578">
              <a:off x="2632894" y="658260"/>
              <a:ext cx="6279416" cy="552560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8" name="椭圆 167"/>
          <p:cNvSpPr/>
          <p:nvPr userDrawn="1"/>
        </p:nvSpPr>
        <p:spPr>
          <a:xfrm rot="5400000" flipV="1">
            <a:off x="-1149845" y="-1111170"/>
            <a:ext cx="2222340" cy="2222340"/>
          </a:xfrm>
          <a:prstGeom prst="ellipse">
            <a:avLst/>
          </a:prstGeom>
          <a:gradFill>
            <a:gsLst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gradFill>
              <a:gsLst>
                <a:gs pos="0">
                  <a:srgbClr val="05DAE3"/>
                </a:gs>
                <a:gs pos="14000">
                  <a:srgbClr val="05DAE3">
                    <a:alpha val="49000"/>
                  </a:srgbClr>
                </a:gs>
                <a:gs pos="87000">
                  <a:srgbClr val="05DAE3">
                    <a:alpha val="49000"/>
                  </a:srgbClr>
                </a:gs>
                <a:gs pos="25000">
                  <a:srgbClr val="BB1055">
                    <a:alpha val="0"/>
                  </a:srgbClr>
                </a:gs>
                <a:gs pos="75000">
                  <a:srgbClr val="BB1055">
                    <a:alpha val="0"/>
                  </a:srgbClr>
                </a:gs>
                <a:gs pos="100000">
                  <a:srgbClr val="05DAE3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75093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矩形 16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3" name="组合 122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" name="组合 2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" name="椭圆 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" name="椭圆 54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6" name="椭圆 65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77" name="椭圆 76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7" name="组合 86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88" name="椭圆 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99" name="椭圆 98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10" name="椭圆 10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椭圆 11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0" name="组合 119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21" name="椭圆 120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椭圆 16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椭圆 17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2" name="组合 171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73" name="椭圆 172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椭圆 174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椭圆 178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3" name="组合 182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84" name="椭圆 1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椭圆 1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4" name="组合 193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95" name="椭圆 194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椭圆 202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06" name="椭圆 205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椭圆 206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椭圆 210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6" name="组合 215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17" name="椭圆 216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椭圆 222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7" name="组合 226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28" name="椭圆 2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椭圆 2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椭圆 2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8" name="组合 237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39" name="椭圆 238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椭圆 242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椭圆 243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椭圆 244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椭圆 245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椭圆 246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椭圆 247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9" name="组合 248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50" name="椭圆 24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椭圆 25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椭圆 25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椭圆 25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0" name="组合 259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61" name="椭圆 260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椭圆 261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椭圆 264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椭圆 265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椭圆 267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椭圆 268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椭圆 269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1" name="组合 270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72" name="椭圆 27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椭圆 27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椭圆 27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椭圆 27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椭圆 27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椭圆 27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椭圆 27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椭圆 27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椭圆 28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3373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0">
              <a:srgbClr val="050537"/>
            </a:gs>
            <a:gs pos="46000">
              <a:srgbClr val="180F3A"/>
            </a:gs>
            <a:gs pos="84000">
              <a:srgbClr val="4A113C"/>
            </a:gs>
          </a:gsLst>
          <a:lin ang="19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组合 365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367" name="组合 366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387" name="直接连接符 386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接连接符 387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接连接符 388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接连接符 389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接连接符 390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接连接符 391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接连接符 392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直接连接符 393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接连接符 394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直接连接符 395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接连接符 396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接连接符 397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直接连接符 398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接连接符 399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接连接符 400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接连接符 401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接连接符 402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接连接符 403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组合 367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369" name="直接连接符 368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直接连接符 369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直接连接符 370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直接连接符 371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接连接符 372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接连接符 373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接连接符 374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直接连接符 375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接连接符 376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直接连接符 377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直接连接符 378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直接连接符 379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直接连接符 380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直接连接符 381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直接连接符 382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直接连接符 383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直接连接符 384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直接连接符 385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5" name="组合 404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06" name="组合 405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7" name="组合 406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8" name="组合 407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9" name="组合 408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0" name="组合 409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1" name="组合 410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2" name="组合 411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3" name="组合 412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4" name="组合 413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5" name="组合 414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6" name="组合 415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7" name="组合 416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8" name="组合 417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4" name="椭圆 47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椭圆 47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6" name="椭圆 47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7" name="椭圆 47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9" name="组合 418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64" name="椭圆 46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椭圆 46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" name="椭圆 46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椭圆 46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椭圆 46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椭圆 46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椭圆 46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" name="椭圆 47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2" name="椭圆 47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椭圆 47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0" name="组合 419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54" name="椭圆 45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椭圆 45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椭圆 45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椭圆 45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椭圆 45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椭圆 45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椭圆 45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椭圆 46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椭圆 46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椭圆 46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1" name="组合 420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44" name="椭圆 44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5" name="椭圆 44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6" name="椭圆 44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椭圆 44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椭圆 44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椭圆 44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椭圆 44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椭圆 45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2" name="椭圆 45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椭圆 45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2" name="组合 421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34" name="椭圆 43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椭圆 43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椭圆 43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椭圆 43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" name="椭圆 43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椭圆 43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" name="椭圆 43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" name="椭圆 44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" name="椭圆 44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" name="椭圆 44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3" name="组合 422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24" name="椭圆 42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椭圆 42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椭圆 42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椭圆 42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椭圆 42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椭圆 42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椭圆 42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椭圆 43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椭圆 43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椭圆 43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5" name="组合 124"/>
          <p:cNvGrpSpPr/>
          <p:nvPr userDrawn="1"/>
        </p:nvGrpSpPr>
        <p:grpSpPr>
          <a:xfrm>
            <a:off x="8387018" y="1380026"/>
            <a:ext cx="1588070" cy="1677181"/>
            <a:chOff x="1742207" y="566851"/>
            <a:chExt cx="2254443" cy="2380947"/>
          </a:xfrm>
          <a:solidFill>
            <a:srgbClr val="B40F51"/>
          </a:solidFill>
        </p:grpSpPr>
        <p:sp>
          <p:nvSpPr>
            <p:cNvPr id="73" name="椭圆 72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2" name="椭圆 81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 userDrawn="1"/>
          </p:nvSpPr>
          <p:spPr>
            <a:xfrm rot="21261684">
              <a:off x="2816270" y="1618642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 userDrawn="1"/>
          </p:nvSpPr>
          <p:spPr>
            <a:xfrm rot="8677155">
              <a:off x="2186419" y="1795384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 userDrawn="1"/>
          </p:nvSpPr>
          <p:spPr>
            <a:xfrm rot="17775658">
              <a:off x="1772336" y="2408440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9" name="椭圆 118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 userDrawn="1"/>
        </p:nvGrpSpPr>
        <p:grpSpPr>
          <a:xfrm>
            <a:off x="611740" y="4250209"/>
            <a:ext cx="4383112" cy="1612786"/>
            <a:chOff x="-7176394" y="5545761"/>
            <a:chExt cx="4383112" cy="1612786"/>
          </a:xfrm>
        </p:grpSpPr>
        <p:cxnSp>
          <p:nvCxnSpPr>
            <p:cNvPr id="50" name="直接连接符 49"/>
            <p:cNvCxnSpPr/>
            <p:nvPr userDrawn="1"/>
          </p:nvCxnSpPr>
          <p:spPr>
            <a:xfrm flipH="1">
              <a:off x="-7176394" y="6370125"/>
              <a:ext cx="2887302" cy="788422"/>
            </a:xfrm>
            <a:prstGeom prst="line">
              <a:avLst/>
            </a:prstGeom>
            <a:ln w="2222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 userDrawn="1"/>
          </p:nvCxnSpPr>
          <p:spPr>
            <a:xfrm flipH="1">
              <a:off x="-5314117" y="5602950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 userDrawn="1"/>
          </p:nvCxnSpPr>
          <p:spPr>
            <a:xfrm flipH="1">
              <a:off x="-4955736" y="5995707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 userDrawn="1"/>
          </p:nvCxnSpPr>
          <p:spPr>
            <a:xfrm flipV="1">
              <a:off x="-4374514" y="5545761"/>
              <a:ext cx="1581232" cy="421001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直接连接符 38"/>
          <p:cNvCxnSpPr/>
          <p:nvPr userDrawn="1"/>
        </p:nvCxnSpPr>
        <p:spPr>
          <a:xfrm flipV="1">
            <a:off x="445820" y="4140246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 flipH="1">
            <a:off x="1915566" y="3613853"/>
            <a:ext cx="4222208" cy="1124159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 userDrawn="1"/>
        </p:nvCxnSpPr>
        <p:spPr>
          <a:xfrm flipH="1">
            <a:off x="-1213460" y="3746082"/>
            <a:ext cx="5215516" cy="1424177"/>
          </a:xfrm>
          <a:prstGeom prst="line">
            <a:avLst/>
          </a:prstGeom>
          <a:ln w="31750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 userDrawn="1"/>
        </p:nvCxnSpPr>
        <p:spPr>
          <a:xfrm flipH="1">
            <a:off x="1836994" y="3641153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 userDrawn="1"/>
        </p:nvCxnSpPr>
        <p:spPr>
          <a:xfrm flipV="1">
            <a:off x="1104610" y="3613472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 userDrawn="1"/>
        </p:nvCxnSpPr>
        <p:spPr>
          <a:xfrm flipH="1">
            <a:off x="36304" y="3451166"/>
            <a:ext cx="6023249" cy="1644741"/>
          </a:xfrm>
          <a:prstGeom prst="line">
            <a:avLst/>
          </a:prstGeom>
          <a:ln w="19050" cap="rnd">
            <a:gradFill flip="none" rotWithShape="1">
              <a:gsLst>
                <a:gs pos="46000">
                  <a:srgbClr val="05DAE3">
                    <a:alpha val="26000"/>
                  </a:srgbClr>
                </a:gs>
                <a:gs pos="700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 userDrawn="1"/>
        </p:nvCxnSpPr>
        <p:spPr>
          <a:xfrm flipH="1">
            <a:off x="-822604" y="4653946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 userDrawn="1"/>
        </p:nvCxnSpPr>
        <p:spPr>
          <a:xfrm flipH="1">
            <a:off x="574406" y="4296863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 userDrawn="1"/>
        </p:nvCxnSpPr>
        <p:spPr>
          <a:xfrm flipH="1">
            <a:off x="8432045" y="1510831"/>
            <a:ext cx="4382255" cy="1218099"/>
          </a:xfrm>
          <a:prstGeom prst="line">
            <a:avLst/>
          </a:prstGeom>
          <a:ln w="381000" cap="flat">
            <a:gradFill flip="none" rotWithShape="1">
              <a:gsLst>
                <a:gs pos="0">
                  <a:srgbClr val="05DAE3">
                    <a:alpha val="0"/>
                  </a:srgbClr>
                </a:gs>
                <a:gs pos="89000">
                  <a:srgbClr val="05DAE3"/>
                </a:gs>
              </a:gsLst>
              <a:lin ang="0" scaled="1"/>
              <a:tileRect/>
            </a:gradFill>
            <a:miter lim="800000"/>
          </a:ln>
          <a:effectLst>
            <a:glow rad="228600">
              <a:srgbClr val="05DAE3">
                <a:alpha val="6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3804166" y="989319"/>
            <a:ext cx="4664352" cy="4826948"/>
            <a:chOff x="3959121" y="1001486"/>
            <a:chExt cx="4664352" cy="4826948"/>
          </a:xfrm>
        </p:grpSpPr>
        <p:sp useBgFill="1">
          <p:nvSpPr>
            <p:cNvPr id="11" name="椭圆 10"/>
            <p:cNvSpPr/>
            <p:nvPr/>
          </p:nvSpPr>
          <p:spPr>
            <a:xfrm rot="20654048">
              <a:off x="3959121" y="2066619"/>
              <a:ext cx="2061663" cy="335780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2" name="椭圆 11"/>
            <p:cNvSpPr/>
            <p:nvPr/>
          </p:nvSpPr>
          <p:spPr>
            <a:xfrm rot="20654048">
              <a:off x="4090546" y="1873510"/>
              <a:ext cx="2061663" cy="3687796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3" name="椭圆 12"/>
            <p:cNvSpPr/>
            <p:nvPr/>
          </p:nvSpPr>
          <p:spPr>
            <a:xfrm rot="20654048">
              <a:off x="4280263" y="1622781"/>
              <a:ext cx="2061663" cy="4107729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4" name="椭圆 13"/>
            <p:cNvSpPr/>
            <p:nvPr/>
          </p:nvSpPr>
          <p:spPr>
            <a:xfrm rot="20654048">
              <a:off x="4555504" y="1403017"/>
              <a:ext cx="2061663" cy="4425417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5" name="椭圆 14"/>
            <p:cNvSpPr/>
            <p:nvPr/>
          </p:nvSpPr>
          <p:spPr>
            <a:xfrm rot="20654048">
              <a:off x="4895695" y="1208862"/>
              <a:ext cx="2049316" cy="458982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" name="椭圆 15"/>
            <p:cNvSpPr/>
            <p:nvPr/>
          </p:nvSpPr>
          <p:spPr>
            <a:xfrm rot="20654048">
              <a:off x="5356899" y="1035050"/>
              <a:ext cx="1810770" cy="477536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" name="椭圆 16"/>
            <p:cNvSpPr/>
            <p:nvPr/>
          </p:nvSpPr>
          <p:spPr>
            <a:xfrm rot="20654048">
              <a:off x="5837506" y="1001486"/>
              <a:ext cx="1550815" cy="461647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8" name="椭圆 17"/>
            <p:cNvSpPr/>
            <p:nvPr/>
          </p:nvSpPr>
          <p:spPr>
            <a:xfrm rot="20654048">
              <a:off x="6425360" y="1052924"/>
              <a:ext cx="1090142" cy="434575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9" name="椭圆 18"/>
            <p:cNvSpPr/>
            <p:nvPr/>
          </p:nvSpPr>
          <p:spPr>
            <a:xfrm rot="20654048">
              <a:off x="6953276" y="1164719"/>
              <a:ext cx="875308" cy="3902363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0" name="椭圆 19"/>
            <p:cNvSpPr/>
            <p:nvPr/>
          </p:nvSpPr>
          <p:spPr>
            <a:xfrm rot="20654048">
              <a:off x="7541568" y="1392928"/>
              <a:ext cx="501365" cy="3192484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1" name="椭圆 20"/>
            <p:cNvSpPr/>
            <p:nvPr/>
          </p:nvSpPr>
          <p:spPr>
            <a:xfrm rot="20654048">
              <a:off x="8107863" y="1683534"/>
              <a:ext cx="185910" cy="238343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2" name="椭圆 21"/>
            <p:cNvSpPr/>
            <p:nvPr/>
          </p:nvSpPr>
          <p:spPr>
            <a:xfrm rot="20690346">
              <a:off x="8534416" y="2061620"/>
              <a:ext cx="89057" cy="1375895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4" name="直接连接符 63"/>
          <p:cNvCxnSpPr/>
          <p:nvPr userDrawn="1"/>
        </p:nvCxnSpPr>
        <p:spPr>
          <a:xfrm flipV="1">
            <a:off x="13898089" y="37590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 userDrawn="1"/>
        </p:nvCxnSpPr>
        <p:spPr>
          <a:xfrm flipV="1">
            <a:off x="8571794" y="1107041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100000">
                  <a:srgbClr val="05DAE3"/>
                </a:gs>
                <a:gs pos="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 userDrawn="1"/>
        </p:nvCxnSpPr>
        <p:spPr>
          <a:xfrm flipV="1">
            <a:off x="8670863" y="1166184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100000">
                  <a:srgbClr val="05DAE3"/>
                </a:gs>
                <a:gs pos="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 userDrawn="1"/>
        </p:nvCxnSpPr>
        <p:spPr>
          <a:xfrm flipV="1">
            <a:off x="8532630" y="1839996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 userDrawn="1"/>
        </p:nvCxnSpPr>
        <p:spPr>
          <a:xfrm flipH="1">
            <a:off x="6886232" y="899626"/>
            <a:ext cx="9410473" cy="2569675"/>
          </a:xfrm>
          <a:prstGeom prst="line">
            <a:avLst/>
          </a:prstGeom>
          <a:ln w="47625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 userDrawn="1"/>
        </p:nvCxnSpPr>
        <p:spPr>
          <a:xfrm flipH="1">
            <a:off x="8068414" y="655086"/>
            <a:ext cx="6933799" cy="1846118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 userDrawn="1"/>
        </p:nvCxnSpPr>
        <p:spPr>
          <a:xfrm flipV="1">
            <a:off x="500839" y="3127921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 userDrawn="1"/>
        </p:nvCxnSpPr>
        <p:spPr>
          <a:xfrm flipV="1">
            <a:off x="631769" y="3652418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椭圆 125"/>
          <p:cNvSpPr/>
          <p:nvPr userDrawn="1"/>
        </p:nvSpPr>
        <p:spPr>
          <a:xfrm rot="21069253">
            <a:off x="4959843" y="250615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7055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5414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1298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5070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7353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12000">
              <a:srgbClr val="050537"/>
            </a:gs>
            <a:gs pos="43000">
              <a:srgbClr val="180F3A"/>
            </a:gs>
            <a:gs pos="73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椭圆 640"/>
          <p:cNvSpPr/>
          <p:nvPr userDrawn="1"/>
        </p:nvSpPr>
        <p:spPr>
          <a:xfrm>
            <a:off x="4571998" y="647042"/>
            <a:ext cx="3048002" cy="3047486"/>
          </a:xfrm>
          <a:prstGeom prst="ellipse">
            <a:avLst/>
          </a:prstGeom>
          <a:gradFill flip="none" rotWithShape="1">
            <a:gsLst>
              <a:gs pos="56000">
                <a:srgbClr val="05DAE3">
                  <a:alpha val="12000"/>
                </a:srgbClr>
              </a:gs>
              <a:gs pos="24000">
                <a:srgbClr val="05DAE3">
                  <a:alpha val="32000"/>
                </a:srgbClr>
              </a:gs>
              <a:gs pos="82000">
                <a:srgbClr val="05DAE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31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 userDrawn="1"/>
        </p:nvGrpSpPr>
        <p:grpSpPr>
          <a:xfrm>
            <a:off x="-533772" y="589515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23" name="组合 22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33" name="组合 332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88" name="组合 487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91" name="组合 59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32" name="椭圆 6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3" name="椭圆 6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4" name="椭圆 6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5" name="椭圆 6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6" name="椭圆 6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7" name="椭圆 6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8" name="椭圆 6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9" name="椭圆 6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0" name="椭圆 6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2" name="组合 59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0" name="椭圆 6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1" name="椭圆 6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3" name="组合 59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4" name="组合 59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5" name="组合 59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89" name="组合 488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41" name="组合 54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2" name="椭圆 5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3" name="椭圆 5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4" name="椭圆 5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2" name="组合 54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0" name="椭圆 5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1" name="椭圆 5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3" name="组合 54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4" name="组合 54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5" name="组合 54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90" name="组合 489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91" name="组合 49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2" name="椭圆 5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3" name="椭圆 5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4" name="椭圆 5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2" name="组合 49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0" name="椭圆 5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1" name="椭圆 5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3" name="组合 49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4" name="组合 49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5" name="组合 49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34" name="组合 333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35" name="组合 334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38" name="组合 43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79" name="椭圆 4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0" name="椭圆 4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1" name="椭圆 4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2" name="椭圆 4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3" name="椭圆 4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4" name="椭圆 4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9" name="组合 43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7" name="椭圆 4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8" name="椭圆 4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0" name="组合 43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1" name="组合 44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2" name="组合 44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36" name="组合 335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88" name="组合 38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9" name="椭圆 4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0" name="椭圆 4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1" name="椭圆 4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9" name="组合 38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7" name="椭圆 4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8" name="椭圆 4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0" name="组合 38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1" name="组合 39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2" name="组合 39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37" name="组合 336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38" name="组合 33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79" name="椭圆 3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0" name="椭圆 3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1" name="椭圆 3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9" name="组合 33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7" name="椭圆 3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8" name="椭圆 3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0" name="组合 33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1" name="组合 34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2" name="组合 34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24" name="组合 23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80" name="组合 179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83" name="组合 28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24" name="椭圆 3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5" name="椭圆 3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6" name="椭圆 3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7" name="椭圆 3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8" name="椭圆 3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9" name="椭圆 3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0" name="椭圆 3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1" name="椭圆 3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4" name="组合 28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2" name="椭圆 3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3" name="椭圆 3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5" name="组合 28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6" name="组合 28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7" name="组合 28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1" name="组合 180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33" name="组合 23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4" name="椭圆 2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5" name="椭圆 2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6" name="椭圆 2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4" name="组合 23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2" name="椭圆 2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3" name="椭圆 2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5" name="组合 23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6" name="组合 23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7" name="组合 23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2" name="组合 181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83" name="组合 18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4" name="椭圆 2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5" name="椭圆 2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6" name="椭圆 2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4" name="组合 18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2" name="椭圆 2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3" name="椭圆 2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5" name="组合 18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6" name="组合 18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7" name="组合 18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6" name="组合 25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27" name="组合 2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30" name="组合 1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1" name="椭圆 1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2" name="椭圆 1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3" name="椭圆 1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4" name="椭圆 1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5" name="椭圆 1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6" name="椭圆 1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1" name="组合 1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9" name="椭圆 1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0" name="椭圆 1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2" name="组合 1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3" name="组合 1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4" name="组合 1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8" name="组合 2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80" name="组合 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1" name="椭圆 1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2" name="椭圆 1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3" name="椭圆 1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1" name="组合 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9" name="椭圆 1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0" name="椭圆 1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2" name="组合 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3" name="组合 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4" name="组合 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9" name="组合 2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0" name="组合 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1" name="椭圆 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2" name="椭圆 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3" name="椭圆 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9" name="椭圆 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0" name="椭圆 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" name="组合 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" name="组合 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grpSp>
        <p:nvGrpSpPr>
          <p:cNvPr id="19" name="组合 18"/>
          <p:cNvGrpSpPr/>
          <p:nvPr userDrawn="1"/>
        </p:nvGrpSpPr>
        <p:grpSpPr>
          <a:xfrm>
            <a:off x="2768348" y="3646170"/>
            <a:ext cx="6735984" cy="4178853"/>
            <a:chOff x="3828104" y="3773004"/>
            <a:chExt cx="4616471" cy="2863955"/>
          </a:xfrm>
        </p:grpSpPr>
        <p:sp useBgFill="1">
          <p:nvSpPr>
            <p:cNvPr id="12" name="椭圆 11"/>
            <p:cNvSpPr/>
            <p:nvPr/>
          </p:nvSpPr>
          <p:spPr>
            <a:xfrm rot="16154048">
              <a:off x="5360932" y="3553316"/>
              <a:ext cx="1550815" cy="461647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3" name="椭圆 12"/>
            <p:cNvSpPr/>
            <p:nvPr/>
          </p:nvSpPr>
          <p:spPr>
            <a:xfrm rot="16154048">
              <a:off x="5591268" y="3321617"/>
              <a:ext cx="1090142" cy="434575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4" name="椭圆 13"/>
            <p:cNvSpPr/>
            <p:nvPr/>
          </p:nvSpPr>
          <p:spPr>
            <a:xfrm rot="16154048">
              <a:off x="5698685" y="3108699"/>
              <a:ext cx="875308" cy="3902363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5" name="椭圆 14"/>
            <p:cNvSpPr/>
            <p:nvPr/>
          </p:nvSpPr>
          <p:spPr>
            <a:xfrm rot="16154048">
              <a:off x="5885657" y="3043193"/>
              <a:ext cx="501365" cy="3192484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" name="椭圆 15"/>
            <p:cNvSpPr/>
            <p:nvPr/>
          </p:nvSpPr>
          <p:spPr>
            <a:xfrm rot="16154048">
              <a:off x="6043384" y="3023589"/>
              <a:ext cx="185910" cy="238343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" name="椭圆 16"/>
            <p:cNvSpPr/>
            <p:nvPr/>
          </p:nvSpPr>
          <p:spPr>
            <a:xfrm rot="16190346">
              <a:off x="6091811" y="3129585"/>
              <a:ext cx="89057" cy="1375895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2000">
                <a:srgbClr val="050537">
                  <a:alpha val="0"/>
                </a:srgbClr>
              </a:gs>
              <a:gs pos="54000">
                <a:srgbClr val="180F3A">
                  <a:alpha val="0"/>
                </a:srgbClr>
              </a:gs>
              <a:gs pos="100000">
                <a:srgbClr val="4A113C"/>
              </a:gs>
              <a:gs pos="84000">
                <a:srgbClr val="4A113C">
                  <a:alpha val="7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>
            <a:off x="5120600" y="1165004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0298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gradFill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图片 96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3311" y="-40714"/>
            <a:ext cx="12217443" cy="6858594"/>
          </a:xfrm>
          <a:prstGeom prst="rect">
            <a:avLst/>
          </a:prstGeom>
        </p:spPr>
      </p:pic>
      <p:pic>
        <p:nvPicPr>
          <p:cNvPr id="631" name="图片 6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5250"/>
            <a:ext cx="11430000" cy="1905000"/>
          </a:xfrm>
          <a:prstGeom prst="rect">
            <a:avLst/>
          </a:prstGeom>
        </p:spPr>
      </p:pic>
      <p:sp>
        <p:nvSpPr>
          <p:cNvPr id="9" name="椭圆 8"/>
          <p:cNvSpPr/>
          <p:nvPr userDrawn="1"/>
        </p:nvSpPr>
        <p:spPr>
          <a:xfrm>
            <a:off x="1385911" y="243592"/>
            <a:ext cx="9507264" cy="5333687"/>
          </a:xfrm>
          <a:prstGeom prst="ellipse">
            <a:avLst/>
          </a:prstGeom>
          <a:gradFill flip="none" rotWithShape="1">
            <a:gsLst>
              <a:gs pos="94643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1840402" y="1415215"/>
            <a:ext cx="8259482" cy="5244028"/>
          </a:xfrm>
          <a:prstGeom prst="ellipse">
            <a:avLst/>
          </a:prstGeom>
          <a:gradFill flip="none" rotWithShape="1">
            <a:gsLst>
              <a:gs pos="58000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533772" y="1233949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12" name="组合 11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22" name="组合 321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77" name="组合 47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80" name="组合 5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1" name="组合 5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2" name="组合 5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3" name="组合 5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4" name="椭圆 5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5" name="椭圆 5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4" name="组合 5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1" name="椭圆 5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2" name="椭圆 5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3" name="椭圆 5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8" name="组合 47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30" name="组合 5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1" name="组合 5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2" name="组合 5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3" name="组合 5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4" name="椭圆 5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5" name="椭圆 5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4" name="组合 5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1" name="椭圆 5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2" name="椭圆 5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3" name="椭圆 5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9" name="组合 47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80" name="组合 4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1" name="组合 4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2" name="组合 4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3" name="组合 4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4" name="椭圆 4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5" name="椭圆 4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4" name="组合 4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8" name="椭圆 4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9" name="椭圆 4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0" name="椭圆 4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1" name="椭圆 4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2" name="椭圆 4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3" name="椭圆 4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23" name="组合 322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24" name="组合 323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27" name="组合 4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8" name="组合 4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9" name="组合 4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0" name="组合 4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1" name="椭圆 4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2" name="椭圆 4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1" name="组合 4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8" name="椭圆 4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9" name="椭圆 4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0" name="椭圆 4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5" name="组合 324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77" name="组合 37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8" name="组合 37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9" name="组合 37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0" name="组合 37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1" name="椭圆 3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2" name="椭圆 3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1" name="组合 38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8" name="椭圆 3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9" name="椭圆 3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0" name="椭圆 3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6" name="组合 325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27" name="组合 3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8" name="组合 3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9" name="组合 3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0" name="组合 3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1" name="椭圆 3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2" name="椭圆 3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1" name="组合 3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3" name="椭圆 3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4" name="椭圆 3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5" name="椭圆 3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6" name="椭圆 3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7" name="椭圆 3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8" name="椭圆 3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9" name="椭圆 3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0" name="椭圆 3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13" name="组合 12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9" name="组合 168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72" name="组合 2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3" name="组合 2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4" name="组合 2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5" name="组合 2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6" name="椭圆 2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7" name="椭圆 2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6" name="组合 2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3" name="椭圆 2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4" name="椭圆 2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5" name="椭圆 2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0" name="组合 169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22" name="组合 22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3" name="组合 22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4" name="组合 22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5" name="组合 22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6" name="椭圆 2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7" name="椭圆 2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6" name="组合 22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3" name="椭圆 2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4" name="椭圆 2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5" name="椭圆 2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72" name="组合 1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3" name="组合 1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4" name="组合 1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5" name="组合 1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6" name="椭圆 1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7" name="椭圆 1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6" name="组合 1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0" name="椭圆 1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1" name="椭圆 1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2" name="椭圆 1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3" name="椭圆 1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4" name="椭圆 1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5" name="椭圆 1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5" name="组合 14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19" name="组合 1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0" name="组合 1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2" name="组合 1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3" name="椭圆 1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" name="椭圆 1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3" name="组合 1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0" name="椭圆 1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1" name="椭圆 1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" name="椭圆 1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69" name="组合 6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0" name="组合 6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1" name="组合 7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2" name="组合 7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3" name="椭圆 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4" name="椭圆 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3" name="组合 7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0" name="椭圆 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1" name="椭圆 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2" name="椭圆 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" name="组合 17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9" name="组合 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0" name="组合 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" name="椭圆 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椭圆 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" name="组合 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" name="椭圆 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椭圆 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" name="椭圆 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椭圆 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椭圆 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" name="椭圆 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椭圆 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" name="椭圆 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" name="椭圆 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grpSp>
        <p:nvGrpSpPr>
          <p:cNvPr id="632" name="组合 631"/>
          <p:cNvGrpSpPr/>
          <p:nvPr userDrawn="1"/>
        </p:nvGrpSpPr>
        <p:grpSpPr>
          <a:xfrm flipH="1">
            <a:off x="5241139" y="2917731"/>
            <a:ext cx="862939" cy="1347362"/>
            <a:chOff x="1826940" y="566851"/>
            <a:chExt cx="2169710" cy="2380947"/>
          </a:xfrm>
          <a:solidFill>
            <a:srgbClr val="B40F51"/>
          </a:solidFill>
        </p:grpSpPr>
        <p:sp>
          <p:nvSpPr>
            <p:cNvPr id="633" name="椭圆 632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椭圆 633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椭圆 634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椭圆 635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7" name="椭圆 636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8" name="椭圆 637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椭圆 638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0" name="椭圆 639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1" name="椭圆 640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2" name="椭圆 641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3" name="椭圆 642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4" name="椭圆 643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5" name="椭圆 644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椭圆 645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7" name="椭圆 646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8" name="椭圆 647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椭圆 648"/>
            <p:cNvSpPr/>
            <p:nvPr userDrawn="1"/>
          </p:nvSpPr>
          <p:spPr>
            <a:xfrm rot="21261684">
              <a:off x="2816270" y="1618640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0" name="椭圆 649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1" name="椭圆 650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椭圆 651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3" name="椭圆 652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4" name="椭圆 653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5" name="椭圆 654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6" name="椭圆 655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椭圆 656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58" name="椭圆 657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9" name="椭圆 658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0" name="椭圆 659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1" name="椭圆 660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2" name="椭圆 661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3" name="椭圆 662"/>
            <p:cNvSpPr/>
            <p:nvPr userDrawn="1"/>
          </p:nvSpPr>
          <p:spPr>
            <a:xfrm rot="8677155">
              <a:off x="2146189" y="11760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椭圆 663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5" name="椭圆 664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6" name="椭圆 665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7" name="椭圆 666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椭圆 667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9" name="椭圆 668"/>
            <p:cNvSpPr/>
            <p:nvPr userDrawn="1"/>
          </p:nvSpPr>
          <p:spPr>
            <a:xfrm rot="17775658">
              <a:off x="2236568" y="2543058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0" name="椭圆 669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椭圆 670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椭圆 671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3" name="椭圆 672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4" name="椭圆 673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椭圆 674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6" name="椭圆 675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7" name="椭圆 676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椭圆 677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79" name="椭圆 678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0" name="椭圆 679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椭圆 680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2" name="椭圆 681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3" name="椭圆 682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4" name="椭圆 683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5" name="组合 684"/>
          <p:cNvGrpSpPr/>
          <p:nvPr userDrawn="1"/>
        </p:nvGrpSpPr>
        <p:grpSpPr>
          <a:xfrm>
            <a:off x="6208037" y="2895965"/>
            <a:ext cx="1025453" cy="1408138"/>
            <a:chOff x="1826940" y="566851"/>
            <a:chExt cx="2169710" cy="2380947"/>
          </a:xfrm>
          <a:solidFill>
            <a:srgbClr val="B40F51"/>
          </a:solidFill>
        </p:grpSpPr>
        <p:sp>
          <p:nvSpPr>
            <p:cNvPr id="686" name="椭圆 685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7" name="椭圆 686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8" name="椭圆 687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9" name="椭圆 688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0" name="椭圆 689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1" name="椭圆 690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2" name="椭圆 691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3" name="椭圆 692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4" name="椭圆 693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95" name="椭圆 694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6" name="椭圆 695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7" name="椭圆 696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8" name="椭圆 697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9" name="椭圆 698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椭圆 699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1" name="椭圆 700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2" name="椭圆 701"/>
            <p:cNvSpPr/>
            <p:nvPr userDrawn="1"/>
          </p:nvSpPr>
          <p:spPr>
            <a:xfrm rot="21261684">
              <a:off x="2816270" y="1618640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3" name="椭圆 702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4" name="椭圆 703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5" name="椭圆 704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6" name="椭圆 705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7" name="椭圆 706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8" name="椭圆 707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9" name="椭圆 708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0" name="椭圆 709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1" name="椭圆 710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2" name="椭圆 711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3" name="椭圆 712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4" name="椭圆 713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5" name="椭圆 714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6" name="椭圆 715"/>
            <p:cNvSpPr/>
            <p:nvPr userDrawn="1"/>
          </p:nvSpPr>
          <p:spPr>
            <a:xfrm rot="8677155">
              <a:off x="2146189" y="11760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7" name="椭圆 716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8" name="椭圆 717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9" name="椭圆 718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0" name="椭圆 719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1" name="椭圆 720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2" name="椭圆 721"/>
            <p:cNvSpPr/>
            <p:nvPr userDrawn="1"/>
          </p:nvSpPr>
          <p:spPr>
            <a:xfrm rot="17775658">
              <a:off x="2236568" y="2543058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3" name="椭圆 722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4" name="椭圆 723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5" name="椭圆 724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6" name="椭圆 725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7" name="椭圆 726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8" name="椭圆 727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9" name="椭圆 728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0" name="椭圆 729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1" name="椭圆 730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2" name="椭圆 731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3" name="椭圆 732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4" name="椭圆 733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5" name="椭圆 734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6" name="椭圆 735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7" name="椭圆 736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38" name="直接连接符 737"/>
          <p:cNvCxnSpPr/>
          <p:nvPr userDrawn="1"/>
        </p:nvCxnSpPr>
        <p:spPr>
          <a:xfrm flipH="1">
            <a:off x="885158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直接连接符 738"/>
          <p:cNvCxnSpPr/>
          <p:nvPr userDrawn="1"/>
        </p:nvCxnSpPr>
        <p:spPr>
          <a:xfrm>
            <a:off x="7354972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0" name="任意多边形 739"/>
          <p:cNvSpPr/>
          <p:nvPr userDrawn="1"/>
        </p:nvSpPr>
        <p:spPr>
          <a:xfrm>
            <a:off x="1354854" y="4523759"/>
            <a:ext cx="2570257" cy="259805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" fmla="*/ 682172 w 682172"/>
              <a:gd name="connsiteY0" fmla="*/ 0 h 725715"/>
              <a:gd name="connsiteX1" fmla="*/ 0 w 682172"/>
              <a:gd name="connsiteY1" fmla="*/ 725715 h 725715"/>
              <a:gd name="connsiteX0" fmla="*/ 667657 w 667657"/>
              <a:gd name="connsiteY0" fmla="*/ 0 h 899887"/>
              <a:gd name="connsiteX1" fmla="*/ 0 w 667657"/>
              <a:gd name="connsiteY1" fmla="*/ 899887 h 899887"/>
              <a:gd name="connsiteX0" fmla="*/ 1886857 w 1886857"/>
              <a:gd name="connsiteY0" fmla="*/ 0 h 2540001"/>
              <a:gd name="connsiteX1" fmla="*/ 0 w 1886857"/>
              <a:gd name="connsiteY1" fmla="*/ 2540001 h 2540001"/>
              <a:gd name="connsiteX0" fmla="*/ 1886857 w 1888429"/>
              <a:gd name="connsiteY0" fmla="*/ 0 h 2540001"/>
              <a:gd name="connsiteX1" fmla="*/ 0 w 1888429"/>
              <a:gd name="connsiteY1" fmla="*/ 2540001 h 2540001"/>
              <a:gd name="connsiteX0" fmla="*/ 1944915 w 1946422"/>
              <a:gd name="connsiteY0" fmla="*/ 0 h 2061029"/>
              <a:gd name="connsiteX1" fmla="*/ 0 w 194642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2569029 w 2570257"/>
              <a:gd name="connsiteY0" fmla="*/ 0 h 2598058"/>
              <a:gd name="connsiteX1" fmla="*/ 0 w 2570257"/>
              <a:gd name="connsiteY1" fmla="*/ 2598058 h 259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0257" h="2598058">
                <a:moveTo>
                  <a:pt x="2569029" y="0"/>
                </a:moveTo>
                <a:cubicBezTo>
                  <a:pt x="2622249" y="295125"/>
                  <a:pt x="933752" y="1823962"/>
                  <a:pt x="0" y="2598058"/>
                </a:cubicBezTo>
              </a:path>
            </a:pathLst>
          </a:custGeom>
          <a:ln w="571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1" name="任意多边形 740"/>
          <p:cNvSpPr/>
          <p:nvPr userDrawn="1"/>
        </p:nvSpPr>
        <p:spPr>
          <a:xfrm flipH="1">
            <a:off x="7830143" y="4422160"/>
            <a:ext cx="2510972" cy="216262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" fmla="*/ 682172 w 682172"/>
              <a:gd name="connsiteY0" fmla="*/ 0 h 725715"/>
              <a:gd name="connsiteX1" fmla="*/ 0 w 682172"/>
              <a:gd name="connsiteY1" fmla="*/ 725715 h 725715"/>
              <a:gd name="connsiteX0" fmla="*/ 667657 w 667657"/>
              <a:gd name="connsiteY0" fmla="*/ 0 h 899887"/>
              <a:gd name="connsiteX1" fmla="*/ 0 w 667657"/>
              <a:gd name="connsiteY1" fmla="*/ 899887 h 899887"/>
              <a:gd name="connsiteX0" fmla="*/ 1886857 w 1886857"/>
              <a:gd name="connsiteY0" fmla="*/ 0 h 2540001"/>
              <a:gd name="connsiteX1" fmla="*/ 0 w 1886857"/>
              <a:gd name="connsiteY1" fmla="*/ 2540001 h 2540001"/>
              <a:gd name="connsiteX0" fmla="*/ 1886857 w 1888429"/>
              <a:gd name="connsiteY0" fmla="*/ 0 h 2540001"/>
              <a:gd name="connsiteX1" fmla="*/ 0 w 1888429"/>
              <a:gd name="connsiteY1" fmla="*/ 2540001 h 2540001"/>
              <a:gd name="connsiteX0" fmla="*/ 1944915 w 1946422"/>
              <a:gd name="connsiteY0" fmla="*/ 0 h 2061029"/>
              <a:gd name="connsiteX1" fmla="*/ 0 w 194642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1944915 w 1946832"/>
              <a:gd name="connsiteY0" fmla="*/ 0 h 2061029"/>
              <a:gd name="connsiteX1" fmla="*/ 0 w 1946832"/>
              <a:gd name="connsiteY1" fmla="*/ 2061029 h 2061029"/>
              <a:gd name="connsiteX0" fmla="*/ 2307772 w 2309218"/>
              <a:gd name="connsiteY0" fmla="*/ 0 h 2322286"/>
              <a:gd name="connsiteX1" fmla="*/ 0 w 2309218"/>
              <a:gd name="connsiteY1" fmla="*/ 2322286 h 2322286"/>
              <a:gd name="connsiteX0" fmla="*/ 2307772 w 2307772"/>
              <a:gd name="connsiteY0" fmla="*/ 0 h 2322286"/>
              <a:gd name="connsiteX1" fmla="*/ 0 w 2307772"/>
              <a:gd name="connsiteY1" fmla="*/ 2322286 h 2322286"/>
              <a:gd name="connsiteX0" fmla="*/ 2438400 w 2438400"/>
              <a:gd name="connsiteY0" fmla="*/ 0 h 2177143"/>
              <a:gd name="connsiteX1" fmla="*/ 0 w 2438400"/>
              <a:gd name="connsiteY1" fmla="*/ 2177143 h 2177143"/>
              <a:gd name="connsiteX0" fmla="*/ 2510972 w 2510972"/>
              <a:gd name="connsiteY0" fmla="*/ 0 h 2162628"/>
              <a:gd name="connsiteX1" fmla="*/ 0 w 2510972"/>
              <a:gd name="connsiteY1" fmla="*/ 2162628 h 2162628"/>
              <a:gd name="connsiteX0" fmla="*/ 2510972 w 2510972"/>
              <a:gd name="connsiteY0" fmla="*/ 0 h 2162628"/>
              <a:gd name="connsiteX1" fmla="*/ 0 w 2510972"/>
              <a:gd name="connsiteY1" fmla="*/ 2162628 h 216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10972" h="2162628">
                <a:moveTo>
                  <a:pt x="2510972" y="0"/>
                </a:moveTo>
                <a:cubicBezTo>
                  <a:pt x="2186821" y="62896"/>
                  <a:pt x="832152" y="1388532"/>
                  <a:pt x="0" y="2162628"/>
                </a:cubicBezTo>
              </a:path>
            </a:pathLst>
          </a:custGeom>
          <a:ln w="317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9000">
                  <a:srgbClr val="44FEFA"/>
                </a:gs>
                <a:gs pos="72000">
                  <a:srgbClr val="6DFEFB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3" name="文本框 742"/>
          <p:cNvSpPr txBox="1"/>
          <p:nvPr userDrawn="1"/>
        </p:nvSpPr>
        <p:spPr>
          <a:xfrm>
            <a:off x="5071264" y="808958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41000">
                      <a:srgbClr val="0F0B32"/>
                    </a:gs>
                    <a:gs pos="61000">
                      <a:srgbClr val="0F0C33">
                        <a:alpha val="33000"/>
                      </a:srgbClr>
                    </a:gs>
                    <a:gs pos="79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3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41000">
                    <a:srgbClr val="0F0B32"/>
                  </a:gs>
                  <a:gs pos="61000">
                    <a:srgbClr val="0F0C33">
                      <a:alpha val="33000"/>
                    </a:srgbClr>
                  </a:gs>
                  <a:gs pos="79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744" name="任意多边形 743"/>
          <p:cNvSpPr/>
          <p:nvPr userDrawn="1"/>
        </p:nvSpPr>
        <p:spPr>
          <a:xfrm>
            <a:off x="4978177" y="1478053"/>
            <a:ext cx="2059991" cy="3158846"/>
          </a:xfrm>
          <a:custGeom>
            <a:avLst/>
            <a:gdLst>
              <a:gd name="connsiteX0" fmla="*/ 571563 w 1581213"/>
              <a:gd name="connsiteY0" fmla="*/ 2438400 h 2438400"/>
              <a:gd name="connsiteX1" fmla="*/ 1543113 w 1581213"/>
              <a:gd name="connsiteY1" fmla="*/ 2047875 h 2438400"/>
              <a:gd name="connsiteX2" fmla="*/ 495363 w 1581213"/>
              <a:gd name="connsiteY2" fmla="*/ 1533525 h 2438400"/>
              <a:gd name="connsiteX3" fmla="*/ 1514538 w 1581213"/>
              <a:gd name="connsiteY3" fmla="*/ 923925 h 2438400"/>
              <a:gd name="connsiteX4" fmla="*/ 63 w 1581213"/>
              <a:gd name="connsiteY4" fmla="*/ 428625 h 2438400"/>
              <a:gd name="connsiteX5" fmla="*/ 1581213 w 1581213"/>
              <a:gd name="connsiteY5" fmla="*/ 0 h 2438400"/>
              <a:gd name="connsiteX0" fmla="*/ 525846 w 1535496"/>
              <a:gd name="connsiteY0" fmla="*/ 2438400 h 2438400"/>
              <a:gd name="connsiteX1" fmla="*/ 1497396 w 1535496"/>
              <a:gd name="connsiteY1" fmla="*/ 2047875 h 2438400"/>
              <a:gd name="connsiteX2" fmla="*/ 449646 w 1535496"/>
              <a:gd name="connsiteY2" fmla="*/ 1533525 h 2438400"/>
              <a:gd name="connsiteX3" fmla="*/ 1468821 w 1535496"/>
              <a:gd name="connsiteY3" fmla="*/ 923925 h 2438400"/>
              <a:gd name="connsiteX4" fmla="*/ 66 w 1535496"/>
              <a:gd name="connsiteY4" fmla="*/ 459105 h 2438400"/>
              <a:gd name="connsiteX5" fmla="*/ 1535496 w 1535496"/>
              <a:gd name="connsiteY5" fmla="*/ 0 h 2438400"/>
              <a:gd name="connsiteX0" fmla="*/ 530817 w 1540467"/>
              <a:gd name="connsiteY0" fmla="*/ 2438400 h 2438400"/>
              <a:gd name="connsiteX1" fmla="*/ 1502367 w 1540467"/>
              <a:gd name="connsiteY1" fmla="*/ 2047875 h 2438400"/>
              <a:gd name="connsiteX2" fmla="*/ 454617 w 1540467"/>
              <a:gd name="connsiteY2" fmla="*/ 1533525 h 2438400"/>
              <a:gd name="connsiteX3" fmla="*/ 1473792 w 1540467"/>
              <a:gd name="connsiteY3" fmla="*/ 923925 h 2438400"/>
              <a:gd name="connsiteX4" fmla="*/ 5037 w 1540467"/>
              <a:gd name="connsiteY4" fmla="*/ 459105 h 2438400"/>
              <a:gd name="connsiteX5" fmla="*/ 1540467 w 1540467"/>
              <a:gd name="connsiteY5" fmla="*/ 0 h 2438400"/>
              <a:gd name="connsiteX0" fmla="*/ 530936 w 1540586"/>
              <a:gd name="connsiteY0" fmla="*/ 2438400 h 2438400"/>
              <a:gd name="connsiteX1" fmla="*/ 1502486 w 1540586"/>
              <a:gd name="connsiteY1" fmla="*/ 2047875 h 2438400"/>
              <a:gd name="connsiteX2" fmla="*/ 674334 w 1540586"/>
              <a:gd name="connsiteY2" fmla="*/ 1502154 h 2438400"/>
              <a:gd name="connsiteX3" fmla="*/ 1473911 w 1540586"/>
              <a:gd name="connsiteY3" fmla="*/ 923925 h 2438400"/>
              <a:gd name="connsiteX4" fmla="*/ 5156 w 1540586"/>
              <a:gd name="connsiteY4" fmla="*/ 459105 h 2438400"/>
              <a:gd name="connsiteX5" fmla="*/ 1540586 w 1540586"/>
              <a:gd name="connsiteY5" fmla="*/ 0 h 2438400"/>
              <a:gd name="connsiteX0" fmla="*/ 530936 w 1540586"/>
              <a:gd name="connsiteY0" fmla="*/ 2438400 h 2438400"/>
              <a:gd name="connsiteX1" fmla="*/ 1502486 w 1540586"/>
              <a:gd name="connsiteY1" fmla="*/ 2047875 h 2438400"/>
              <a:gd name="connsiteX2" fmla="*/ 674334 w 1540586"/>
              <a:gd name="connsiteY2" fmla="*/ 1502154 h 2438400"/>
              <a:gd name="connsiteX3" fmla="*/ 1473911 w 1540586"/>
              <a:gd name="connsiteY3" fmla="*/ 923925 h 2438400"/>
              <a:gd name="connsiteX4" fmla="*/ 5156 w 1540586"/>
              <a:gd name="connsiteY4" fmla="*/ 459105 h 2438400"/>
              <a:gd name="connsiteX5" fmla="*/ 1540586 w 1540586"/>
              <a:gd name="connsiteY5" fmla="*/ 0 h 2438400"/>
              <a:gd name="connsiteX0" fmla="*/ 530989 w 1540639"/>
              <a:gd name="connsiteY0" fmla="*/ 2438400 h 2438400"/>
              <a:gd name="connsiteX1" fmla="*/ 1502539 w 1540639"/>
              <a:gd name="connsiteY1" fmla="*/ 2047875 h 2438400"/>
              <a:gd name="connsiteX2" fmla="*/ 768500 w 1540639"/>
              <a:gd name="connsiteY2" fmla="*/ 1509997 h 2438400"/>
              <a:gd name="connsiteX3" fmla="*/ 1473964 w 1540639"/>
              <a:gd name="connsiteY3" fmla="*/ 923925 h 2438400"/>
              <a:gd name="connsiteX4" fmla="*/ 5209 w 1540639"/>
              <a:gd name="connsiteY4" fmla="*/ 459105 h 2438400"/>
              <a:gd name="connsiteX5" fmla="*/ 1540639 w 1540639"/>
              <a:gd name="connsiteY5" fmla="*/ 0 h 2438400"/>
              <a:gd name="connsiteX0" fmla="*/ 530989 w 1590164"/>
              <a:gd name="connsiteY0" fmla="*/ 2438400 h 2438400"/>
              <a:gd name="connsiteX1" fmla="*/ 1588810 w 1590164"/>
              <a:gd name="connsiteY1" fmla="*/ 2094932 h 2438400"/>
              <a:gd name="connsiteX2" fmla="*/ 768500 w 1590164"/>
              <a:gd name="connsiteY2" fmla="*/ 1509997 h 2438400"/>
              <a:gd name="connsiteX3" fmla="*/ 1473964 w 1590164"/>
              <a:gd name="connsiteY3" fmla="*/ 923925 h 2438400"/>
              <a:gd name="connsiteX4" fmla="*/ 5209 w 1590164"/>
              <a:gd name="connsiteY4" fmla="*/ 459105 h 2438400"/>
              <a:gd name="connsiteX5" fmla="*/ 1540639 w 1590164"/>
              <a:gd name="connsiteY5" fmla="*/ 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164" h="2438400">
                <a:moveTo>
                  <a:pt x="530989" y="2438400"/>
                </a:moveTo>
                <a:cubicBezTo>
                  <a:pt x="1023114" y="2318543"/>
                  <a:pt x="1549225" y="2249666"/>
                  <a:pt x="1588810" y="2094932"/>
                </a:cubicBezTo>
                <a:cubicBezTo>
                  <a:pt x="1628395" y="1940198"/>
                  <a:pt x="787641" y="1705165"/>
                  <a:pt x="768500" y="1509997"/>
                </a:cubicBezTo>
                <a:cubicBezTo>
                  <a:pt x="749359" y="1314829"/>
                  <a:pt x="1601179" y="1099074"/>
                  <a:pt x="1473964" y="923925"/>
                </a:cubicBezTo>
                <a:cubicBezTo>
                  <a:pt x="1346749" y="748776"/>
                  <a:pt x="-97343" y="704533"/>
                  <a:pt x="5209" y="459105"/>
                </a:cubicBezTo>
                <a:cubicBezTo>
                  <a:pt x="107761" y="213677"/>
                  <a:pt x="1099314" y="15875"/>
                  <a:pt x="1540639" y="0"/>
                </a:cubicBezTo>
              </a:path>
            </a:pathLst>
          </a:custGeom>
          <a:noFill/>
          <a:ln w="25400">
            <a:gradFill>
              <a:gsLst>
                <a:gs pos="100000">
                  <a:srgbClr val="6DFEFB">
                    <a:alpha val="0"/>
                  </a:srgbClr>
                </a:gs>
                <a:gs pos="87000">
                  <a:srgbClr val="6DFEFB"/>
                </a:gs>
                <a:gs pos="7000">
                  <a:srgbClr val="6DFEFB"/>
                </a:gs>
                <a:gs pos="0">
                  <a:srgbClr val="6DFEFB">
                    <a:alpha val="0"/>
                  </a:srgbClr>
                </a:gs>
                <a:gs pos="20000">
                  <a:srgbClr val="6DFEFB"/>
                </a:gs>
                <a:gs pos="25000">
                  <a:srgbClr val="6DFEFB">
                    <a:alpha val="0"/>
                  </a:srgbClr>
                </a:gs>
                <a:gs pos="71000">
                  <a:srgbClr val="6DFEFB">
                    <a:alpha val="0"/>
                  </a:srgbClr>
                </a:gs>
                <a:gs pos="80000">
                  <a:srgbClr val="6DFEFB">
                    <a:alpha val="0"/>
                  </a:srgbClr>
                </a:gs>
                <a:gs pos="35000">
                  <a:srgbClr val="6DFEFB">
                    <a:alpha val="0"/>
                  </a:srgbClr>
                </a:gs>
                <a:gs pos="35000">
                  <a:srgbClr val="6DFEF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5" name="组合 744"/>
          <p:cNvGrpSpPr/>
          <p:nvPr userDrawn="1"/>
        </p:nvGrpSpPr>
        <p:grpSpPr>
          <a:xfrm rot="1084302">
            <a:off x="9823722" y="2318563"/>
            <a:ext cx="2608088" cy="788497"/>
            <a:chOff x="9589487" y="1450411"/>
            <a:chExt cx="2608088" cy="788497"/>
          </a:xfrm>
        </p:grpSpPr>
        <p:sp>
          <p:nvSpPr>
            <p:cNvPr id="746" name="椭圆 745"/>
            <p:cNvSpPr/>
            <p:nvPr userDrawn="1"/>
          </p:nvSpPr>
          <p:spPr>
            <a:xfrm rot="3947781">
              <a:off x="11576771" y="1405712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7" name="椭圆 746"/>
            <p:cNvSpPr/>
            <p:nvPr userDrawn="1"/>
          </p:nvSpPr>
          <p:spPr>
            <a:xfrm rot="3947781">
              <a:off x="11670113" y="1646306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8" name="椭圆 747"/>
            <p:cNvSpPr/>
            <p:nvPr userDrawn="1"/>
          </p:nvSpPr>
          <p:spPr>
            <a:xfrm rot="3532569">
              <a:off x="11631401" y="1644831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9" name="椭圆 748"/>
            <p:cNvSpPr/>
            <p:nvPr userDrawn="1"/>
          </p:nvSpPr>
          <p:spPr>
            <a:xfrm rot="2147781">
              <a:off x="11248540" y="1481941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0" name="椭圆 749"/>
            <p:cNvSpPr/>
            <p:nvPr userDrawn="1"/>
          </p:nvSpPr>
          <p:spPr>
            <a:xfrm rot="2147781">
              <a:off x="11445054" y="1656947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1" name="椭圆 750"/>
            <p:cNvSpPr/>
            <p:nvPr userDrawn="1"/>
          </p:nvSpPr>
          <p:spPr>
            <a:xfrm rot="1732569">
              <a:off x="11389014" y="1687569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2" name="椭圆 751"/>
            <p:cNvSpPr/>
            <p:nvPr userDrawn="1"/>
          </p:nvSpPr>
          <p:spPr>
            <a:xfrm rot="6063189" flipH="1">
              <a:off x="11454596" y="1626014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3" name="椭圆 752"/>
            <p:cNvSpPr/>
            <p:nvPr userDrawn="1"/>
          </p:nvSpPr>
          <p:spPr>
            <a:xfrm rot="6478401" flipH="1">
              <a:off x="11487588" y="1595302"/>
              <a:ext cx="60251" cy="4841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54" name="椭圆 753"/>
            <p:cNvSpPr/>
            <p:nvPr userDrawn="1"/>
          </p:nvSpPr>
          <p:spPr>
            <a:xfrm rot="5005485">
              <a:off x="11084388" y="1555907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5" name="椭圆 754"/>
            <p:cNvSpPr/>
            <p:nvPr userDrawn="1"/>
          </p:nvSpPr>
          <p:spPr>
            <a:xfrm rot="5005485">
              <a:off x="11091848" y="1770578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6" name="椭圆 755"/>
            <p:cNvSpPr/>
            <p:nvPr userDrawn="1"/>
          </p:nvSpPr>
          <p:spPr>
            <a:xfrm rot="4274034">
              <a:off x="11078465" y="1670546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7" name="椭圆 756"/>
            <p:cNvSpPr/>
            <p:nvPr userDrawn="1"/>
          </p:nvSpPr>
          <p:spPr>
            <a:xfrm rot="5005485">
              <a:off x="10972907" y="1719696"/>
              <a:ext cx="197302" cy="24689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8" name="椭圆 757"/>
            <p:cNvSpPr/>
            <p:nvPr userDrawn="1"/>
          </p:nvSpPr>
          <p:spPr>
            <a:xfrm rot="3433017">
              <a:off x="11243946" y="1714164"/>
              <a:ext cx="42849" cy="65857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9" name="椭圆 758"/>
            <p:cNvSpPr/>
            <p:nvPr userDrawn="1"/>
          </p:nvSpPr>
          <p:spPr>
            <a:xfrm rot="505485">
              <a:off x="11317438" y="178881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0" name="椭圆 759"/>
            <p:cNvSpPr/>
            <p:nvPr userDrawn="1"/>
          </p:nvSpPr>
          <p:spPr>
            <a:xfrm rot="505485">
              <a:off x="11219360" y="1801503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1" name="椭圆 760"/>
            <p:cNvSpPr/>
            <p:nvPr userDrawn="1"/>
          </p:nvSpPr>
          <p:spPr>
            <a:xfrm rot="13179939">
              <a:off x="11054905" y="1607220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2" name="组合 761"/>
            <p:cNvGrpSpPr/>
            <p:nvPr/>
          </p:nvGrpSpPr>
          <p:grpSpPr>
            <a:xfrm rot="21115561">
              <a:off x="10459278" y="1865239"/>
              <a:ext cx="639819" cy="253634"/>
              <a:chOff x="10532127" y="1390185"/>
              <a:chExt cx="723329" cy="286738"/>
            </a:xfrm>
          </p:grpSpPr>
          <p:sp>
            <p:nvSpPr>
              <p:cNvPr id="796" name="椭圆 795"/>
              <p:cNvSpPr/>
              <p:nvPr userDrawn="1"/>
            </p:nvSpPr>
            <p:spPr>
              <a:xfrm rot="6547628" flipH="1">
                <a:off x="11189627" y="161109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7" name="椭圆 796"/>
              <p:cNvSpPr/>
              <p:nvPr userDrawn="1"/>
            </p:nvSpPr>
            <p:spPr>
              <a:xfrm rot="13664378">
                <a:off x="10640001" y="1373897"/>
                <a:ext cx="129605" cy="16218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8" name="椭圆 797"/>
              <p:cNvSpPr/>
              <p:nvPr userDrawn="1"/>
            </p:nvSpPr>
            <p:spPr>
              <a:xfrm rot="9164378">
                <a:off x="10627306" y="1599156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9" name="椭圆 798"/>
              <p:cNvSpPr/>
              <p:nvPr userDrawn="1"/>
            </p:nvSpPr>
            <p:spPr>
              <a:xfrm rot="13664378">
                <a:off x="10575244" y="1464001"/>
                <a:ext cx="127159" cy="15912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0" name="椭圆 799"/>
              <p:cNvSpPr/>
              <p:nvPr userDrawn="1"/>
            </p:nvSpPr>
            <p:spPr>
              <a:xfrm rot="12932927">
                <a:off x="10882028" y="143787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1" name="椭圆 800"/>
              <p:cNvSpPr/>
              <p:nvPr userDrawn="1"/>
            </p:nvSpPr>
            <p:spPr>
              <a:xfrm rot="14269306">
                <a:off x="10557555" y="1455835"/>
                <a:ext cx="61375" cy="1122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3" name="组合 762"/>
            <p:cNvGrpSpPr/>
            <p:nvPr/>
          </p:nvGrpSpPr>
          <p:grpSpPr>
            <a:xfrm>
              <a:off x="10479111" y="1820988"/>
              <a:ext cx="511939" cy="282235"/>
              <a:chOff x="10613016" y="1673985"/>
              <a:chExt cx="511939" cy="282235"/>
            </a:xfrm>
          </p:grpSpPr>
          <p:sp>
            <p:nvSpPr>
              <p:cNvPr id="785" name="椭圆 784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6" name="椭圆 785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7" name="椭圆 786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8" name="椭圆 787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9" name="椭圆 788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0" name="椭圆 789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1" name="椭圆 790"/>
              <p:cNvSpPr/>
              <p:nvPr userDrawn="1"/>
            </p:nvSpPr>
            <p:spPr>
              <a:xfrm rot="9907023">
                <a:off x="10784129" y="1774327"/>
                <a:ext cx="83209" cy="6686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2" name="椭圆 791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93" name="椭圆 792"/>
              <p:cNvSpPr/>
              <p:nvPr userDrawn="1"/>
            </p:nvSpPr>
            <p:spPr>
              <a:xfrm rot="11607471">
                <a:off x="10918004" y="1673985"/>
                <a:ext cx="53620" cy="5262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4" name="椭圆 793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5" name="椭圆 794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4" name="组合 763"/>
            <p:cNvGrpSpPr/>
            <p:nvPr/>
          </p:nvGrpSpPr>
          <p:grpSpPr>
            <a:xfrm rot="21115561">
              <a:off x="11556193" y="1631739"/>
              <a:ext cx="641382" cy="213126"/>
              <a:chOff x="10044947" y="1450855"/>
              <a:chExt cx="725096" cy="240943"/>
            </a:xfrm>
          </p:grpSpPr>
          <p:sp>
            <p:nvSpPr>
              <p:cNvPr id="781" name="椭圆 780"/>
              <p:cNvSpPr/>
              <p:nvPr userDrawn="1"/>
            </p:nvSpPr>
            <p:spPr>
              <a:xfrm rot="13664378">
                <a:off x="10447890" y="1503595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2" name="椭圆 781"/>
              <p:cNvSpPr/>
              <p:nvPr userDrawn="1"/>
            </p:nvSpPr>
            <p:spPr>
              <a:xfrm rot="13664378">
                <a:off x="10518956" y="1422822"/>
                <a:ext cx="223054" cy="279120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3" name="椭圆 782"/>
              <p:cNvSpPr/>
              <p:nvPr userDrawn="1"/>
            </p:nvSpPr>
            <p:spPr>
              <a:xfrm rot="9164378">
                <a:off x="10461744" y="1656543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4" name="椭圆 783"/>
              <p:cNvSpPr/>
              <p:nvPr userDrawn="1"/>
            </p:nvSpPr>
            <p:spPr>
              <a:xfrm rot="16218">
                <a:off x="10044947" y="1592134"/>
                <a:ext cx="117044" cy="940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5" name="椭圆 764"/>
            <p:cNvSpPr/>
            <p:nvPr userDrawn="1"/>
          </p:nvSpPr>
          <p:spPr>
            <a:xfrm rot="3947781">
              <a:off x="11270625" y="1831527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6" name="椭圆 765"/>
            <p:cNvSpPr/>
            <p:nvPr userDrawn="1"/>
          </p:nvSpPr>
          <p:spPr>
            <a:xfrm rot="2147781">
              <a:off x="10942394" y="1907756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7" name="组合 766"/>
            <p:cNvGrpSpPr/>
            <p:nvPr/>
          </p:nvGrpSpPr>
          <p:grpSpPr>
            <a:xfrm rot="21115561">
              <a:off x="9589487" y="1948853"/>
              <a:ext cx="731948" cy="290055"/>
              <a:chOff x="10214170" y="2052450"/>
              <a:chExt cx="827482" cy="327913"/>
            </a:xfrm>
          </p:grpSpPr>
          <p:sp>
            <p:nvSpPr>
              <p:cNvPr id="768" name="椭圆 767"/>
              <p:cNvSpPr/>
              <p:nvPr userDrawn="1"/>
            </p:nvSpPr>
            <p:spPr>
              <a:xfrm rot="14722082" flipH="1">
                <a:off x="10348596" y="2042603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9" name="椭圆 768"/>
              <p:cNvSpPr/>
              <p:nvPr userDrawn="1"/>
            </p:nvSpPr>
            <p:spPr>
              <a:xfrm rot="4432220">
                <a:off x="10901985" y="2236205"/>
                <a:ext cx="111352" cy="1679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0" name="椭圆 769"/>
              <p:cNvSpPr/>
              <p:nvPr userDrawn="1"/>
            </p:nvSpPr>
            <p:spPr>
              <a:xfrm rot="4017008">
                <a:off x="10864222" y="2226230"/>
                <a:ext cx="75174" cy="9458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椭圆 770"/>
              <p:cNvSpPr/>
              <p:nvPr userDrawn="1"/>
            </p:nvSpPr>
            <p:spPr>
              <a:xfrm rot="2632220">
                <a:off x="10648385" y="2212380"/>
                <a:ext cx="111352" cy="1679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2" name="椭圆 771"/>
              <p:cNvSpPr/>
              <p:nvPr userDrawn="1"/>
            </p:nvSpPr>
            <p:spPr>
              <a:xfrm rot="2217008">
                <a:off x="10586129" y="2235580"/>
                <a:ext cx="75174" cy="9458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3" name="椭圆 772"/>
              <p:cNvSpPr/>
              <p:nvPr userDrawn="1"/>
            </p:nvSpPr>
            <p:spPr>
              <a:xfrm rot="6547628" flipH="1">
                <a:off x="10779341" y="203910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4" name="椭圆 773"/>
              <p:cNvSpPr/>
              <p:nvPr userDrawn="1"/>
            </p:nvSpPr>
            <p:spPr>
              <a:xfrm rot="6962840" flipH="1">
                <a:off x="10713949" y="2147658"/>
                <a:ext cx="68115" cy="547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75" name="椭圆 774"/>
              <p:cNvSpPr/>
              <p:nvPr userDrawn="1"/>
            </p:nvSpPr>
            <p:spPr>
              <a:xfrm rot="5489924">
                <a:off x="10258600" y="2045014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6" name="椭圆 775"/>
              <p:cNvSpPr/>
              <p:nvPr userDrawn="1"/>
            </p:nvSpPr>
            <p:spPr>
              <a:xfrm rot="989924">
                <a:off x="10226872" y="2271073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7" name="椭圆 776"/>
              <p:cNvSpPr/>
              <p:nvPr userDrawn="1"/>
            </p:nvSpPr>
            <p:spPr>
              <a:xfrm rot="4758473">
                <a:off x="10233769" y="217239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8" name="椭圆 777"/>
              <p:cNvSpPr/>
              <p:nvPr userDrawn="1"/>
            </p:nvSpPr>
            <p:spPr>
              <a:xfrm rot="3917456">
                <a:off x="10421076" y="2240537"/>
                <a:ext cx="48442" cy="7445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9" name="椭圆 778"/>
              <p:cNvSpPr/>
              <p:nvPr userDrawn="1"/>
            </p:nvSpPr>
            <p:spPr>
              <a:xfrm rot="989924">
                <a:off x="10494298" y="2335075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0" name="椭圆 779"/>
              <p:cNvSpPr/>
              <p:nvPr userDrawn="1"/>
            </p:nvSpPr>
            <p:spPr>
              <a:xfrm rot="989924">
                <a:off x="10382504" y="2333707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02" name="组合 801"/>
          <p:cNvGrpSpPr/>
          <p:nvPr userDrawn="1"/>
        </p:nvGrpSpPr>
        <p:grpSpPr>
          <a:xfrm rot="20515698" flipH="1">
            <a:off x="-179606" y="2353650"/>
            <a:ext cx="2608088" cy="788497"/>
            <a:chOff x="9589487" y="1450411"/>
            <a:chExt cx="2608088" cy="788497"/>
          </a:xfrm>
        </p:grpSpPr>
        <p:sp>
          <p:nvSpPr>
            <p:cNvPr id="803" name="椭圆 802"/>
            <p:cNvSpPr/>
            <p:nvPr userDrawn="1"/>
          </p:nvSpPr>
          <p:spPr>
            <a:xfrm rot="3947781">
              <a:off x="11576771" y="1405712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4" name="椭圆 803"/>
            <p:cNvSpPr/>
            <p:nvPr userDrawn="1"/>
          </p:nvSpPr>
          <p:spPr>
            <a:xfrm rot="3947781">
              <a:off x="11670113" y="1646306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5" name="椭圆 804"/>
            <p:cNvSpPr/>
            <p:nvPr userDrawn="1"/>
          </p:nvSpPr>
          <p:spPr>
            <a:xfrm rot="3532569">
              <a:off x="11631401" y="1644831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6" name="椭圆 805"/>
            <p:cNvSpPr/>
            <p:nvPr userDrawn="1"/>
          </p:nvSpPr>
          <p:spPr>
            <a:xfrm rot="2147781">
              <a:off x="11248540" y="1481941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7" name="椭圆 806"/>
            <p:cNvSpPr/>
            <p:nvPr userDrawn="1"/>
          </p:nvSpPr>
          <p:spPr>
            <a:xfrm rot="2147781">
              <a:off x="11445054" y="1656947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8" name="椭圆 807"/>
            <p:cNvSpPr/>
            <p:nvPr userDrawn="1"/>
          </p:nvSpPr>
          <p:spPr>
            <a:xfrm rot="1732569">
              <a:off x="11389014" y="1687569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9" name="椭圆 808"/>
            <p:cNvSpPr/>
            <p:nvPr userDrawn="1"/>
          </p:nvSpPr>
          <p:spPr>
            <a:xfrm rot="6063189" flipH="1">
              <a:off x="11454596" y="1626014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0" name="椭圆 809"/>
            <p:cNvSpPr/>
            <p:nvPr userDrawn="1"/>
          </p:nvSpPr>
          <p:spPr>
            <a:xfrm rot="6478401" flipH="1">
              <a:off x="11487588" y="1595302"/>
              <a:ext cx="60251" cy="4841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11" name="椭圆 810"/>
            <p:cNvSpPr/>
            <p:nvPr userDrawn="1"/>
          </p:nvSpPr>
          <p:spPr>
            <a:xfrm rot="5005485">
              <a:off x="11084388" y="1555907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2" name="椭圆 811"/>
            <p:cNvSpPr/>
            <p:nvPr userDrawn="1"/>
          </p:nvSpPr>
          <p:spPr>
            <a:xfrm rot="5005485">
              <a:off x="11091848" y="1770578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3" name="椭圆 812"/>
            <p:cNvSpPr/>
            <p:nvPr userDrawn="1"/>
          </p:nvSpPr>
          <p:spPr>
            <a:xfrm rot="4274034">
              <a:off x="11078465" y="1670546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4" name="椭圆 813"/>
            <p:cNvSpPr/>
            <p:nvPr userDrawn="1"/>
          </p:nvSpPr>
          <p:spPr>
            <a:xfrm rot="5005485">
              <a:off x="10972907" y="1719696"/>
              <a:ext cx="197302" cy="24689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5" name="椭圆 814"/>
            <p:cNvSpPr/>
            <p:nvPr userDrawn="1"/>
          </p:nvSpPr>
          <p:spPr>
            <a:xfrm rot="3433017">
              <a:off x="11243946" y="1714164"/>
              <a:ext cx="42849" cy="65857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6" name="椭圆 815"/>
            <p:cNvSpPr/>
            <p:nvPr userDrawn="1"/>
          </p:nvSpPr>
          <p:spPr>
            <a:xfrm rot="505485">
              <a:off x="11317438" y="178881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7" name="椭圆 816"/>
            <p:cNvSpPr/>
            <p:nvPr userDrawn="1"/>
          </p:nvSpPr>
          <p:spPr>
            <a:xfrm rot="505485">
              <a:off x="11219360" y="1801503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8" name="椭圆 817"/>
            <p:cNvSpPr/>
            <p:nvPr userDrawn="1"/>
          </p:nvSpPr>
          <p:spPr>
            <a:xfrm rot="13179939">
              <a:off x="11054905" y="1607220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19" name="组合 818"/>
            <p:cNvGrpSpPr/>
            <p:nvPr/>
          </p:nvGrpSpPr>
          <p:grpSpPr>
            <a:xfrm rot="21115561">
              <a:off x="10459278" y="1865239"/>
              <a:ext cx="639819" cy="253634"/>
              <a:chOff x="10532127" y="1390185"/>
              <a:chExt cx="723329" cy="286738"/>
            </a:xfrm>
          </p:grpSpPr>
          <p:sp>
            <p:nvSpPr>
              <p:cNvPr id="853" name="椭圆 852"/>
              <p:cNvSpPr/>
              <p:nvPr userDrawn="1"/>
            </p:nvSpPr>
            <p:spPr>
              <a:xfrm rot="6547628" flipH="1">
                <a:off x="11189627" y="161109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4" name="椭圆 853"/>
              <p:cNvSpPr/>
              <p:nvPr userDrawn="1"/>
            </p:nvSpPr>
            <p:spPr>
              <a:xfrm rot="13664378">
                <a:off x="10640001" y="1373897"/>
                <a:ext cx="129605" cy="16218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5" name="椭圆 854"/>
              <p:cNvSpPr/>
              <p:nvPr userDrawn="1"/>
            </p:nvSpPr>
            <p:spPr>
              <a:xfrm rot="9164378">
                <a:off x="10627306" y="1599156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6" name="椭圆 855"/>
              <p:cNvSpPr/>
              <p:nvPr userDrawn="1"/>
            </p:nvSpPr>
            <p:spPr>
              <a:xfrm rot="13664378">
                <a:off x="10575244" y="1464001"/>
                <a:ext cx="127159" cy="15912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7" name="椭圆 856"/>
              <p:cNvSpPr/>
              <p:nvPr userDrawn="1"/>
            </p:nvSpPr>
            <p:spPr>
              <a:xfrm rot="12932927">
                <a:off x="10882028" y="143787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8" name="椭圆 857"/>
              <p:cNvSpPr/>
              <p:nvPr userDrawn="1"/>
            </p:nvSpPr>
            <p:spPr>
              <a:xfrm rot="14269306">
                <a:off x="10557555" y="1455835"/>
                <a:ext cx="61375" cy="1122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0" name="组合 819"/>
            <p:cNvGrpSpPr/>
            <p:nvPr/>
          </p:nvGrpSpPr>
          <p:grpSpPr>
            <a:xfrm>
              <a:off x="10479111" y="1820988"/>
              <a:ext cx="511939" cy="282235"/>
              <a:chOff x="10613016" y="1673985"/>
              <a:chExt cx="511939" cy="282235"/>
            </a:xfrm>
          </p:grpSpPr>
          <p:sp>
            <p:nvSpPr>
              <p:cNvPr id="842" name="椭圆 841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3" name="椭圆 842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4" name="椭圆 843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5" name="椭圆 844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6" name="椭圆 845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7" name="椭圆 846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8" name="椭圆 847"/>
              <p:cNvSpPr/>
              <p:nvPr userDrawn="1"/>
            </p:nvSpPr>
            <p:spPr>
              <a:xfrm rot="9907023">
                <a:off x="10784129" y="1774327"/>
                <a:ext cx="83209" cy="6686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9" name="椭圆 848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50" name="椭圆 849"/>
              <p:cNvSpPr/>
              <p:nvPr userDrawn="1"/>
            </p:nvSpPr>
            <p:spPr>
              <a:xfrm rot="11607471">
                <a:off x="10918004" y="1673985"/>
                <a:ext cx="53620" cy="5262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1" name="椭圆 850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2" name="椭圆 851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1" name="组合 820"/>
            <p:cNvGrpSpPr/>
            <p:nvPr/>
          </p:nvGrpSpPr>
          <p:grpSpPr>
            <a:xfrm rot="21115561">
              <a:off x="11556193" y="1631739"/>
              <a:ext cx="641382" cy="213126"/>
              <a:chOff x="10044947" y="1450855"/>
              <a:chExt cx="725096" cy="240943"/>
            </a:xfrm>
          </p:grpSpPr>
          <p:sp>
            <p:nvSpPr>
              <p:cNvPr id="838" name="椭圆 837"/>
              <p:cNvSpPr/>
              <p:nvPr userDrawn="1"/>
            </p:nvSpPr>
            <p:spPr>
              <a:xfrm rot="13664378">
                <a:off x="10447890" y="1503595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9" name="椭圆 838"/>
              <p:cNvSpPr/>
              <p:nvPr userDrawn="1"/>
            </p:nvSpPr>
            <p:spPr>
              <a:xfrm rot="13664378">
                <a:off x="10518956" y="1422822"/>
                <a:ext cx="223054" cy="279120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0" name="椭圆 839"/>
              <p:cNvSpPr/>
              <p:nvPr userDrawn="1"/>
            </p:nvSpPr>
            <p:spPr>
              <a:xfrm rot="9164378">
                <a:off x="10461744" y="1656543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1" name="椭圆 840"/>
              <p:cNvSpPr/>
              <p:nvPr userDrawn="1"/>
            </p:nvSpPr>
            <p:spPr>
              <a:xfrm rot="16218">
                <a:off x="10044947" y="1592134"/>
                <a:ext cx="117044" cy="940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2" name="椭圆 821"/>
            <p:cNvSpPr/>
            <p:nvPr userDrawn="1"/>
          </p:nvSpPr>
          <p:spPr>
            <a:xfrm rot="3947781">
              <a:off x="11270625" y="1831527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3" name="椭圆 822"/>
            <p:cNvSpPr/>
            <p:nvPr userDrawn="1"/>
          </p:nvSpPr>
          <p:spPr>
            <a:xfrm rot="2147781">
              <a:off x="10942394" y="1907756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24" name="组合 823"/>
            <p:cNvGrpSpPr/>
            <p:nvPr/>
          </p:nvGrpSpPr>
          <p:grpSpPr>
            <a:xfrm rot="21115561">
              <a:off x="9589487" y="1948853"/>
              <a:ext cx="731948" cy="290055"/>
              <a:chOff x="10214170" y="2052450"/>
              <a:chExt cx="827482" cy="327913"/>
            </a:xfrm>
          </p:grpSpPr>
          <p:sp>
            <p:nvSpPr>
              <p:cNvPr id="825" name="椭圆 824"/>
              <p:cNvSpPr/>
              <p:nvPr userDrawn="1"/>
            </p:nvSpPr>
            <p:spPr>
              <a:xfrm rot="14722082" flipH="1">
                <a:off x="10348596" y="2042603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6" name="椭圆 825"/>
              <p:cNvSpPr/>
              <p:nvPr userDrawn="1"/>
            </p:nvSpPr>
            <p:spPr>
              <a:xfrm rot="4432220">
                <a:off x="10901985" y="2236205"/>
                <a:ext cx="111352" cy="1679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7" name="椭圆 826"/>
              <p:cNvSpPr/>
              <p:nvPr userDrawn="1"/>
            </p:nvSpPr>
            <p:spPr>
              <a:xfrm rot="4017008">
                <a:off x="10864222" y="2226230"/>
                <a:ext cx="75174" cy="9458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8" name="椭圆 827"/>
              <p:cNvSpPr/>
              <p:nvPr userDrawn="1"/>
            </p:nvSpPr>
            <p:spPr>
              <a:xfrm rot="2632220">
                <a:off x="10648385" y="2212380"/>
                <a:ext cx="111352" cy="1679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9" name="椭圆 828"/>
              <p:cNvSpPr/>
              <p:nvPr userDrawn="1"/>
            </p:nvSpPr>
            <p:spPr>
              <a:xfrm rot="2217008">
                <a:off x="10586129" y="2235580"/>
                <a:ext cx="75174" cy="9458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0" name="椭圆 829"/>
              <p:cNvSpPr/>
              <p:nvPr userDrawn="1"/>
            </p:nvSpPr>
            <p:spPr>
              <a:xfrm rot="6547628" flipH="1">
                <a:off x="10779341" y="203910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1" name="椭圆 830"/>
              <p:cNvSpPr/>
              <p:nvPr userDrawn="1"/>
            </p:nvSpPr>
            <p:spPr>
              <a:xfrm rot="6962840" flipH="1">
                <a:off x="10713949" y="2147658"/>
                <a:ext cx="68115" cy="547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32" name="椭圆 831"/>
              <p:cNvSpPr/>
              <p:nvPr userDrawn="1"/>
            </p:nvSpPr>
            <p:spPr>
              <a:xfrm rot="5489924">
                <a:off x="10258600" y="2045014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3" name="椭圆 832"/>
              <p:cNvSpPr/>
              <p:nvPr userDrawn="1"/>
            </p:nvSpPr>
            <p:spPr>
              <a:xfrm rot="989924">
                <a:off x="10226872" y="2271073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4" name="椭圆 833"/>
              <p:cNvSpPr/>
              <p:nvPr userDrawn="1"/>
            </p:nvSpPr>
            <p:spPr>
              <a:xfrm rot="4758473">
                <a:off x="10233769" y="217239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5" name="椭圆 834"/>
              <p:cNvSpPr/>
              <p:nvPr userDrawn="1"/>
            </p:nvSpPr>
            <p:spPr>
              <a:xfrm rot="3917456">
                <a:off x="10421076" y="2240537"/>
                <a:ext cx="48442" cy="7445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6" name="椭圆 835"/>
              <p:cNvSpPr/>
              <p:nvPr userDrawn="1"/>
            </p:nvSpPr>
            <p:spPr>
              <a:xfrm rot="989924">
                <a:off x="10494298" y="2335075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7" name="椭圆 836"/>
              <p:cNvSpPr/>
              <p:nvPr userDrawn="1"/>
            </p:nvSpPr>
            <p:spPr>
              <a:xfrm rot="989924">
                <a:off x="10382504" y="2333707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59" name="椭圆 858"/>
          <p:cNvSpPr/>
          <p:nvPr userDrawn="1"/>
        </p:nvSpPr>
        <p:spPr>
          <a:xfrm rot="16567917" flipH="1">
            <a:off x="207519" y="384128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0" name="椭圆 859"/>
          <p:cNvSpPr/>
          <p:nvPr userDrawn="1"/>
        </p:nvSpPr>
        <p:spPr>
          <a:xfrm rot="16567917" flipH="1">
            <a:off x="250711" y="4089849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1" name="椭圆 860"/>
          <p:cNvSpPr/>
          <p:nvPr userDrawn="1"/>
        </p:nvSpPr>
        <p:spPr>
          <a:xfrm rot="16983129" flipH="1">
            <a:off x="308198" y="4073076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2" name="椭圆 861"/>
          <p:cNvSpPr/>
          <p:nvPr userDrawn="1"/>
        </p:nvSpPr>
        <p:spPr>
          <a:xfrm rot="18367917" flipH="1">
            <a:off x="543205" y="381192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3" name="椭圆 862"/>
          <p:cNvSpPr/>
          <p:nvPr userDrawn="1"/>
        </p:nvSpPr>
        <p:spPr>
          <a:xfrm rot="18367917" flipH="1">
            <a:off x="467969" y="4030150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4" name="椭圆 863"/>
          <p:cNvSpPr/>
          <p:nvPr userDrawn="1"/>
        </p:nvSpPr>
        <p:spPr>
          <a:xfrm rot="18783129" flipH="1">
            <a:off x="1878731" y="385482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5" name="椭圆 864"/>
          <p:cNvSpPr/>
          <p:nvPr userDrawn="1"/>
        </p:nvSpPr>
        <p:spPr>
          <a:xfrm rot="14452509">
            <a:off x="1243432" y="379683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6" name="椭圆 865"/>
          <p:cNvSpPr/>
          <p:nvPr userDrawn="1"/>
        </p:nvSpPr>
        <p:spPr>
          <a:xfrm rot="14037297">
            <a:off x="430174" y="3981280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67" name="椭圆 866"/>
          <p:cNvSpPr/>
          <p:nvPr userDrawn="1"/>
        </p:nvSpPr>
        <p:spPr>
          <a:xfrm rot="15510213" flipH="1">
            <a:off x="744751" y="382773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8" name="椭圆 867"/>
          <p:cNvSpPr/>
          <p:nvPr userDrawn="1"/>
        </p:nvSpPr>
        <p:spPr>
          <a:xfrm rot="15510213" flipH="1">
            <a:off x="804252" y="403413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9" name="椭圆 868"/>
          <p:cNvSpPr/>
          <p:nvPr userDrawn="1"/>
        </p:nvSpPr>
        <p:spPr>
          <a:xfrm rot="16241664" flipH="1">
            <a:off x="785944" y="393488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0" name="椭圆 869"/>
          <p:cNvSpPr/>
          <p:nvPr userDrawn="1"/>
        </p:nvSpPr>
        <p:spPr>
          <a:xfrm rot="15510213" flipH="1">
            <a:off x="855168" y="3956241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1" name="椭圆 870"/>
          <p:cNvSpPr/>
          <p:nvPr userDrawn="1"/>
        </p:nvSpPr>
        <p:spPr>
          <a:xfrm rot="17082681" flipH="1">
            <a:off x="718347" y="4015569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2" name="椭圆 871"/>
          <p:cNvSpPr/>
          <p:nvPr userDrawn="1"/>
        </p:nvSpPr>
        <p:spPr>
          <a:xfrm rot="20010213" flipH="1">
            <a:off x="677063" y="410847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3" name="椭圆 872"/>
          <p:cNvSpPr/>
          <p:nvPr userDrawn="1"/>
        </p:nvSpPr>
        <p:spPr>
          <a:xfrm rot="20010213" flipH="1">
            <a:off x="774240" y="409011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4" name="椭圆 873"/>
          <p:cNvSpPr/>
          <p:nvPr userDrawn="1"/>
        </p:nvSpPr>
        <p:spPr>
          <a:xfrm rot="7335759" flipH="1">
            <a:off x="788697" y="386737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5" name="组合 874"/>
          <p:cNvGrpSpPr/>
          <p:nvPr userDrawn="1"/>
        </p:nvGrpSpPr>
        <p:grpSpPr>
          <a:xfrm rot="21000137" flipH="1">
            <a:off x="958051" y="4003743"/>
            <a:ext cx="639819" cy="253634"/>
            <a:chOff x="10532127" y="1390185"/>
            <a:chExt cx="723329" cy="286738"/>
          </a:xfrm>
        </p:grpSpPr>
        <p:sp>
          <p:nvSpPr>
            <p:cNvPr id="876" name="椭圆 87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7" name="椭圆 87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8" name="椭圆 87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9" name="椭圆 87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0" name="椭圆 87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1" name="椭圆 88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2" name="组合 881"/>
          <p:cNvGrpSpPr/>
          <p:nvPr userDrawn="1"/>
        </p:nvGrpSpPr>
        <p:grpSpPr>
          <a:xfrm rot="20515698" flipH="1">
            <a:off x="308198" y="4501545"/>
            <a:ext cx="909258" cy="507894"/>
            <a:chOff x="10613016" y="1673985"/>
            <a:chExt cx="909258" cy="507894"/>
          </a:xfrm>
        </p:grpSpPr>
        <p:sp>
          <p:nvSpPr>
            <p:cNvPr id="883" name="椭圆 882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4" name="椭圆 883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5" name="椭圆 884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6" name="椭圆 885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7" name="椭圆 886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8" name="椭圆 887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9" name="椭圆 888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0" name="椭圆 889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91" name="椭圆 890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2" name="椭圆 891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3" name="椭圆 892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4" name="组合 893"/>
          <p:cNvGrpSpPr/>
          <p:nvPr userDrawn="1"/>
        </p:nvGrpSpPr>
        <p:grpSpPr>
          <a:xfrm rot="21000137" flipH="1">
            <a:off x="450352" y="4073040"/>
            <a:ext cx="641382" cy="213126"/>
            <a:chOff x="10044947" y="1450855"/>
            <a:chExt cx="725096" cy="240943"/>
          </a:xfrm>
        </p:grpSpPr>
        <p:sp>
          <p:nvSpPr>
            <p:cNvPr id="895" name="椭圆 8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6" name="椭圆 8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7" name="椭圆 8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8" name="椭圆 8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9" name="椭圆 898"/>
          <p:cNvSpPr/>
          <p:nvPr userDrawn="1"/>
        </p:nvSpPr>
        <p:spPr>
          <a:xfrm rot="16567917" flipH="1">
            <a:off x="630654" y="415112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0" name="椭圆 899"/>
          <p:cNvSpPr/>
          <p:nvPr userDrawn="1"/>
        </p:nvSpPr>
        <p:spPr>
          <a:xfrm rot="18367917" flipH="1">
            <a:off x="966339" y="412176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1" name="组合 900"/>
          <p:cNvGrpSpPr/>
          <p:nvPr userDrawn="1"/>
        </p:nvGrpSpPr>
        <p:grpSpPr>
          <a:xfrm rot="245200">
            <a:off x="-341140" y="3026091"/>
            <a:ext cx="3656593" cy="2237520"/>
            <a:chOff x="-190665" y="3059636"/>
            <a:chExt cx="4427222" cy="2237520"/>
          </a:xfrm>
        </p:grpSpPr>
        <p:cxnSp>
          <p:nvCxnSpPr>
            <p:cNvPr id="902" name="直接连接符 901"/>
            <p:cNvCxnSpPr/>
            <p:nvPr/>
          </p:nvCxnSpPr>
          <p:spPr>
            <a:xfrm rot="21354800" flipV="1">
              <a:off x="1195850" y="3246234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5" name="直接连接符 904"/>
            <p:cNvCxnSpPr/>
            <p:nvPr/>
          </p:nvCxnSpPr>
          <p:spPr>
            <a:xfrm rot="21354800" flipV="1">
              <a:off x="1310153" y="3467847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6" name="直接连接符 905"/>
            <p:cNvCxnSpPr/>
            <p:nvPr/>
          </p:nvCxnSpPr>
          <p:spPr>
            <a:xfrm rot="21354800" flipV="1">
              <a:off x="-32109" y="3059636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0" name="组合 909"/>
          <p:cNvGrpSpPr/>
          <p:nvPr userDrawn="1"/>
        </p:nvGrpSpPr>
        <p:grpSpPr>
          <a:xfrm rot="21354800" flipH="1">
            <a:off x="8826307" y="2954959"/>
            <a:ext cx="3536202" cy="2303867"/>
            <a:chOff x="-190665" y="2993289"/>
            <a:chExt cx="4281459" cy="2303867"/>
          </a:xfrm>
        </p:grpSpPr>
        <p:cxnSp>
          <p:nvCxnSpPr>
            <p:cNvPr id="911" name="直接连接符 910"/>
            <p:cNvCxnSpPr/>
            <p:nvPr/>
          </p:nvCxnSpPr>
          <p:spPr>
            <a:xfrm rot="21354800" flipV="1">
              <a:off x="1088794" y="3616743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4" name="直接连接符 913"/>
            <p:cNvCxnSpPr/>
            <p:nvPr/>
          </p:nvCxnSpPr>
          <p:spPr>
            <a:xfrm rot="21354800" flipV="1">
              <a:off x="627187" y="3584481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5" name="直接连接符 914"/>
            <p:cNvCxnSpPr/>
            <p:nvPr/>
          </p:nvCxnSpPr>
          <p:spPr>
            <a:xfrm rot="21354800" flipV="1">
              <a:off x="-177872" y="2993289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8" name="组合 957"/>
          <p:cNvGrpSpPr/>
          <p:nvPr userDrawn="1"/>
        </p:nvGrpSpPr>
        <p:grpSpPr>
          <a:xfrm rot="1093138" flipH="1">
            <a:off x="10201502" y="3462065"/>
            <a:ext cx="1790993" cy="1167906"/>
            <a:chOff x="10144682" y="3365687"/>
            <a:chExt cx="1790993" cy="1167906"/>
          </a:xfrm>
        </p:grpSpPr>
        <p:sp>
          <p:nvSpPr>
            <p:cNvPr id="916" name="椭圆 915"/>
            <p:cNvSpPr/>
            <p:nvPr userDrawn="1"/>
          </p:nvSpPr>
          <p:spPr>
            <a:xfrm rot="16567917" flipH="1">
              <a:off x="10189381" y="3365434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7" name="椭圆 916"/>
            <p:cNvSpPr/>
            <p:nvPr userDrawn="1"/>
          </p:nvSpPr>
          <p:spPr>
            <a:xfrm rot="16567917" flipH="1">
              <a:off x="10232573" y="3614003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8" name="椭圆 917"/>
            <p:cNvSpPr/>
            <p:nvPr userDrawn="1"/>
          </p:nvSpPr>
          <p:spPr>
            <a:xfrm rot="16983129" flipH="1">
              <a:off x="10290060" y="3597230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9" name="椭圆 918"/>
            <p:cNvSpPr/>
            <p:nvPr userDrawn="1"/>
          </p:nvSpPr>
          <p:spPr>
            <a:xfrm rot="18367917" flipH="1">
              <a:off x="10525067" y="3336083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0" name="椭圆 919"/>
            <p:cNvSpPr/>
            <p:nvPr userDrawn="1"/>
          </p:nvSpPr>
          <p:spPr>
            <a:xfrm rot="18367917" flipH="1">
              <a:off x="10449831" y="3554304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1" name="椭圆 920"/>
            <p:cNvSpPr/>
            <p:nvPr userDrawn="1"/>
          </p:nvSpPr>
          <p:spPr>
            <a:xfrm rot="18783129" flipH="1">
              <a:off x="11860593" y="3378976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2" name="椭圆 921"/>
            <p:cNvSpPr/>
            <p:nvPr userDrawn="1"/>
          </p:nvSpPr>
          <p:spPr>
            <a:xfrm rot="14452509">
              <a:off x="11225294" y="3320988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3" name="椭圆 922"/>
            <p:cNvSpPr/>
            <p:nvPr userDrawn="1"/>
          </p:nvSpPr>
          <p:spPr>
            <a:xfrm rot="14037297">
              <a:off x="10412036" y="3505434"/>
              <a:ext cx="60251" cy="4841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24" name="椭圆 923"/>
            <p:cNvSpPr/>
            <p:nvPr userDrawn="1"/>
          </p:nvSpPr>
          <p:spPr>
            <a:xfrm rot="15510213" flipH="1">
              <a:off x="10726613" y="3351893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5" name="椭圆 924"/>
            <p:cNvSpPr/>
            <p:nvPr userDrawn="1"/>
          </p:nvSpPr>
          <p:spPr>
            <a:xfrm rot="15510213" flipH="1">
              <a:off x="10786114" y="3558289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6" name="椭圆 925"/>
            <p:cNvSpPr/>
            <p:nvPr userDrawn="1"/>
          </p:nvSpPr>
          <p:spPr>
            <a:xfrm rot="16241664" flipH="1">
              <a:off x="10767806" y="3459040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7" name="椭圆 926"/>
            <p:cNvSpPr/>
            <p:nvPr userDrawn="1"/>
          </p:nvSpPr>
          <p:spPr>
            <a:xfrm rot="15510213" flipH="1">
              <a:off x="10837030" y="3480395"/>
              <a:ext cx="197302" cy="24689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8" name="椭圆 927"/>
            <p:cNvSpPr/>
            <p:nvPr userDrawn="1"/>
          </p:nvSpPr>
          <p:spPr>
            <a:xfrm rot="17082681" flipH="1">
              <a:off x="10700209" y="3539723"/>
              <a:ext cx="42849" cy="65857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9" name="椭圆 928"/>
            <p:cNvSpPr/>
            <p:nvPr userDrawn="1"/>
          </p:nvSpPr>
          <p:spPr>
            <a:xfrm rot="20010213" flipH="1">
              <a:off x="10658925" y="3632624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0" name="椭圆 929"/>
            <p:cNvSpPr/>
            <p:nvPr userDrawn="1"/>
          </p:nvSpPr>
          <p:spPr>
            <a:xfrm rot="20010213" flipH="1">
              <a:off x="10756102" y="3614264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1" name="椭圆 930"/>
            <p:cNvSpPr/>
            <p:nvPr userDrawn="1"/>
          </p:nvSpPr>
          <p:spPr>
            <a:xfrm rot="7335759" flipH="1">
              <a:off x="10770559" y="3391529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32" name="组合 931"/>
            <p:cNvGrpSpPr/>
            <p:nvPr userDrawn="1"/>
          </p:nvGrpSpPr>
          <p:grpSpPr>
            <a:xfrm rot="21000137" flipH="1">
              <a:off x="10939913" y="3527897"/>
              <a:ext cx="639819" cy="253634"/>
              <a:chOff x="10532127" y="1390185"/>
              <a:chExt cx="723329" cy="286738"/>
            </a:xfrm>
          </p:grpSpPr>
          <p:sp>
            <p:nvSpPr>
              <p:cNvPr id="933" name="椭圆 932"/>
              <p:cNvSpPr/>
              <p:nvPr userDrawn="1"/>
            </p:nvSpPr>
            <p:spPr>
              <a:xfrm rot="6547628" flipH="1">
                <a:off x="11189627" y="161109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4" name="椭圆 933"/>
              <p:cNvSpPr/>
              <p:nvPr userDrawn="1"/>
            </p:nvSpPr>
            <p:spPr>
              <a:xfrm rot="13664378">
                <a:off x="10640001" y="1373897"/>
                <a:ext cx="129605" cy="16218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5" name="椭圆 934"/>
              <p:cNvSpPr/>
              <p:nvPr userDrawn="1"/>
            </p:nvSpPr>
            <p:spPr>
              <a:xfrm rot="9164378">
                <a:off x="10627306" y="1599156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6" name="椭圆 935"/>
              <p:cNvSpPr/>
              <p:nvPr userDrawn="1"/>
            </p:nvSpPr>
            <p:spPr>
              <a:xfrm rot="13664378">
                <a:off x="10575244" y="1464001"/>
                <a:ext cx="127159" cy="15912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7" name="椭圆 936"/>
              <p:cNvSpPr/>
              <p:nvPr userDrawn="1"/>
            </p:nvSpPr>
            <p:spPr>
              <a:xfrm rot="12932927">
                <a:off x="10882028" y="143787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8" name="椭圆 937"/>
              <p:cNvSpPr/>
              <p:nvPr userDrawn="1"/>
            </p:nvSpPr>
            <p:spPr>
              <a:xfrm rot="14269306">
                <a:off x="10557555" y="1455835"/>
                <a:ext cx="61375" cy="1122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39" name="组合 938"/>
            <p:cNvGrpSpPr/>
            <p:nvPr userDrawn="1"/>
          </p:nvGrpSpPr>
          <p:grpSpPr>
            <a:xfrm rot="20515698" flipH="1">
              <a:off x="10290060" y="4025699"/>
              <a:ext cx="909258" cy="507894"/>
              <a:chOff x="10613016" y="1673985"/>
              <a:chExt cx="909258" cy="507894"/>
            </a:xfrm>
          </p:grpSpPr>
          <p:sp>
            <p:nvSpPr>
              <p:cNvPr id="940" name="椭圆 939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1" name="椭圆 940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2" name="椭圆 941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3" name="椭圆 942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4" name="椭圆 943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5" name="椭圆 944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6" name="椭圆 945"/>
              <p:cNvSpPr/>
              <p:nvPr userDrawn="1"/>
            </p:nvSpPr>
            <p:spPr>
              <a:xfrm rot="9907023">
                <a:off x="11439065" y="2115018"/>
                <a:ext cx="83209" cy="6686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7" name="椭圆 946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48" name="椭圆 947"/>
              <p:cNvSpPr/>
              <p:nvPr userDrawn="1"/>
            </p:nvSpPr>
            <p:spPr>
              <a:xfrm rot="11607471">
                <a:off x="10918004" y="1673985"/>
                <a:ext cx="53620" cy="5262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9" name="椭圆 948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0" name="椭圆 949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51" name="组合 950"/>
            <p:cNvGrpSpPr/>
            <p:nvPr userDrawn="1"/>
          </p:nvGrpSpPr>
          <p:grpSpPr>
            <a:xfrm rot="21000137" flipH="1">
              <a:off x="10432214" y="3597194"/>
              <a:ext cx="641382" cy="213126"/>
              <a:chOff x="10044947" y="1450855"/>
              <a:chExt cx="725096" cy="240943"/>
            </a:xfrm>
          </p:grpSpPr>
          <p:sp>
            <p:nvSpPr>
              <p:cNvPr id="952" name="椭圆 951"/>
              <p:cNvSpPr/>
              <p:nvPr userDrawn="1"/>
            </p:nvSpPr>
            <p:spPr>
              <a:xfrm rot="13664378">
                <a:off x="10447890" y="1503595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3" name="椭圆 952"/>
              <p:cNvSpPr/>
              <p:nvPr userDrawn="1"/>
            </p:nvSpPr>
            <p:spPr>
              <a:xfrm rot="13664378">
                <a:off x="10518956" y="1422822"/>
                <a:ext cx="223054" cy="279120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4" name="椭圆 953"/>
              <p:cNvSpPr/>
              <p:nvPr userDrawn="1"/>
            </p:nvSpPr>
            <p:spPr>
              <a:xfrm rot="9164378">
                <a:off x="10461744" y="1656543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5" name="椭圆 954"/>
              <p:cNvSpPr/>
              <p:nvPr userDrawn="1"/>
            </p:nvSpPr>
            <p:spPr>
              <a:xfrm rot="16218">
                <a:off x="10044947" y="1592134"/>
                <a:ext cx="117044" cy="940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56" name="椭圆 955"/>
            <p:cNvSpPr/>
            <p:nvPr userDrawn="1"/>
          </p:nvSpPr>
          <p:spPr>
            <a:xfrm rot="16567917" flipH="1">
              <a:off x="10612516" y="3675274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7" name="椭圆 956"/>
            <p:cNvSpPr/>
            <p:nvPr userDrawn="1"/>
          </p:nvSpPr>
          <p:spPr>
            <a:xfrm rot="18367917" flipH="1">
              <a:off x="10948201" y="3645923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59" name="直接连接符 958"/>
          <p:cNvCxnSpPr/>
          <p:nvPr userDrawn="1"/>
        </p:nvCxnSpPr>
        <p:spPr>
          <a:xfrm flipH="1">
            <a:off x="1228599" y="4765973"/>
            <a:ext cx="2054989" cy="1608378"/>
          </a:xfrm>
          <a:prstGeom prst="line">
            <a:avLst/>
          </a:prstGeom>
          <a:ln w="2540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3" name="直接连接符 962"/>
          <p:cNvCxnSpPr/>
          <p:nvPr userDrawn="1"/>
        </p:nvCxnSpPr>
        <p:spPr>
          <a:xfrm>
            <a:off x="9104132" y="4714518"/>
            <a:ext cx="920569" cy="671180"/>
          </a:xfrm>
          <a:prstGeom prst="line">
            <a:avLst/>
          </a:prstGeom>
          <a:ln w="190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8" name="直接连接符 967"/>
          <p:cNvCxnSpPr/>
          <p:nvPr userDrawn="1"/>
        </p:nvCxnSpPr>
        <p:spPr>
          <a:xfrm flipH="1">
            <a:off x="7473990" y="2561160"/>
            <a:ext cx="320491" cy="4534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0" name="直接连接符 969"/>
          <p:cNvCxnSpPr/>
          <p:nvPr userDrawn="1"/>
        </p:nvCxnSpPr>
        <p:spPr>
          <a:xfrm flipH="1" flipV="1">
            <a:off x="7157093" y="3102332"/>
            <a:ext cx="380693" cy="86275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2" name="直接连接符 971"/>
          <p:cNvCxnSpPr/>
          <p:nvPr userDrawn="1"/>
        </p:nvCxnSpPr>
        <p:spPr>
          <a:xfrm>
            <a:off x="4759617" y="1646180"/>
            <a:ext cx="135371" cy="63675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4" name="直接连接符 973"/>
          <p:cNvCxnSpPr/>
          <p:nvPr userDrawn="1"/>
        </p:nvCxnSpPr>
        <p:spPr>
          <a:xfrm>
            <a:off x="4188621" y="2338926"/>
            <a:ext cx="365752" cy="59502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2" name="直接连接符 981"/>
          <p:cNvCxnSpPr/>
          <p:nvPr userDrawn="1"/>
        </p:nvCxnSpPr>
        <p:spPr>
          <a:xfrm>
            <a:off x="4412681" y="1883428"/>
            <a:ext cx="280693" cy="10954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0" name="直接连接符 959"/>
          <p:cNvCxnSpPr/>
          <p:nvPr userDrawn="1"/>
        </p:nvCxnSpPr>
        <p:spPr>
          <a:xfrm flipH="1">
            <a:off x="7158114" y="1495605"/>
            <a:ext cx="239672" cy="10721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2" name="直接连接符 961"/>
          <p:cNvCxnSpPr/>
          <p:nvPr userDrawn="1"/>
        </p:nvCxnSpPr>
        <p:spPr>
          <a:xfrm flipH="1">
            <a:off x="7081412" y="2264263"/>
            <a:ext cx="248362" cy="7672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7" name="直接连接符 966"/>
          <p:cNvCxnSpPr/>
          <p:nvPr userDrawn="1"/>
        </p:nvCxnSpPr>
        <p:spPr>
          <a:xfrm flipV="1">
            <a:off x="4664366" y="2813058"/>
            <a:ext cx="124826" cy="7287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1" name="椭圆 970"/>
          <p:cNvSpPr/>
          <p:nvPr userDrawn="1"/>
        </p:nvSpPr>
        <p:spPr>
          <a:xfrm rot="4211089">
            <a:off x="8145949" y="164928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3" name="椭圆 972"/>
          <p:cNvSpPr/>
          <p:nvPr userDrawn="1"/>
        </p:nvSpPr>
        <p:spPr>
          <a:xfrm rot="4211089">
            <a:off x="8194262" y="1825198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5" name="椭圆 974"/>
          <p:cNvSpPr/>
          <p:nvPr userDrawn="1"/>
        </p:nvSpPr>
        <p:spPr>
          <a:xfrm rot="3795877">
            <a:off x="8156697" y="1837317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6" name="椭圆 975"/>
          <p:cNvSpPr/>
          <p:nvPr userDrawn="1"/>
        </p:nvSpPr>
        <p:spPr>
          <a:xfrm rot="2411089">
            <a:off x="7815414" y="1710717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7" name="椭圆 976"/>
          <p:cNvSpPr/>
          <p:nvPr userDrawn="1"/>
        </p:nvSpPr>
        <p:spPr>
          <a:xfrm rot="2411089">
            <a:off x="7974267" y="1840026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8" name="椭圆 977"/>
          <p:cNvSpPr/>
          <p:nvPr userDrawn="1"/>
        </p:nvSpPr>
        <p:spPr>
          <a:xfrm rot="1995877">
            <a:off x="6598193" y="2075155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9" name="椭圆 978"/>
          <p:cNvSpPr/>
          <p:nvPr userDrawn="1"/>
        </p:nvSpPr>
        <p:spPr>
          <a:xfrm rot="6326497" flipH="1">
            <a:off x="7171228" y="174635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" name="椭圆 979"/>
          <p:cNvSpPr/>
          <p:nvPr userDrawn="1"/>
        </p:nvSpPr>
        <p:spPr>
          <a:xfrm rot="6741709" flipH="1">
            <a:off x="8026867" y="1816040"/>
            <a:ext cx="3798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1" name="椭圆 980"/>
          <p:cNvSpPr/>
          <p:nvPr userDrawn="1"/>
        </p:nvSpPr>
        <p:spPr>
          <a:xfrm rot="5268793">
            <a:off x="7645351" y="178153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3" name="椭圆 982"/>
          <p:cNvSpPr/>
          <p:nvPr userDrawn="1"/>
        </p:nvSpPr>
        <p:spPr>
          <a:xfrm rot="5268793">
            <a:off x="7618317" y="192202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4" name="椭圆 983"/>
          <p:cNvSpPr/>
          <p:nvPr userDrawn="1"/>
        </p:nvSpPr>
        <p:spPr>
          <a:xfrm rot="4537342">
            <a:off x="7621305" y="185690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5" name="椭圆 984"/>
          <p:cNvSpPr/>
          <p:nvPr userDrawn="1"/>
        </p:nvSpPr>
        <p:spPr>
          <a:xfrm rot="5268793">
            <a:off x="7515223" y="1878991"/>
            <a:ext cx="124375" cy="24689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6" name="椭圆 985"/>
          <p:cNvSpPr/>
          <p:nvPr userDrawn="1"/>
        </p:nvSpPr>
        <p:spPr>
          <a:xfrm rot="3696325">
            <a:off x="7767226" y="1899772"/>
            <a:ext cx="27011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7" name="椭圆 986"/>
          <p:cNvSpPr/>
          <p:nvPr userDrawn="1"/>
        </p:nvSpPr>
        <p:spPr>
          <a:xfrm rot="768793">
            <a:off x="7821607" y="1958078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8" name="椭圆 987"/>
          <p:cNvSpPr/>
          <p:nvPr userDrawn="1"/>
        </p:nvSpPr>
        <p:spPr>
          <a:xfrm rot="768793">
            <a:off x="7724451" y="1969820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9" name="椭圆 988"/>
          <p:cNvSpPr/>
          <p:nvPr userDrawn="1"/>
        </p:nvSpPr>
        <p:spPr>
          <a:xfrm rot="13443247">
            <a:off x="7608563" y="1816208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0" name="组合 989"/>
          <p:cNvGrpSpPr/>
          <p:nvPr userDrawn="1"/>
        </p:nvGrpSpPr>
        <p:grpSpPr>
          <a:xfrm rot="21378869">
            <a:off x="7134514" y="2494709"/>
            <a:ext cx="639819" cy="159886"/>
            <a:chOff x="10532127" y="1390185"/>
            <a:chExt cx="723329" cy="286738"/>
          </a:xfrm>
        </p:grpSpPr>
        <p:sp>
          <p:nvSpPr>
            <p:cNvPr id="1010" name="椭圆 1009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1" name="椭圆 1010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2" name="椭圆 1011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3" name="椭圆 1012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4" name="椭圆 1013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5" name="椭圆 1014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1" name="组合 990"/>
          <p:cNvGrpSpPr/>
          <p:nvPr userDrawn="1"/>
        </p:nvGrpSpPr>
        <p:grpSpPr>
          <a:xfrm rot="21119449">
            <a:off x="6548325" y="1945389"/>
            <a:ext cx="909258" cy="395622"/>
            <a:chOff x="10613016" y="1554285"/>
            <a:chExt cx="909258" cy="627594"/>
          </a:xfrm>
          <a:solidFill>
            <a:schemeClr val="bg1"/>
          </a:solidFill>
        </p:grpSpPr>
        <p:sp>
          <p:nvSpPr>
            <p:cNvPr id="999" name="椭圆 998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0" name="椭圆 999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1" name="椭圆 1000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2" name="椭圆 1001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3" name="椭圆 1002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4" name="椭圆 1003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5" name="椭圆 1004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6" name="椭圆 1005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7" name="椭圆 1006"/>
            <p:cNvSpPr/>
            <p:nvPr userDrawn="1"/>
          </p:nvSpPr>
          <p:spPr>
            <a:xfrm rot="11607471">
              <a:off x="10928623" y="1554285"/>
              <a:ext cx="53620" cy="52629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8" name="椭圆 1007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9" name="椭圆 1008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2" name="组合 991"/>
          <p:cNvGrpSpPr/>
          <p:nvPr userDrawn="1"/>
        </p:nvGrpSpPr>
        <p:grpSpPr>
          <a:xfrm rot="21378869">
            <a:off x="7449207" y="1953223"/>
            <a:ext cx="641382" cy="134350"/>
            <a:chOff x="10044947" y="1450855"/>
            <a:chExt cx="725096" cy="240943"/>
          </a:xfrm>
        </p:grpSpPr>
        <p:sp>
          <p:nvSpPr>
            <p:cNvPr id="995" name="椭圆 9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6" name="椭圆 9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7" name="椭圆 9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8" name="椭圆 9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3" name="椭圆 992"/>
          <p:cNvSpPr/>
          <p:nvPr userDrawn="1"/>
        </p:nvSpPr>
        <p:spPr>
          <a:xfrm rot="4211089">
            <a:off x="7781026" y="1939154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16" name="组合 1015"/>
          <p:cNvGrpSpPr/>
          <p:nvPr userDrawn="1"/>
        </p:nvGrpSpPr>
        <p:grpSpPr>
          <a:xfrm rot="10468752">
            <a:off x="4932958" y="2500956"/>
            <a:ext cx="909258" cy="395622"/>
            <a:chOff x="10613016" y="1554285"/>
            <a:chExt cx="909258" cy="627594"/>
          </a:xfrm>
          <a:solidFill>
            <a:schemeClr val="bg1"/>
          </a:solidFill>
        </p:grpSpPr>
        <p:sp>
          <p:nvSpPr>
            <p:cNvPr id="1017" name="椭圆 1016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8" name="椭圆 1017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9" name="椭圆 1018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0" name="椭圆 1019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1" name="椭圆 1020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2" name="椭圆 1021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3" name="椭圆 1022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4" name="椭圆 1023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5" name="椭圆 1024"/>
            <p:cNvSpPr/>
            <p:nvPr userDrawn="1"/>
          </p:nvSpPr>
          <p:spPr>
            <a:xfrm rot="11607471">
              <a:off x="10928623" y="1554285"/>
              <a:ext cx="53620" cy="52629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6" name="椭圆 1025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7" name="椭圆 1026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4" name="椭圆 993"/>
          <p:cNvSpPr/>
          <p:nvPr userDrawn="1"/>
        </p:nvSpPr>
        <p:spPr>
          <a:xfrm rot="2411089">
            <a:off x="7253557" y="2038972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5858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31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弧形 42"/>
          <p:cNvSpPr/>
          <p:nvPr userDrawn="1"/>
        </p:nvSpPr>
        <p:spPr>
          <a:xfrm rot="1828483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弧形 43"/>
          <p:cNvSpPr/>
          <p:nvPr userDrawn="1"/>
        </p:nvSpPr>
        <p:spPr>
          <a:xfrm rot="1898160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弧形 44"/>
          <p:cNvSpPr/>
          <p:nvPr userDrawn="1"/>
        </p:nvSpPr>
        <p:spPr>
          <a:xfrm rot="295580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弧形 45"/>
          <p:cNvSpPr/>
          <p:nvPr userDrawn="1"/>
        </p:nvSpPr>
        <p:spPr>
          <a:xfrm rot="1967838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弧形 46"/>
          <p:cNvSpPr/>
          <p:nvPr userDrawn="1"/>
        </p:nvSpPr>
        <p:spPr>
          <a:xfrm rot="2037515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弧形 47"/>
          <p:cNvSpPr/>
          <p:nvPr userDrawn="1"/>
        </p:nvSpPr>
        <p:spPr>
          <a:xfrm rot="21071932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弧形 48"/>
          <p:cNvSpPr/>
          <p:nvPr userDrawn="1"/>
        </p:nvSpPr>
        <p:spPr>
          <a:xfrm rot="865480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弧形 49"/>
          <p:cNvSpPr/>
          <p:nvPr userDrawn="1"/>
        </p:nvSpPr>
        <p:spPr>
          <a:xfrm rot="1562255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弧形 50"/>
          <p:cNvSpPr/>
          <p:nvPr userDrawn="1"/>
        </p:nvSpPr>
        <p:spPr>
          <a:xfrm rot="225902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弧形 51"/>
          <p:cNvSpPr/>
          <p:nvPr userDrawn="1"/>
        </p:nvSpPr>
        <p:spPr>
          <a:xfrm rot="365257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弧形 52"/>
          <p:cNvSpPr/>
          <p:nvPr userDrawn="1"/>
        </p:nvSpPr>
        <p:spPr>
          <a:xfrm rot="434935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弧形 53"/>
          <p:cNvSpPr/>
          <p:nvPr userDrawn="1"/>
        </p:nvSpPr>
        <p:spPr>
          <a:xfrm rot="5046126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弧形 54"/>
          <p:cNvSpPr/>
          <p:nvPr userDrawn="1"/>
        </p:nvSpPr>
        <p:spPr>
          <a:xfrm rot="5742900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弧形 55"/>
          <p:cNvSpPr/>
          <p:nvPr userDrawn="1"/>
        </p:nvSpPr>
        <p:spPr>
          <a:xfrm rot="643967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弧形 56"/>
          <p:cNvSpPr/>
          <p:nvPr userDrawn="1"/>
        </p:nvSpPr>
        <p:spPr>
          <a:xfrm rot="713644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弧形 57"/>
          <p:cNvSpPr/>
          <p:nvPr userDrawn="1"/>
        </p:nvSpPr>
        <p:spPr>
          <a:xfrm rot="783322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弧形 58"/>
          <p:cNvSpPr/>
          <p:nvPr userDrawn="1"/>
        </p:nvSpPr>
        <p:spPr>
          <a:xfrm rot="8529997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弧形 59"/>
          <p:cNvSpPr/>
          <p:nvPr userDrawn="1"/>
        </p:nvSpPr>
        <p:spPr>
          <a:xfrm rot="922677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弧形 60"/>
          <p:cNvSpPr/>
          <p:nvPr userDrawn="1"/>
        </p:nvSpPr>
        <p:spPr>
          <a:xfrm rot="992354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弧形 61"/>
          <p:cNvSpPr/>
          <p:nvPr userDrawn="1"/>
        </p:nvSpPr>
        <p:spPr>
          <a:xfrm rot="1201386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弧形 62"/>
          <p:cNvSpPr/>
          <p:nvPr userDrawn="1"/>
        </p:nvSpPr>
        <p:spPr>
          <a:xfrm rot="1271064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弧形 63"/>
          <p:cNvSpPr/>
          <p:nvPr userDrawn="1"/>
        </p:nvSpPr>
        <p:spPr>
          <a:xfrm rot="1340741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弧形 64"/>
          <p:cNvSpPr/>
          <p:nvPr userDrawn="1"/>
        </p:nvSpPr>
        <p:spPr>
          <a:xfrm rot="14104191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弧形 65"/>
          <p:cNvSpPr/>
          <p:nvPr userDrawn="1"/>
        </p:nvSpPr>
        <p:spPr>
          <a:xfrm rot="1480096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弧形 66"/>
          <p:cNvSpPr/>
          <p:nvPr userDrawn="1"/>
        </p:nvSpPr>
        <p:spPr>
          <a:xfrm rot="16870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弧形 67"/>
          <p:cNvSpPr/>
          <p:nvPr userDrawn="1"/>
        </p:nvSpPr>
        <p:spPr>
          <a:xfrm rot="1062031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弧形 68"/>
          <p:cNvSpPr/>
          <p:nvPr userDrawn="1"/>
        </p:nvSpPr>
        <p:spPr>
          <a:xfrm rot="1131709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弧形 69"/>
          <p:cNvSpPr/>
          <p:nvPr userDrawn="1"/>
        </p:nvSpPr>
        <p:spPr>
          <a:xfrm rot="1549773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弧形 70"/>
          <p:cNvSpPr/>
          <p:nvPr userDrawn="1"/>
        </p:nvSpPr>
        <p:spPr>
          <a:xfrm rot="1619451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弧形 71"/>
          <p:cNvSpPr/>
          <p:nvPr userDrawn="1"/>
        </p:nvSpPr>
        <p:spPr>
          <a:xfrm rot="1689128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弧形 72"/>
          <p:cNvSpPr/>
          <p:nvPr userDrawn="1"/>
        </p:nvSpPr>
        <p:spPr>
          <a:xfrm rot="1758806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6"/>
          <p:cNvSpPr>
            <a:spLocks/>
          </p:cNvSpPr>
          <p:nvPr userDrawn="1"/>
        </p:nvSpPr>
        <p:spPr bwMode="auto">
          <a:xfrm rot="16200000">
            <a:off x="-418164" y="-2314895"/>
            <a:ext cx="13063989" cy="114957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6"/>
          <p:cNvSpPr>
            <a:spLocks/>
          </p:cNvSpPr>
          <p:nvPr userDrawn="1"/>
        </p:nvSpPr>
        <p:spPr bwMode="auto">
          <a:xfrm rot="16768421">
            <a:off x="-535196" y="-2417881"/>
            <a:ext cx="13298054" cy="1170169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6"/>
          <p:cNvSpPr>
            <a:spLocks/>
          </p:cNvSpPr>
          <p:nvPr userDrawn="1"/>
        </p:nvSpPr>
        <p:spPr bwMode="auto">
          <a:xfrm rot="17336842">
            <a:off x="-652229" y="-2520868"/>
            <a:ext cx="13532123" cy="1190766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6"/>
          <p:cNvSpPr>
            <a:spLocks/>
          </p:cNvSpPr>
          <p:nvPr userDrawn="1"/>
        </p:nvSpPr>
        <p:spPr bwMode="auto">
          <a:xfrm rot="17905263">
            <a:off x="-769265" y="-2623851"/>
            <a:ext cx="13766195" cy="121136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6"/>
          <p:cNvSpPr>
            <a:spLocks/>
          </p:cNvSpPr>
          <p:nvPr userDrawn="1"/>
        </p:nvSpPr>
        <p:spPr bwMode="auto">
          <a:xfrm rot="18473684">
            <a:off x="-886301" y="-2726837"/>
            <a:ext cx="14000260" cy="1231960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6"/>
          <p:cNvSpPr>
            <a:spLocks/>
          </p:cNvSpPr>
          <p:nvPr userDrawn="1"/>
        </p:nvSpPr>
        <p:spPr bwMode="auto">
          <a:xfrm rot="19042105">
            <a:off x="-1003339" y="-2829815"/>
            <a:ext cx="14234336" cy="125255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6"/>
          <p:cNvSpPr>
            <a:spLocks/>
          </p:cNvSpPr>
          <p:nvPr userDrawn="1"/>
        </p:nvSpPr>
        <p:spPr bwMode="auto">
          <a:xfrm rot="19610526">
            <a:off x="-1120368" y="-2932802"/>
            <a:ext cx="14468401" cy="1273153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6"/>
          <p:cNvSpPr>
            <a:spLocks/>
          </p:cNvSpPr>
          <p:nvPr userDrawn="1"/>
        </p:nvSpPr>
        <p:spPr bwMode="auto">
          <a:xfrm rot="20178947">
            <a:off x="-1237404" y="-3035784"/>
            <a:ext cx="14702470" cy="1293750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Freeform 6"/>
          <p:cNvSpPr>
            <a:spLocks/>
          </p:cNvSpPr>
          <p:nvPr userDrawn="1"/>
        </p:nvSpPr>
        <p:spPr bwMode="auto">
          <a:xfrm rot="20747368">
            <a:off x="-1354440" y="-3138771"/>
            <a:ext cx="14936535" cy="1314347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Freeform 6"/>
          <p:cNvSpPr>
            <a:spLocks/>
          </p:cNvSpPr>
          <p:nvPr userDrawn="1"/>
        </p:nvSpPr>
        <p:spPr bwMode="auto">
          <a:xfrm rot="21315790">
            <a:off x="-1471473" y="-3241754"/>
            <a:ext cx="15170607" cy="1334944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Freeform 6"/>
          <p:cNvSpPr>
            <a:spLocks/>
          </p:cNvSpPr>
          <p:nvPr userDrawn="1"/>
        </p:nvSpPr>
        <p:spPr bwMode="auto">
          <a:xfrm rot="284211">
            <a:off x="-1588506" y="-3344740"/>
            <a:ext cx="15404672" cy="1355541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Freeform 6"/>
          <p:cNvSpPr>
            <a:spLocks/>
          </p:cNvSpPr>
          <p:nvPr userDrawn="1"/>
        </p:nvSpPr>
        <p:spPr bwMode="auto">
          <a:xfrm rot="852632">
            <a:off x="-1705538" y="-3447723"/>
            <a:ext cx="15638741" cy="1376137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Freeform 6"/>
          <p:cNvSpPr>
            <a:spLocks/>
          </p:cNvSpPr>
          <p:nvPr userDrawn="1"/>
        </p:nvSpPr>
        <p:spPr bwMode="auto">
          <a:xfrm rot="1421053">
            <a:off x="-1822574" y="-3550710"/>
            <a:ext cx="15872806" cy="1396734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6"/>
          <p:cNvSpPr>
            <a:spLocks/>
          </p:cNvSpPr>
          <p:nvPr userDrawn="1"/>
        </p:nvSpPr>
        <p:spPr bwMode="auto">
          <a:xfrm rot="1989474">
            <a:off x="-1939610" y="-3653689"/>
            <a:ext cx="16106875" cy="1417331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6"/>
          <p:cNvSpPr>
            <a:spLocks/>
          </p:cNvSpPr>
          <p:nvPr userDrawn="1"/>
        </p:nvSpPr>
        <p:spPr bwMode="auto">
          <a:xfrm rot="2557895">
            <a:off x="-2056639" y="-3756676"/>
            <a:ext cx="16340944" cy="1437928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6"/>
          <p:cNvSpPr>
            <a:spLocks/>
          </p:cNvSpPr>
          <p:nvPr userDrawn="1"/>
        </p:nvSpPr>
        <p:spPr bwMode="auto">
          <a:xfrm rot="3126316">
            <a:off x="-2173670" y="-3859664"/>
            <a:ext cx="16575004" cy="1458526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Freeform 6"/>
          <p:cNvSpPr>
            <a:spLocks/>
          </p:cNvSpPr>
          <p:nvPr userDrawn="1"/>
        </p:nvSpPr>
        <p:spPr bwMode="auto">
          <a:xfrm rot="3694737">
            <a:off x="-2290706" y="-3962651"/>
            <a:ext cx="16809069" cy="1479123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Freeform 6"/>
          <p:cNvSpPr>
            <a:spLocks/>
          </p:cNvSpPr>
          <p:nvPr userDrawn="1"/>
        </p:nvSpPr>
        <p:spPr bwMode="auto">
          <a:xfrm rot="4263158">
            <a:off x="-2407742" y="-4065630"/>
            <a:ext cx="17043141" cy="1499720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Freeform 6"/>
          <p:cNvSpPr>
            <a:spLocks/>
          </p:cNvSpPr>
          <p:nvPr userDrawn="1"/>
        </p:nvSpPr>
        <p:spPr bwMode="auto">
          <a:xfrm rot="4831579">
            <a:off x="-2524771" y="-4168617"/>
            <a:ext cx="17277206" cy="1520316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6"/>
          <p:cNvSpPr>
            <a:spLocks/>
          </p:cNvSpPr>
          <p:nvPr userDrawn="1"/>
        </p:nvSpPr>
        <p:spPr bwMode="auto">
          <a:xfrm rot="5400000">
            <a:off x="-2641807" y="-4271600"/>
            <a:ext cx="17511275" cy="1540913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Freeform 6"/>
          <p:cNvSpPr>
            <a:spLocks/>
          </p:cNvSpPr>
          <p:nvPr userDrawn="1"/>
        </p:nvSpPr>
        <p:spPr bwMode="auto">
          <a:xfrm rot="5968422">
            <a:off x="-2758843" y="-4374586"/>
            <a:ext cx="17745340" cy="1561510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Freeform 6"/>
          <p:cNvSpPr>
            <a:spLocks/>
          </p:cNvSpPr>
          <p:nvPr userDrawn="1"/>
        </p:nvSpPr>
        <p:spPr bwMode="auto">
          <a:xfrm rot="6536842">
            <a:off x="-2875875" y="-4477573"/>
            <a:ext cx="17979412" cy="1582108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Freeform 6"/>
          <p:cNvSpPr>
            <a:spLocks/>
          </p:cNvSpPr>
          <p:nvPr userDrawn="1"/>
        </p:nvSpPr>
        <p:spPr bwMode="auto">
          <a:xfrm rot="9378948">
            <a:off x="-3461051" y="-4992489"/>
            <a:ext cx="19149760" cy="1685091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Freeform 6"/>
          <p:cNvSpPr>
            <a:spLocks/>
          </p:cNvSpPr>
          <p:nvPr userDrawn="1"/>
        </p:nvSpPr>
        <p:spPr bwMode="auto">
          <a:xfrm rot="9947368">
            <a:off x="-3578080" y="-5095479"/>
            <a:ext cx="19383826" cy="1705688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Freeform 6"/>
          <p:cNvSpPr>
            <a:spLocks/>
          </p:cNvSpPr>
          <p:nvPr userDrawn="1"/>
        </p:nvSpPr>
        <p:spPr bwMode="auto">
          <a:xfrm rot="10515789">
            <a:off x="-3695116" y="-5198458"/>
            <a:ext cx="19617891" cy="1726285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Freeform 6"/>
          <p:cNvSpPr>
            <a:spLocks/>
          </p:cNvSpPr>
          <p:nvPr userDrawn="1"/>
        </p:nvSpPr>
        <p:spPr bwMode="auto">
          <a:xfrm rot="11084211">
            <a:off x="-3812152" y="-5301445"/>
            <a:ext cx="19851959" cy="1746882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6"/>
          <p:cNvSpPr>
            <a:spLocks/>
          </p:cNvSpPr>
          <p:nvPr userDrawn="1"/>
        </p:nvSpPr>
        <p:spPr bwMode="auto">
          <a:xfrm rot="11652632">
            <a:off x="-3929185" y="-5404428"/>
            <a:ext cx="20086028" cy="1767479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Freeform 6"/>
          <p:cNvSpPr>
            <a:spLocks/>
          </p:cNvSpPr>
          <p:nvPr userDrawn="1"/>
        </p:nvSpPr>
        <p:spPr bwMode="auto">
          <a:xfrm rot="16200000">
            <a:off x="248876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Freeform 6"/>
          <p:cNvSpPr>
            <a:spLocks/>
          </p:cNvSpPr>
          <p:nvPr userDrawn="1"/>
        </p:nvSpPr>
        <p:spPr bwMode="auto">
          <a:xfrm rot="16768421">
            <a:off x="278647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Freeform 6"/>
          <p:cNvSpPr>
            <a:spLocks/>
          </p:cNvSpPr>
          <p:nvPr userDrawn="1"/>
        </p:nvSpPr>
        <p:spPr bwMode="auto">
          <a:xfrm rot="17336842">
            <a:off x="367147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Freeform 6"/>
          <p:cNvSpPr>
            <a:spLocks/>
          </p:cNvSpPr>
          <p:nvPr userDrawn="1"/>
        </p:nvSpPr>
        <p:spPr bwMode="auto">
          <a:xfrm rot="17905263">
            <a:off x="511962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Freeform 6"/>
          <p:cNvSpPr>
            <a:spLocks/>
          </p:cNvSpPr>
          <p:nvPr userDrawn="1"/>
        </p:nvSpPr>
        <p:spPr bwMode="auto">
          <a:xfrm rot="18473684">
            <a:off x="709143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Freeform 6"/>
          <p:cNvSpPr>
            <a:spLocks/>
          </p:cNvSpPr>
          <p:nvPr userDrawn="1"/>
        </p:nvSpPr>
        <p:spPr bwMode="auto">
          <a:xfrm rot="19042105">
            <a:off x="953311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Freeform 6"/>
          <p:cNvSpPr>
            <a:spLocks/>
          </p:cNvSpPr>
          <p:nvPr userDrawn="1"/>
        </p:nvSpPr>
        <p:spPr bwMode="auto">
          <a:xfrm rot="19610526">
            <a:off x="1237806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Freeform 6"/>
          <p:cNvSpPr>
            <a:spLocks/>
          </p:cNvSpPr>
          <p:nvPr userDrawn="1"/>
        </p:nvSpPr>
        <p:spPr bwMode="auto">
          <a:xfrm rot="20178947">
            <a:off x="1554866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Freeform 6"/>
          <p:cNvSpPr>
            <a:spLocks/>
          </p:cNvSpPr>
          <p:nvPr userDrawn="1"/>
        </p:nvSpPr>
        <p:spPr bwMode="auto">
          <a:xfrm rot="20747368">
            <a:off x="1895842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6"/>
          <p:cNvSpPr>
            <a:spLocks/>
          </p:cNvSpPr>
          <p:nvPr userDrawn="1"/>
        </p:nvSpPr>
        <p:spPr bwMode="auto">
          <a:xfrm rot="21315790">
            <a:off x="2251436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Freeform 6"/>
          <p:cNvSpPr>
            <a:spLocks/>
          </p:cNvSpPr>
          <p:nvPr userDrawn="1"/>
        </p:nvSpPr>
        <p:spPr bwMode="auto">
          <a:xfrm rot="284211">
            <a:off x="2611948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Freeform 6"/>
          <p:cNvSpPr>
            <a:spLocks/>
          </p:cNvSpPr>
          <p:nvPr userDrawn="1"/>
        </p:nvSpPr>
        <p:spPr bwMode="auto">
          <a:xfrm rot="852632">
            <a:off x="2967541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Freeform 6"/>
          <p:cNvSpPr>
            <a:spLocks/>
          </p:cNvSpPr>
          <p:nvPr userDrawn="1"/>
        </p:nvSpPr>
        <p:spPr bwMode="auto">
          <a:xfrm rot="1421053">
            <a:off x="3308519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Freeform 6"/>
          <p:cNvSpPr>
            <a:spLocks/>
          </p:cNvSpPr>
          <p:nvPr userDrawn="1"/>
        </p:nvSpPr>
        <p:spPr bwMode="auto">
          <a:xfrm rot="1989474">
            <a:off x="3625579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6"/>
          <p:cNvSpPr>
            <a:spLocks/>
          </p:cNvSpPr>
          <p:nvPr userDrawn="1"/>
        </p:nvSpPr>
        <p:spPr bwMode="auto">
          <a:xfrm rot="2557895">
            <a:off x="3910072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6"/>
          <p:cNvSpPr>
            <a:spLocks/>
          </p:cNvSpPr>
          <p:nvPr userDrawn="1"/>
        </p:nvSpPr>
        <p:spPr bwMode="auto">
          <a:xfrm rot="3126316">
            <a:off x="4154239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6"/>
          <p:cNvSpPr>
            <a:spLocks/>
          </p:cNvSpPr>
          <p:nvPr userDrawn="1"/>
        </p:nvSpPr>
        <p:spPr bwMode="auto">
          <a:xfrm rot="3694737">
            <a:off x="4351419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6"/>
          <p:cNvSpPr>
            <a:spLocks/>
          </p:cNvSpPr>
          <p:nvPr userDrawn="1"/>
        </p:nvSpPr>
        <p:spPr bwMode="auto">
          <a:xfrm rot="4263158">
            <a:off x="4496236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6"/>
          <p:cNvSpPr>
            <a:spLocks/>
          </p:cNvSpPr>
          <p:nvPr userDrawn="1"/>
        </p:nvSpPr>
        <p:spPr bwMode="auto">
          <a:xfrm rot="4831579">
            <a:off x="4584736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6"/>
          <p:cNvSpPr>
            <a:spLocks/>
          </p:cNvSpPr>
          <p:nvPr userDrawn="1"/>
        </p:nvSpPr>
        <p:spPr bwMode="auto">
          <a:xfrm rot="5400000">
            <a:off x="4614507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6"/>
          <p:cNvSpPr>
            <a:spLocks/>
          </p:cNvSpPr>
          <p:nvPr userDrawn="1"/>
        </p:nvSpPr>
        <p:spPr bwMode="auto">
          <a:xfrm rot="5968422">
            <a:off x="4584736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"/>
          <p:cNvSpPr>
            <a:spLocks/>
          </p:cNvSpPr>
          <p:nvPr userDrawn="1"/>
        </p:nvSpPr>
        <p:spPr bwMode="auto">
          <a:xfrm rot="6536842">
            <a:off x="4496236" y="90161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Freeform 6"/>
          <p:cNvSpPr>
            <a:spLocks/>
          </p:cNvSpPr>
          <p:nvPr userDrawn="1"/>
        </p:nvSpPr>
        <p:spPr bwMode="auto">
          <a:xfrm rot="7105263">
            <a:off x="4351419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"/>
          <p:cNvSpPr>
            <a:spLocks/>
          </p:cNvSpPr>
          <p:nvPr userDrawn="1"/>
        </p:nvSpPr>
        <p:spPr bwMode="auto">
          <a:xfrm rot="7673685">
            <a:off x="4154239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Freeform 6"/>
          <p:cNvSpPr>
            <a:spLocks/>
          </p:cNvSpPr>
          <p:nvPr userDrawn="1"/>
        </p:nvSpPr>
        <p:spPr bwMode="auto">
          <a:xfrm rot="8242105">
            <a:off x="3910072" y="179880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6"/>
          <p:cNvSpPr>
            <a:spLocks/>
          </p:cNvSpPr>
          <p:nvPr userDrawn="1"/>
        </p:nvSpPr>
        <p:spPr bwMode="auto">
          <a:xfrm rot="8810526">
            <a:off x="3625579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Freeform 6"/>
          <p:cNvSpPr>
            <a:spLocks/>
          </p:cNvSpPr>
          <p:nvPr userDrawn="1"/>
        </p:nvSpPr>
        <p:spPr bwMode="auto">
          <a:xfrm rot="9378948">
            <a:off x="3308519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Freeform 6"/>
          <p:cNvSpPr>
            <a:spLocks/>
          </p:cNvSpPr>
          <p:nvPr userDrawn="1"/>
        </p:nvSpPr>
        <p:spPr bwMode="auto">
          <a:xfrm rot="9947368">
            <a:off x="2967541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6"/>
          <p:cNvSpPr>
            <a:spLocks/>
          </p:cNvSpPr>
          <p:nvPr userDrawn="1"/>
        </p:nvSpPr>
        <p:spPr bwMode="auto">
          <a:xfrm rot="10515789">
            <a:off x="2611948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6"/>
          <p:cNvSpPr>
            <a:spLocks/>
          </p:cNvSpPr>
          <p:nvPr userDrawn="1"/>
        </p:nvSpPr>
        <p:spPr bwMode="auto">
          <a:xfrm rot="11084211">
            <a:off x="2251436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6"/>
          <p:cNvSpPr>
            <a:spLocks/>
          </p:cNvSpPr>
          <p:nvPr userDrawn="1"/>
        </p:nvSpPr>
        <p:spPr bwMode="auto">
          <a:xfrm rot="11652632">
            <a:off x="1895842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Freeform 6"/>
          <p:cNvSpPr>
            <a:spLocks/>
          </p:cNvSpPr>
          <p:nvPr userDrawn="1"/>
        </p:nvSpPr>
        <p:spPr bwMode="auto">
          <a:xfrm rot="12221052">
            <a:off x="1554866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6"/>
          <p:cNvSpPr>
            <a:spLocks/>
          </p:cNvSpPr>
          <p:nvPr userDrawn="1"/>
        </p:nvSpPr>
        <p:spPr bwMode="auto">
          <a:xfrm rot="12789474">
            <a:off x="1237806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Freeform 6"/>
          <p:cNvSpPr>
            <a:spLocks/>
          </p:cNvSpPr>
          <p:nvPr userDrawn="1"/>
        </p:nvSpPr>
        <p:spPr bwMode="auto">
          <a:xfrm rot="13357896">
            <a:off x="953311" y="179880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Freeform 6"/>
          <p:cNvSpPr>
            <a:spLocks/>
          </p:cNvSpPr>
          <p:nvPr userDrawn="1"/>
        </p:nvSpPr>
        <p:spPr bwMode="auto">
          <a:xfrm rot="13926315">
            <a:off x="709143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Freeform 6"/>
          <p:cNvSpPr>
            <a:spLocks/>
          </p:cNvSpPr>
          <p:nvPr userDrawn="1"/>
        </p:nvSpPr>
        <p:spPr bwMode="auto">
          <a:xfrm rot="14494737">
            <a:off x="511962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Freeform 6"/>
          <p:cNvSpPr>
            <a:spLocks/>
          </p:cNvSpPr>
          <p:nvPr userDrawn="1"/>
        </p:nvSpPr>
        <p:spPr bwMode="auto">
          <a:xfrm rot="15063159">
            <a:off x="367147" y="901610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Freeform 6"/>
          <p:cNvSpPr>
            <a:spLocks/>
          </p:cNvSpPr>
          <p:nvPr userDrawn="1"/>
        </p:nvSpPr>
        <p:spPr bwMode="auto">
          <a:xfrm rot="15631578">
            <a:off x="278647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椭圆 179"/>
          <p:cNvSpPr/>
          <p:nvPr userDrawn="1"/>
        </p:nvSpPr>
        <p:spPr>
          <a:xfrm>
            <a:off x="5130921" y="249949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882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2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2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2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2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2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2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2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2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2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2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2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2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2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2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2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2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2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2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2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2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2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2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2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2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2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2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2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2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2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2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2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2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2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2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2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2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2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2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2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2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2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2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2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2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2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2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2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2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2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2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2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2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2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2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2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2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2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2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2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2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2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2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2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2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8044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8607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4262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1608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1699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344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4384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810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3072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21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弧形 42"/>
          <p:cNvSpPr/>
          <p:nvPr userDrawn="1"/>
        </p:nvSpPr>
        <p:spPr>
          <a:xfrm rot="1828483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弧形 43"/>
          <p:cNvSpPr/>
          <p:nvPr userDrawn="1"/>
        </p:nvSpPr>
        <p:spPr>
          <a:xfrm rot="1898160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弧形 44"/>
          <p:cNvSpPr/>
          <p:nvPr userDrawn="1"/>
        </p:nvSpPr>
        <p:spPr>
          <a:xfrm rot="295580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弧形 45"/>
          <p:cNvSpPr/>
          <p:nvPr userDrawn="1"/>
        </p:nvSpPr>
        <p:spPr>
          <a:xfrm rot="1967838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弧形 46"/>
          <p:cNvSpPr/>
          <p:nvPr userDrawn="1"/>
        </p:nvSpPr>
        <p:spPr>
          <a:xfrm rot="2037515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弧形 47"/>
          <p:cNvSpPr/>
          <p:nvPr userDrawn="1"/>
        </p:nvSpPr>
        <p:spPr>
          <a:xfrm rot="21071932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弧形 48"/>
          <p:cNvSpPr/>
          <p:nvPr userDrawn="1"/>
        </p:nvSpPr>
        <p:spPr>
          <a:xfrm rot="865480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弧形 49"/>
          <p:cNvSpPr/>
          <p:nvPr userDrawn="1"/>
        </p:nvSpPr>
        <p:spPr>
          <a:xfrm rot="1562255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弧形 50"/>
          <p:cNvSpPr/>
          <p:nvPr userDrawn="1"/>
        </p:nvSpPr>
        <p:spPr>
          <a:xfrm rot="225902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弧形 51"/>
          <p:cNvSpPr/>
          <p:nvPr userDrawn="1"/>
        </p:nvSpPr>
        <p:spPr>
          <a:xfrm rot="365257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弧形 52"/>
          <p:cNvSpPr/>
          <p:nvPr userDrawn="1"/>
        </p:nvSpPr>
        <p:spPr>
          <a:xfrm rot="434935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弧形 53"/>
          <p:cNvSpPr/>
          <p:nvPr userDrawn="1"/>
        </p:nvSpPr>
        <p:spPr>
          <a:xfrm rot="5046126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弧形 54"/>
          <p:cNvSpPr/>
          <p:nvPr userDrawn="1"/>
        </p:nvSpPr>
        <p:spPr>
          <a:xfrm rot="5742900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弧形 55"/>
          <p:cNvSpPr/>
          <p:nvPr userDrawn="1"/>
        </p:nvSpPr>
        <p:spPr>
          <a:xfrm rot="643967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弧形 56"/>
          <p:cNvSpPr/>
          <p:nvPr userDrawn="1"/>
        </p:nvSpPr>
        <p:spPr>
          <a:xfrm rot="713644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弧形 57"/>
          <p:cNvSpPr/>
          <p:nvPr userDrawn="1"/>
        </p:nvSpPr>
        <p:spPr>
          <a:xfrm rot="783322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弧形 58"/>
          <p:cNvSpPr/>
          <p:nvPr userDrawn="1"/>
        </p:nvSpPr>
        <p:spPr>
          <a:xfrm rot="8529997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弧形 59"/>
          <p:cNvSpPr/>
          <p:nvPr userDrawn="1"/>
        </p:nvSpPr>
        <p:spPr>
          <a:xfrm rot="922677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弧形 60"/>
          <p:cNvSpPr/>
          <p:nvPr userDrawn="1"/>
        </p:nvSpPr>
        <p:spPr>
          <a:xfrm rot="992354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弧形 61"/>
          <p:cNvSpPr/>
          <p:nvPr userDrawn="1"/>
        </p:nvSpPr>
        <p:spPr>
          <a:xfrm rot="1201386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弧形 62"/>
          <p:cNvSpPr/>
          <p:nvPr userDrawn="1"/>
        </p:nvSpPr>
        <p:spPr>
          <a:xfrm rot="1271064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弧形 63"/>
          <p:cNvSpPr/>
          <p:nvPr userDrawn="1"/>
        </p:nvSpPr>
        <p:spPr>
          <a:xfrm rot="1340741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弧形 64"/>
          <p:cNvSpPr/>
          <p:nvPr userDrawn="1"/>
        </p:nvSpPr>
        <p:spPr>
          <a:xfrm rot="14104191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弧形 65"/>
          <p:cNvSpPr/>
          <p:nvPr userDrawn="1"/>
        </p:nvSpPr>
        <p:spPr>
          <a:xfrm rot="1480096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弧形 66"/>
          <p:cNvSpPr/>
          <p:nvPr userDrawn="1"/>
        </p:nvSpPr>
        <p:spPr>
          <a:xfrm rot="16870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弧形 67"/>
          <p:cNvSpPr/>
          <p:nvPr userDrawn="1"/>
        </p:nvSpPr>
        <p:spPr>
          <a:xfrm rot="1062031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弧形 68"/>
          <p:cNvSpPr/>
          <p:nvPr userDrawn="1"/>
        </p:nvSpPr>
        <p:spPr>
          <a:xfrm rot="1131709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弧形 69"/>
          <p:cNvSpPr/>
          <p:nvPr userDrawn="1"/>
        </p:nvSpPr>
        <p:spPr>
          <a:xfrm rot="1549773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弧形 70"/>
          <p:cNvSpPr/>
          <p:nvPr userDrawn="1"/>
        </p:nvSpPr>
        <p:spPr>
          <a:xfrm rot="1619451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弧形 71"/>
          <p:cNvSpPr/>
          <p:nvPr userDrawn="1"/>
        </p:nvSpPr>
        <p:spPr>
          <a:xfrm rot="1689128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弧形 72"/>
          <p:cNvSpPr/>
          <p:nvPr userDrawn="1"/>
        </p:nvSpPr>
        <p:spPr>
          <a:xfrm rot="1758806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6"/>
          <p:cNvSpPr>
            <a:spLocks/>
          </p:cNvSpPr>
          <p:nvPr userDrawn="1"/>
        </p:nvSpPr>
        <p:spPr bwMode="auto">
          <a:xfrm rot="16200000">
            <a:off x="-418164" y="-2314895"/>
            <a:ext cx="13063989" cy="114957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6"/>
          <p:cNvSpPr>
            <a:spLocks/>
          </p:cNvSpPr>
          <p:nvPr userDrawn="1"/>
        </p:nvSpPr>
        <p:spPr bwMode="auto">
          <a:xfrm rot="16768421">
            <a:off x="-535196" y="-2417881"/>
            <a:ext cx="13298054" cy="1170169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6"/>
          <p:cNvSpPr>
            <a:spLocks/>
          </p:cNvSpPr>
          <p:nvPr userDrawn="1"/>
        </p:nvSpPr>
        <p:spPr bwMode="auto">
          <a:xfrm rot="17336842">
            <a:off x="-652229" y="-2520868"/>
            <a:ext cx="13532123" cy="1190766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6"/>
          <p:cNvSpPr>
            <a:spLocks/>
          </p:cNvSpPr>
          <p:nvPr userDrawn="1"/>
        </p:nvSpPr>
        <p:spPr bwMode="auto">
          <a:xfrm rot="17905263">
            <a:off x="-769265" y="-2623851"/>
            <a:ext cx="13766195" cy="121136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6"/>
          <p:cNvSpPr>
            <a:spLocks/>
          </p:cNvSpPr>
          <p:nvPr userDrawn="1"/>
        </p:nvSpPr>
        <p:spPr bwMode="auto">
          <a:xfrm rot="18473684">
            <a:off x="-886301" y="-2726837"/>
            <a:ext cx="14000260" cy="1231960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6"/>
          <p:cNvSpPr>
            <a:spLocks/>
          </p:cNvSpPr>
          <p:nvPr userDrawn="1"/>
        </p:nvSpPr>
        <p:spPr bwMode="auto">
          <a:xfrm rot="19042105">
            <a:off x="-1003339" y="-2829815"/>
            <a:ext cx="14234336" cy="125255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6"/>
          <p:cNvSpPr>
            <a:spLocks/>
          </p:cNvSpPr>
          <p:nvPr userDrawn="1"/>
        </p:nvSpPr>
        <p:spPr bwMode="auto">
          <a:xfrm rot="19610526">
            <a:off x="-1120368" y="-2932802"/>
            <a:ext cx="14468401" cy="1273153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6"/>
          <p:cNvSpPr>
            <a:spLocks/>
          </p:cNvSpPr>
          <p:nvPr userDrawn="1"/>
        </p:nvSpPr>
        <p:spPr bwMode="auto">
          <a:xfrm rot="20178947">
            <a:off x="-1237404" y="-3035784"/>
            <a:ext cx="14702470" cy="1293750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Freeform 6"/>
          <p:cNvSpPr>
            <a:spLocks/>
          </p:cNvSpPr>
          <p:nvPr userDrawn="1"/>
        </p:nvSpPr>
        <p:spPr bwMode="auto">
          <a:xfrm rot="20747368">
            <a:off x="-1354440" y="-3138771"/>
            <a:ext cx="14936535" cy="1314347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Freeform 6"/>
          <p:cNvSpPr>
            <a:spLocks/>
          </p:cNvSpPr>
          <p:nvPr userDrawn="1"/>
        </p:nvSpPr>
        <p:spPr bwMode="auto">
          <a:xfrm rot="21315790">
            <a:off x="-1471473" y="-3241754"/>
            <a:ext cx="15170607" cy="1334944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Freeform 6"/>
          <p:cNvSpPr>
            <a:spLocks/>
          </p:cNvSpPr>
          <p:nvPr userDrawn="1"/>
        </p:nvSpPr>
        <p:spPr bwMode="auto">
          <a:xfrm rot="284211">
            <a:off x="-1588506" y="-3344740"/>
            <a:ext cx="15404672" cy="1355541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Freeform 6"/>
          <p:cNvSpPr>
            <a:spLocks/>
          </p:cNvSpPr>
          <p:nvPr userDrawn="1"/>
        </p:nvSpPr>
        <p:spPr bwMode="auto">
          <a:xfrm rot="852632">
            <a:off x="-1705538" y="-3447723"/>
            <a:ext cx="15638741" cy="1376137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Freeform 6"/>
          <p:cNvSpPr>
            <a:spLocks/>
          </p:cNvSpPr>
          <p:nvPr userDrawn="1"/>
        </p:nvSpPr>
        <p:spPr bwMode="auto">
          <a:xfrm rot="1421053">
            <a:off x="-1822574" y="-3550710"/>
            <a:ext cx="15872806" cy="1396734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6"/>
          <p:cNvSpPr>
            <a:spLocks/>
          </p:cNvSpPr>
          <p:nvPr userDrawn="1"/>
        </p:nvSpPr>
        <p:spPr bwMode="auto">
          <a:xfrm rot="1989474">
            <a:off x="-1939610" y="-3653689"/>
            <a:ext cx="16106875" cy="1417331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6"/>
          <p:cNvSpPr>
            <a:spLocks/>
          </p:cNvSpPr>
          <p:nvPr userDrawn="1"/>
        </p:nvSpPr>
        <p:spPr bwMode="auto">
          <a:xfrm rot="2557895">
            <a:off x="-2056639" y="-3756676"/>
            <a:ext cx="16340944" cy="1437928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6"/>
          <p:cNvSpPr>
            <a:spLocks/>
          </p:cNvSpPr>
          <p:nvPr userDrawn="1"/>
        </p:nvSpPr>
        <p:spPr bwMode="auto">
          <a:xfrm rot="3126316">
            <a:off x="-2173670" y="-3859664"/>
            <a:ext cx="16575004" cy="1458526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Freeform 6"/>
          <p:cNvSpPr>
            <a:spLocks/>
          </p:cNvSpPr>
          <p:nvPr userDrawn="1"/>
        </p:nvSpPr>
        <p:spPr bwMode="auto">
          <a:xfrm rot="3694737">
            <a:off x="-2290706" y="-3962651"/>
            <a:ext cx="16809069" cy="1479123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Freeform 6"/>
          <p:cNvSpPr>
            <a:spLocks/>
          </p:cNvSpPr>
          <p:nvPr userDrawn="1"/>
        </p:nvSpPr>
        <p:spPr bwMode="auto">
          <a:xfrm rot="4263158">
            <a:off x="-2407742" y="-4065630"/>
            <a:ext cx="17043141" cy="1499720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Freeform 6"/>
          <p:cNvSpPr>
            <a:spLocks/>
          </p:cNvSpPr>
          <p:nvPr userDrawn="1"/>
        </p:nvSpPr>
        <p:spPr bwMode="auto">
          <a:xfrm rot="4831579">
            <a:off x="-2524771" y="-4168617"/>
            <a:ext cx="17277206" cy="1520316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6"/>
          <p:cNvSpPr>
            <a:spLocks/>
          </p:cNvSpPr>
          <p:nvPr userDrawn="1"/>
        </p:nvSpPr>
        <p:spPr bwMode="auto">
          <a:xfrm rot="5400000">
            <a:off x="-2641807" y="-4271600"/>
            <a:ext cx="17511275" cy="1540913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Freeform 6"/>
          <p:cNvSpPr>
            <a:spLocks/>
          </p:cNvSpPr>
          <p:nvPr userDrawn="1"/>
        </p:nvSpPr>
        <p:spPr bwMode="auto">
          <a:xfrm rot="5968422">
            <a:off x="-2758843" y="-4374586"/>
            <a:ext cx="17745340" cy="1561510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Freeform 6"/>
          <p:cNvSpPr>
            <a:spLocks/>
          </p:cNvSpPr>
          <p:nvPr userDrawn="1"/>
        </p:nvSpPr>
        <p:spPr bwMode="auto">
          <a:xfrm rot="6536842">
            <a:off x="-2875875" y="-4477573"/>
            <a:ext cx="17979412" cy="1582108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Freeform 6"/>
          <p:cNvSpPr>
            <a:spLocks/>
          </p:cNvSpPr>
          <p:nvPr userDrawn="1"/>
        </p:nvSpPr>
        <p:spPr bwMode="auto">
          <a:xfrm rot="9378948">
            <a:off x="-3461051" y="-4992489"/>
            <a:ext cx="19149760" cy="1685091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Freeform 6"/>
          <p:cNvSpPr>
            <a:spLocks/>
          </p:cNvSpPr>
          <p:nvPr userDrawn="1"/>
        </p:nvSpPr>
        <p:spPr bwMode="auto">
          <a:xfrm rot="9947368">
            <a:off x="-3578080" y="-5095479"/>
            <a:ext cx="19383826" cy="1705688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Freeform 6"/>
          <p:cNvSpPr>
            <a:spLocks/>
          </p:cNvSpPr>
          <p:nvPr userDrawn="1"/>
        </p:nvSpPr>
        <p:spPr bwMode="auto">
          <a:xfrm rot="10515789">
            <a:off x="-3695116" y="-5198458"/>
            <a:ext cx="19617891" cy="1726285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Freeform 6"/>
          <p:cNvSpPr>
            <a:spLocks/>
          </p:cNvSpPr>
          <p:nvPr userDrawn="1"/>
        </p:nvSpPr>
        <p:spPr bwMode="auto">
          <a:xfrm rot="11084211">
            <a:off x="-3812152" y="-5301445"/>
            <a:ext cx="19851959" cy="1746882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6"/>
          <p:cNvSpPr>
            <a:spLocks/>
          </p:cNvSpPr>
          <p:nvPr userDrawn="1"/>
        </p:nvSpPr>
        <p:spPr bwMode="auto">
          <a:xfrm rot="11652632">
            <a:off x="-3929185" y="-5404428"/>
            <a:ext cx="20086028" cy="1767479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Freeform 6"/>
          <p:cNvSpPr>
            <a:spLocks/>
          </p:cNvSpPr>
          <p:nvPr userDrawn="1"/>
        </p:nvSpPr>
        <p:spPr bwMode="auto">
          <a:xfrm rot="16200000">
            <a:off x="248876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Freeform 6"/>
          <p:cNvSpPr>
            <a:spLocks/>
          </p:cNvSpPr>
          <p:nvPr userDrawn="1"/>
        </p:nvSpPr>
        <p:spPr bwMode="auto">
          <a:xfrm rot="16768421">
            <a:off x="278647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Freeform 6"/>
          <p:cNvSpPr>
            <a:spLocks/>
          </p:cNvSpPr>
          <p:nvPr userDrawn="1"/>
        </p:nvSpPr>
        <p:spPr bwMode="auto">
          <a:xfrm rot="17336842">
            <a:off x="367147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Freeform 6"/>
          <p:cNvSpPr>
            <a:spLocks/>
          </p:cNvSpPr>
          <p:nvPr userDrawn="1"/>
        </p:nvSpPr>
        <p:spPr bwMode="auto">
          <a:xfrm rot="17905263">
            <a:off x="511962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Freeform 6"/>
          <p:cNvSpPr>
            <a:spLocks/>
          </p:cNvSpPr>
          <p:nvPr userDrawn="1"/>
        </p:nvSpPr>
        <p:spPr bwMode="auto">
          <a:xfrm rot="18473684">
            <a:off x="709143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Freeform 6"/>
          <p:cNvSpPr>
            <a:spLocks/>
          </p:cNvSpPr>
          <p:nvPr userDrawn="1"/>
        </p:nvSpPr>
        <p:spPr bwMode="auto">
          <a:xfrm rot="19042105">
            <a:off x="953311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Freeform 6"/>
          <p:cNvSpPr>
            <a:spLocks/>
          </p:cNvSpPr>
          <p:nvPr userDrawn="1"/>
        </p:nvSpPr>
        <p:spPr bwMode="auto">
          <a:xfrm rot="19610526">
            <a:off x="1237806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Freeform 6"/>
          <p:cNvSpPr>
            <a:spLocks/>
          </p:cNvSpPr>
          <p:nvPr userDrawn="1"/>
        </p:nvSpPr>
        <p:spPr bwMode="auto">
          <a:xfrm rot="20178947">
            <a:off x="1554866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Freeform 6"/>
          <p:cNvSpPr>
            <a:spLocks/>
          </p:cNvSpPr>
          <p:nvPr userDrawn="1"/>
        </p:nvSpPr>
        <p:spPr bwMode="auto">
          <a:xfrm rot="20747368">
            <a:off x="1895842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6"/>
          <p:cNvSpPr>
            <a:spLocks/>
          </p:cNvSpPr>
          <p:nvPr userDrawn="1"/>
        </p:nvSpPr>
        <p:spPr bwMode="auto">
          <a:xfrm rot="21315790">
            <a:off x="2251436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Freeform 6"/>
          <p:cNvSpPr>
            <a:spLocks/>
          </p:cNvSpPr>
          <p:nvPr userDrawn="1"/>
        </p:nvSpPr>
        <p:spPr bwMode="auto">
          <a:xfrm rot="284211">
            <a:off x="2611948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Freeform 6"/>
          <p:cNvSpPr>
            <a:spLocks/>
          </p:cNvSpPr>
          <p:nvPr userDrawn="1"/>
        </p:nvSpPr>
        <p:spPr bwMode="auto">
          <a:xfrm rot="852632">
            <a:off x="2967541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Freeform 6"/>
          <p:cNvSpPr>
            <a:spLocks/>
          </p:cNvSpPr>
          <p:nvPr userDrawn="1"/>
        </p:nvSpPr>
        <p:spPr bwMode="auto">
          <a:xfrm rot="1421053">
            <a:off x="3308519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Freeform 6"/>
          <p:cNvSpPr>
            <a:spLocks/>
          </p:cNvSpPr>
          <p:nvPr userDrawn="1"/>
        </p:nvSpPr>
        <p:spPr bwMode="auto">
          <a:xfrm rot="1989474">
            <a:off x="3625579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6"/>
          <p:cNvSpPr>
            <a:spLocks/>
          </p:cNvSpPr>
          <p:nvPr userDrawn="1"/>
        </p:nvSpPr>
        <p:spPr bwMode="auto">
          <a:xfrm rot="2557895">
            <a:off x="3910072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6"/>
          <p:cNvSpPr>
            <a:spLocks/>
          </p:cNvSpPr>
          <p:nvPr userDrawn="1"/>
        </p:nvSpPr>
        <p:spPr bwMode="auto">
          <a:xfrm rot="3126316">
            <a:off x="4154239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6"/>
          <p:cNvSpPr>
            <a:spLocks/>
          </p:cNvSpPr>
          <p:nvPr userDrawn="1"/>
        </p:nvSpPr>
        <p:spPr bwMode="auto">
          <a:xfrm rot="3694737">
            <a:off x="4351419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6"/>
          <p:cNvSpPr>
            <a:spLocks/>
          </p:cNvSpPr>
          <p:nvPr userDrawn="1"/>
        </p:nvSpPr>
        <p:spPr bwMode="auto">
          <a:xfrm rot="4263158">
            <a:off x="4496236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6"/>
          <p:cNvSpPr>
            <a:spLocks/>
          </p:cNvSpPr>
          <p:nvPr userDrawn="1"/>
        </p:nvSpPr>
        <p:spPr bwMode="auto">
          <a:xfrm rot="4831579">
            <a:off x="4584736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6"/>
          <p:cNvSpPr>
            <a:spLocks/>
          </p:cNvSpPr>
          <p:nvPr userDrawn="1"/>
        </p:nvSpPr>
        <p:spPr bwMode="auto">
          <a:xfrm rot="5400000">
            <a:off x="4614507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6"/>
          <p:cNvSpPr>
            <a:spLocks/>
          </p:cNvSpPr>
          <p:nvPr userDrawn="1"/>
        </p:nvSpPr>
        <p:spPr bwMode="auto">
          <a:xfrm rot="5968422">
            <a:off x="4584736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"/>
          <p:cNvSpPr>
            <a:spLocks/>
          </p:cNvSpPr>
          <p:nvPr userDrawn="1"/>
        </p:nvSpPr>
        <p:spPr bwMode="auto">
          <a:xfrm rot="6536842">
            <a:off x="4496236" y="90161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Freeform 6"/>
          <p:cNvSpPr>
            <a:spLocks/>
          </p:cNvSpPr>
          <p:nvPr userDrawn="1"/>
        </p:nvSpPr>
        <p:spPr bwMode="auto">
          <a:xfrm rot="7105263">
            <a:off x="4351419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"/>
          <p:cNvSpPr>
            <a:spLocks/>
          </p:cNvSpPr>
          <p:nvPr userDrawn="1"/>
        </p:nvSpPr>
        <p:spPr bwMode="auto">
          <a:xfrm rot="7673685">
            <a:off x="4154239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Freeform 6"/>
          <p:cNvSpPr>
            <a:spLocks/>
          </p:cNvSpPr>
          <p:nvPr userDrawn="1"/>
        </p:nvSpPr>
        <p:spPr bwMode="auto">
          <a:xfrm rot="8242105">
            <a:off x="3910072" y="179880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6"/>
          <p:cNvSpPr>
            <a:spLocks/>
          </p:cNvSpPr>
          <p:nvPr userDrawn="1"/>
        </p:nvSpPr>
        <p:spPr bwMode="auto">
          <a:xfrm rot="8810526">
            <a:off x="3625579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Freeform 6"/>
          <p:cNvSpPr>
            <a:spLocks/>
          </p:cNvSpPr>
          <p:nvPr userDrawn="1"/>
        </p:nvSpPr>
        <p:spPr bwMode="auto">
          <a:xfrm rot="9378948">
            <a:off x="3308519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Freeform 6"/>
          <p:cNvSpPr>
            <a:spLocks/>
          </p:cNvSpPr>
          <p:nvPr userDrawn="1"/>
        </p:nvSpPr>
        <p:spPr bwMode="auto">
          <a:xfrm rot="9947368">
            <a:off x="2967541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6"/>
          <p:cNvSpPr>
            <a:spLocks/>
          </p:cNvSpPr>
          <p:nvPr userDrawn="1"/>
        </p:nvSpPr>
        <p:spPr bwMode="auto">
          <a:xfrm rot="10515789">
            <a:off x="2611948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6"/>
          <p:cNvSpPr>
            <a:spLocks/>
          </p:cNvSpPr>
          <p:nvPr userDrawn="1"/>
        </p:nvSpPr>
        <p:spPr bwMode="auto">
          <a:xfrm rot="11084211">
            <a:off x="2251436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6"/>
          <p:cNvSpPr>
            <a:spLocks/>
          </p:cNvSpPr>
          <p:nvPr userDrawn="1"/>
        </p:nvSpPr>
        <p:spPr bwMode="auto">
          <a:xfrm rot="11652632">
            <a:off x="1895842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Freeform 6"/>
          <p:cNvSpPr>
            <a:spLocks/>
          </p:cNvSpPr>
          <p:nvPr userDrawn="1"/>
        </p:nvSpPr>
        <p:spPr bwMode="auto">
          <a:xfrm rot="12221052">
            <a:off x="1554866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6"/>
          <p:cNvSpPr>
            <a:spLocks/>
          </p:cNvSpPr>
          <p:nvPr userDrawn="1"/>
        </p:nvSpPr>
        <p:spPr bwMode="auto">
          <a:xfrm rot="12789474">
            <a:off x="1237806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Freeform 6"/>
          <p:cNvSpPr>
            <a:spLocks/>
          </p:cNvSpPr>
          <p:nvPr userDrawn="1"/>
        </p:nvSpPr>
        <p:spPr bwMode="auto">
          <a:xfrm rot="13357896">
            <a:off x="953311" y="179880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Freeform 6"/>
          <p:cNvSpPr>
            <a:spLocks/>
          </p:cNvSpPr>
          <p:nvPr userDrawn="1"/>
        </p:nvSpPr>
        <p:spPr bwMode="auto">
          <a:xfrm rot="13926315">
            <a:off x="709143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Freeform 6"/>
          <p:cNvSpPr>
            <a:spLocks/>
          </p:cNvSpPr>
          <p:nvPr userDrawn="1"/>
        </p:nvSpPr>
        <p:spPr bwMode="auto">
          <a:xfrm rot="14494737">
            <a:off x="511962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Freeform 6"/>
          <p:cNvSpPr>
            <a:spLocks/>
          </p:cNvSpPr>
          <p:nvPr userDrawn="1"/>
        </p:nvSpPr>
        <p:spPr bwMode="auto">
          <a:xfrm rot="15063159">
            <a:off x="367147" y="901610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Freeform 6"/>
          <p:cNvSpPr>
            <a:spLocks/>
          </p:cNvSpPr>
          <p:nvPr userDrawn="1"/>
        </p:nvSpPr>
        <p:spPr bwMode="auto">
          <a:xfrm rot="15631578">
            <a:off x="278647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椭圆 179"/>
          <p:cNvSpPr/>
          <p:nvPr userDrawn="1"/>
        </p:nvSpPr>
        <p:spPr>
          <a:xfrm>
            <a:off x="5130921" y="249949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9162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2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2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2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2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2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2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2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2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2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2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2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2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2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2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2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2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2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2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2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2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2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2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2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2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2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2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2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2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2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2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2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2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2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2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2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2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2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2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2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2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2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2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2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2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2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2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2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2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2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2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2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2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2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2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2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2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2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2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2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2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2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2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2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2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006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5161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9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51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bg>
      <p:bgPr>
        <a:gradFill flip="none" rotWithShape="1"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543220" cy="1923870"/>
          </a:xfrm>
          <a:prstGeom prst="rect">
            <a:avLst/>
          </a:prstGeom>
        </p:spPr>
      </p:pic>
      <p:sp>
        <p:nvSpPr>
          <p:cNvPr id="162" name="矩形 161"/>
          <p:cNvSpPr/>
          <p:nvPr userDrawn="1"/>
        </p:nvSpPr>
        <p:spPr>
          <a:xfrm>
            <a:off x="0" y="-357995"/>
            <a:ext cx="12312764" cy="692593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>
            <a:off x="-493221" y="-4051618"/>
            <a:ext cx="13308981" cy="11473257"/>
          </a:xfrm>
          <a:prstGeom prst="triangle">
            <a:avLst/>
          </a:prstGeom>
          <a:noFill/>
          <a:ln w="57150">
            <a:gradFill flip="none" rotWithShape="1">
              <a:gsLst>
                <a:gs pos="0">
                  <a:srgbClr val="6DFEFB"/>
                </a:gs>
                <a:gs pos="25000">
                  <a:srgbClr val="6DFEFB"/>
                </a:gs>
                <a:gs pos="50000">
                  <a:srgbClr val="FF8585"/>
                </a:gs>
                <a:gs pos="97070">
                  <a:srgbClr val="6DFEFB"/>
                </a:gs>
                <a:gs pos="75000">
                  <a:srgbClr val="6DFEFB"/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等腰三角形 44"/>
          <p:cNvSpPr/>
          <p:nvPr/>
        </p:nvSpPr>
        <p:spPr>
          <a:xfrm rot="16200000">
            <a:off x="-3479353" y="-2242361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6416000">
            <a:off x="-3477688" y="-242589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6632000">
            <a:off x="-3464503" y="-260895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6848000">
            <a:off x="-3439847" y="-279083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7064000">
            <a:off x="-3403819" y="-297080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7280000">
            <a:off x="-3356564" y="-314815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7496000">
            <a:off x="-3298266" y="-332218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7712000">
            <a:off x="-3229154" y="-349221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7928000">
            <a:off x="-3149504" y="-3657569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18144000">
            <a:off x="-3059627" y="-381759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8360000">
            <a:off x="-2959879" y="-397166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8576000">
            <a:off x="-2850657" y="-411916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rot="18792000">
            <a:off x="-2732385" y="-425952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9008000">
            <a:off x="-2510381" y="-448152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9224000">
            <a:off x="-2370027" y="-459979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rot="19440000">
            <a:off x="-2222527" y="-4709022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9656000">
            <a:off x="-2068459" y="-480876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19872000">
            <a:off x="-1908431" y="-4898644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20088000">
            <a:off x="-1743077" y="-497829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20304000">
            <a:off x="-1573046" y="-504740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20520000">
            <a:off x="-1399012" y="-510570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20736000">
            <a:off x="-1221662" y="-515296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20952000">
            <a:off x="-1041692" y="-518898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21168000">
            <a:off x="-859817" y="-5213642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21384000">
            <a:off x="-676752" y="-522682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>
            <a:off x="-493221" y="-5228493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rot="216000">
            <a:off x="-309947" y="-521863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432000">
            <a:off x="-127655" y="-519728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648000">
            <a:off x="52937" y="-516452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 rot="864000">
            <a:off x="231117" y="-512049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080000">
            <a:off x="406181" y="-506536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1296000">
            <a:off x="577436" y="-4999352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 rot="1512000">
            <a:off x="744211" y="-492271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rot="1728000">
            <a:off x="905842" y="-4835759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 rot="1944000">
            <a:off x="1061695" y="-473882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 rot="2160000">
            <a:off x="1211154" y="-463229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 rot="2375999">
            <a:off x="1353627" y="-451659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等腰三角形 81"/>
          <p:cNvSpPr/>
          <p:nvPr/>
        </p:nvSpPr>
        <p:spPr>
          <a:xfrm rot="2592000">
            <a:off x="1488558" y="-439216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等腰三角形 82"/>
          <p:cNvSpPr/>
          <p:nvPr/>
        </p:nvSpPr>
        <p:spPr>
          <a:xfrm rot="2808000">
            <a:off x="1697439" y="-433655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等腰三角形 83"/>
          <p:cNvSpPr/>
          <p:nvPr/>
        </p:nvSpPr>
        <p:spPr>
          <a:xfrm rot="3024000">
            <a:off x="1820387" y="-419089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等腰三角形 84"/>
          <p:cNvSpPr/>
          <p:nvPr/>
        </p:nvSpPr>
        <p:spPr>
          <a:xfrm rot="3240000">
            <a:off x="1933943" y="-4037809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/>
        </p:nvSpPr>
        <p:spPr>
          <a:xfrm rot="3455999">
            <a:off x="2037665" y="-387789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86"/>
          <p:cNvSpPr/>
          <p:nvPr/>
        </p:nvSpPr>
        <p:spPr>
          <a:xfrm rot="3672000">
            <a:off x="2131140" y="-3711782"/>
            <a:ext cx="13308981" cy="11473259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等腰三角形 87"/>
          <p:cNvSpPr/>
          <p:nvPr/>
        </p:nvSpPr>
        <p:spPr>
          <a:xfrm rot="3888000">
            <a:off x="2213998" y="-354013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等腰三角形 88"/>
          <p:cNvSpPr/>
          <p:nvPr/>
        </p:nvSpPr>
        <p:spPr>
          <a:xfrm rot="4104000">
            <a:off x="2285918" y="-336361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等腰三角形 89"/>
          <p:cNvSpPr/>
          <p:nvPr/>
        </p:nvSpPr>
        <p:spPr>
          <a:xfrm rot="4320000">
            <a:off x="2346611" y="-318292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等腰三角形 90"/>
          <p:cNvSpPr/>
          <p:nvPr/>
        </p:nvSpPr>
        <p:spPr>
          <a:xfrm rot="4535999">
            <a:off x="2395839" y="-299878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等腰三角形 91"/>
          <p:cNvSpPr/>
          <p:nvPr/>
        </p:nvSpPr>
        <p:spPr>
          <a:xfrm rot="4752000">
            <a:off x="2433407" y="-281191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92"/>
          <p:cNvSpPr/>
          <p:nvPr/>
        </p:nvSpPr>
        <p:spPr>
          <a:xfrm rot="4967999">
            <a:off x="2459168" y="-262306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等腰三角形 93"/>
          <p:cNvSpPr/>
          <p:nvPr/>
        </p:nvSpPr>
        <p:spPr>
          <a:xfrm rot="5184000">
            <a:off x="2473019" y="-243295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等腰三角形 94"/>
          <p:cNvSpPr/>
          <p:nvPr/>
        </p:nvSpPr>
        <p:spPr>
          <a:xfrm rot="5400000">
            <a:off x="2474906" y="-2242360"/>
            <a:ext cx="13308982" cy="11473260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等腰三角形 95"/>
          <p:cNvSpPr/>
          <p:nvPr/>
        </p:nvSpPr>
        <p:spPr>
          <a:xfrm rot="5615999">
            <a:off x="2464822" y="-205202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等腰三角形 96"/>
          <p:cNvSpPr/>
          <p:nvPr/>
        </p:nvSpPr>
        <p:spPr>
          <a:xfrm rot="5832000">
            <a:off x="2442807" y="-186269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rot="6047999">
            <a:off x="2408948" y="-167511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等腰三角形 98"/>
          <p:cNvSpPr/>
          <p:nvPr/>
        </p:nvSpPr>
        <p:spPr>
          <a:xfrm rot="6264000">
            <a:off x="2363376" y="-149003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等腰三角形 99"/>
          <p:cNvSpPr/>
          <p:nvPr/>
        </p:nvSpPr>
        <p:spPr>
          <a:xfrm rot="6480000">
            <a:off x="2306274" y="-1308184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等腰三角形 100"/>
          <p:cNvSpPr/>
          <p:nvPr/>
        </p:nvSpPr>
        <p:spPr>
          <a:xfrm rot="6695999">
            <a:off x="2237865" y="-113027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等腰三角形 101"/>
          <p:cNvSpPr/>
          <p:nvPr/>
        </p:nvSpPr>
        <p:spPr>
          <a:xfrm rot="6912000">
            <a:off x="2158419" y="-95701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rot="7127999">
            <a:off x="2068254" y="-78908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等腰三角形 103"/>
          <p:cNvSpPr/>
          <p:nvPr/>
        </p:nvSpPr>
        <p:spPr>
          <a:xfrm rot="7344000">
            <a:off x="1967720" y="-62714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等腰三角形 104"/>
          <p:cNvSpPr/>
          <p:nvPr/>
        </p:nvSpPr>
        <p:spPr>
          <a:xfrm rot="7560000">
            <a:off x="1857216" y="-47184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等腰三角形 105"/>
          <p:cNvSpPr/>
          <p:nvPr/>
        </p:nvSpPr>
        <p:spPr>
          <a:xfrm rot="7775999">
            <a:off x="1737180" y="-32378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等腰三角形 106"/>
          <p:cNvSpPr/>
          <p:nvPr/>
        </p:nvSpPr>
        <p:spPr>
          <a:xfrm rot="7992000">
            <a:off x="1608082" y="-18355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等腰三角形 107"/>
          <p:cNvSpPr/>
          <p:nvPr/>
        </p:nvSpPr>
        <p:spPr>
          <a:xfrm rot="8207999">
            <a:off x="1565589" y="-14105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等腰三角形 108"/>
          <p:cNvSpPr/>
          <p:nvPr/>
        </p:nvSpPr>
        <p:spPr>
          <a:xfrm rot="8424000">
            <a:off x="1425360" y="-1196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等腰三角形 109"/>
          <p:cNvSpPr/>
          <p:nvPr/>
        </p:nvSpPr>
        <p:spPr>
          <a:xfrm rot="8640000">
            <a:off x="1277299" y="108074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等腰三角形 110"/>
          <p:cNvSpPr/>
          <p:nvPr/>
        </p:nvSpPr>
        <p:spPr>
          <a:xfrm rot="8855999">
            <a:off x="1121991" y="21857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等腰三角形 111"/>
          <p:cNvSpPr/>
          <p:nvPr/>
        </p:nvSpPr>
        <p:spPr>
          <a:xfrm rot="9072000">
            <a:off x="960053" y="319113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等腰三角形 112"/>
          <p:cNvSpPr/>
          <p:nvPr/>
        </p:nvSpPr>
        <p:spPr>
          <a:xfrm rot="9287999">
            <a:off x="792124" y="409279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等腰三角形 113"/>
          <p:cNvSpPr/>
          <p:nvPr/>
        </p:nvSpPr>
        <p:spPr>
          <a:xfrm rot="9504000">
            <a:off x="618861" y="488724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等腰三角形 114"/>
          <p:cNvSpPr/>
          <p:nvPr/>
        </p:nvSpPr>
        <p:spPr>
          <a:xfrm rot="9720000">
            <a:off x="440954" y="557132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等腰三角形 115"/>
          <p:cNvSpPr/>
          <p:nvPr/>
        </p:nvSpPr>
        <p:spPr>
          <a:xfrm rot="9935999">
            <a:off x="259102" y="61423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等腰三角形 116"/>
          <p:cNvSpPr/>
          <p:nvPr/>
        </p:nvSpPr>
        <p:spPr>
          <a:xfrm rot="10151999">
            <a:off x="74024" y="65980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等腰三角形 117"/>
          <p:cNvSpPr/>
          <p:nvPr/>
        </p:nvSpPr>
        <p:spPr>
          <a:xfrm rot="10367999">
            <a:off x="-113550" y="69366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118"/>
          <p:cNvSpPr/>
          <p:nvPr/>
        </p:nvSpPr>
        <p:spPr>
          <a:xfrm rot="10584000">
            <a:off x="-302882" y="715683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等腰三角形 119"/>
          <p:cNvSpPr/>
          <p:nvPr/>
        </p:nvSpPr>
        <p:spPr>
          <a:xfrm rot="10800000">
            <a:off x="-493222" y="72576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FF8585"/>
                </a:gs>
                <a:gs pos="97070">
                  <a:srgbClr val="FF858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rot="11016000">
            <a:off x="-683819" y="723879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等腰三角形 162"/>
          <p:cNvSpPr/>
          <p:nvPr/>
        </p:nvSpPr>
        <p:spPr>
          <a:xfrm rot="11231999">
            <a:off x="-873922" y="71002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等腰三角形 163"/>
          <p:cNvSpPr/>
          <p:nvPr/>
        </p:nvSpPr>
        <p:spPr>
          <a:xfrm rot="11447999">
            <a:off x="-1062779" y="68426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等腰三角形 164"/>
          <p:cNvSpPr/>
          <p:nvPr/>
        </p:nvSpPr>
        <p:spPr>
          <a:xfrm rot="11664000">
            <a:off x="-1249649" y="646699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等腰三角形 165"/>
          <p:cNvSpPr/>
          <p:nvPr/>
        </p:nvSpPr>
        <p:spPr>
          <a:xfrm rot="11880000">
            <a:off x="-1433787" y="59747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等腰三角形 166"/>
          <p:cNvSpPr/>
          <p:nvPr/>
        </p:nvSpPr>
        <p:spPr>
          <a:xfrm rot="12096000">
            <a:off x="-1614473" y="53677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等腰三角形 167"/>
          <p:cNvSpPr/>
          <p:nvPr/>
        </p:nvSpPr>
        <p:spPr>
          <a:xfrm rot="12311999">
            <a:off x="-1790989" y="46486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等腰三角形 168"/>
          <p:cNvSpPr/>
          <p:nvPr/>
        </p:nvSpPr>
        <p:spPr>
          <a:xfrm rot="12527999">
            <a:off x="-1962645" y="38200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等腰三角形 169"/>
          <p:cNvSpPr/>
          <p:nvPr/>
        </p:nvSpPr>
        <p:spPr>
          <a:xfrm rot="12744000">
            <a:off x="-2128757" y="28852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等腰三角形 170"/>
          <p:cNvSpPr/>
          <p:nvPr/>
        </p:nvSpPr>
        <p:spPr>
          <a:xfrm rot="12960000">
            <a:off x="-2288672" y="18480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等腰三角形 171"/>
          <p:cNvSpPr/>
          <p:nvPr/>
        </p:nvSpPr>
        <p:spPr>
          <a:xfrm rot="13176000">
            <a:off x="-2441758" y="7124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等腰三角形 172"/>
          <p:cNvSpPr/>
          <p:nvPr/>
        </p:nvSpPr>
        <p:spPr>
          <a:xfrm rot="13391999">
            <a:off x="-2587412" y="-5170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等腰三角形 173"/>
          <p:cNvSpPr/>
          <p:nvPr/>
        </p:nvSpPr>
        <p:spPr>
          <a:xfrm rot="13607999">
            <a:off x="-2643028" y="-260583"/>
            <a:ext cx="13308979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等腰三角形 174"/>
          <p:cNvSpPr/>
          <p:nvPr/>
        </p:nvSpPr>
        <p:spPr>
          <a:xfrm rot="13824000">
            <a:off x="-2767450" y="-395509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等腰三角形 175"/>
          <p:cNvSpPr/>
          <p:nvPr/>
        </p:nvSpPr>
        <p:spPr>
          <a:xfrm rot="14040000">
            <a:off x="-2883152" y="-53798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等腰三角形 176"/>
          <p:cNvSpPr/>
          <p:nvPr/>
        </p:nvSpPr>
        <p:spPr>
          <a:xfrm rot="14256000">
            <a:off x="-2989683" y="-687446"/>
            <a:ext cx="13308981" cy="11473259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等腰三角形 177"/>
          <p:cNvSpPr/>
          <p:nvPr/>
        </p:nvSpPr>
        <p:spPr>
          <a:xfrm rot="14471999">
            <a:off x="-3086617" y="-84329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等腰三角形 178"/>
          <p:cNvSpPr/>
          <p:nvPr/>
        </p:nvSpPr>
        <p:spPr>
          <a:xfrm rot="14687999">
            <a:off x="-3173575" y="-100493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等腰三角形 179"/>
          <p:cNvSpPr/>
          <p:nvPr/>
        </p:nvSpPr>
        <p:spPr>
          <a:xfrm rot="14904000">
            <a:off x="-3250212" y="-1171703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等腰三角形 180"/>
          <p:cNvSpPr/>
          <p:nvPr/>
        </p:nvSpPr>
        <p:spPr>
          <a:xfrm rot="15120000">
            <a:off x="-3316227" y="-134295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等腰三角形 181"/>
          <p:cNvSpPr/>
          <p:nvPr/>
        </p:nvSpPr>
        <p:spPr>
          <a:xfrm rot="15335999">
            <a:off x="-3371356" y="-1518021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等腰三角形 182"/>
          <p:cNvSpPr/>
          <p:nvPr/>
        </p:nvSpPr>
        <p:spPr>
          <a:xfrm rot="15551999">
            <a:off x="-3415386" y="-169620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等腰三角形 183"/>
          <p:cNvSpPr/>
          <p:nvPr/>
        </p:nvSpPr>
        <p:spPr>
          <a:xfrm rot="15767999">
            <a:off x="-3448139" y="-1876794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等腰三角形 184"/>
          <p:cNvSpPr/>
          <p:nvPr/>
        </p:nvSpPr>
        <p:spPr>
          <a:xfrm rot="15984000">
            <a:off x="-3469491" y="-205908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等腰三角形 185"/>
          <p:cNvSpPr/>
          <p:nvPr userDrawn="1"/>
        </p:nvSpPr>
        <p:spPr>
          <a:xfrm rot="10800000">
            <a:off x="5274742" y="2788098"/>
            <a:ext cx="1776525" cy="1531489"/>
          </a:xfrm>
          <a:prstGeom prst="triangle">
            <a:avLst/>
          </a:prstGeom>
          <a:blipFill dpi="0" rotWithShape="0">
            <a:blip r:embed="rId3"/>
            <a:srcRect/>
            <a:tile tx="0" ty="0" sx="100000" sy="100000" flip="none" algn="t"/>
          </a:blipFill>
          <a:ln w="57150">
            <a:gradFill flip="none" rotWithShape="1">
              <a:gsLst>
                <a:gs pos="0">
                  <a:schemeClr val="bg1"/>
                </a:gs>
                <a:gs pos="25000">
                  <a:srgbClr val="6DFEFB"/>
                </a:gs>
                <a:gs pos="50000">
                  <a:schemeClr val="bg1"/>
                </a:gs>
                <a:gs pos="97070">
                  <a:srgbClr val="6DFEFB"/>
                </a:gs>
                <a:gs pos="75000">
                  <a:srgbClr val="6DFEFB"/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280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3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3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3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3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3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3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3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3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3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3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3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3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3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3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3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3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3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3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3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3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3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3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3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3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3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3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3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3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3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3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3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3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3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3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3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3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3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3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3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3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3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3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3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3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3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3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3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3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3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3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3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3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3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3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3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3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3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3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3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3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3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3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3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3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3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3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3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3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3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3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3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3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3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3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3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3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3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3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3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3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3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3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3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3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2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6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9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bg>
      <p:bgPr>
        <a:gradFill flip="none" rotWithShape="1"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690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3" name="矩形 42"/>
          <p:cNvSpPr/>
          <p:nvPr userDrawn="1"/>
        </p:nvSpPr>
        <p:spPr>
          <a:xfrm>
            <a:off x="-10759" y="-10757"/>
            <a:ext cx="8731443" cy="6383214"/>
          </a:xfrm>
          <a:prstGeom prst="rect">
            <a:avLst/>
          </a:prstGeom>
          <a:ln>
            <a:gradFill>
              <a:gsLst>
                <a:gs pos="5000">
                  <a:srgbClr val="6DFEFB"/>
                </a:gs>
                <a:gs pos="42000">
                  <a:srgbClr val="BB1055">
                    <a:alpha val="0"/>
                  </a:srgbClr>
                </a:gs>
                <a:gs pos="76000">
                  <a:srgbClr val="BB1055">
                    <a:alpha val="62000"/>
                  </a:srgbClr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4" name="矩形 43"/>
          <p:cNvSpPr/>
          <p:nvPr userDrawn="1"/>
        </p:nvSpPr>
        <p:spPr>
          <a:xfrm>
            <a:off x="-10758" y="-10758"/>
            <a:ext cx="8130106" cy="5943600"/>
          </a:xfrm>
          <a:prstGeom prst="rect">
            <a:avLst/>
          </a:prstGeom>
          <a:ln>
            <a:gradFill>
              <a:gsLst>
                <a:gs pos="5000">
                  <a:srgbClr val="BB1055"/>
                </a:gs>
                <a:gs pos="42000">
                  <a:srgbClr val="BB1055">
                    <a:alpha val="0"/>
                  </a:srgbClr>
                </a:gs>
                <a:gs pos="76000">
                  <a:srgbClr val="BB1055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5" name="矩形 44"/>
          <p:cNvSpPr/>
          <p:nvPr userDrawn="1"/>
        </p:nvSpPr>
        <p:spPr>
          <a:xfrm>
            <a:off x="-10758" y="-10759"/>
            <a:ext cx="7540794" cy="5512777"/>
          </a:xfrm>
          <a:prstGeom prst="rect">
            <a:avLst/>
          </a:prstGeom>
          <a:ln>
            <a:gradFill>
              <a:gsLst>
                <a:gs pos="5000">
                  <a:srgbClr val="BB1055"/>
                </a:gs>
                <a:gs pos="42000">
                  <a:srgbClr val="BB1055">
                    <a:alpha val="0"/>
                  </a:srgbClr>
                </a:gs>
                <a:gs pos="76000">
                  <a:srgbClr val="6DFEFB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6" name="矩形 45"/>
          <p:cNvSpPr/>
          <p:nvPr userDrawn="1"/>
        </p:nvSpPr>
        <p:spPr>
          <a:xfrm>
            <a:off x="-10758" y="-10758"/>
            <a:ext cx="6963508" cy="5090746"/>
          </a:xfrm>
          <a:prstGeom prst="rect">
            <a:avLst/>
          </a:prstGeom>
          <a:ln>
            <a:gradFill>
              <a:gsLst>
                <a:gs pos="5000">
                  <a:srgbClr val="6DFEFB"/>
                </a:gs>
                <a:gs pos="42000">
                  <a:srgbClr val="BB1055">
                    <a:alpha val="0"/>
                  </a:srgbClr>
                </a:gs>
                <a:gs pos="76000">
                  <a:srgbClr val="BB1055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48" name="组合 47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6" name="矩形 85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-3110446" y="-3449690"/>
            <a:ext cx="6581442" cy="6877860"/>
            <a:chOff x="-3110446" y="-3449690"/>
            <a:chExt cx="6581442" cy="6877860"/>
          </a:xfrm>
        </p:grpSpPr>
        <p:grpSp>
          <p:nvGrpSpPr>
            <p:cNvPr id="87" name="组合 86"/>
            <p:cNvGrpSpPr/>
            <p:nvPr userDrawn="1"/>
          </p:nvGrpSpPr>
          <p:grpSpPr>
            <a:xfrm>
              <a:off x="-3110446" y="-3449690"/>
              <a:ext cx="6581442" cy="6877860"/>
              <a:chOff x="2768207" y="281354"/>
              <a:chExt cx="6008790" cy="6279416"/>
            </a:xfrm>
          </p:grpSpPr>
          <p:sp>
            <p:nvSpPr>
              <p:cNvPr id="88" name="Freeform 6"/>
              <p:cNvSpPr>
                <a:spLocks/>
              </p:cNvSpPr>
              <p:nvPr/>
            </p:nvSpPr>
            <p:spPr bwMode="auto">
              <a:xfrm rot="7105263">
                <a:off x="3140319" y="1104772"/>
                <a:ext cx="5264566" cy="463258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6"/>
              <p:cNvSpPr>
                <a:spLocks/>
              </p:cNvSpPr>
              <p:nvPr/>
            </p:nvSpPr>
            <p:spPr bwMode="auto">
              <a:xfrm rot="7673685">
                <a:off x="3106492" y="1075004"/>
                <a:ext cx="5332222" cy="469211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6"/>
              <p:cNvSpPr>
                <a:spLocks/>
              </p:cNvSpPr>
              <p:nvPr/>
            </p:nvSpPr>
            <p:spPr bwMode="auto">
              <a:xfrm rot="8242105">
                <a:off x="3072663" y="1045237"/>
                <a:ext cx="5399879" cy="475165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6"/>
              <p:cNvSpPr>
                <a:spLocks/>
              </p:cNvSpPr>
              <p:nvPr/>
            </p:nvSpPr>
            <p:spPr bwMode="auto">
              <a:xfrm rot="8810526">
                <a:off x="3038834" y="1015469"/>
                <a:ext cx="5467536" cy="481118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92" name="组合 91"/>
              <p:cNvGrpSpPr/>
              <p:nvPr/>
            </p:nvGrpSpPr>
            <p:grpSpPr>
              <a:xfrm>
                <a:off x="2869692" y="822608"/>
                <a:ext cx="5805820" cy="5196909"/>
                <a:chOff x="2869692" y="822608"/>
                <a:chExt cx="5805820" cy="5196909"/>
              </a:xfrm>
            </p:grpSpPr>
            <p:sp>
              <p:nvSpPr>
                <p:cNvPr id="100" name="Freeform 6"/>
                <p:cNvSpPr>
                  <a:spLocks/>
                </p:cNvSpPr>
                <p:nvPr/>
              </p:nvSpPr>
              <p:spPr bwMode="auto">
                <a:xfrm rot="16200000">
                  <a:off x="3884544" y="1759656"/>
                  <a:ext cx="3776117" cy="3322814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Freeform 6"/>
                <p:cNvSpPr>
                  <a:spLocks/>
                </p:cNvSpPr>
                <p:nvPr/>
              </p:nvSpPr>
              <p:spPr bwMode="auto">
                <a:xfrm rot="16768421">
                  <a:off x="3850716" y="1729888"/>
                  <a:ext cx="3843773" cy="3382349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 rot="17336842">
                  <a:off x="3816888" y="1700120"/>
                  <a:ext cx="3911430" cy="3441883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6"/>
                <p:cNvSpPr>
                  <a:spLocks/>
                </p:cNvSpPr>
                <p:nvPr/>
              </p:nvSpPr>
              <p:spPr bwMode="auto">
                <a:xfrm rot="17905263">
                  <a:off x="3783059" y="1670353"/>
                  <a:ext cx="3979088" cy="3501418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6"/>
                <p:cNvSpPr>
                  <a:spLocks/>
                </p:cNvSpPr>
                <p:nvPr/>
              </p:nvSpPr>
              <p:spPr bwMode="auto">
                <a:xfrm rot="18473684">
                  <a:off x="3749230" y="1640585"/>
                  <a:ext cx="4046744" cy="3560953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6"/>
                <p:cNvSpPr>
                  <a:spLocks/>
                </p:cNvSpPr>
                <p:nvPr/>
              </p:nvSpPr>
              <p:spPr bwMode="auto">
                <a:xfrm rot="19042105">
                  <a:off x="3715401" y="1610819"/>
                  <a:ext cx="4114402" cy="3620487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Freeform 6"/>
                <p:cNvSpPr>
                  <a:spLocks/>
                </p:cNvSpPr>
                <p:nvPr/>
              </p:nvSpPr>
              <p:spPr bwMode="auto">
                <a:xfrm rot="19610526">
                  <a:off x="3681574" y="1581051"/>
                  <a:ext cx="4182058" cy="3680022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6"/>
                <p:cNvSpPr>
                  <a:spLocks/>
                </p:cNvSpPr>
                <p:nvPr/>
              </p:nvSpPr>
              <p:spPr bwMode="auto">
                <a:xfrm rot="20178947">
                  <a:off x="3647745" y="1551284"/>
                  <a:ext cx="4249715" cy="3739557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6"/>
                <p:cNvSpPr>
                  <a:spLocks/>
                </p:cNvSpPr>
                <p:nvPr/>
              </p:nvSpPr>
              <p:spPr bwMode="auto">
                <a:xfrm rot="20747368">
                  <a:off x="3613916" y="1521516"/>
                  <a:ext cx="4317371" cy="3799092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Freeform 6"/>
                <p:cNvSpPr>
                  <a:spLocks/>
                </p:cNvSpPr>
                <p:nvPr/>
              </p:nvSpPr>
              <p:spPr bwMode="auto">
                <a:xfrm rot="21315790">
                  <a:off x="3580088" y="1491749"/>
                  <a:ext cx="4385029" cy="3858627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Freeform 6"/>
                <p:cNvSpPr>
                  <a:spLocks/>
                </p:cNvSpPr>
                <p:nvPr/>
              </p:nvSpPr>
              <p:spPr bwMode="auto">
                <a:xfrm rot="284211">
                  <a:off x="3546260" y="1461981"/>
                  <a:ext cx="4452685" cy="3918162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Freeform 6"/>
                <p:cNvSpPr>
                  <a:spLocks/>
                </p:cNvSpPr>
                <p:nvPr/>
              </p:nvSpPr>
              <p:spPr bwMode="auto">
                <a:xfrm rot="852632">
                  <a:off x="3512432" y="1432214"/>
                  <a:ext cx="4520342" cy="397769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" name="Freeform 6"/>
                <p:cNvSpPr>
                  <a:spLocks/>
                </p:cNvSpPr>
                <p:nvPr/>
              </p:nvSpPr>
              <p:spPr bwMode="auto">
                <a:xfrm rot="1421053">
                  <a:off x="3478603" y="1402446"/>
                  <a:ext cx="4587998" cy="403723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" name="Freeform 6"/>
                <p:cNvSpPr>
                  <a:spLocks/>
                </p:cNvSpPr>
                <p:nvPr/>
              </p:nvSpPr>
              <p:spPr bwMode="auto">
                <a:xfrm rot="1989474">
                  <a:off x="3444774" y="1372680"/>
                  <a:ext cx="4655655" cy="409676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" name="Freeform 6"/>
                <p:cNvSpPr>
                  <a:spLocks/>
                </p:cNvSpPr>
                <p:nvPr/>
              </p:nvSpPr>
              <p:spPr bwMode="auto">
                <a:xfrm rot="2557895">
                  <a:off x="3410947" y="1342912"/>
                  <a:ext cx="4723312" cy="415630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" name="Freeform 6"/>
                <p:cNvSpPr>
                  <a:spLocks/>
                </p:cNvSpPr>
                <p:nvPr/>
              </p:nvSpPr>
              <p:spPr bwMode="auto">
                <a:xfrm rot="3126316">
                  <a:off x="3377119" y="1313144"/>
                  <a:ext cx="4790968" cy="421583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Freeform 6"/>
                <p:cNvSpPr>
                  <a:spLocks/>
                </p:cNvSpPr>
                <p:nvPr/>
              </p:nvSpPr>
              <p:spPr bwMode="auto">
                <a:xfrm rot="3694737">
                  <a:off x="3343290" y="1283376"/>
                  <a:ext cx="4858624" cy="427537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6"/>
                <p:cNvSpPr>
                  <a:spLocks/>
                </p:cNvSpPr>
                <p:nvPr/>
              </p:nvSpPr>
              <p:spPr bwMode="auto">
                <a:xfrm rot="4263158">
                  <a:off x="3309461" y="1253610"/>
                  <a:ext cx="4926282" cy="433490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6"/>
                <p:cNvSpPr>
                  <a:spLocks/>
                </p:cNvSpPr>
                <p:nvPr/>
              </p:nvSpPr>
              <p:spPr bwMode="auto">
                <a:xfrm rot="4831579">
                  <a:off x="3275634" y="1223842"/>
                  <a:ext cx="4993938" cy="439444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Freeform 6"/>
                <p:cNvSpPr>
                  <a:spLocks/>
                </p:cNvSpPr>
                <p:nvPr/>
              </p:nvSpPr>
              <p:spPr bwMode="auto">
                <a:xfrm rot="5400000">
                  <a:off x="3241805" y="1194075"/>
                  <a:ext cx="5061595" cy="445397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6"/>
                <p:cNvSpPr>
                  <a:spLocks/>
                </p:cNvSpPr>
                <p:nvPr/>
              </p:nvSpPr>
              <p:spPr bwMode="auto">
                <a:xfrm rot="5968422">
                  <a:off x="3207976" y="1164307"/>
                  <a:ext cx="5129251" cy="451351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Freeform 6"/>
                <p:cNvSpPr>
                  <a:spLocks/>
                </p:cNvSpPr>
                <p:nvPr/>
              </p:nvSpPr>
              <p:spPr bwMode="auto">
                <a:xfrm rot="6536842">
                  <a:off x="3174148" y="1134539"/>
                  <a:ext cx="5196909" cy="4573047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6"/>
                <p:cNvSpPr>
                  <a:spLocks/>
                </p:cNvSpPr>
                <p:nvPr/>
              </p:nvSpPr>
              <p:spPr bwMode="auto">
                <a:xfrm rot="9378948">
                  <a:off x="3005005" y="985703"/>
                  <a:ext cx="5535194" cy="4870720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6"/>
                <p:cNvSpPr>
                  <a:spLocks/>
                </p:cNvSpPr>
                <p:nvPr/>
              </p:nvSpPr>
              <p:spPr bwMode="auto">
                <a:xfrm rot="9947368">
                  <a:off x="2971178" y="955934"/>
                  <a:ext cx="5602850" cy="4930255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6"/>
                <p:cNvSpPr>
                  <a:spLocks/>
                </p:cNvSpPr>
                <p:nvPr/>
              </p:nvSpPr>
              <p:spPr bwMode="auto">
                <a:xfrm rot="10515789">
                  <a:off x="2937349" y="926168"/>
                  <a:ext cx="5670506" cy="4989790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6"/>
                <p:cNvSpPr>
                  <a:spLocks/>
                </p:cNvSpPr>
                <p:nvPr/>
              </p:nvSpPr>
              <p:spPr bwMode="auto">
                <a:xfrm rot="11084211">
                  <a:off x="2903520" y="896400"/>
                  <a:ext cx="5738163" cy="5049325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6"/>
                <p:cNvSpPr>
                  <a:spLocks/>
                </p:cNvSpPr>
                <p:nvPr/>
              </p:nvSpPr>
              <p:spPr bwMode="auto">
                <a:xfrm rot="11652632">
                  <a:off x="2869692" y="866633"/>
                  <a:ext cx="5805820" cy="5108860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93" name="Freeform 6"/>
              <p:cNvSpPr>
                <a:spLocks/>
              </p:cNvSpPr>
              <p:nvPr/>
            </p:nvSpPr>
            <p:spPr bwMode="auto">
              <a:xfrm rot="12221052">
                <a:off x="2835864" y="836865"/>
                <a:ext cx="5873477" cy="516839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6"/>
              <p:cNvSpPr>
                <a:spLocks/>
              </p:cNvSpPr>
              <p:nvPr/>
            </p:nvSpPr>
            <p:spPr bwMode="auto">
              <a:xfrm rot="12789474">
                <a:off x="2802036" y="807098"/>
                <a:ext cx="5941133" cy="5227929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6"/>
              <p:cNvSpPr>
                <a:spLocks/>
              </p:cNvSpPr>
              <p:nvPr/>
            </p:nvSpPr>
            <p:spPr bwMode="auto">
              <a:xfrm rot="13357896">
                <a:off x="2768207" y="777330"/>
                <a:ext cx="6008790" cy="528746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 rot="13926315">
                <a:off x="2734379" y="747563"/>
                <a:ext cx="6076446" cy="534700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6"/>
              <p:cNvSpPr>
                <a:spLocks/>
              </p:cNvSpPr>
              <p:nvPr/>
            </p:nvSpPr>
            <p:spPr bwMode="auto">
              <a:xfrm rot="14494737">
                <a:off x="2700551" y="717795"/>
                <a:ext cx="6144103" cy="540653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6"/>
              <p:cNvSpPr>
                <a:spLocks/>
              </p:cNvSpPr>
              <p:nvPr/>
            </p:nvSpPr>
            <p:spPr bwMode="auto">
              <a:xfrm rot="15063159">
                <a:off x="2666723" y="688028"/>
                <a:ext cx="6211759" cy="5466069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 rot="15631578">
                <a:off x="2632894" y="658260"/>
                <a:ext cx="6279416" cy="552560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8" name="椭圆 167"/>
            <p:cNvSpPr/>
            <p:nvPr userDrawn="1"/>
          </p:nvSpPr>
          <p:spPr>
            <a:xfrm rot="5400000" flipV="1">
              <a:off x="-1149845" y="-1111170"/>
              <a:ext cx="2222340" cy="2222340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565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9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67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4" r:id="rId4"/>
    <p:sldLayoutId id="2147483665" r:id="rId5"/>
    <p:sldLayoutId id="2147483663" r:id="rId6"/>
    <p:sldLayoutId id="2147483686" r:id="rId7"/>
    <p:sldLayoutId id="2147483687" r:id="rId8"/>
    <p:sldLayoutId id="2147483666" r:id="rId9"/>
    <p:sldLayoutId id="2147483662" r:id="rId10"/>
    <p:sldLayoutId id="2147483660" r:id="rId11"/>
    <p:sldLayoutId id="2147483651" r:id="rId12"/>
    <p:sldLayoutId id="2147483652" r:id="rId13"/>
    <p:sldLayoutId id="2147483653" r:id="rId14"/>
    <p:sldLayoutId id="2147483654" r:id="rId15"/>
    <p:sldLayoutId id="2147483655" r:id="rId16"/>
    <p:sldLayoutId id="2147483656" r:id="rId17"/>
    <p:sldLayoutId id="2147483690" r:id="rId18"/>
    <p:sldLayoutId id="2147483657" r:id="rId19"/>
    <p:sldLayoutId id="2147483658" r:id="rId20"/>
    <p:sldLayoutId id="214748365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C56C3-7437-42CA-AF2B-8CF0C5EFA9AA}" type="datetimeFigureOut">
              <a:rPr lang="zh-CN" altLang="en-US" smtClean="0"/>
              <a:t>2020/5/26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D2392-9B12-49D5-A9C6-729F23FBA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21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88" r:id="rId4"/>
    <p:sldLayoutId id="2147483671" r:id="rId5"/>
    <p:sldLayoutId id="2147483672" r:id="rId6"/>
    <p:sldLayoutId id="2147483673" r:id="rId7"/>
    <p:sldLayoutId id="2147483689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00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50095" y="1566302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16200000">
            <a:off x="3028701" y="1566300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6435095">
            <a:off x="3031089" y="1496507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6670189">
            <a:off x="3038240" y="1427038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905284">
            <a:off x="3050121" y="1358221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7140378">
            <a:off x="3066677" y="1290374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7375473">
            <a:off x="3087831" y="1223821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7610568">
            <a:off x="3113482" y="1158867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7845662">
            <a:off x="3143514" y="1095816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8080757">
            <a:off x="3177783" y="1034968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8315851">
            <a:off x="3216130" y="976601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8550946">
            <a:off x="3258373" y="920992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8786041">
            <a:off x="3304321" y="868401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9021135">
            <a:off x="3353752" y="819072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9256230">
            <a:off x="3406441" y="773234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9491324">
            <a:off x="3462138" y="731106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9726419">
            <a:off x="3520584" y="692881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9961514">
            <a:off x="3581504" y="658740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0196608">
            <a:off x="3644616" y="628840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20431703">
            <a:off x="3709623" y="603325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20666797">
            <a:off x="3776222" y="582309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0901892">
            <a:off x="3844101" y="565894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1136987">
            <a:off x="3912945" y="554158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21372081">
            <a:off x="3982428" y="547150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7176">
            <a:off x="4052226" y="544910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42271">
            <a:off x="4122017" y="547441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477365">
            <a:off x="4191471" y="554738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712460">
            <a:off x="4260262" y="566763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947554">
            <a:off x="4328073" y="583462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182649">
            <a:off x="4394583" y="604754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417744">
            <a:off x="4459483" y="630541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652838">
            <a:off x="4522471" y="660704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887933">
            <a:off x="4583248" y="695099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2123027">
            <a:off x="4641534" y="733568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2358122">
            <a:off x="4697054" y="775928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2593217">
            <a:off x="4749550" y="821986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2828311">
            <a:off x="4798776" y="871520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352925" y="2824095"/>
            <a:ext cx="1509485" cy="1122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颠覆</a:t>
            </a:r>
            <a:r>
              <a:rPr lang="zh-CN" altLang="en-US" sz="2400" dirty="0">
                <a:solidFill>
                  <a:schemeClr val="bg1"/>
                </a:solidFill>
                <a:latin typeface="Source Han Sans Bold" panose="020B0800000000000000" pitchFamily="34" charset="-122"/>
                <a:ea typeface="Source Han Sans Bold" panose="020B0800000000000000" pitchFamily="34" charset="-122"/>
              </a:rPr>
              <a:t>。</a:t>
            </a:r>
            <a:endParaRPr lang="en-US" altLang="zh-CN" sz="2400" dirty="0">
              <a:solidFill>
                <a:schemeClr val="bg1"/>
              </a:solidFill>
              <a:latin typeface="Source Han Sans Bold" panose="020B0800000000000000" pitchFamily="34" charset="-122"/>
              <a:ea typeface="Source Han Sans Bold" panose="020B0800000000000000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Source Han Sans Bold" panose="020B0800000000000000" pitchFamily="34" charset="-122"/>
                <a:ea typeface="Source Han Sans Bold" panose="020B0800000000000000" pitchFamily="34" charset="-122"/>
              </a:rPr>
              <a:t>想象力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251801" y="194356"/>
            <a:ext cx="3964929" cy="756696"/>
            <a:chOff x="251801" y="194356"/>
            <a:chExt cx="3964929" cy="756696"/>
          </a:xfrm>
        </p:grpSpPr>
        <p:sp>
          <p:nvSpPr>
            <p:cNvPr id="42" name="文本框 41"/>
            <p:cNvSpPr txBox="1"/>
            <p:nvPr/>
          </p:nvSpPr>
          <p:spPr>
            <a:xfrm>
              <a:off x="278714" y="194356"/>
              <a:ext cx="3938016" cy="530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创意</a:t>
              </a:r>
              <a:r>
                <a:rPr lang="zh-CN" altLang="en-US" sz="2400" spc="200" dirty="0" smtClean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点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78714" y="638146"/>
              <a:ext cx="2344466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CREATIVE POINT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105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3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3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3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3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3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3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3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3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3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2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4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6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1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8" dur="1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1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6" dur="1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2" dur="1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5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8" dur="1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4" dur="1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0" dur="1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6" dur="1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1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8" dur="1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1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4" dur="1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0" dur="1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6" dur="1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9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2" dur="1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8" dur="1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1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4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0" dur="1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3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6" dur="1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2" dur="12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2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2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5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8" dur="1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1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4" dur="1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7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0" dur="1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3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6" dur="1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9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2" dur="1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5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8" dur="1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1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4" dur="1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7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0" dur="1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3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6" dur="1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9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40" grpId="0"/>
      <p:bldP spid="4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F0930"/>
            </a:gs>
            <a:gs pos="58000">
              <a:srgbClr val="180F3A"/>
            </a:gs>
            <a:gs pos="92000">
              <a:srgbClr val="4A113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161287" y="1019992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53000">
                      <a:srgbClr val="0F0B32"/>
                    </a:gs>
                    <a:gs pos="68000">
                      <a:srgbClr val="0F0C33">
                        <a:alpha val="33000"/>
                      </a:srgbClr>
                    </a:gs>
                    <a:gs pos="81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2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53000">
                    <a:srgbClr val="0F0B32"/>
                  </a:gs>
                  <a:gs pos="68000">
                    <a:srgbClr val="0F0C33">
                      <a:alpha val="33000"/>
                    </a:srgbClr>
                  </a:gs>
                  <a:gs pos="81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1244" y="6324514"/>
            <a:ext cx="903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78513" y="5587795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炸裂</a:t>
            </a:r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78513" y="5985960"/>
            <a:ext cx="4122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TWO</a:t>
            </a:r>
            <a:endParaRPr lang="zh-CN" altLang="en-US" sz="1600" dirty="0">
              <a:solidFill>
                <a:schemeClr val="bg1"/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1801" y="194356"/>
            <a:ext cx="1381927" cy="756696"/>
            <a:chOff x="251801" y="194356"/>
            <a:chExt cx="1381927" cy="756696"/>
          </a:xfrm>
        </p:grpSpPr>
        <p:sp>
          <p:nvSpPr>
            <p:cNvPr id="15" name="文本框 14"/>
            <p:cNvSpPr txBox="1"/>
            <p:nvPr/>
          </p:nvSpPr>
          <p:spPr>
            <a:xfrm>
              <a:off x="278714" y="194356"/>
              <a:ext cx="1355014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过渡页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PART TWO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571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9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4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直接连接符 88"/>
          <p:cNvCxnSpPr/>
          <p:nvPr/>
        </p:nvCxnSpPr>
        <p:spPr>
          <a:xfrm>
            <a:off x="-487680" y="1991870"/>
            <a:ext cx="14660880" cy="2503081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-594360" y="1868570"/>
            <a:ext cx="14767560" cy="1465135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flipV="1">
            <a:off x="0" y="4521424"/>
            <a:ext cx="12192000" cy="1592583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 rot="5400000">
            <a:off x="703607" y="1477108"/>
            <a:ext cx="10808678" cy="10808676"/>
            <a:chOff x="703607" y="1477108"/>
            <a:chExt cx="10808678" cy="10808676"/>
          </a:xfrm>
        </p:grpSpPr>
        <p:sp>
          <p:nvSpPr>
            <p:cNvPr id="10" name="椭圆 9"/>
            <p:cNvSpPr/>
            <p:nvPr/>
          </p:nvSpPr>
          <p:spPr>
            <a:xfrm>
              <a:off x="703607" y="1477108"/>
              <a:ext cx="10808678" cy="10808676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椭圆 6"/>
            <p:cNvSpPr/>
            <p:nvPr/>
          </p:nvSpPr>
          <p:spPr>
            <a:xfrm>
              <a:off x="3480322" y="4230376"/>
              <a:ext cx="5255249" cy="5255248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椭圆 7"/>
            <p:cNvSpPr/>
            <p:nvPr/>
          </p:nvSpPr>
          <p:spPr>
            <a:xfrm>
              <a:off x="2508960" y="3259015"/>
              <a:ext cx="7197972" cy="7197970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椭圆 8"/>
            <p:cNvSpPr/>
            <p:nvPr/>
          </p:nvSpPr>
          <p:spPr>
            <a:xfrm>
              <a:off x="1547668" y="2321169"/>
              <a:ext cx="9120556" cy="9120554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59" name="文本框 58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-05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文本框 61"/>
          <p:cNvSpPr txBox="1"/>
          <p:nvPr/>
        </p:nvSpPr>
        <p:spPr>
          <a:xfrm>
            <a:off x="4078513" y="824244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你觉得信号好么</a:t>
            </a:r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4277525" y="1732101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>
            <a:spLocks noChangeAspect="1"/>
          </p:cNvSpPr>
          <p:nvPr/>
        </p:nvSpPr>
        <p:spPr>
          <a:xfrm>
            <a:off x="3422309" y="3146132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>
            <a:spLocks noChangeAspect="1"/>
          </p:cNvSpPr>
          <p:nvPr/>
        </p:nvSpPr>
        <p:spPr>
          <a:xfrm>
            <a:off x="8019709" y="5055290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3244816" y="1529690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Neck: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134252" y="3007009"/>
            <a:ext cx="1297002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Shoulder: </a:t>
            </a:r>
            <a:r>
              <a:rPr lang="en-US" altLang="zh-CN" dirty="0">
                <a:solidFill>
                  <a:srgbClr val="05DAE3"/>
                </a:solidFill>
              </a:rPr>
              <a:t>8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7557096" y="2525624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7428413" y="2661952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Head: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200571" y="4932938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Leg: </a:t>
            </a:r>
            <a:r>
              <a:rPr lang="en-US" altLang="zh-CN" dirty="0">
                <a:solidFill>
                  <a:srgbClr val="FF8585"/>
                </a:solidFill>
              </a:rPr>
              <a:t>6</a:t>
            </a:r>
            <a:endParaRPr lang="zh-CN" altLang="en-US" dirty="0">
              <a:solidFill>
                <a:srgbClr val="FF8585"/>
              </a:solidFill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4358984" y="1855851"/>
            <a:ext cx="1615096" cy="3767709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3000">
                  <a:srgbClr val="05DAE3"/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3508288" y="3212163"/>
            <a:ext cx="2013251" cy="2477428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3000">
                  <a:srgbClr val="05DAE3"/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6492900" y="2552198"/>
            <a:ext cx="1070566" cy="2706901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3000">
                  <a:srgbClr val="05DAE3"/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66" idx="0"/>
          </p:cNvCxnSpPr>
          <p:nvPr/>
        </p:nvCxnSpPr>
        <p:spPr>
          <a:xfrm flipH="1">
            <a:off x="7261951" y="5055290"/>
            <a:ext cx="798488" cy="914096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3000">
                  <a:srgbClr val="05DAE3"/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/>
          <p:cNvSpPr txBox="1"/>
          <p:nvPr/>
        </p:nvSpPr>
        <p:spPr>
          <a:xfrm>
            <a:off x="1462507" y="3333170"/>
            <a:ext cx="192563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8200571" y="5275614"/>
            <a:ext cx="2069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858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</a:p>
          <a:p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940069" y="1852971"/>
            <a:ext cx="2609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7439000" y="2964249"/>
            <a:ext cx="165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9875173" y="503290"/>
            <a:ext cx="2395240" cy="2097847"/>
            <a:chOff x="452035" y="2506053"/>
            <a:chExt cx="2395240" cy="2097847"/>
          </a:xfrm>
        </p:grpSpPr>
        <p:grpSp>
          <p:nvGrpSpPr>
            <p:cNvPr id="94" name="组合 93"/>
            <p:cNvGrpSpPr/>
            <p:nvPr/>
          </p:nvGrpSpPr>
          <p:grpSpPr>
            <a:xfrm>
              <a:off x="683019" y="2506053"/>
              <a:ext cx="1923548" cy="1655455"/>
              <a:chOff x="683019" y="2676199"/>
              <a:chExt cx="1923548" cy="1655455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1016264" y="2676199"/>
                <a:ext cx="1269736" cy="1269736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/>
                    </a:gs>
                    <a:gs pos="100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97" name="组合 96"/>
              <p:cNvGrpSpPr/>
              <p:nvPr/>
            </p:nvGrpSpPr>
            <p:grpSpPr>
              <a:xfrm>
                <a:off x="1328928" y="2972702"/>
                <a:ext cx="618858" cy="618858"/>
                <a:chOff x="1043792" y="2714922"/>
                <a:chExt cx="618858" cy="618858"/>
              </a:xfrm>
            </p:grpSpPr>
            <p:grpSp>
              <p:nvGrpSpPr>
                <p:cNvPr id="99" name="组合 98"/>
                <p:cNvGrpSpPr/>
                <p:nvPr/>
              </p:nvGrpSpPr>
              <p:grpSpPr>
                <a:xfrm>
                  <a:off x="1043792" y="2714922"/>
                  <a:ext cx="618858" cy="618858"/>
                  <a:chOff x="5424229" y="5111127"/>
                  <a:chExt cx="618858" cy="618858"/>
                </a:xfrm>
                <a:noFill/>
              </p:grpSpPr>
              <p:sp>
                <p:nvSpPr>
                  <p:cNvPr id="101" name="Freeform 140"/>
                  <p:cNvSpPr>
                    <a:spLocks noEditPoints="1"/>
                  </p:cNvSpPr>
                  <p:nvPr/>
                </p:nvSpPr>
                <p:spPr bwMode="auto">
                  <a:xfrm>
                    <a:off x="5424229" y="5111127"/>
                    <a:ext cx="618858" cy="618858"/>
                  </a:xfrm>
                  <a:custGeom>
                    <a:avLst/>
                    <a:gdLst>
                      <a:gd name="T0" fmla="*/ 181 w 363"/>
                      <a:gd name="T1" fmla="*/ 0 h 363"/>
                      <a:gd name="T2" fmla="*/ 363 w 363"/>
                      <a:gd name="T3" fmla="*/ 182 h 363"/>
                      <a:gd name="T4" fmla="*/ 181 w 363"/>
                      <a:gd name="T5" fmla="*/ 363 h 363"/>
                      <a:gd name="T6" fmla="*/ 0 w 363"/>
                      <a:gd name="T7" fmla="*/ 182 h 363"/>
                      <a:gd name="T8" fmla="*/ 181 w 363"/>
                      <a:gd name="T9" fmla="*/ 0 h 363"/>
                      <a:gd name="T10" fmla="*/ 304 w 363"/>
                      <a:gd name="T11" fmla="*/ 182 h 363"/>
                      <a:gd name="T12" fmla="*/ 181 w 363"/>
                      <a:gd name="T13" fmla="*/ 59 h 363"/>
                      <a:gd name="T14" fmla="*/ 59 w 363"/>
                      <a:gd name="T15" fmla="*/ 182 h 363"/>
                      <a:gd name="T16" fmla="*/ 181 w 363"/>
                      <a:gd name="T17" fmla="*/ 304 h 363"/>
                      <a:gd name="T18" fmla="*/ 304 w 363"/>
                      <a:gd name="T19" fmla="*/ 182 h 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363">
                        <a:moveTo>
                          <a:pt x="181" y="0"/>
                        </a:moveTo>
                        <a:cubicBezTo>
                          <a:pt x="281" y="0"/>
                          <a:pt x="363" y="82"/>
                          <a:pt x="363" y="182"/>
                        </a:cubicBezTo>
                        <a:cubicBezTo>
                          <a:pt x="363" y="282"/>
                          <a:pt x="281" y="363"/>
                          <a:pt x="181" y="363"/>
                        </a:cubicBezTo>
                        <a:cubicBezTo>
                          <a:pt x="81" y="363"/>
                          <a:pt x="0" y="282"/>
                          <a:pt x="0" y="182"/>
                        </a:cubicBezTo>
                        <a:cubicBezTo>
                          <a:pt x="0" y="82"/>
                          <a:pt x="81" y="0"/>
                          <a:pt x="181" y="0"/>
                        </a:cubicBezTo>
                        <a:close/>
                        <a:moveTo>
                          <a:pt x="304" y="182"/>
                        </a:moveTo>
                        <a:cubicBezTo>
                          <a:pt x="304" y="114"/>
                          <a:pt x="249" y="59"/>
                          <a:pt x="181" y="59"/>
                        </a:cubicBezTo>
                        <a:cubicBezTo>
                          <a:pt x="114" y="59"/>
                          <a:pt x="59" y="114"/>
                          <a:pt x="59" y="182"/>
                        </a:cubicBezTo>
                        <a:cubicBezTo>
                          <a:pt x="59" y="249"/>
                          <a:pt x="114" y="304"/>
                          <a:pt x="181" y="304"/>
                        </a:cubicBezTo>
                        <a:cubicBezTo>
                          <a:pt x="249" y="304"/>
                          <a:pt x="304" y="249"/>
                          <a:pt x="304" y="18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" name="Freeform 142"/>
                  <p:cNvSpPr>
                    <a:spLocks noEditPoints="1"/>
                  </p:cNvSpPr>
                  <p:nvPr/>
                </p:nvSpPr>
                <p:spPr bwMode="auto">
                  <a:xfrm>
                    <a:off x="5585795" y="5274857"/>
                    <a:ext cx="293561" cy="293561"/>
                  </a:xfrm>
                  <a:custGeom>
                    <a:avLst/>
                    <a:gdLst>
                      <a:gd name="T0" fmla="*/ 172 w 172"/>
                      <a:gd name="T1" fmla="*/ 86 h 172"/>
                      <a:gd name="T2" fmla="*/ 86 w 172"/>
                      <a:gd name="T3" fmla="*/ 172 h 172"/>
                      <a:gd name="T4" fmla="*/ 0 w 172"/>
                      <a:gd name="T5" fmla="*/ 86 h 172"/>
                      <a:gd name="T6" fmla="*/ 86 w 172"/>
                      <a:gd name="T7" fmla="*/ 0 h 172"/>
                      <a:gd name="T8" fmla="*/ 172 w 172"/>
                      <a:gd name="T9" fmla="*/ 86 h 172"/>
                      <a:gd name="T10" fmla="*/ 125 w 172"/>
                      <a:gd name="T11" fmla="*/ 143 h 172"/>
                      <a:gd name="T12" fmla="*/ 118 w 172"/>
                      <a:gd name="T13" fmla="*/ 100 h 172"/>
                      <a:gd name="T14" fmla="*/ 149 w 172"/>
                      <a:gd name="T15" fmla="*/ 69 h 172"/>
                      <a:gd name="T16" fmla="*/ 106 w 172"/>
                      <a:gd name="T17" fmla="*/ 63 h 172"/>
                      <a:gd name="T18" fmla="*/ 86 w 172"/>
                      <a:gd name="T19" fmla="*/ 24 h 172"/>
                      <a:gd name="T20" fmla="*/ 67 w 172"/>
                      <a:gd name="T21" fmla="*/ 63 h 172"/>
                      <a:gd name="T22" fmla="*/ 23 w 172"/>
                      <a:gd name="T23" fmla="*/ 69 h 172"/>
                      <a:gd name="T24" fmla="*/ 55 w 172"/>
                      <a:gd name="T25" fmla="*/ 100 h 172"/>
                      <a:gd name="T26" fmla="*/ 47 w 172"/>
                      <a:gd name="T27" fmla="*/ 143 h 172"/>
                      <a:gd name="T28" fmla="*/ 86 w 172"/>
                      <a:gd name="T29" fmla="*/ 123 h 172"/>
                      <a:gd name="T30" fmla="*/ 125 w 172"/>
                      <a:gd name="T31" fmla="*/ 143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72" h="172">
                        <a:moveTo>
                          <a:pt x="172" y="86"/>
                        </a:moveTo>
                        <a:cubicBezTo>
                          <a:pt x="172" y="133"/>
                          <a:pt x="134" y="172"/>
                          <a:pt x="86" y="172"/>
                        </a:cubicBezTo>
                        <a:cubicBezTo>
                          <a:pt x="39" y="172"/>
                          <a:pt x="0" y="133"/>
                          <a:pt x="0" y="86"/>
                        </a:cubicBezTo>
                        <a:cubicBezTo>
                          <a:pt x="0" y="38"/>
                          <a:pt x="39" y="0"/>
                          <a:pt x="86" y="0"/>
                        </a:cubicBezTo>
                        <a:cubicBezTo>
                          <a:pt x="134" y="0"/>
                          <a:pt x="172" y="38"/>
                          <a:pt x="172" y="86"/>
                        </a:cubicBezTo>
                        <a:close/>
                        <a:moveTo>
                          <a:pt x="125" y="143"/>
                        </a:moveTo>
                        <a:cubicBezTo>
                          <a:pt x="118" y="100"/>
                          <a:pt x="118" y="100"/>
                          <a:pt x="118" y="100"/>
                        </a:cubicBezTo>
                        <a:cubicBezTo>
                          <a:pt x="149" y="69"/>
                          <a:pt x="149" y="69"/>
                          <a:pt x="149" y="69"/>
                        </a:cubicBezTo>
                        <a:cubicBezTo>
                          <a:pt x="106" y="63"/>
                          <a:pt x="106" y="63"/>
                          <a:pt x="106" y="63"/>
                        </a:cubicBezTo>
                        <a:cubicBezTo>
                          <a:pt x="86" y="24"/>
                          <a:pt x="86" y="24"/>
                          <a:pt x="86" y="24"/>
                        </a:cubicBezTo>
                        <a:cubicBezTo>
                          <a:pt x="67" y="63"/>
                          <a:pt x="67" y="63"/>
                          <a:pt x="67" y="63"/>
                        </a:cubicBezTo>
                        <a:cubicBezTo>
                          <a:pt x="23" y="69"/>
                          <a:pt x="23" y="69"/>
                          <a:pt x="23" y="69"/>
                        </a:cubicBezTo>
                        <a:cubicBezTo>
                          <a:pt x="55" y="100"/>
                          <a:pt x="55" y="100"/>
                          <a:pt x="55" y="100"/>
                        </a:cubicBezTo>
                        <a:cubicBezTo>
                          <a:pt x="47" y="143"/>
                          <a:pt x="47" y="143"/>
                          <a:pt x="47" y="143"/>
                        </a:cubicBezTo>
                        <a:cubicBezTo>
                          <a:pt x="86" y="123"/>
                          <a:pt x="86" y="123"/>
                          <a:pt x="86" y="123"/>
                        </a:cubicBezTo>
                        <a:lnTo>
                          <a:pt x="125" y="14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0" name="Freeform 141"/>
                <p:cNvSpPr>
                  <a:spLocks/>
                </p:cNvSpPr>
                <p:nvPr/>
              </p:nvSpPr>
              <p:spPr bwMode="auto">
                <a:xfrm>
                  <a:off x="1242286" y="2919330"/>
                  <a:ext cx="214941" cy="202680"/>
                </a:xfrm>
                <a:custGeom>
                  <a:avLst/>
                  <a:gdLst>
                    <a:gd name="T0" fmla="*/ 298 w 298"/>
                    <a:gd name="T1" fmla="*/ 106 h 281"/>
                    <a:gd name="T2" fmla="*/ 224 w 298"/>
                    <a:gd name="T3" fmla="*/ 179 h 281"/>
                    <a:gd name="T4" fmla="*/ 241 w 298"/>
                    <a:gd name="T5" fmla="*/ 281 h 281"/>
                    <a:gd name="T6" fmla="*/ 149 w 298"/>
                    <a:gd name="T7" fmla="*/ 234 h 281"/>
                    <a:gd name="T8" fmla="*/ 57 w 298"/>
                    <a:gd name="T9" fmla="*/ 281 h 281"/>
                    <a:gd name="T10" fmla="*/ 75 w 298"/>
                    <a:gd name="T11" fmla="*/ 179 h 281"/>
                    <a:gd name="T12" fmla="*/ 0 w 298"/>
                    <a:gd name="T13" fmla="*/ 106 h 281"/>
                    <a:gd name="T14" fmla="*/ 104 w 298"/>
                    <a:gd name="T15" fmla="*/ 92 h 281"/>
                    <a:gd name="T16" fmla="*/ 149 w 298"/>
                    <a:gd name="T17" fmla="*/ 0 h 281"/>
                    <a:gd name="T18" fmla="*/ 196 w 298"/>
                    <a:gd name="T19" fmla="*/ 92 h 281"/>
                    <a:gd name="T20" fmla="*/ 298 w 298"/>
                    <a:gd name="T21" fmla="*/ 106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8" h="281">
                      <a:moveTo>
                        <a:pt x="298" y="106"/>
                      </a:moveTo>
                      <a:lnTo>
                        <a:pt x="224" y="179"/>
                      </a:lnTo>
                      <a:lnTo>
                        <a:pt x="241" y="281"/>
                      </a:lnTo>
                      <a:lnTo>
                        <a:pt x="149" y="234"/>
                      </a:lnTo>
                      <a:lnTo>
                        <a:pt x="57" y="281"/>
                      </a:lnTo>
                      <a:lnTo>
                        <a:pt x="75" y="179"/>
                      </a:lnTo>
                      <a:lnTo>
                        <a:pt x="0" y="106"/>
                      </a:lnTo>
                      <a:lnTo>
                        <a:pt x="104" y="92"/>
                      </a:lnTo>
                      <a:lnTo>
                        <a:pt x="149" y="0"/>
                      </a:lnTo>
                      <a:lnTo>
                        <a:pt x="196" y="92"/>
                      </a:lnTo>
                      <a:lnTo>
                        <a:pt x="298" y="106"/>
                      </a:lnTo>
                      <a:close/>
                    </a:path>
                  </a:pathLst>
                </a:custGeom>
                <a:solidFill>
                  <a:srgbClr val="6DFEFB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98" name="文本框 97"/>
              <p:cNvSpPr txBox="1"/>
              <p:nvPr/>
            </p:nvSpPr>
            <p:spPr>
              <a:xfrm>
                <a:off x="683019" y="3993100"/>
                <a:ext cx="19235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5DAE3"/>
                    </a:solidFill>
                    <a:latin typeface="造字工房尚黑 G0v1 粗体" pitchFamily="50" charset="-122"/>
                    <a:ea typeface="造字工房尚黑 G0v1 粗体" pitchFamily="50" charset="-122"/>
                  </a:rPr>
                  <a:t>Captain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造字工房尚黑 G0v1 粗体" pitchFamily="50" charset="-122"/>
                    <a:ea typeface="造字工房尚黑 G0v1 粗体" pitchFamily="50" charset="-122"/>
                  </a:rPr>
                  <a:t> America</a:t>
                </a:r>
                <a:endParaRPr lang="zh-CN" altLang="en-US" sz="1600" dirty="0">
                  <a:solidFill>
                    <a:schemeClr val="bg1"/>
                  </a:solidFill>
                  <a:latin typeface="造字工房尚黑 G0v1 粗体" pitchFamily="50" charset="-122"/>
                  <a:ea typeface="造字工房尚黑 G0v1 粗体" pitchFamily="50" charset="-122"/>
                </a:endParaRPr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452035" y="4173013"/>
              <a:ext cx="23952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consectetuer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endParaRPr lang="zh-CN" altLang="en-US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214598" y="5341106"/>
            <a:ext cx="3649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95477" y="5009086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2395363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75"/>
                            </p:stCondLst>
                            <p:childTnLst>
                              <p:par>
                                <p:cTn id="4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675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1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75"/>
                            </p:stCondLst>
                            <p:childTnLst>
                              <p:par>
                                <p:cTn id="10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55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930"/>
                            </p:stCondLst>
                            <p:childTnLst>
                              <p:par>
                                <p:cTn id="1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 animBg="1"/>
      <p:bldP spid="64" grpId="0" animBg="1"/>
      <p:bldP spid="66" grpId="0" animBg="1"/>
      <p:bldP spid="67" grpId="0"/>
      <p:bldP spid="68" grpId="0"/>
      <p:bldP spid="65" grpId="0" animBg="1"/>
      <p:bldP spid="69" grpId="0"/>
      <p:bldP spid="70" grpId="0"/>
      <p:bldP spid="85" grpId="0"/>
      <p:bldP spid="86" grpId="0"/>
      <p:bldP spid="87" grpId="0"/>
      <p:bldP spid="88" grpId="0"/>
      <p:bldP spid="103" grpId="0"/>
      <p:bldP spid="1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703607" y="-5404338"/>
            <a:ext cx="10808678" cy="10808676"/>
            <a:chOff x="703607" y="1477108"/>
            <a:chExt cx="10808678" cy="10808676"/>
          </a:xfrm>
        </p:grpSpPr>
        <p:sp>
          <p:nvSpPr>
            <p:cNvPr id="3" name="椭圆 2"/>
            <p:cNvSpPr/>
            <p:nvPr/>
          </p:nvSpPr>
          <p:spPr>
            <a:xfrm>
              <a:off x="703607" y="1477108"/>
              <a:ext cx="10808678" cy="10808676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椭圆 3"/>
            <p:cNvSpPr/>
            <p:nvPr/>
          </p:nvSpPr>
          <p:spPr>
            <a:xfrm>
              <a:off x="3480322" y="4230376"/>
              <a:ext cx="5255249" cy="5255248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椭圆 4"/>
            <p:cNvSpPr/>
            <p:nvPr/>
          </p:nvSpPr>
          <p:spPr>
            <a:xfrm>
              <a:off x="2508960" y="3259015"/>
              <a:ext cx="7197972" cy="7197970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椭圆 5"/>
            <p:cNvSpPr/>
            <p:nvPr/>
          </p:nvSpPr>
          <p:spPr>
            <a:xfrm>
              <a:off x="1547668" y="2321169"/>
              <a:ext cx="9120556" cy="9120554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 rot="10800000">
            <a:off x="2565922" y="906574"/>
            <a:ext cx="6444243" cy="4497765"/>
            <a:chOff x="3508288" y="1855851"/>
            <a:chExt cx="5525966" cy="3856855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358984" y="1855851"/>
              <a:ext cx="1615096" cy="3767709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43000">
                    <a:srgbClr val="05DAE3"/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3508288" y="3212163"/>
              <a:ext cx="2013251" cy="2477428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43000">
                    <a:srgbClr val="05DAE3"/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492900" y="2552198"/>
              <a:ext cx="1070566" cy="2706901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43000">
                    <a:srgbClr val="05DAE3"/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10800000" flipV="1">
              <a:off x="6668156" y="3976718"/>
              <a:ext cx="2366098" cy="1735988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43000">
                    <a:srgbClr val="05DAE3"/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599018" y="5940580"/>
            <a:ext cx="108247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4142171" y="1707717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4739579" y="3289496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524689" y="4277710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8222303" y="2856725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345631" y="2687757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Head: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57209" y="2992243"/>
            <a:ext cx="165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06148" y="4155358"/>
            <a:ext cx="937927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Rib: </a:t>
            </a:r>
            <a:r>
              <a:rPr lang="en-US" altLang="zh-CN" dirty="0">
                <a:solidFill>
                  <a:srgbClr val="05DAE3"/>
                </a:solidFill>
              </a:rPr>
              <a:t>5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17430" y="4480043"/>
            <a:ext cx="40172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80053" y="1563780"/>
            <a:ext cx="1114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</a:rPr>
              <a:t>Ankle: </a:t>
            </a:r>
            <a:r>
              <a:rPr lang="en-US" altLang="zh-CN" dirty="0">
                <a:solidFill>
                  <a:srgbClr val="05DAE3"/>
                </a:solidFill>
              </a:rPr>
              <a:t>9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35170" y="1846293"/>
            <a:ext cx="31070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45817" y="3172323"/>
            <a:ext cx="1114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</a:rPr>
              <a:t>Back: </a:t>
            </a:r>
            <a:r>
              <a:rPr lang="en-US" altLang="zh-CN" dirty="0">
                <a:solidFill>
                  <a:srgbClr val="FF8585"/>
                </a:solidFill>
              </a:rPr>
              <a:t>4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9947" y="3471686"/>
            <a:ext cx="43403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0165555" y="442263"/>
            <a:ext cx="1923548" cy="2624469"/>
            <a:chOff x="9518660" y="2475758"/>
            <a:chExt cx="1923548" cy="2624469"/>
          </a:xfrm>
        </p:grpSpPr>
        <p:grpSp>
          <p:nvGrpSpPr>
            <p:cNvPr id="28" name="组合 27"/>
            <p:cNvGrpSpPr/>
            <p:nvPr/>
          </p:nvGrpSpPr>
          <p:grpSpPr>
            <a:xfrm>
              <a:off x="9518660" y="2475758"/>
              <a:ext cx="1923548" cy="1716045"/>
              <a:chOff x="9518660" y="2615609"/>
              <a:chExt cx="1923548" cy="1716045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9830996" y="2615609"/>
                <a:ext cx="1269736" cy="1269736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/>
                    </a:gs>
                    <a:gs pos="100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10230975" y="2866931"/>
                <a:ext cx="496332" cy="755976"/>
                <a:chOff x="9444038" y="1724025"/>
                <a:chExt cx="2259013" cy="3238500"/>
              </a:xfrm>
              <a:solidFill>
                <a:schemeClr val="bg1"/>
              </a:solidFill>
            </p:grpSpPr>
            <p:sp>
              <p:nvSpPr>
                <p:cNvPr id="33" name="Freeform 6"/>
                <p:cNvSpPr>
                  <a:spLocks/>
                </p:cNvSpPr>
                <p:nvPr/>
              </p:nvSpPr>
              <p:spPr bwMode="auto">
                <a:xfrm>
                  <a:off x="9444038" y="2311400"/>
                  <a:ext cx="1619250" cy="2651125"/>
                </a:xfrm>
                <a:custGeom>
                  <a:avLst/>
                  <a:gdLst>
                    <a:gd name="T0" fmla="*/ 224 w 231"/>
                    <a:gd name="T1" fmla="*/ 383 h 389"/>
                    <a:gd name="T2" fmla="*/ 216 w 231"/>
                    <a:gd name="T3" fmla="*/ 385 h 389"/>
                    <a:gd name="T4" fmla="*/ 105 w 231"/>
                    <a:gd name="T5" fmla="*/ 385 h 389"/>
                    <a:gd name="T6" fmla="*/ 93 w 231"/>
                    <a:gd name="T7" fmla="*/ 388 h 389"/>
                    <a:gd name="T8" fmla="*/ 22 w 231"/>
                    <a:gd name="T9" fmla="*/ 321 h 389"/>
                    <a:gd name="T10" fmla="*/ 2 w 231"/>
                    <a:gd name="T11" fmla="*/ 162 h 389"/>
                    <a:gd name="T12" fmla="*/ 12 w 231"/>
                    <a:gd name="T13" fmla="*/ 0 h 389"/>
                    <a:gd name="T14" fmla="*/ 19 w 231"/>
                    <a:gd name="T15" fmla="*/ 0 h 389"/>
                    <a:gd name="T16" fmla="*/ 20 w 231"/>
                    <a:gd name="T17" fmla="*/ 32 h 389"/>
                    <a:gd name="T18" fmla="*/ 12 w 231"/>
                    <a:gd name="T19" fmla="*/ 164 h 389"/>
                    <a:gd name="T20" fmla="*/ 26 w 231"/>
                    <a:gd name="T21" fmla="*/ 224 h 389"/>
                    <a:gd name="T22" fmla="*/ 59 w 231"/>
                    <a:gd name="T23" fmla="*/ 290 h 389"/>
                    <a:gd name="T24" fmla="*/ 63 w 231"/>
                    <a:gd name="T25" fmla="*/ 323 h 389"/>
                    <a:gd name="T26" fmla="*/ 76 w 231"/>
                    <a:gd name="T27" fmla="*/ 356 h 389"/>
                    <a:gd name="T28" fmla="*/ 90 w 231"/>
                    <a:gd name="T29" fmla="*/ 367 h 389"/>
                    <a:gd name="T30" fmla="*/ 178 w 231"/>
                    <a:gd name="T31" fmla="*/ 336 h 389"/>
                    <a:gd name="T32" fmla="*/ 224 w 231"/>
                    <a:gd name="T33" fmla="*/ 358 h 389"/>
                    <a:gd name="T34" fmla="*/ 231 w 231"/>
                    <a:gd name="T35" fmla="*/ 370 h 389"/>
                    <a:gd name="T36" fmla="*/ 224 w 231"/>
                    <a:gd name="T37" fmla="*/ 383 h 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1" h="389">
                      <a:moveTo>
                        <a:pt x="224" y="383"/>
                      </a:moveTo>
                      <a:cubicBezTo>
                        <a:pt x="221" y="384"/>
                        <a:pt x="218" y="386"/>
                        <a:pt x="216" y="385"/>
                      </a:cubicBezTo>
                      <a:cubicBezTo>
                        <a:pt x="179" y="365"/>
                        <a:pt x="142" y="366"/>
                        <a:pt x="105" y="385"/>
                      </a:cubicBezTo>
                      <a:cubicBezTo>
                        <a:pt x="102" y="387"/>
                        <a:pt x="97" y="389"/>
                        <a:pt x="93" y="388"/>
                      </a:cubicBezTo>
                      <a:cubicBezTo>
                        <a:pt x="68" y="386"/>
                        <a:pt x="25" y="346"/>
                        <a:pt x="22" y="321"/>
                      </a:cubicBezTo>
                      <a:cubicBezTo>
                        <a:pt x="14" y="268"/>
                        <a:pt x="3" y="215"/>
                        <a:pt x="2" y="162"/>
                      </a:cubicBezTo>
                      <a:cubicBezTo>
                        <a:pt x="0" y="108"/>
                        <a:pt x="8" y="54"/>
                        <a:pt x="12" y="0"/>
                      </a:cubicBezTo>
                      <a:cubicBezTo>
                        <a:pt x="14" y="0"/>
                        <a:pt x="16" y="0"/>
                        <a:pt x="19" y="0"/>
                      </a:cubicBezTo>
                      <a:cubicBezTo>
                        <a:pt x="19" y="10"/>
                        <a:pt x="20" y="21"/>
                        <a:pt x="20" y="32"/>
                      </a:cubicBezTo>
                      <a:cubicBezTo>
                        <a:pt x="22" y="76"/>
                        <a:pt x="21" y="119"/>
                        <a:pt x="12" y="164"/>
                      </a:cubicBezTo>
                      <a:cubicBezTo>
                        <a:pt x="8" y="182"/>
                        <a:pt x="18" y="205"/>
                        <a:pt x="26" y="224"/>
                      </a:cubicBezTo>
                      <a:cubicBezTo>
                        <a:pt x="35" y="247"/>
                        <a:pt x="49" y="268"/>
                        <a:pt x="59" y="290"/>
                      </a:cubicBezTo>
                      <a:cubicBezTo>
                        <a:pt x="63" y="300"/>
                        <a:pt x="66" y="313"/>
                        <a:pt x="63" y="323"/>
                      </a:cubicBezTo>
                      <a:cubicBezTo>
                        <a:pt x="58" y="339"/>
                        <a:pt x="61" y="348"/>
                        <a:pt x="76" y="356"/>
                      </a:cubicBezTo>
                      <a:cubicBezTo>
                        <a:pt x="81" y="358"/>
                        <a:pt x="85" y="363"/>
                        <a:pt x="90" y="367"/>
                      </a:cubicBezTo>
                      <a:cubicBezTo>
                        <a:pt x="108" y="340"/>
                        <a:pt x="145" y="329"/>
                        <a:pt x="178" y="336"/>
                      </a:cubicBezTo>
                      <a:cubicBezTo>
                        <a:pt x="195" y="340"/>
                        <a:pt x="212" y="344"/>
                        <a:pt x="224" y="358"/>
                      </a:cubicBezTo>
                      <a:cubicBezTo>
                        <a:pt x="227" y="361"/>
                        <a:pt x="229" y="366"/>
                        <a:pt x="231" y="370"/>
                      </a:cubicBezTo>
                      <a:cubicBezTo>
                        <a:pt x="229" y="374"/>
                        <a:pt x="226" y="379"/>
                        <a:pt x="224" y="3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7"/>
                <p:cNvSpPr>
                  <a:spLocks/>
                </p:cNvSpPr>
                <p:nvPr/>
              </p:nvSpPr>
              <p:spPr bwMode="auto">
                <a:xfrm>
                  <a:off x="9583738" y="1724025"/>
                  <a:ext cx="1951038" cy="873125"/>
                </a:xfrm>
                <a:custGeom>
                  <a:avLst/>
                  <a:gdLst>
                    <a:gd name="T0" fmla="*/ 80 w 278"/>
                    <a:gd name="T1" fmla="*/ 27 h 128"/>
                    <a:gd name="T2" fmla="*/ 0 w 278"/>
                    <a:gd name="T3" fmla="*/ 76 h 128"/>
                    <a:gd name="T4" fmla="*/ 10 w 278"/>
                    <a:gd name="T5" fmla="*/ 60 h 128"/>
                    <a:gd name="T6" fmla="*/ 271 w 278"/>
                    <a:gd name="T7" fmla="*/ 60 h 128"/>
                    <a:gd name="T8" fmla="*/ 278 w 278"/>
                    <a:gd name="T9" fmla="*/ 75 h 128"/>
                    <a:gd name="T10" fmla="*/ 219 w 278"/>
                    <a:gd name="T11" fmla="*/ 38 h 128"/>
                    <a:gd name="T12" fmla="*/ 195 w 278"/>
                    <a:gd name="T13" fmla="*/ 48 h 128"/>
                    <a:gd name="T14" fmla="*/ 182 w 278"/>
                    <a:gd name="T15" fmla="*/ 100 h 128"/>
                    <a:gd name="T16" fmla="*/ 179 w 278"/>
                    <a:gd name="T17" fmla="*/ 109 h 128"/>
                    <a:gd name="T18" fmla="*/ 119 w 278"/>
                    <a:gd name="T19" fmla="*/ 118 h 128"/>
                    <a:gd name="T20" fmla="*/ 100 w 278"/>
                    <a:gd name="T21" fmla="*/ 103 h 128"/>
                    <a:gd name="T22" fmla="*/ 80 w 278"/>
                    <a:gd name="T23" fmla="*/ 27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8" h="128">
                      <a:moveTo>
                        <a:pt x="80" y="27"/>
                      </a:moveTo>
                      <a:cubicBezTo>
                        <a:pt x="52" y="44"/>
                        <a:pt x="28" y="59"/>
                        <a:pt x="0" y="76"/>
                      </a:cubicBezTo>
                      <a:cubicBezTo>
                        <a:pt x="4" y="70"/>
                        <a:pt x="6" y="64"/>
                        <a:pt x="10" y="60"/>
                      </a:cubicBezTo>
                      <a:cubicBezTo>
                        <a:pt x="79" y="0"/>
                        <a:pt x="201" y="0"/>
                        <a:pt x="271" y="60"/>
                      </a:cubicBezTo>
                      <a:cubicBezTo>
                        <a:pt x="275" y="64"/>
                        <a:pt x="278" y="69"/>
                        <a:pt x="278" y="75"/>
                      </a:cubicBezTo>
                      <a:cubicBezTo>
                        <a:pt x="259" y="62"/>
                        <a:pt x="239" y="50"/>
                        <a:pt x="219" y="38"/>
                      </a:cubicBezTo>
                      <a:cubicBezTo>
                        <a:pt x="207" y="30"/>
                        <a:pt x="198" y="30"/>
                        <a:pt x="195" y="48"/>
                      </a:cubicBezTo>
                      <a:cubicBezTo>
                        <a:pt x="193" y="66"/>
                        <a:pt x="187" y="83"/>
                        <a:pt x="182" y="100"/>
                      </a:cubicBezTo>
                      <a:cubicBezTo>
                        <a:pt x="181" y="103"/>
                        <a:pt x="181" y="106"/>
                        <a:pt x="179" y="109"/>
                      </a:cubicBezTo>
                      <a:cubicBezTo>
                        <a:pt x="162" y="128"/>
                        <a:pt x="139" y="115"/>
                        <a:pt x="119" y="118"/>
                      </a:cubicBezTo>
                      <a:cubicBezTo>
                        <a:pt x="109" y="120"/>
                        <a:pt x="103" y="114"/>
                        <a:pt x="100" y="103"/>
                      </a:cubicBezTo>
                      <a:cubicBezTo>
                        <a:pt x="94" y="79"/>
                        <a:pt x="87" y="56"/>
                        <a:pt x="8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8"/>
                <p:cNvSpPr>
                  <a:spLocks/>
                </p:cNvSpPr>
                <p:nvPr/>
              </p:nvSpPr>
              <p:spPr bwMode="auto">
                <a:xfrm>
                  <a:off x="11015663" y="2303463"/>
                  <a:ext cx="687388" cy="2646363"/>
                </a:xfrm>
                <a:custGeom>
                  <a:avLst/>
                  <a:gdLst>
                    <a:gd name="T0" fmla="*/ 0 w 98"/>
                    <a:gd name="T1" fmla="*/ 384 h 388"/>
                    <a:gd name="T2" fmla="*/ 7 w 98"/>
                    <a:gd name="T3" fmla="*/ 371 h 388"/>
                    <a:gd name="T4" fmla="*/ 9 w 98"/>
                    <a:gd name="T5" fmla="*/ 368 h 388"/>
                    <a:gd name="T6" fmla="*/ 32 w 98"/>
                    <a:gd name="T7" fmla="*/ 310 h 388"/>
                    <a:gd name="T8" fmla="*/ 39 w 98"/>
                    <a:gd name="T9" fmla="*/ 290 h 388"/>
                    <a:gd name="T10" fmla="*/ 86 w 98"/>
                    <a:gd name="T11" fmla="*/ 188 h 388"/>
                    <a:gd name="T12" fmla="*/ 87 w 98"/>
                    <a:gd name="T13" fmla="*/ 165 h 388"/>
                    <a:gd name="T14" fmla="*/ 83 w 98"/>
                    <a:gd name="T15" fmla="*/ 0 h 388"/>
                    <a:gd name="T16" fmla="*/ 91 w 98"/>
                    <a:gd name="T17" fmla="*/ 55 h 388"/>
                    <a:gd name="T18" fmla="*/ 95 w 98"/>
                    <a:gd name="T19" fmla="*/ 208 h 388"/>
                    <a:gd name="T20" fmla="*/ 73 w 98"/>
                    <a:gd name="T21" fmla="*/ 340 h 388"/>
                    <a:gd name="T22" fmla="*/ 64 w 98"/>
                    <a:gd name="T23" fmla="*/ 353 h 388"/>
                    <a:gd name="T24" fmla="*/ 13 w 98"/>
                    <a:gd name="T25" fmla="*/ 386 h 388"/>
                    <a:gd name="T26" fmla="*/ 0 w 98"/>
                    <a:gd name="T27" fmla="*/ 384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8" h="388">
                      <a:moveTo>
                        <a:pt x="0" y="384"/>
                      </a:moveTo>
                      <a:cubicBezTo>
                        <a:pt x="2" y="380"/>
                        <a:pt x="5" y="375"/>
                        <a:pt x="7" y="371"/>
                      </a:cubicBezTo>
                      <a:cubicBezTo>
                        <a:pt x="8" y="370"/>
                        <a:pt x="9" y="369"/>
                        <a:pt x="9" y="368"/>
                      </a:cubicBezTo>
                      <a:cubicBezTo>
                        <a:pt x="19" y="358"/>
                        <a:pt x="31" y="325"/>
                        <a:pt x="32" y="310"/>
                      </a:cubicBezTo>
                      <a:cubicBezTo>
                        <a:pt x="33" y="303"/>
                        <a:pt x="36" y="296"/>
                        <a:pt x="39" y="290"/>
                      </a:cubicBezTo>
                      <a:cubicBezTo>
                        <a:pt x="55" y="256"/>
                        <a:pt x="71" y="222"/>
                        <a:pt x="86" y="188"/>
                      </a:cubicBezTo>
                      <a:cubicBezTo>
                        <a:pt x="89" y="181"/>
                        <a:pt x="89" y="172"/>
                        <a:pt x="87" y="165"/>
                      </a:cubicBezTo>
                      <a:cubicBezTo>
                        <a:pt x="70" y="111"/>
                        <a:pt x="78" y="55"/>
                        <a:pt x="83" y="0"/>
                      </a:cubicBezTo>
                      <a:cubicBezTo>
                        <a:pt x="86" y="18"/>
                        <a:pt x="90" y="36"/>
                        <a:pt x="91" y="55"/>
                      </a:cubicBezTo>
                      <a:cubicBezTo>
                        <a:pt x="94" y="106"/>
                        <a:pt x="98" y="157"/>
                        <a:pt x="95" y="208"/>
                      </a:cubicBezTo>
                      <a:cubicBezTo>
                        <a:pt x="92" y="252"/>
                        <a:pt x="81" y="296"/>
                        <a:pt x="73" y="340"/>
                      </a:cubicBezTo>
                      <a:cubicBezTo>
                        <a:pt x="72" y="345"/>
                        <a:pt x="68" y="350"/>
                        <a:pt x="64" y="353"/>
                      </a:cubicBezTo>
                      <a:cubicBezTo>
                        <a:pt x="47" y="365"/>
                        <a:pt x="30" y="376"/>
                        <a:pt x="13" y="386"/>
                      </a:cubicBezTo>
                      <a:cubicBezTo>
                        <a:pt x="10" y="388"/>
                        <a:pt x="4" y="385"/>
                        <a:pt x="0" y="3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9"/>
                <p:cNvSpPr>
                  <a:spLocks/>
                </p:cNvSpPr>
                <p:nvPr/>
              </p:nvSpPr>
              <p:spPr bwMode="auto">
                <a:xfrm>
                  <a:off x="9653588" y="3128963"/>
                  <a:ext cx="1852613" cy="238125"/>
                </a:xfrm>
                <a:custGeom>
                  <a:avLst/>
                  <a:gdLst>
                    <a:gd name="T0" fmla="*/ 4 w 264"/>
                    <a:gd name="T1" fmla="*/ 4 h 35"/>
                    <a:gd name="T2" fmla="*/ 127 w 264"/>
                    <a:gd name="T3" fmla="*/ 12 h 35"/>
                    <a:gd name="T4" fmla="*/ 242 w 264"/>
                    <a:gd name="T5" fmla="*/ 3 h 35"/>
                    <a:gd name="T6" fmla="*/ 261 w 264"/>
                    <a:gd name="T7" fmla="*/ 12 h 35"/>
                    <a:gd name="T8" fmla="*/ 248 w 264"/>
                    <a:gd name="T9" fmla="*/ 27 h 35"/>
                    <a:gd name="T10" fmla="*/ 170 w 264"/>
                    <a:gd name="T11" fmla="*/ 18 h 35"/>
                    <a:gd name="T12" fmla="*/ 161 w 264"/>
                    <a:gd name="T13" fmla="*/ 15 h 35"/>
                    <a:gd name="T14" fmla="*/ 152 w 264"/>
                    <a:gd name="T15" fmla="*/ 15 h 35"/>
                    <a:gd name="T16" fmla="*/ 64 w 264"/>
                    <a:gd name="T17" fmla="*/ 28 h 35"/>
                    <a:gd name="T18" fmla="*/ 0 w 264"/>
                    <a:gd name="T19" fmla="*/ 20 h 35"/>
                    <a:gd name="T20" fmla="*/ 4 w 264"/>
                    <a:gd name="T21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4" h="35">
                      <a:moveTo>
                        <a:pt x="4" y="4"/>
                      </a:moveTo>
                      <a:cubicBezTo>
                        <a:pt x="46" y="7"/>
                        <a:pt x="87" y="12"/>
                        <a:pt x="127" y="12"/>
                      </a:cubicBezTo>
                      <a:cubicBezTo>
                        <a:pt x="165" y="12"/>
                        <a:pt x="204" y="7"/>
                        <a:pt x="242" y="3"/>
                      </a:cubicBezTo>
                      <a:cubicBezTo>
                        <a:pt x="251" y="2"/>
                        <a:pt x="258" y="0"/>
                        <a:pt x="261" y="12"/>
                      </a:cubicBezTo>
                      <a:cubicBezTo>
                        <a:pt x="264" y="24"/>
                        <a:pt x="256" y="26"/>
                        <a:pt x="248" y="27"/>
                      </a:cubicBezTo>
                      <a:cubicBezTo>
                        <a:pt x="221" y="33"/>
                        <a:pt x="194" y="35"/>
                        <a:pt x="170" y="18"/>
                      </a:cubicBezTo>
                      <a:cubicBezTo>
                        <a:pt x="167" y="17"/>
                        <a:pt x="164" y="16"/>
                        <a:pt x="161" y="15"/>
                      </a:cubicBezTo>
                      <a:cubicBezTo>
                        <a:pt x="158" y="15"/>
                        <a:pt x="155" y="15"/>
                        <a:pt x="152" y="15"/>
                      </a:cubicBezTo>
                      <a:cubicBezTo>
                        <a:pt x="122" y="14"/>
                        <a:pt x="93" y="18"/>
                        <a:pt x="64" y="28"/>
                      </a:cubicBezTo>
                      <a:cubicBezTo>
                        <a:pt x="44" y="35"/>
                        <a:pt x="21" y="35"/>
                        <a:pt x="0" y="20"/>
                      </a:cubicBezTo>
                      <a:cubicBezTo>
                        <a:pt x="1" y="15"/>
                        <a:pt x="2" y="9"/>
                        <a:pt x="4" y="4"/>
                      </a:cubicBezTo>
                      <a:close/>
                    </a:path>
                  </a:pathLst>
                </a:custGeom>
                <a:solidFill>
                  <a:srgbClr val="BB10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10"/>
                <p:cNvSpPr>
                  <a:spLocks/>
                </p:cNvSpPr>
                <p:nvPr/>
              </p:nvSpPr>
              <p:spPr bwMode="auto">
                <a:xfrm>
                  <a:off x="9955213" y="4267200"/>
                  <a:ext cx="1249363" cy="231775"/>
                </a:xfrm>
                <a:custGeom>
                  <a:avLst/>
                  <a:gdLst>
                    <a:gd name="T0" fmla="*/ 21 w 178"/>
                    <a:gd name="T1" fmla="*/ 24 h 34"/>
                    <a:gd name="T2" fmla="*/ 64 w 178"/>
                    <a:gd name="T3" fmla="*/ 1 h 34"/>
                    <a:gd name="T4" fmla="*/ 113 w 178"/>
                    <a:gd name="T5" fmla="*/ 1 h 34"/>
                    <a:gd name="T6" fmla="*/ 154 w 178"/>
                    <a:gd name="T7" fmla="*/ 24 h 34"/>
                    <a:gd name="T8" fmla="*/ 176 w 178"/>
                    <a:gd name="T9" fmla="*/ 13 h 34"/>
                    <a:gd name="T10" fmla="*/ 178 w 178"/>
                    <a:gd name="T11" fmla="*/ 16 h 34"/>
                    <a:gd name="T12" fmla="*/ 156 w 178"/>
                    <a:gd name="T13" fmla="*/ 34 h 34"/>
                    <a:gd name="T14" fmla="*/ 88 w 178"/>
                    <a:gd name="T15" fmla="*/ 11 h 34"/>
                    <a:gd name="T16" fmla="*/ 21 w 178"/>
                    <a:gd name="T17" fmla="*/ 34 h 34"/>
                    <a:gd name="T18" fmla="*/ 0 w 178"/>
                    <a:gd name="T19" fmla="*/ 18 h 34"/>
                    <a:gd name="T20" fmla="*/ 2 w 178"/>
                    <a:gd name="T21" fmla="*/ 15 h 34"/>
                    <a:gd name="T22" fmla="*/ 21 w 178"/>
                    <a:gd name="T23" fmla="*/ 2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8" h="34">
                      <a:moveTo>
                        <a:pt x="21" y="24"/>
                      </a:moveTo>
                      <a:cubicBezTo>
                        <a:pt x="27" y="1"/>
                        <a:pt x="45" y="1"/>
                        <a:pt x="64" y="1"/>
                      </a:cubicBezTo>
                      <a:cubicBezTo>
                        <a:pt x="80" y="2"/>
                        <a:pt x="97" y="2"/>
                        <a:pt x="113" y="1"/>
                      </a:cubicBezTo>
                      <a:cubicBezTo>
                        <a:pt x="131" y="1"/>
                        <a:pt x="149" y="0"/>
                        <a:pt x="154" y="24"/>
                      </a:cubicBezTo>
                      <a:cubicBezTo>
                        <a:pt x="163" y="20"/>
                        <a:pt x="169" y="17"/>
                        <a:pt x="176" y="13"/>
                      </a:cubicBezTo>
                      <a:cubicBezTo>
                        <a:pt x="176" y="14"/>
                        <a:pt x="177" y="15"/>
                        <a:pt x="178" y="16"/>
                      </a:cubicBezTo>
                      <a:cubicBezTo>
                        <a:pt x="171" y="21"/>
                        <a:pt x="164" y="27"/>
                        <a:pt x="156" y="34"/>
                      </a:cubicBezTo>
                      <a:cubicBezTo>
                        <a:pt x="141" y="3"/>
                        <a:pt x="113" y="10"/>
                        <a:pt x="88" y="11"/>
                      </a:cubicBezTo>
                      <a:cubicBezTo>
                        <a:pt x="64" y="11"/>
                        <a:pt x="36" y="1"/>
                        <a:pt x="21" y="34"/>
                      </a:cubicBezTo>
                      <a:cubicBezTo>
                        <a:pt x="13" y="28"/>
                        <a:pt x="7" y="23"/>
                        <a:pt x="0" y="18"/>
                      </a:cubicBezTo>
                      <a:cubicBezTo>
                        <a:pt x="1" y="17"/>
                        <a:pt x="1" y="16"/>
                        <a:pt x="2" y="15"/>
                      </a:cubicBezTo>
                      <a:cubicBezTo>
                        <a:pt x="7" y="18"/>
                        <a:pt x="12" y="20"/>
                        <a:pt x="21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" name="Freeform 11"/>
                <p:cNvSpPr>
                  <a:spLocks/>
                </p:cNvSpPr>
                <p:nvPr/>
              </p:nvSpPr>
              <p:spPr bwMode="auto">
                <a:xfrm>
                  <a:off x="11233150" y="3824288"/>
                  <a:ext cx="252413" cy="442913"/>
                </a:xfrm>
                <a:custGeom>
                  <a:avLst/>
                  <a:gdLst>
                    <a:gd name="T0" fmla="*/ 3 w 36"/>
                    <a:gd name="T1" fmla="*/ 65 h 65"/>
                    <a:gd name="T2" fmla="*/ 36 w 36"/>
                    <a:gd name="T3" fmla="*/ 0 h 65"/>
                    <a:gd name="T4" fmla="*/ 3 w 36"/>
                    <a:gd name="T5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65">
                      <a:moveTo>
                        <a:pt x="3" y="65"/>
                      </a:moveTo>
                      <a:cubicBezTo>
                        <a:pt x="0" y="37"/>
                        <a:pt x="15" y="17"/>
                        <a:pt x="36" y="0"/>
                      </a:cubicBezTo>
                      <a:cubicBezTo>
                        <a:pt x="25" y="21"/>
                        <a:pt x="14" y="43"/>
                        <a:pt x="3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Freeform 12"/>
                <p:cNvSpPr>
                  <a:spLocks/>
                </p:cNvSpPr>
                <p:nvPr/>
              </p:nvSpPr>
              <p:spPr bwMode="auto">
                <a:xfrm>
                  <a:off x="9653588" y="3790950"/>
                  <a:ext cx="301625" cy="482600"/>
                </a:xfrm>
                <a:custGeom>
                  <a:avLst/>
                  <a:gdLst>
                    <a:gd name="T0" fmla="*/ 7 w 43"/>
                    <a:gd name="T1" fmla="*/ 0 h 71"/>
                    <a:gd name="T2" fmla="*/ 43 w 43"/>
                    <a:gd name="T3" fmla="*/ 67 h 71"/>
                    <a:gd name="T4" fmla="*/ 35 w 43"/>
                    <a:gd name="T5" fmla="*/ 71 h 71"/>
                    <a:gd name="T6" fmla="*/ 0 w 43"/>
                    <a:gd name="T7" fmla="*/ 4 h 71"/>
                    <a:gd name="T8" fmla="*/ 7 w 43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71">
                      <a:moveTo>
                        <a:pt x="7" y="0"/>
                      </a:moveTo>
                      <a:cubicBezTo>
                        <a:pt x="19" y="22"/>
                        <a:pt x="31" y="45"/>
                        <a:pt x="43" y="67"/>
                      </a:cubicBezTo>
                      <a:cubicBezTo>
                        <a:pt x="40" y="68"/>
                        <a:pt x="38" y="70"/>
                        <a:pt x="35" y="71"/>
                      </a:cubicBezTo>
                      <a:cubicBezTo>
                        <a:pt x="24" y="49"/>
                        <a:pt x="12" y="26"/>
                        <a:pt x="0" y="4"/>
                      </a:cubicBezTo>
                      <a:cubicBezTo>
                        <a:pt x="2" y="2"/>
                        <a:pt x="5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2" name="文本框 31"/>
              <p:cNvSpPr txBox="1"/>
              <p:nvPr/>
            </p:nvSpPr>
            <p:spPr>
              <a:xfrm>
                <a:off x="9518660" y="3993100"/>
                <a:ext cx="19235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BB1055"/>
                    </a:solidFill>
                    <a:latin typeface="造字工房尚黑 G0v1 粗体" pitchFamily="50" charset="-122"/>
                    <a:ea typeface="造字工房尚黑 G0v1 粗体" pitchFamily="50" charset="-122"/>
                  </a:rPr>
                  <a:t>Iron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造字工房尚黑 G0v1 粗体" pitchFamily="50" charset="-122"/>
                    <a:ea typeface="造字工房尚黑 G0v1 粗体" pitchFamily="50" charset="-122"/>
                  </a:rPr>
                  <a:t> Man</a:t>
                </a:r>
                <a:endParaRPr lang="zh-CN" altLang="en-US" sz="1600" dirty="0">
                  <a:solidFill>
                    <a:schemeClr val="bg1"/>
                  </a:solidFill>
                  <a:latin typeface="造字工房尚黑 G0v1 粗体" pitchFamily="50" charset="-122"/>
                  <a:ea typeface="造字工房尚黑 G0v1 粗体" pitchFamily="50" charset="-122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9717627" y="4161508"/>
              <a:ext cx="151884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consectetuer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Aenean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commodo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ligula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eget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dolor.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Aenean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massa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  </a:t>
              </a:r>
              <a:endParaRPr lang="zh-CN" altLang="en-US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8928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5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84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75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3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75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00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21303460">
            <a:off x="4476295" y="1916026"/>
            <a:ext cx="5864146" cy="1217968"/>
            <a:chOff x="2257368" y="1807348"/>
            <a:chExt cx="5864146" cy="2135478"/>
          </a:xfrm>
        </p:grpSpPr>
        <p:cxnSp>
          <p:nvCxnSpPr>
            <p:cNvPr id="27" name="直接连接符 26"/>
            <p:cNvCxnSpPr/>
            <p:nvPr/>
          </p:nvCxnSpPr>
          <p:spPr>
            <a:xfrm rot="896107" flipH="1">
              <a:off x="3534852" y="3154405"/>
              <a:ext cx="2887302" cy="788421"/>
            </a:xfrm>
            <a:prstGeom prst="line">
              <a:avLst/>
            </a:prstGeom>
            <a:ln w="317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896107" flipH="1">
              <a:off x="5617908" y="2690773"/>
              <a:ext cx="1257727" cy="334867"/>
            </a:xfrm>
            <a:prstGeom prst="line">
              <a:avLst/>
            </a:prstGeom>
            <a:ln w="31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896107" flipH="1">
              <a:off x="5862960" y="3162624"/>
              <a:ext cx="1257727" cy="334867"/>
            </a:xfrm>
            <a:prstGeom prst="line">
              <a:avLst/>
            </a:prstGeom>
            <a:ln w="31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896107" flipV="1">
              <a:off x="6523945" y="2917907"/>
              <a:ext cx="1581232" cy="421000"/>
            </a:xfrm>
            <a:prstGeom prst="line">
              <a:avLst/>
            </a:prstGeom>
            <a:ln w="3175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896107" flipV="1">
              <a:off x="3530649" y="2421079"/>
              <a:ext cx="4590865" cy="1222311"/>
            </a:xfrm>
            <a:prstGeom prst="line">
              <a:avLst/>
            </a:prstGeom>
            <a:ln w="3175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896107" flipH="1">
              <a:off x="5174114" y="1882859"/>
              <a:ext cx="1257727" cy="334867"/>
            </a:xfrm>
            <a:prstGeom prst="line">
              <a:avLst/>
            </a:prstGeom>
            <a:ln w="31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896107" flipV="1">
              <a:off x="4413763" y="1807348"/>
              <a:ext cx="2385572" cy="651417"/>
            </a:xfrm>
            <a:prstGeom prst="line">
              <a:avLst/>
            </a:prstGeom>
            <a:ln w="317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896107" flipH="1">
              <a:off x="2257368" y="2378323"/>
              <a:ext cx="2887302" cy="788421"/>
            </a:xfrm>
            <a:prstGeom prst="line">
              <a:avLst/>
            </a:prstGeom>
            <a:ln w="317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直接连接符 25"/>
          <p:cNvCxnSpPr/>
          <p:nvPr/>
        </p:nvCxnSpPr>
        <p:spPr>
          <a:xfrm rot="599567" flipH="1">
            <a:off x="5837372" y="2313850"/>
            <a:ext cx="4759770" cy="74129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/>
          <p:cNvSpPr txBox="1"/>
          <p:nvPr/>
        </p:nvSpPr>
        <p:spPr>
          <a:xfrm>
            <a:off x="303230" y="5940580"/>
            <a:ext cx="1141633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10927402" y="2307820"/>
            <a:ext cx="775158" cy="775158"/>
            <a:chOff x="10697113" y="2990726"/>
            <a:chExt cx="775158" cy="775158"/>
          </a:xfrm>
        </p:grpSpPr>
        <p:grpSp>
          <p:nvGrpSpPr>
            <p:cNvPr id="93" name="组合 92"/>
            <p:cNvGrpSpPr/>
            <p:nvPr/>
          </p:nvGrpSpPr>
          <p:grpSpPr>
            <a:xfrm>
              <a:off x="10904137" y="3254318"/>
              <a:ext cx="307770" cy="247974"/>
              <a:chOff x="6235700" y="2760663"/>
              <a:chExt cx="277813" cy="223838"/>
            </a:xfrm>
            <a:solidFill>
              <a:schemeClr val="bg1"/>
            </a:solidFill>
          </p:grpSpPr>
          <p:sp>
            <p:nvSpPr>
              <p:cNvPr id="94" name="Oval 312"/>
              <p:cNvSpPr>
                <a:spLocks noChangeArrowheads="1"/>
              </p:cNvSpPr>
              <p:nvPr/>
            </p:nvSpPr>
            <p:spPr bwMode="auto">
              <a:xfrm>
                <a:off x="6345238" y="2944813"/>
                <a:ext cx="39688" cy="39688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313"/>
              <p:cNvSpPr>
                <a:spLocks noChangeArrowheads="1"/>
              </p:cNvSpPr>
              <p:nvPr/>
            </p:nvSpPr>
            <p:spPr bwMode="auto">
              <a:xfrm>
                <a:off x="6438900" y="2944813"/>
                <a:ext cx="39688" cy="39688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314"/>
              <p:cNvSpPr>
                <a:spLocks/>
              </p:cNvSpPr>
              <p:nvPr/>
            </p:nvSpPr>
            <p:spPr bwMode="auto">
              <a:xfrm>
                <a:off x="6235700" y="2760663"/>
                <a:ext cx="255588" cy="168275"/>
              </a:xfrm>
              <a:custGeom>
                <a:avLst/>
                <a:gdLst>
                  <a:gd name="T0" fmla="*/ 255 w 265"/>
                  <a:gd name="T1" fmla="*/ 153 h 174"/>
                  <a:gd name="T2" fmla="*/ 113 w 265"/>
                  <a:gd name="T3" fmla="*/ 153 h 174"/>
                  <a:gd name="T4" fmla="*/ 64 w 265"/>
                  <a:gd name="T5" fmla="*/ 7 h 174"/>
                  <a:gd name="T6" fmla="*/ 54 w 265"/>
                  <a:gd name="T7" fmla="*/ 0 h 174"/>
                  <a:gd name="T8" fmla="*/ 10 w 265"/>
                  <a:gd name="T9" fmla="*/ 0 h 174"/>
                  <a:gd name="T10" fmla="*/ 0 w 265"/>
                  <a:gd name="T11" fmla="*/ 11 h 174"/>
                  <a:gd name="T12" fmla="*/ 10 w 265"/>
                  <a:gd name="T13" fmla="*/ 21 h 174"/>
                  <a:gd name="T14" fmla="*/ 46 w 265"/>
                  <a:gd name="T15" fmla="*/ 21 h 174"/>
                  <a:gd name="T16" fmla="*/ 95 w 265"/>
                  <a:gd name="T17" fmla="*/ 167 h 174"/>
                  <a:gd name="T18" fmla="*/ 105 w 265"/>
                  <a:gd name="T19" fmla="*/ 174 h 174"/>
                  <a:gd name="T20" fmla="*/ 255 w 265"/>
                  <a:gd name="T21" fmla="*/ 174 h 174"/>
                  <a:gd name="T22" fmla="*/ 265 w 265"/>
                  <a:gd name="T23" fmla="*/ 164 h 174"/>
                  <a:gd name="T24" fmla="*/ 255 w 265"/>
                  <a:gd name="T25" fmla="*/ 15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5" h="174">
                    <a:moveTo>
                      <a:pt x="255" y="153"/>
                    </a:moveTo>
                    <a:cubicBezTo>
                      <a:pt x="113" y="153"/>
                      <a:pt x="113" y="153"/>
                      <a:pt x="113" y="153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2" y="3"/>
                      <a:pt x="58" y="0"/>
                      <a:pt x="5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6"/>
                      <a:pt x="5" y="21"/>
                      <a:pt x="10" y="21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95" y="167"/>
                      <a:pt x="95" y="167"/>
                      <a:pt x="95" y="167"/>
                    </a:cubicBezTo>
                    <a:cubicBezTo>
                      <a:pt x="97" y="171"/>
                      <a:pt x="101" y="174"/>
                      <a:pt x="105" y="174"/>
                    </a:cubicBezTo>
                    <a:cubicBezTo>
                      <a:pt x="255" y="174"/>
                      <a:pt x="255" y="174"/>
                      <a:pt x="255" y="174"/>
                    </a:cubicBezTo>
                    <a:cubicBezTo>
                      <a:pt x="261" y="174"/>
                      <a:pt x="265" y="169"/>
                      <a:pt x="265" y="164"/>
                    </a:cubicBezTo>
                    <a:cubicBezTo>
                      <a:pt x="265" y="158"/>
                      <a:pt x="261" y="153"/>
                      <a:pt x="255" y="1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315"/>
              <p:cNvSpPr>
                <a:spLocks noEditPoints="1"/>
              </p:cNvSpPr>
              <p:nvPr/>
            </p:nvSpPr>
            <p:spPr bwMode="auto">
              <a:xfrm>
                <a:off x="6324600" y="2784476"/>
                <a:ext cx="188913" cy="107950"/>
              </a:xfrm>
              <a:custGeom>
                <a:avLst/>
                <a:gdLst>
                  <a:gd name="T0" fmla="*/ 185 w 195"/>
                  <a:gd name="T1" fmla="*/ 16 h 111"/>
                  <a:gd name="T2" fmla="*/ 9 w 195"/>
                  <a:gd name="T3" fmla="*/ 0 h 111"/>
                  <a:gd name="T4" fmla="*/ 8 w 195"/>
                  <a:gd name="T5" fmla="*/ 0 h 111"/>
                  <a:gd name="T6" fmla="*/ 2 w 195"/>
                  <a:gd name="T7" fmla="*/ 9 h 111"/>
                  <a:gd name="T8" fmla="*/ 33 w 195"/>
                  <a:gd name="T9" fmla="*/ 101 h 111"/>
                  <a:gd name="T10" fmla="*/ 46 w 195"/>
                  <a:gd name="T11" fmla="*/ 111 h 111"/>
                  <a:gd name="T12" fmla="*/ 175 w 195"/>
                  <a:gd name="T13" fmla="*/ 111 h 111"/>
                  <a:gd name="T14" fmla="*/ 187 w 195"/>
                  <a:gd name="T15" fmla="*/ 100 h 111"/>
                  <a:gd name="T16" fmla="*/ 195 w 195"/>
                  <a:gd name="T17" fmla="*/ 27 h 111"/>
                  <a:gd name="T18" fmla="*/ 185 w 195"/>
                  <a:gd name="T19" fmla="*/ 16 h 111"/>
                  <a:gd name="T20" fmla="*/ 167 w 195"/>
                  <a:gd name="T21" fmla="*/ 90 h 111"/>
                  <a:gd name="T22" fmla="*/ 51 w 195"/>
                  <a:gd name="T23" fmla="*/ 90 h 111"/>
                  <a:gd name="T24" fmla="*/ 28 w 195"/>
                  <a:gd name="T25" fmla="*/ 23 h 111"/>
                  <a:gd name="T26" fmla="*/ 173 w 195"/>
                  <a:gd name="T27" fmla="*/ 36 h 111"/>
                  <a:gd name="T28" fmla="*/ 167 w 195"/>
                  <a:gd name="T29" fmla="*/ 9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5" h="111">
                    <a:moveTo>
                      <a:pt x="185" y="16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2" y="9"/>
                    </a:cubicBezTo>
                    <a:cubicBezTo>
                      <a:pt x="33" y="101"/>
                      <a:pt x="33" y="101"/>
                      <a:pt x="33" y="101"/>
                    </a:cubicBezTo>
                    <a:cubicBezTo>
                      <a:pt x="35" y="106"/>
                      <a:pt x="41" y="111"/>
                      <a:pt x="46" y="111"/>
                    </a:cubicBezTo>
                    <a:cubicBezTo>
                      <a:pt x="175" y="111"/>
                      <a:pt x="175" y="111"/>
                      <a:pt x="175" y="111"/>
                    </a:cubicBezTo>
                    <a:cubicBezTo>
                      <a:pt x="181" y="111"/>
                      <a:pt x="186" y="106"/>
                      <a:pt x="187" y="100"/>
                    </a:cubicBezTo>
                    <a:cubicBezTo>
                      <a:pt x="195" y="27"/>
                      <a:pt x="195" y="27"/>
                      <a:pt x="195" y="27"/>
                    </a:cubicBezTo>
                    <a:cubicBezTo>
                      <a:pt x="195" y="21"/>
                      <a:pt x="191" y="16"/>
                      <a:pt x="185" y="16"/>
                    </a:cubicBezTo>
                    <a:close/>
                    <a:moveTo>
                      <a:pt x="167" y="90"/>
                    </a:moveTo>
                    <a:cubicBezTo>
                      <a:pt x="51" y="90"/>
                      <a:pt x="51" y="90"/>
                      <a:pt x="51" y="90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173" y="36"/>
                      <a:pt x="173" y="36"/>
                      <a:pt x="173" y="36"/>
                    </a:cubicBezTo>
                    <a:lnTo>
                      <a:pt x="167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0" name="椭圆 99"/>
            <p:cNvSpPr/>
            <p:nvPr/>
          </p:nvSpPr>
          <p:spPr>
            <a:xfrm>
              <a:off x="10697113" y="2990726"/>
              <a:ext cx="775158" cy="775158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0944402" y="656431"/>
            <a:ext cx="775158" cy="775158"/>
            <a:chOff x="10725180" y="689552"/>
            <a:chExt cx="775158" cy="775158"/>
          </a:xfrm>
        </p:grpSpPr>
        <p:sp>
          <p:nvSpPr>
            <p:cNvPr id="98" name="椭圆 97"/>
            <p:cNvSpPr/>
            <p:nvPr/>
          </p:nvSpPr>
          <p:spPr>
            <a:xfrm>
              <a:off x="10725180" y="689552"/>
              <a:ext cx="775158" cy="775158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10964912" y="978269"/>
              <a:ext cx="261694" cy="299324"/>
              <a:chOff x="2351088" y="4405313"/>
              <a:chExt cx="242888" cy="277813"/>
            </a:xfrm>
          </p:grpSpPr>
          <p:sp>
            <p:nvSpPr>
              <p:cNvPr id="102" name="Freeform 214"/>
              <p:cNvSpPr>
                <a:spLocks/>
              </p:cNvSpPr>
              <p:nvPr/>
            </p:nvSpPr>
            <p:spPr bwMode="auto">
              <a:xfrm>
                <a:off x="2351088" y="4405313"/>
                <a:ext cx="242888" cy="128588"/>
              </a:xfrm>
              <a:custGeom>
                <a:avLst/>
                <a:gdLst>
                  <a:gd name="T0" fmla="*/ 232 w 251"/>
                  <a:gd name="T1" fmla="*/ 75 h 133"/>
                  <a:gd name="T2" fmla="*/ 232 w 251"/>
                  <a:gd name="T3" fmla="*/ 72 h 133"/>
                  <a:gd name="T4" fmla="*/ 186 w 251"/>
                  <a:gd name="T5" fmla="*/ 26 h 133"/>
                  <a:gd name="T6" fmla="*/ 163 w 251"/>
                  <a:gd name="T7" fmla="*/ 32 h 133"/>
                  <a:gd name="T8" fmla="*/ 111 w 251"/>
                  <a:gd name="T9" fmla="*/ 0 h 133"/>
                  <a:gd name="T10" fmla="*/ 60 w 251"/>
                  <a:gd name="T11" fmla="*/ 33 h 133"/>
                  <a:gd name="T12" fmla="*/ 44 w 251"/>
                  <a:gd name="T13" fmla="*/ 27 h 133"/>
                  <a:gd name="T14" fmla="*/ 17 w 251"/>
                  <a:gd name="T15" fmla="*/ 53 h 133"/>
                  <a:gd name="T16" fmla="*/ 19 w 251"/>
                  <a:gd name="T17" fmla="*/ 61 h 133"/>
                  <a:gd name="T18" fmla="*/ 0 w 251"/>
                  <a:gd name="T19" fmla="*/ 95 h 133"/>
                  <a:gd name="T20" fmla="*/ 38 w 251"/>
                  <a:gd name="T21" fmla="*/ 133 h 133"/>
                  <a:gd name="T22" fmla="*/ 38 w 251"/>
                  <a:gd name="T23" fmla="*/ 133 h 133"/>
                  <a:gd name="T24" fmla="*/ 38 w 251"/>
                  <a:gd name="T25" fmla="*/ 133 h 133"/>
                  <a:gd name="T26" fmla="*/ 38 w 251"/>
                  <a:gd name="T27" fmla="*/ 133 h 133"/>
                  <a:gd name="T28" fmla="*/ 38 w 251"/>
                  <a:gd name="T29" fmla="*/ 133 h 133"/>
                  <a:gd name="T30" fmla="*/ 218 w 251"/>
                  <a:gd name="T31" fmla="*/ 133 h 133"/>
                  <a:gd name="T32" fmla="*/ 220 w 251"/>
                  <a:gd name="T33" fmla="*/ 133 h 133"/>
                  <a:gd name="T34" fmla="*/ 251 w 251"/>
                  <a:gd name="T35" fmla="*/ 103 h 133"/>
                  <a:gd name="T36" fmla="*/ 232 w 251"/>
                  <a:gd name="T37" fmla="*/ 7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133">
                    <a:moveTo>
                      <a:pt x="232" y="75"/>
                    </a:moveTo>
                    <a:cubicBezTo>
                      <a:pt x="232" y="74"/>
                      <a:pt x="232" y="73"/>
                      <a:pt x="232" y="72"/>
                    </a:cubicBezTo>
                    <a:cubicBezTo>
                      <a:pt x="232" y="47"/>
                      <a:pt x="211" y="26"/>
                      <a:pt x="186" y="26"/>
                    </a:cubicBezTo>
                    <a:cubicBezTo>
                      <a:pt x="177" y="26"/>
                      <a:pt x="170" y="28"/>
                      <a:pt x="163" y="32"/>
                    </a:cubicBezTo>
                    <a:cubicBezTo>
                      <a:pt x="154" y="13"/>
                      <a:pt x="134" y="0"/>
                      <a:pt x="111" y="0"/>
                    </a:cubicBezTo>
                    <a:cubicBezTo>
                      <a:pt x="89" y="0"/>
                      <a:pt x="69" y="13"/>
                      <a:pt x="60" y="33"/>
                    </a:cubicBezTo>
                    <a:cubicBezTo>
                      <a:pt x="55" y="29"/>
                      <a:pt x="50" y="27"/>
                      <a:pt x="44" y="27"/>
                    </a:cubicBezTo>
                    <a:cubicBezTo>
                      <a:pt x="29" y="27"/>
                      <a:pt x="17" y="39"/>
                      <a:pt x="17" y="53"/>
                    </a:cubicBezTo>
                    <a:cubicBezTo>
                      <a:pt x="17" y="56"/>
                      <a:pt x="18" y="59"/>
                      <a:pt x="19" y="61"/>
                    </a:cubicBezTo>
                    <a:cubicBezTo>
                      <a:pt x="7" y="68"/>
                      <a:pt x="0" y="80"/>
                      <a:pt x="0" y="95"/>
                    </a:cubicBezTo>
                    <a:cubicBezTo>
                      <a:pt x="0" y="116"/>
                      <a:pt x="17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218" y="133"/>
                      <a:pt x="218" y="133"/>
                      <a:pt x="218" y="133"/>
                    </a:cubicBezTo>
                    <a:cubicBezTo>
                      <a:pt x="219" y="133"/>
                      <a:pt x="219" y="133"/>
                      <a:pt x="220" y="133"/>
                    </a:cubicBezTo>
                    <a:cubicBezTo>
                      <a:pt x="237" y="133"/>
                      <a:pt x="251" y="120"/>
                      <a:pt x="251" y="103"/>
                    </a:cubicBezTo>
                    <a:cubicBezTo>
                      <a:pt x="251" y="90"/>
                      <a:pt x="243" y="79"/>
                      <a:pt x="232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03" name="Freeform 215"/>
              <p:cNvSpPr>
                <a:spLocks/>
              </p:cNvSpPr>
              <p:nvPr/>
            </p:nvSpPr>
            <p:spPr bwMode="auto">
              <a:xfrm>
                <a:off x="2466975" y="4541838"/>
                <a:ext cx="93663" cy="141288"/>
              </a:xfrm>
              <a:custGeom>
                <a:avLst/>
                <a:gdLst>
                  <a:gd name="T0" fmla="*/ 51 w 59"/>
                  <a:gd name="T1" fmla="*/ 47 h 89"/>
                  <a:gd name="T2" fmla="*/ 0 w 59"/>
                  <a:gd name="T3" fmla="*/ 0 h 89"/>
                  <a:gd name="T4" fmla="*/ 21 w 59"/>
                  <a:gd name="T5" fmla="*/ 37 h 89"/>
                  <a:gd name="T6" fmla="*/ 4 w 59"/>
                  <a:gd name="T7" fmla="*/ 37 h 89"/>
                  <a:gd name="T8" fmla="*/ 59 w 59"/>
                  <a:gd name="T9" fmla="*/ 89 h 89"/>
                  <a:gd name="T10" fmla="*/ 34 w 59"/>
                  <a:gd name="T11" fmla="*/ 47 h 89"/>
                  <a:gd name="T12" fmla="*/ 51 w 59"/>
                  <a:gd name="T1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9">
                    <a:moveTo>
                      <a:pt x="51" y="47"/>
                    </a:moveTo>
                    <a:lnTo>
                      <a:pt x="0" y="0"/>
                    </a:lnTo>
                    <a:lnTo>
                      <a:pt x="21" y="37"/>
                    </a:lnTo>
                    <a:lnTo>
                      <a:pt x="4" y="37"/>
                    </a:lnTo>
                    <a:lnTo>
                      <a:pt x="59" y="89"/>
                    </a:lnTo>
                    <a:lnTo>
                      <a:pt x="34" y="47"/>
                    </a:lnTo>
                    <a:lnTo>
                      <a:pt x="51" y="47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16"/>
              <p:cNvSpPr>
                <a:spLocks/>
              </p:cNvSpPr>
              <p:nvPr/>
            </p:nvSpPr>
            <p:spPr bwMode="auto">
              <a:xfrm>
                <a:off x="2413000" y="4557713"/>
                <a:ext cx="49213" cy="74613"/>
              </a:xfrm>
              <a:custGeom>
                <a:avLst/>
                <a:gdLst>
                  <a:gd name="T0" fmla="*/ 26 w 31"/>
                  <a:gd name="T1" fmla="*/ 25 h 47"/>
                  <a:gd name="T2" fmla="*/ 0 w 31"/>
                  <a:gd name="T3" fmla="*/ 0 h 47"/>
                  <a:gd name="T4" fmla="*/ 11 w 31"/>
                  <a:gd name="T5" fmla="*/ 20 h 47"/>
                  <a:gd name="T6" fmla="*/ 2 w 31"/>
                  <a:gd name="T7" fmla="*/ 20 h 47"/>
                  <a:gd name="T8" fmla="*/ 31 w 31"/>
                  <a:gd name="T9" fmla="*/ 47 h 47"/>
                  <a:gd name="T10" fmla="*/ 17 w 31"/>
                  <a:gd name="T11" fmla="*/ 25 h 47"/>
                  <a:gd name="T12" fmla="*/ 26 w 31"/>
                  <a:gd name="T1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7">
                    <a:moveTo>
                      <a:pt x="26" y="25"/>
                    </a:moveTo>
                    <a:lnTo>
                      <a:pt x="0" y="0"/>
                    </a:lnTo>
                    <a:lnTo>
                      <a:pt x="11" y="20"/>
                    </a:lnTo>
                    <a:lnTo>
                      <a:pt x="2" y="20"/>
                    </a:lnTo>
                    <a:lnTo>
                      <a:pt x="31" y="47"/>
                    </a:lnTo>
                    <a:lnTo>
                      <a:pt x="17" y="25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05" name="文本框 104"/>
          <p:cNvSpPr txBox="1"/>
          <p:nvPr/>
        </p:nvSpPr>
        <p:spPr>
          <a:xfrm>
            <a:off x="8950935" y="520275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BB1055"/>
                </a:solidFill>
                <a:latin typeface="造字工房尚黑 G0v1 粗体" pitchFamily="50" charset="-122"/>
                <a:ea typeface="造字工房尚黑 G0v1 粗体" pitchFamily="50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尚黑 G0v1 粗体" pitchFamily="50" charset="-122"/>
                <a:ea typeface="造字工房尚黑 G0v1 粗体" pitchFamily="50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尚黑 G0v1 粗体" pitchFamily="50" charset="-122"/>
              <a:ea typeface="造字工房尚黑 G0v1 粗体" pitchFamily="50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035552" y="750522"/>
            <a:ext cx="1838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8950935" y="2176122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BB1055"/>
                </a:solidFill>
                <a:latin typeface="造字工房尚黑 G0v1 粗体" pitchFamily="50" charset="-122"/>
                <a:ea typeface="造字工房尚黑 G0v1 粗体" pitchFamily="50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尚黑 G0v1 粗体" pitchFamily="50" charset="-122"/>
                <a:ea typeface="造字工房尚黑 G0v1 粗体" pitchFamily="50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尚黑 G0v1 粗体" pitchFamily="50" charset="-122"/>
              <a:ea typeface="造字工房尚黑 G0v1 粗体" pitchFamily="50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035552" y="2406369"/>
            <a:ext cx="1838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115" name="图表 114"/>
          <p:cNvGraphicFramePr/>
          <p:nvPr>
            <p:extLst>
              <p:ext uri="{D42A27DB-BD31-4B8C-83A1-F6EECF244321}">
                <p14:modId xmlns:p14="http://schemas.microsoft.com/office/powerpoint/2010/main" val="169044583"/>
              </p:ext>
            </p:extLst>
          </p:nvPr>
        </p:nvGraphicFramePr>
        <p:xfrm>
          <a:off x="8900930" y="3414531"/>
          <a:ext cx="2786927" cy="2446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4" name="图表 33"/>
          <p:cNvGraphicFramePr/>
          <p:nvPr>
            <p:extLst>
              <p:ext uri="{D42A27DB-BD31-4B8C-83A1-F6EECF244321}">
                <p14:modId xmlns:p14="http://schemas.microsoft.com/office/powerpoint/2010/main" val="3928844990"/>
              </p:ext>
            </p:extLst>
          </p:nvPr>
        </p:nvGraphicFramePr>
        <p:xfrm>
          <a:off x="4583574" y="381966"/>
          <a:ext cx="2151023" cy="4670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文本框 35"/>
          <p:cNvSpPr txBox="1"/>
          <p:nvPr/>
        </p:nvSpPr>
        <p:spPr>
          <a:xfrm>
            <a:off x="1030146" y="3397837"/>
            <a:ext cx="32653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190453" y="3019263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421580" y="2036747"/>
            <a:ext cx="775158" cy="775158"/>
            <a:chOff x="3421580" y="2058105"/>
            <a:chExt cx="775158" cy="775158"/>
          </a:xfrm>
        </p:grpSpPr>
        <p:sp>
          <p:nvSpPr>
            <p:cNvPr id="38" name="Freeform 662"/>
            <p:cNvSpPr>
              <a:spLocks noEditPoints="1"/>
            </p:cNvSpPr>
            <p:nvPr/>
          </p:nvSpPr>
          <p:spPr bwMode="auto">
            <a:xfrm>
              <a:off x="3642472" y="2321859"/>
              <a:ext cx="333375" cy="247650"/>
            </a:xfrm>
            <a:custGeom>
              <a:avLst/>
              <a:gdLst>
                <a:gd name="T0" fmla="*/ 226 w 288"/>
                <a:gd name="T1" fmla="*/ 88 h 213"/>
                <a:gd name="T2" fmla="*/ 226 w 288"/>
                <a:gd name="T3" fmla="*/ 88 h 213"/>
                <a:gd name="T4" fmla="*/ 158 w 288"/>
                <a:gd name="T5" fmla="*/ 88 h 213"/>
                <a:gd name="T6" fmla="*/ 159 w 288"/>
                <a:gd name="T7" fmla="*/ 71 h 213"/>
                <a:gd name="T8" fmla="*/ 145 w 288"/>
                <a:gd name="T9" fmla="*/ 11 h 213"/>
                <a:gd name="T10" fmla="*/ 133 w 288"/>
                <a:gd name="T11" fmla="*/ 1 h 213"/>
                <a:gd name="T12" fmla="*/ 127 w 288"/>
                <a:gd name="T13" fmla="*/ 11 h 213"/>
                <a:gd name="T14" fmla="*/ 143 w 288"/>
                <a:gd name="T15" fmla="*/ 71 h 213"/>
                <a:gd name="T16" fmla="*/ 142 w 288"/>
                <a:gd name="T17" fmla="*/ 88 h 213"/>
                <a:gd name="T18" fmla="*/ 63 w 288"/>
                <a:gd name="T19" fmla="*/ 88 h 213"/>
                <a:gd name="T20" fmla="*/ 0 w 288"/>
                <a:gd name="T21" fmla="*/ 150 h 213"/>
                <a:gd name="T22" fmla="*/ 63 w 288"/>
                <a:gd name="T23" fmla="*/ 213 h 213"/>
                <a:gd name="T24" fmla="*/ 113 w 288"/>
                <a:gd name="T25" fmla="*/ 189 h 213"/>
                <a:gd name="T26" fmla="*/ 176 w 288"/>
                <a:gd name="T27" fmla="*/ 189 h 213"/>
                <a:gd name="T28" fmla="*/ 226 w 288"/>
                <a:gd name="T29" fmla="*/ 213 h 213"/>
                <a:gd name="T30" fmla="*/ 288 w 288"/>
                <a:gd name="T31" fmla="*/ 150 h 213"/>
                <a:gd name="T32" fmla="*/ 226 w 288"/>
                <a:gd name="T33" fmla="*/ 88 h 213"/>
                <a:gd name="T34" fmla="*/ 89 w 288"/>
                <a:gd name="T35" fmla="*/ 161 h 213"/>
                <a:gd name="T36" fmla="*/ 67 w 288"/>
                <a:gd name="T37" fmla="*/ 161 h 213"/>
                <a:gd name="T38" fmla="*/ 67 w 288"/>
                <a:gd name="T39" fmla="*/ 183 h 213"/>
                <a:gd name="T40" fmla="*/ 50 w 288"/>
                <a:gd name="T41" fmla="*/ 183 h 213"/>
                <a:gd name="T42" fmla="*/ 50 w 288"/>
                <a:gd name="T43" fmla="*/ 161 h 213"/>
                <a:gd name="T44" fmla="*/ 28 w 288"/>
                <a:gd name="T45" fmla="*/ 161 h 213"/>
                <a:gd name="T46" fmla="*/ 28 w 288"/>
                <a:gd name="T47" fmla="*/ 144 h 213"/>
                <a:gd name="T48" fmla="*/ 50 w 288"/>
                <a:gd name="T49" fmla="*/ 144 h 213"/>
                <a:gd name="T50" fmla="*/ 50 w 288"/>
                <a:gd name="T51" fmla="*/ 122 h 213"/>
                <a:gd name="T52" fmla="*/ 67 w 288"/>
                <a:gd name="T53" fmla="*/ 122 h 213"/>
                <a:gd name="T54" fmla="*/ 67 w 288"/>
                <a:gd name="T55" fmla="*/ 144 h 213"/>
                <a:gd name="T56" fmla="*/ 89 w 288"/>
                <a:gd name="T57" fmla="*/ 144 h 213"/>
                <a:gd name="T58" fmla="*/ 89 w 288"/>
                <a:gd name="T59" fmla="*/ 161 h 213"/>
                <a:gd name="T60" fmla="*/ 157 w 288"/>
                <a:gd name="T61" fmla="*/ 148 h 213"/>
                <a:gd name="T62" fmla="*/ 132 w 288"/>
                <a:gd name="T63" fmla="*/ 148 h 213"/>
                <a:gd name="T64" fmla="*/ 122 w 288"/>
                <a:gd name="T65" fmla="*/ 139 h 213"/>
                <a:gd name="T66" fmla="*/ 132 w 288"/>
                <a:gd name="T67" fmla="*/ 130 h 213"/>
                <a:gd name="T68" fmla="*/ 157 w 288"/>
                <a:gd name="T69" fmla="*/ 130 h 213"/>
                <a:gd name="T70" fmla="*/ 166 w 288"/>
                <a:gd name="T71" fmla="*/ 139 h 213"/>
                <a:gd name="T72" fmla="*/ 157 w 288"/>
                <a:gd name="T73" fmla="*/ 148 h 213"/>
                <a:gd name="T74" fmla="*/ 217 w 288"/>
                <a:gd name="T75" fmla="*/ 188 h 213"/>
                <a:gd name="T76" fmla="*/ 201 w 288"/>
                <a:gd name="T77" fmla="*/ 173 h 213"/>
                <a:gd name="T78" fmla="*/ 217 w 288"/>
                <a:gd name="T79" fmla="*/ 157 h 213"/>
                <a:gd name="T80" fmla="*/ 232 w 288"/>
                <a:gd name="T81" fmla="*/ 173 h 213"/>
                <a:gd name="T82" fmla="*/ 217 w 288"/>
                <a:gd name="T83" fmla="*/ 188 h 213"/>
                <a:gd name="T84" fmla="*/ 250 w 288"/>
                <a:gd name="T85" fmla="*/ 155 h 213"/>
                <a:gd name="T86" fmla="*/ 235 w 288"/>
                <a:gd name="T87" fmla="*/ 139 h 213"/>
                <a:gd name="T88" fmla="*/ 250 w 288"/>
                <a:gd name="T89" fmla="*/ 124 h 213"/>
                <a:gd name="T90" fmla="*/ 266 w 288"/>
                <a:gd name="T91" fmla="*/ 139 h 213"/>
                <a:gd name="T92" fmla="*/ 250 w 288"/>
                <a:gd name="T93" fmla="*/ 15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13">
                  <a:moveTo>
                    <a:pt x="226" y="88"/>
                  </a:moveTo>
                  <a:cubicBezTo>
                    <a:pt x="226" y="88"/>
                    <a:pt x="226" y="88"/>
                    <a:pt x="226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3"/>
                    <a:pt x="159" y="77"/>
                    <a:pt x="159" y="71"/>
                  </a:cubicBezTo>
                  <a:cubicBezTo>
                    <a:pt x="159" y="54"/>
                    <a:pt x="156" y="32"/>
                    <a:pt x="145" y="11"/>
                  </a:cubicBezTo>
                  <a:cubicBezTo>
                    <a:pt x="145" y="11"/>
                    <a:pt x="142" y="0"/>
                    <a:pt x="133" y="1"/>
                  </a:cubicBezTo>
                  <a:cubicBezTo>
                    <a:pt x="122" y="2"/>
                    <a:pt x="127" y="11"/>
                    <a:pt x="127" y="11"/>
                  </a:cubicBezTo>
                  <a:cubicBezTo>
                    <a:pt x="140" y="31"/>
                    <a:pt x="143" y="54"/>
                    <a:pt x="143" y="71"/>
                  </a:cubicBezTo>
                  <a:cubicBezTo>
                    <a:pt x="143" y="77"/>
                    <a:pt x="142" y="83"/>
                    <a:pt x="14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28" y="88"/>
                    <a:pt x="0" y="116"/>
                    <a:pt x="0" y="150"/>
                  </a:cubicBezTo>
                  <a:cubicBezTo>
                    <a:pt x="0" y="185"/>
                    <a:pt x="28" y="213"/>
                    <a:pt x="63" y="213"/>
                  </a:cubicBezTo>
                  <a:cubicBezTo>
                    <a:pt x="83" y="213"/>
                    <a:pt x="101" y="203"/>
                    <a:pt x="113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87" y="203"/>
                    <a:pt x="205" y="213"/>
                    <a:pt x="226" y="213"/>
                  </a:cubicBezTo>
                  <a:cubicBezTo>
                    <a:pt x="260" y="213"/>
                    <a:pt x="288" y="185"/>
                    <a:pt x="288" y="150"/>
                  </a:cubicBezTo>
                  <a:cubicBezTo>
                    <a:pt x="288" y="116"/>
                    <a:pt x="261" y="88"/>
                    <a:pt x="226" y="88"/>
                  </a:cubicBezTo>
                  <a:close/>
                  <a:moveTo>
                    <a:pt x="89" y="161"/>
                  </a:moveTo>
                  <a:cubicBezTo>
                    <a:pt x="67" y="161"/>
                    <a:pt x="67" y="161"/>
                    <a:pt x="67" y="161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89" y="144"/>
                    <a:pt x="89" y="144"/>
                    <a:pt x="89" y="144"/>
                  </a:cubicBezTo>
                  <a:lnTo>
                    <a:pt x="89" y="161"/>
                  </a:lnTo>
                  <a:close/>
                  <a:moveTo>
                    <a:pt x="157" y="148"/>
                  </a:moveTo>
                  <a:cubicBezTo>
                    <a:pt x="132" y="148"/>
                    <a:pt x="132" y="148"/>
                    <a:pt x="132" y="148"/>
                  </a:cubicBezTo>
                  <a:cubicBezTo>
                    <a:pt x="126" y="148"/>
                    <a:pt x="122" y="144"/>
                    <a:pt x="122" y="139"/>
                  </a:cubicBezTo>
                  <a:cubicBezTo>
                    <a:pt x="122" y="134"/>
                    <a:pt x="126" y="130"/>
                    <a:pt x="132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62" y="130"/>
                    <a:pt x="166" y="134"/>
                    <a:pt x="166" y="139"/>
                  </a:cubicBezTo>
                  <a:cubicBezTo>
                    <a:pt x="166" y="144"/>
                    <a:pt x="162" y="148"/>
                    <a:pt x="157" y="148"/>
                  </a:cubicBezTo>
                  <a:close/>
                  <a:moveTo>
                    <a:pt x="217" y="188"/>
                  </a:moveTo>
                  <a:cubicBezTo>
                    <a:pt x="208" y="188"/>
                    <a:pt x="201" y="181"/>
                    <a:pt x="201" y="173"/>
                  </a:cubicBezTo>
                  <a:cubicBezTo>
                    <a:pt x="201" y="164"/>
                    <a:pt x="208" y="157"/>
                    <a:pt x="217" y="157"/>
                  </a:cubicBezTo>
                  <a:cubicBezTo>
                    <a:pt x="225" y="157"/>
                    <a:pt x="232" y="164"/>
                    <a:pt x="232" y="173"/>
                  </a:cubicBezTo>
                  <a:cubicBezTo>
                    <a:pt x="232" y="181"/>
                    <a:pt x="225" y="188"/>
                    <a:pt x="217" y="188"/>
                  </a:cubicBezTo>
                  <a:close/>
                  <a:moveTo>
                    <a:pt x="250" y="155"/>
                  </a:moveTo>
                  <a:cubicBezTo>
                    <a:pt x="241" y="155"/>
                    <a:pt x="235" y="148"/>
                    <a:pt x="235" y="139"/>
                  </a:cubicBezTo>
                  <a:cubicBezTo>
                    <a:pt x="235" y="131"/>
                    <a:pt x="241" y="124"/>
                    <a:pt x="250" y="124"/>
                  </a:cubicBezTo>
                  <a:cubicBezTo>
                    <a:pt x="259" y="124"/>
                    <a:pt x="266" y="131"/>
                    <a:pt x="266" y="139"/>
                  </a:cubicBezTo>
                  <a:cubicBezTo>
                    <a:pt x="266" y="148"/>
                    <a:pt x="259" y="155"/>
                    <a:pt x="250" y="155"/>
                  </a:cubicBezTo>
                  <a:close/>
                </a:path>
              </a:pathLst>
            </a:custGeom>
            <a:solidFill>
              <a:srgbClr val="BB105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3421580" y="2058105"/>
              <a:ext cx="775158" cy="775158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15262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8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8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0"/>
                                        <p:tgtEl>
                                          <p:spTgt spid="1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000"/>
                                        <p:tgtEl>
                                          <p:spTgt spid="11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1000"/>
                                        <p:tgtEl>
                                          <p:spTgt spid="11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11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000"/>
                                        <p:tgtEl>
                                          <p:spTgt spid="11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5" grpId="0"/>
      <p:bldP spid="106" grpId="0"/>
      <p:bldP spid="109" grpId="0"/>
      <p:bldP spid="110" grpId="0"/>
      <p:bldGraphic spid="115" grpId="0" uiExpand="1">
        <p:bldSub>
          <a:bldChart bld="category"/>
        </p:bldSub>
      </p:bldGraphic>
      <p:bldGraphic spid="34" grpId="0">
        <p:bldSub>
          <a:bldChart bld="seriesEl"/>
        </p:bldSub>
      </p:bldGraphic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 rot="21303460">
            <a:off x="7168749" y="3366746"/>
            <a:ext cx="6104100" cy="1217968"/>
            <a:chOff x="4475848" y="1835885"/>
            <a:chExt cx="6104100" cy="2135480"/>
          </a:xfrm>
        </p:grpSpPr>
        <p:grpSp>
          <p:nvGrpSpPr>
            <p:cNvPr id="100" name="组合 99"/>
            <p:cNvGrpSpPr/>
            <p:nvPr/>
          </p:nvGrpSpPr>
          <p:grpSpPr>
            <a:xfrm>
              <a:off x="4475848" y="1835885"/>
              <a:ext cx="5864146" cy="2135480"/>
              <a:chOff x="2257368" y="1807349"/>
              <a:chExt cx="5864146" cy="2135480"/>
            </a:xfrm>
          </p:grpSpPr>
          <p:cxnSp>
            <p:nvCxnSpPr>
              <p:cNvPr id="102" name="直接连接符 101"/>
              <p:cNvCxnSpPr/>
              <p:nvPr/>
            </p:nvCxnSpPr>
            <p:spPr>
              <a:xfrm rot="896107" flipH="1">
                <a:off x="3534852" y="3154407"/>
                <a:ext cx="2887302" cy="788422"/>
              </a:xfrm>
              <a:prstGeom prst="line">
                <a:avLst/>
              </a:prstGeom>
              <a:ln w="3175" cap="rnd">
                <a:gradFill flip="none" rotWithShape="1">
                  <a:gsLst>
                    <a:gs pos="46000">
                      <a:srgbClr val="05DAE3">
                        <a:alpha val="49000"/>
                      </a:srgbClr>
                    </a:gs>
                    <a:gs pos="7000">
                      <a:srgbClr val="05DAE3">
                        <a:alpha val="0"/>
                      </a:srgbClr>
                    </a:gs>
                    <a:gs pos="89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 rot="896107" flipH="1">
                <a:off x="5617909" y="2690774"/>
                <a:ext cx="1257727" cy="334868"/>
              </a:xfrm>
              <a:prstGeom prst="line">
                <a:avLst/>
              </a:prstGeom>
              <a:ln w="3175" cap="rnd">
                <a:gradFill flip="none" rotWithShape="1">
                  <a:gsLst>
                    <a:gs pos="35000">
                      <a:srgbClr val="05DAE3">
                        <a:alpha val="74000"/>
                      </a:srgbClr>
                    </a:gs>
                    <a:gs pos="2532">
                      <a:srgbClr val="05DAE3">
                        <a:alpha val="0"/>
                      </a:srgbClr>
                    </a:gs>
                    <a:gs pos="56000">
                      <a:srgbClr val="05DAE3">
                        <a:alpha val="46000"/>
                      </a:srgbClr>
                    </a:gs>
                    <a:gs pos="83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rot="896107" flipH="1">
                <a:off x="5862960" y="3162626"/>
                <a:ext cx="1257727" cy="334868"/>
              </a:xfrm>
              <a:prstGeom prst="line">
                <a:avLst/>
              </a:prstGeom>
              <a:ln w="3175" cap="rnd">
                <a:gradFill flip="none" rotWithShape="1">
                  <a:gsLst>
                    <a:gs pos="35000">
                      <a:srgbClr val="05DAE3">
                        <a:alpha val="74000"/>
                      </a:srgbClr>
                    </a:gs>
                    <a:gs pos="2532">
                      <a:srgbClr val="05DAE3">
                        <a:alpha val="0"/>
                      </a:srgbClr>
                    </a:gs>
                    <a:gs pos="56000">
                      <a:srgbClr val="05DAE3">
                        <a:alpha val="46000"/>
                      </a:srgbClr>
                    </a:gs>
                    <a:gs pos="83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rot="896107" flipV="1">
                <a:off x="6523946" y="2917909"/>
                <a:ext cx="1581232" cy="421001"/>
              </a:xfrm>
              <a:prstGeom prst="line">
                <a:avLst/>
              </a:prstGeom>
              <a:ln w="3175" cap="rnd">
                <a:gradFill flip="none" rotWithShape="1">
                  <a:gsLst>
                    <a:gs pos="0">
                      <a:srgbClr val="CD115D"/>
                    </a:gs>
                    <a:gs pos="100000">
                      <a:srgbClr val="B40F51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rot="896107" flipV="1">
                <a:off x="3530649" y="2421078"/>
                <a:ext cx="4590865" cy="1222312"/>
              </a:xfrm>
              <a:prstGeom prst="line">
                <a:avLst/>
              </a:prstGeom>
              <a:ln w="3175" cap="rnd">
                <a:gradFill flip="none" rotWithShape="1">
                  <a:gsLst>
                    <a:gs pos="0">
                      <a:srgbClr val="CD115D"/>
                    </a:gs>
                    <a:gs pos="100000">
                      <a:srgbClr val="B40F51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896107" flipH="1">
                <a:off x="5174114" y="1882859"/>
                <a:ext cx="1257727" cy="334868"/>
              </a:xfrm>
              <a:prstGeom prst="line">
                <a:avLst/>
              </a:prstGeom>
              <a:ln w="3175" cap="rnd">
                <a:gradFill flip="none" rotWithShape="1">
                  <a:gsLst>
                    <a:gs pos="35000">
                      <a:srgbClr val="05DAE3">
                        <a:alpha val="74000"/>
                      </a:srgbClr>
                    </a:gs>
                    <a:gs pos="2532">
                      <a:srgbClr val="05DAE3">
                        <a:alpha val="0"/>
                      </a:srgbClr>
                    </a:gs>
                    <a:gs pos="56000">
                      <a:srgbClr val="05DAE3">
                        <a:alpha val="46000"/>
                      </a:srgbClr>
                    </a:gs>
                    <a:gs pos="83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896107" flipV="1">
                <a:off x="4413763" y="1807349"/>
                <a:ext cx="2385572" cy="651417"/>
              </a:xfrm>
              <a:prstGeom prst="line">
                <a:avLst/>
              </a:prstGeom>
              <a:ln w="3175" cap="rnd">
                <a:gradFill flip="none" rotWithShape="1">
                  <a:gsLst>
                    <a:gs pos="46000">
                      <a:srgbClr val="05DAE3">
                        <a:alpha val="49000"/>
                      </a:srgbClr>
                    </a:gs>
                    <a:gs pos="7000">
                      <a:srgbClr val="05DAE3">
                        <a:alpha val="0"/>
                      </a:srgbClr>
                    </a:gs>
                    <a:gs pos="89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rot="896107" flipH="1">
                <a:off x="2257368" y="2378323"/>
                <a:ext cx="2887302" cy="788422"/>
              </a:xfrm>
              <a:prstGeom prst="line">
                <a:avLst/>
              </a:prstGeom>
              <a:ln w="3175" cap="rnd">
                <a:gradFill flip="none" rotWithShape="1">
                  <a:gsLst>
                    <a:gs pos="46000">
                      <a:srgbClr val="05DAE3">
                        <a:alpha val="49000"/>
                      </a:srgbClr>
                    </a:gs>
                    <a:gs pos="7000">
                      <a:srgbClr val="05DAE3">
                        <a:alpha val="0"/>
                      </a:srgbClr>
                    </a:gs>
                    <a:gs pos="89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1" name="直接连接符 100"/>
            <p:cNvCxnSpPr/>
            <p:nvPr/>
          </p:nvCxnSpPr>
          <p:spPr>
            <a:xfrm rot="896107" flipH="1">
              <a:off x="5820178" y="2654538"/>
              <a:ext cx="4759770" cy="1299728"/>
            </a:xfrm>
            <a:prstGeom prst="line">
              <a:avLst/>
            </a:prstGeom>
            <a:ln w="34925" cap="rnd">
              <a:gradFill flip="none" rotWithShape="1">
                <a:gsLst>
                  <a:gs pos="46000">
                    <a:srgbClr val="05DAE3">
                      <a:alpha val="79000"/>
                    </a:srgbClr>
                  </a:gs>
                  <a:gs pos="19000">
                    <a:srgbClr val="05DAE3">
                      <a:alpha val="0"/>
                    </a:srgbClr>
                  </a:gs>
                  <a:gs pos="74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组合 90"/>
          <p:cNvGrpSpPr/>
          <p:nvPr/>
        </p:nvGrpSpPr>
        <p:grpSpPr>
          <a:xfrm rot="2700000">
            <a:off x="-6453256" y="-2078672"/>
            <a:ext cx="10701046" cy="11183004"/>
            <a:chOff x="-4924175" y="-2136705"/>
            <a:chExt cx="9848350" cy="10291904"/>
          </a:xfrm>
        </p:grpSpPr>
        <p:grpSp>
          <p:nvGrpSpPr>
            <p:cNvPr id="8" name="组合 7"/>
            <p:cNvGrpSpPr/>
            <p:nvPr/>
          </p:nvGrpSpPr>
          <p:grpSpPr>
            <a:xfrm>
              <a:off x="-4423032" y="-891251"/>
              <a:ext cx="8846064" cy="7918294"/>
              <a:chOff x="2869692" y="822608"/>
              <a:chExt cx="5805820" cy="5196909"/>
            </a:xfrm>
          </p:grpSpPr>
          <p:sp>
            <p:nvSpPr>
              <p:cNvPr id="16" name="Freeform 6"/>
              <p:cNvSpPr>
                <a:spLocks/>
              </p:cNvSpPr>
              <p:nvPr/>
            </p:nvSpPr>
            <p:spPr bwMode="auto">
              <a:xfrm rot="16200000">
                <a:off x="3884544" y="1759656"/>
                <a:ext cx="3776117" cy="332281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 rot="16768421">
                <a:off x="3850716" y="1729888"/>
                <a:ext cx="3843773" cy="3382349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 rot="17336842">
                <a:off x="3816888" y="1700120"/>
                <a:ext cx="3911430" cy="3441883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 rot="17905263">
                <a:off x="3783059" y="1670353"/>
                <a:ext cx="3979088" cy="3501418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 rot="18473684">
                <a:off x="3749230" y="1640585"/>
                <a:ext cx="4046744" cy="3560953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6"/>
              <p:cNvSpPr>
                <a:spLocks/>
              </p:cNvSpPr>
              <p:nvPr/>
            </p:nvSpPr>
            <p:spPr bwMode="auto">
              <a:xfrm rot="19042105">
                <a:off x="3715401" y="1610819"/>
                <a:ext cx="4114402" cy="362048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 rot="19610526">
                <a:off x="3681574" y="1581051"/>
                <a:ext cx="4182058" cy="368002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6"/>
              <p:cNvSpPr>
                <a:spLocks/>
              </p:cNvSpPr>
              <p:nvPr/>
            </p:nvSpPr>
            <p:spPr bwMode="auto">
              <a:xfrm rot="20178947">
                <a:off x="3647745" y="1551284"/>
                <a:ext cx="4249715" cy="373955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auto">
              <a:xfrm rot="20747368">
                <a:off x="3613916" y="1521516"/>
                <a:ext cx="4317371" cy="379909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 rot="21315790">
                <a:off x="3580088" y="1491749"/>
                <a:ext cx="4385029" cy="385862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 rot="284211">
                <a:off x="3546260" y="1461981"/>
                <a:ext cx="4452685" cy="391816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 rot="852632">
                <a:off x="3512432" y="1432214"/>
                <a:ext cx="4520342" cy="397769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 rot="1421053">
                <a:off x="3478603" y="1402446"/>
                <a:ext cx="4587998" cy="403723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 rot="1989474">
                <a:off x="3444774" y="1372680"/>
                <a:ext cx="4655655" cy="409676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 rot="2557895">
                <a:off x="3410947" y="1342912"/>
                <a:ext cx="4723312" cy="415630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 rot="3126316">
                <a:off x="3377119" y="1313144"/>
                <a:ext cx="4790968" cy="421583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 rot="3694737">
                <a:off x="3343290" y="1283376"/>
                <a:ext cx="4858624" cy="427537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6"/>
              <p:cNvSpPr>
                <a:spLocks/>
              </p:cNvSpPr>
              <p:nvPr/>
            </p:nvSpPr>
            <p:spPr bwMode="auto">
              <a:xfrm rot="4263158">
                <a:off x="3309461" y="1253610"/>
                <a:ext cx="4926282" cy="433490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 rot="4831579">
                <a:off x="3275634" y="1223842"/>
                <a:ext cx="4993938" cy="439444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6"/>
              <p:cNvSpPr>
                <a:spLocks/>
              </p:cNvSpPr>
              <p:nvPr/>
            </p:nvSpPr>
            <p:spPr bwMode="auto">
              <a:xfrm rot="5400000">
                <a:off x="3241805" y="1194075"/>
                <a:ext cx="5061595" cy="445397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 rot="5968422">
                <a:off x="3207976" y="1164307"/>
                <a:ext cx="5129251" cy="451351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6"/>
              <p:cNvSpPr>
                <a:spLocks/>
              </p:cNvSpPr>
              <p:nvPr/>
            </p:nvSpPr>
            <p:spPr bwMode="auto">
              <a:xfrm rot="6536842">
                <a:off x="3174148" y="1134539"/>
                <a:ext cx="5196909" cy="457304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 rot="9378948">
                <a:off x="3005005" y="985703"/>
                <a:ext cx="5535194" cy="487072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6"/>
              <p:cNvSpPr>
                <a:spLocks/>
              </p:cNvSpPr>
              <p:nvPr/>
            </p:nvSpPr>
            <p:spPr bwMode="auto">
              <a:xfrm rot="9947368">
                <a:off x="2971178" y="955934"/>
                <a:ext cx="5602850" cy="493025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 rot="10515789">
                <a:off x="2937349" y="926168"/>
                <a:ext cx="5670506" cy="498979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6"/>
              <p:cNvSpPr>
                <a:spLocks/>
              </p:cNvSpPr>
              <p:nvPr/>
            </p:nvSpPr>
            <p:spPr bwMode="auto">
              <a:xfrm rot="11084211">
                <a:off x="2903520" y="896400"/>
                <a:ext cx="5738163" cy="504932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 rot="11652632">
                <a:off x="2869692" y="866633"/>
                <a:ext cx="5805820" cy="510886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" name="Freeform 6"/>
            <p:cNvSpPr>
              <a:spLocks/>
            </p:cNvSpPr>
            <p:nvPr/>
          </p:nvSpPr>
          <p:spPr bwMode="auto">
            <a:xfrm rot="7105263">
              <a:off x="-4314287" y="-787131"/>
              <a:ext cx="8628574" cy="7592758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7673685">
              <a:off x="-4369729" y="-835921"/>
              <a:ext cx="8739462" cy="769033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 rot="8242105">
              <a:off x="-4425174" y="-884709"/>
              <a:ext cx="8850351" cy="778791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8810526">
              <a:off x="-4480620" y="-933498"/>
              <a:ext cx="8961240" cy="788548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 rot="12221052">
              <a:off x="-4813286" y="-1226229"/>
              <a:ext cx="9626573" cy="847094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2789474">
              <a:off x="-4868730" y="-1275017"/>
              <a:ext cx="9737461" cy="856852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 rot="13357896">
              <a:off x="-4924175" y="-1323806"/>
              <a:ext cx="9848350" cy="866610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 rot="13926315">
              <a:off x="-4979619" y="-1372594"/>
              <a:ext cx="9959238" cy="876368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 rot="14494737">
              <a:off x="-5035063" y="-1421383"/>
              <a:ext cx="10070127" cy="8861258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 rot="15063159">
              <a:off x="-5090507" y="-1470171"/>
              <a:ext cx="10181015" cy="895883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 rot="15631578">
              <a:off x="-5145952" y="-1518960"/>
              <a:ext cx="10291904" cy="905641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127631" y="656492"/>
            <a:ext cx="1500554" cy="1500554"/>
            <a:chOff x="7127631" y="656492"/>
            <a:chExt cx="1500554" cy="1500554"/>
          </a:xfrm>
        </p:grpSpPr>
        <p:grpSp>
          <p:nvGrpSpPr>
            <p:cNvPr id="45" name="组合 44"/>
            <p:cNvGrpSpPr/>
            <p:nvPr/>
          </p:nvGrpSpPr>
          <p:grpSpPr>
            <a:xfrm rot="10800000">
              <a:off x="7127631" y="656492"/>
              <a:ext cx="1500554" cy="1500554"/>
              <a:chOff x="7127631" y="656492"/>
              <a:chExt cx="1500554" cy="1500554"/>
            </a:xfrm>
          </p:grpSpPr>
          <p:sp>
            <p:nvSpPr>
              <p:cNvPr id="44" name="空心弧 43"/>
              <p:cNvSpPr/>
              <p:nvPr/>
            </p:nvSpPr>
            <p:spPr>
              <a:xfrm>
                <a:off x="7127631" y="656492"/>
                <a:ext cx="1500554" cy="1500554"/>
              </a:xfrm>
              <a:prstGeom prst="blockArc">
                <a:avLst>
                  <a:gd name="adj1" fmla="val 21582056"/>
                  <a:gd name="adj2" fmla="val 21581624"/>
                  <a:gd name="adj3" fmla="val 2487"/>
                </a:avLst>
              </a:prstGeom>
              <a:solidFill>
                <a:srgbClr val="170E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空心弧 42"/>
              <p:cNvSpPr/>
              <p:nvPr/>
            </p:nvSpPr>
            <p:spPr>
              <a:xfrm>
                <a:off x="7127631" y="656492"/>
                <a:ext cx="1500554" cy="1500554"/>
              </a:xfrm>
              <a:prstGeom prst="blockArc">
                <a:avLst>
                  <a:gd name="adj1" fmla="val 15573808"/>
                  <a:gd name="adj2" fmla="val 21572291"/>
                  <a:gd name="adj3" fmla="val 2740"/>
                </a:avLst>
              </a:prstGeom>
              <a:solidFill>
                <a:srgbClr val="6DFE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7620815" y="1213337"/>
              <a:ext cx="514186" cy="386864"/>
              <a:chOff x="7711220" y="1281356"/>
              <a:chExt cx="333375" cy="250825"/>
            </a:xfrm>
          </p:grpSpPr>
          <p:sp>
            <p:nvSpPr>
              <p:cNvPr id="47" name="Freeform 626"/>
              <p:cNvSpPr>
                <a:spLocks noEditPoints="1"/>
              </p:cNvSpPr>
              <p:nvPr/>
            </p:nvSpPr>
            <p:spPr bwMode="auto">
              <a:xfrm>
                <a:off x="7711220" y="1346443"/>
                <a:ext cx="268288" cy="185738"/>
              </a:xfrm>
              <a:custGeom>
                <a:avLst/>
                <a:gdLst>
                  <a:gd name="T0" fmla="*/ 232 w 232"/>
                  <a:gd name="T1" fmla="*/ 45 h 160"/>
                  <a:gd name="T2" fmla="*/ 187 w 232"/>
                  <a:gd name="T3" fmla="*/ 0 h 160"/>
                  <a:gd name="T4" fmla="*/ 147 w 232"/>
                  <a:gd name="T5" fmla="*/ 25 h 160"/>
                  <a:gd name="T6" fmla="*/ 119 w 232"/>
                  <a:gd name="T7" fmla="*/ 18 h 160"/>
                  <a:gd name="T8" fmla="*/ 64 w 232"/>
                  <a:gd name="T9" fmla="*/ 51 h 160"/>
                  <a:gd name="T10" fmla="*/ 48 w 232"/>
                  <a:gd name="T11" fmla="*/ 46 h 160"/>
                  <a:gd name="T12" fmla="*/ 19 w 232"/>
                  <a:gd name="T13" fmla="*/ 75 h 160"/>
                  <a:gd name="T14" fmla="*/ 20 w 232"/>
                  <a:gd name="T15" fmla="*/ 83 h 160"/>
                  <a:gd name="T16" fmla="*/ 0 w 232"/>
                  <a:gd name="T17" fmla="*/ 118 h 160"/>
                  <a:gd name="T18" fmla="*/ 40 w 232"/>
                  <a:gd name="T19" fmla="*/ 160 h 160"/>
                  <a:gd name="T20" fmla="*/ 40 w 232"/>
                  <a:gd name="T21" fmla="*/ 160 h 160"/>
                  <a:gd name="T22" fmla="*/ 42 w 232"/>
                  <a:gd name="T23" fmla="*/ 160 h 160"/>
                  <a:gd name="T24" fmla="*/ 42 w 232"/>
                  <a:gd name="T25" fmla="*/ 160 h 160"/>
                  <a:gd name="T26" fmla="*/ 43 w 232"/>
                  <a:gd name="T27" fmla="*/ 160 h 160"/>
                  <a:gd name="T28" fmla="*/ 161 w 232"/>
                  <a:gd name="T29" fmla="*/ 160 h 160"/>
                  <a:gd name="T30" fmla="*/ 163 w 232"/>
                  <a:gd name="T31" fmla="*/ 160 h 160"/>
                  <a:gd name="T32" fmla="*/ 195 w 232"/>
                  <a:gd name="T33" fmla="*/ 146 h 160"/>
                  <a:gd name="T34" fmla="*/ 196 w 232"/>
                  <a:gd name="T35" fmla="*/ 146 h 160"/>
                  <a:gd name="T36" fmla="*/ 196 w 232"/>
                  <a:gd name="T37" fmla="*/ 144 h 160"/>
                  <a:gd name="T38" fmla="*/ 204 w 232"/>
                  <a:gd name="T39" fmla="*/ 119 h 160"/>
                  <a:gd name="T40" fmla="*/ 192 w 232"/>
                  <a:gd name="T41" fmla="*/ 90 h 160"/>
                  <a:gd name="T42" fmla="*/ 232 w 232"/>
                  <a:gd name="T43" fmla="*/ 45 h 160"/>
                  <a:gd name="T44" fmla="*/ 163 w 232"/>
                  <a:gd name="T45" fmla="*/ 146 h 160"/>
                  <a:gd name="T46" fmla="*/ 162 w 232"/>
                  <a:gd name="T47" fmla="*/ 146 h 160"/>
                  <a:gd name="T48" fmla="*/ 162 w 232"/>
                  <a:gd name="T49" fmla="*/ 146 h 160"/>
                  <a:gd name="T50" fmla="*/ 161 w 232"/>
                  <a:gd name="T51" fmla="*/ 146 h 160"/>
                  <a:gd name="T52" fmla="*/ 43 w 232"/>
                  <a:gd name="T53" fmla="*/ 146 h 160"/>
                  <a:gd name="T54" fmla="*/ 42 w 232"/>
                  <a:gd name="T55" fmla="*/ 146 h 160"/>
                  <a:gd name="T56" fmla="*/ 42 w 232"/>
                  <a:gd name="T57" fmla="*/ 146 h 160"/>
                  <a:gd name="T58" fmla="*/ 42 w 232"/>
                  <a:gd name="T59" fmla="*/ 146 h 160"/>
                  <a:gd name="T60" fmla="*/ 14 w 232"/>
                  <a:gd name="T61" fmla="*/ 118 h 160"/>
                  <a:gd name="T62" fmla="*/ 28 w 232"/>
                  <a:gd name="T63" fmla="*/ 94 h 160"/>
                  <a:gd name="T64" fmla="*/ 37 w 232"/>
                  <a:gd name="T65" fmla="*/ 89 h 160"/>
                  <a:gd name="T66" fmla="*/ 34 w 232"/>
                  <a:gd name="T67" fmla="*/ 80 h 160"/>
                  <a:gd name="T68" fmla="*/ 33 w 232"/>
                  <a:gd name="T69" fmla="*/ 75 h 160"/>
                  <a:gd name="T70" fmla="*/ 48 w 232"/>
                  <a:gd name="T71" fmla="*/ 60 h 160"/>
                  <a:gd name="T72" fmla="*/ 57 w 232"/>
                  <a:gd name="T73" fmla="*/ 63 h 160"/>
                  <a:gd name="T74" fmla="*/ 70 w 232"/>
                  <a:gd name="T75" fmla="*/ 73 h 160"/>
                  <a:gd name="T76" fmla="*/ 76 w 232"/>
                  <a:gd name="T77" fmla="*/ 59 h 160"/>
                  <a:gd name="T78" fmla="*/ 119 w 232"/>
                  <a:gd name="T79" fmla="*/ 32 h 160"/>
                  <a:gd name="T80" fmla="*/ 166 w 232"/>
                  <a:gd name="T81" fmla="*/ 79 h 160"/>
                  <a:gd name="T82" fmla="*/ 166 w 232"/>
                  <a:gd name="T83" fmla="*/ 81 h 160"/>
                  <a:gd name="T84" fmla="*/ 166 w 232"/>
                  <a:gd name="T85" fmla="*/ 82 h 160"/>
                  <a:gd name="T86" fmla="*/ 166 w 232"/>
                  <a:gd name="T87" fmla="*/ 91 h 160"/>
                  <a:gd name="T88" fmla="*/ 174 w 232"/>
                  <a:gd name="T89" fmla="*/ 94 h 160"/>
                  <a:gd name="T90" fmla="*/ 190 w 232"/>
                  <a:gd name="T91" fmla="*/ 119 h 160"/>
                  <a:gd name="T92" fmla="*/ 163 w 232"/>
                  <a:gd name="T93" fmla="*/ 146 h 160"/>
                  <a:gd name="T94" fmla="*/ 163 w 232"/>
                  <a:gd name="T95" fmla="*/ 14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60">
                    <a:moveTo>
                      <a:pt x="232" y="45"/>
                    </a:moveTo>
                    <a:cubicBezTo>
                      <a:pt x="232" y="20"/>
                      <a:pt x="212" y="0"/>
                      <a:pt x="187" y="0"/>
                    </a:cubicBezTo>
                    <a:cubicBezTo>
                      <a:pt x="170" y="0"/>
                      <a:pt x="155" y="10"/>
                      <a:pt x="147" y="25"/>
                    </a:cubicBezTo>
                    <a:cubicBezTo>
                      <a:pt x="139" y="20"/>
                      <a:pt x="129" y="18"/>
                      <a:pt x="119" y="18"/>
                    </a:cubicBezTo>
                    <a:cubicBezTo>
                      <a:pt x="95" y="18"/>
                      <a:pt x="75" y="31"/>
                      <a:pt x="64" y="51"/>
                    </a:cubicBezTo>
                    <a:cubicBezTo>
                      <a:pt x="60" y="48"/>
                      <a:pt x="54" y="46"/>
                      <a:pt x="48" y="46"/>
                    </a:cubicBezTo>
                    <a:cubicBezTo>
                      <a:pt x="32" y="46"/>
                      <a:pt x="19" y="59"/>
                      <a:pt x="19" y="75"/>
                    </a:cubicBezTo>
                    <a:cubicBezTo>
                      <a:pt x="19" y="78"/>
                      <a:pt x="19" y="80"/>
                      <a:pt x="20" y="83"/>
                    </a:cubicBezTo>
                    <a:cubicBezTo>
                      <a:pt x="8" y="90"/>
                      <a:pt x="0" y="103"/>
                      <a:pt x="0" y="118"/>
                    </a:cubicBezTo>
                    <a:cubicBezTo>
                      <a:pt x="0" y="141"/>
                      <a:pt x="18" y="159"/>
                      <a:pt x="40" y="160"/>
                    </a:cubicBezTo>
                    <a:cubicBezTo>
                      <a:pt x="40" y="160"/>
                      <a:pt x="40" y="160"/>
                      <a:pt x="40" y="160"/>
                    </a:cubicBezTo>
                    <a:cubicBezTo>
                      <a:pt x="42" y="160"/>
                      <a:pt x="42" y="160"/>
                      <a:pt x="42" y="160"/>
                    </a:cubicBezTo>
                    <a:cubicBezTo>
                      <a:pt x="42" y="160"/>
                      <a:pt x="42" y="160"/>
                      <a:pt x="42" y="160"/>
                    </a:cubicBezTo>
                    <a:cubicBezTo>
                      <a:pt x="43" y="160"/>
                      <a:pt x="43" y="160"/>
                      <a:pt x="43" y="160"/>
                    </a:cubicBezTo>
                    <a:cubicBezTo>
                      <a:pt x="161" y="160"/>
                      <a:pt x="161" y="160"/>
                      <a:pt x="161" y="160"/>
                    </a:cubicBezTo>
                    <a:cubicBezTo>
                      <a:pt x="162" y="160"/>
                      <a:pt x="163" y="160"/>
                      <a:pt x="163" y="160"/>
                    </a:cubicBezTo>
                    <a:cubicBezTo>
                      <a:pt x="176" y="160"/>
                      <a:pt x="187" y="155"/>
                      <a:pt x="195" y="146"/>
                    </a:cubicBezTo>
                    <a:cubicBezTo>
                      <a:pt x="196" y="146"/>
                      <a:pt x="196" y="146"/>
                      <a:pt x="196" y="146"/>
                    </a:cubicBezTo>
                    <a:cubicBezTo>
                      <a:pt x="196" y="144"/>
                      <a:pt x="196" y="144"/>
                      <a:pt x="196" y="144"/>
                    </a:cubicBezTo>
                    <a:cubicBezTo>
                      <a:pt x="201" y="137"/>
                      <a:pt x="204" y="129"/>
                      <a:pt x="204" y="119"/>
                    </a:cubicBezTo>
                    <a:cubicBezTo>
                      <a:pt x="204" y="108"/>
                      <a:pt x="200" y="97"/>
                      <a:pt x="192" y="90"/>
                    </a:cubicBezTo>
                    <a:cubicBezTo>
                      <a:pt x="214" y="87"/>
                      <a:pt x="232" y="68"/>
                      <a:pt x="232" y="45"/>
                    </a:cubicBezTo>
                    <a:close/>
                    <a:moveTo>
                      <a:pt x="163" y="146"/>
                    </a:moveTo>
                    <a:cubicBezTo>
                      <a:pt x="162" y="146"/>
                      <a:pt x="162" y="146"/>
                      <a:pt x="162" y="146"/>
                    </a:cubicBezTo>
                    <a:cubicBezTo>
                      <a:pt x="162" y="146"/>
                      <a:pt x="162" y="146"/>
                      <a:pt x="162" y="146"/>
                    </a:cubicBezTo>
                    <a:cubicBezTo>
                      <a:pt x="161" y="146"/>
                      <a:pt x="161" y="146"/>
                      <a:pt x="161" y="14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27" y="146"/>
                      <a:pt x="14" y="133"/>
                      <a:pt x="14" y="118"/>
                    </a:cubicBezTo>
                    <a:cubicBezTo>
                      <a:pt x="14" y="108"/>
                      <a:pt x="20" y="99"/>
                      <a:pt x="28" y="94"/>
                    </a:cubicBezTo>
                    <a:cubicBezTo>
                      <a:pt x="37" y="89"/>
                      <a:pt x="37" y="89"/>
                      <a:pt x="37" y="89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33" y="78"/>
                      <a:pt x="33" y="77"/>
                      <a:pt x="33" y="75"/>
                    </a:cubicBezTo>
                    <a:cubicBezTo>
                      <a:pt x="33" y="67"/>
                      <a:pt x="40" y="60"/>
                      <a:pt x="48" y="60"/>
                    </a:cubicBezTo>
                    <a:cubicBezTo>
                      <a:pt x="51" y="60"/>
                      <a:pt x="55" y="61"/>
                      <a:pt x="57" y="63"/>
                    </a:cubicBezTo>
                    <a:cubicBezTo>
                      <a:pt x="70" y="73"/>
                      <a:pt x="70" y="73"/>
                      <a:pt x="70" y="7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84" y="42"/>
                      <a:pt x="101" y="32"/>
                      <a:pt x="119" y="32"/>
                    </a:cubicBezTo>
                    <a:cubicBezTo>
                      <a:pt x="145" y="32"/>
                      <a:pt x="166" y="53"/>
                      <a:pt x="166" y="79"/>
                    </a:cubicBezTo>
                    <a:cubicBezTo>
                      <a:pt x="166" y="80"/>
                      <a:pt x="166" y="80"/>
                      <a:pt x="166" y="81"/>
                    </a:cubicBezTo>
                    <a:cubicBezTo>
                      <a:pt x="166" y="82"/>
                      <a:pt x="166" y="82"/>
                      <a:pt x="166" y="82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74" y="94"/>
                      <a:pt x="174" y="94"/>
                      <a:pt x="174" y="94"/>
                    </a:cubicBezTo>
                    <a:cubicBezTo>
                      <a:pt x="184" y="98"/>
                      <a:pt x="190" y="108"/>
                      <a:pt x="190" y="119"/>
                    </a:cubicBezTo>
                    <a:cubicBezTo>
                      <a:pt x="190" y="134"/>
                      <a:pt x="178" y="146"/>
                      <a:pt x="163" y="146"/>
                    </a:cubicBezTo>
                    <a:cubicBezTo>
                      <a:pt x="163" y="146"/>
                      <a:pt x="163" y="146"/>
                      <a:pt x="163" y="146"/>
                    </a:cubicBezTo>
                    <a:close/>
                  </a:path>
                </a:pathLst>
              </a:custGeom>
              <a:solidFill>
                <a:srgbClr val="6DFEFB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627"/>
              <p:cNvSpPr>
                <a:spLocks noChangeArrowheads="1"/>
              </p:cNvSpPr>
              <p:nvPr/>
            </p:nvSpPr>
            <p:spPr bwMode="auto">
              <a:xfrm>
                <a:off x="7917595" y="1281356"/>
                <a:ext cx="20638" cy="36513"/>
              </a:xfrm>
              <a:prstGeom prst="rect">
                <a:avLst/>
              </a:pr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Rectangle 628"/>
              <p:cNvSpPr>
                <a:spLocks noChangeArrowheads="1"/>
              </p:cNvSpPr>
              <p:nvPr/>
            </p:nvSpPr>
            <p:spPr bwMode="auto">
              <a:xfrm>
                <a:off x="8009670" y="1387718"/>
                <a:ext cx="34925" cy="20638"/>
              </a:xfrm>
              <a:prstGeom prst="rect">
                <a:avLst/>
              </a:pr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629"/>
              <p:cNvSpPr>
                <a:spLocks/>
              </p:cNvSpPr>
              <p:nvPr/>
            </p:nvSpPr>
            <p:spPr bwMode="auto">
              <a:xfrm>
                <a:off x="7979507" y="1308343"/>
                <a:ext cx="38100" cy="39688"/>
              </a:xfrm>
              <a:custGeom>
                <a:avLst/>
                <a:gdLst>
                  <a:gd name="T0" fmla="*/ 24 w 24"/>
                  <a:gd name="T1" fmla="*/ 10 h 25"/>
                  <a:gd name="T2" fmla="*/ 15 w 24"/>
                  <a:gd name="T3" fmla="*/ 0 h 25"/>
                  <a:gd name="T4" fmla="*/ 0 w 24"/>
                  <a:gd name="T5" fmla="*/ 16 h 25"/>
                  <a:gd name="T6" fmla="*/ 8 w 24"/>
                  <a:gd name="T7" fmla="*/ 25 h 25"/>
                  <a:gd name="T8" fmla="*/ 24 w 24"/>
                  <a:gd name="T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4" y="10"/>
                    </a:moveTo>
                    <a:lnTo>
                      <a:pt x="15" y="0"/>
                    </a:lnTo>
                    <a:lnTo>
                      <a:pt x="0" y="16"/>
                    </a:lnTo>
                    <a:lnTo>
                      <a:pt x="8" y="25"/>
                    </a:lnTo>
                    <a:lnTo>
                      <a:pt x="24" y="10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630"/>
              <p:cNvSpPr>
                <a:spLocks/>
              </p:cNvSpPr>
              <p:nvPr/>
            </p:nvSpPr>
            <p:spPr bwMode="auto">
              <a:xfrm>
                <a:off x="7979507" y="1448043"/>
                <a:ext cx="38100" cy="39688"/>
              </a:xfrm>
              <a:custGeom>
                <a:avLst/>
                <a:gdLst>
                  <a:gd name="T0" fmla="*/ 0 w 24"/>
                  <a:gd name="T1" fmla="*/ 9 h 25"/>
                  <a:gd name="T2" fmla="*/ 15 w 24"/>
                  <a:gd name="T3" fmla="*/ 25 h 25"/>
                  <a:gd name="T4" fmla="*/ 24 w 24"/>
                  <a:gd name="T5" fmla="*/ 17 h 25"/>
                  <a:gd name="T6" fmla="*/ 8 w 24"/>
                  <a:gd name="T7" fmla="*/ 0 h 25"/>
                  <a:gd name="T8" fmla="*/ 0 w 24"/>
                  <a:gd name="T9" fmla="*/ 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0" y="9"/>
                    </a:moveTo>
                    <a:lnTo>
                      <a:pt x="15" y="25"/>
                    </a:lnTo>
                    <a:lnTo>
                      <a:pt x="24" y="17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631"/>
              <p:cNvSpPr>
                <a:spLocks/>
              </p:cNvSpPr>
              <p:nvPr/>
            </p:nvSpPr>
            <p:spPr bwMode="auto">
              <a:xfrm>
                <a:off x="7836632" y="1308343"/>
                <a:ext cx="41275" cy="39688"/>
              </a:xfrm>
              <a:custGeom>
                <a:avLst/>
                <a:gdLst>
                  <a:gd name="T0" fmla="*/ 26 w 26"/>
                  <a:gd name="T1" fmla="*/ 16 h 25"/>
                  <a:gd name="T2" fmla="*/ 10 w 26"/>
                  <a:gd name="T3" fmla="*/ 0 h 25"/>
                  <a:gd name="T4" fmla="*/ 0 w 26"/>
                  <a:gd name="T5" fmla="*/ 9 h 25"/>
                  <a:gd name="T6" fmla="*/ 17 w 26"/>
                  <a:gd name="T7" fmla="*/ 25 h 25"/>
                  <a:gd name="T8" fmla="*/ 26 w 26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6" y="16"/>
                    </a:moveTo>
                    <a:lnTo>
                      <a:pt x="10" y="0"/>
                    </a:lnTo>
                    <a:lnTo>
                      <a:pt x="0" y="9"/>
                    </a:lnTo>
                    <a:lnTo>
                      <a:pt x="17" y="25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9901436" y="656492"/>
            <a:ext cx="1500554" cy="1500554"/>
            <a:chOff x="9901436" y="656492"/>
            <a:chExt cx="1500554" cy="1500554"/>
          </a:xfrm>
        </p:grpSpPr>
        <p:sp>
          <p:nvSpPr>
            <p:cNvPr id="66" name="椭圆 65"/>
            <p:cNvSpPr/>
            <p:nvPr/>
          </p:nvSpPr>
          <p:spPr>
            <a:xfrm>
              <a:off x="9918044" y="675640"/>
              <a:ext cx="1460626" cy="1460626"/>
            </a:xfrm>
            <a:prstGeom prst="ellipse">
              <a:avLst/>
            </a:prstGeom>
            <a:blipFill dpi="0"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4700"/>
                        </a14:imgEffect>
                        <a14:imgEffect>
                          <a14:brightnessContrast bright="-29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" name="空心弧 63"/>
            <p:cNvSpPr/>
            <p:nvPr/>
          </p:nvSpPr>
          <p:spPr>
            <a:xfrm rot="10800000">
              <a:off x="9901436" y="656492"/>
              <a:ext cx="1500554" cy="1500554"/>
            </a:xfrm>
            <a:prstGeom prst="blockArc">
              <a:avLst>
                <a:gd name="adj1" fmla="val 21582056"/>
                <a:gd name="adj2" fmla="val 21581624"/>
                <a:gd name="adj3" fmla="val 2487"/>
              </a:avLst>
            </a:prstGeom>
            <a:solidFill>
              <a:srgbClr val="6DFE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335343" y="1773807"/>
            <a:ext cx="248566" cy="248566"/>
            <a:chOff x="11335343" y="1773807"/>
            <a:chExt cx="248566" cy="248566"/>
          </a:xfrm>
        </p:grpSpPr>
        <p:sp>
          <p:nvSpPr>
            <p:cNvPr id="71" name="椭圆 70"/>
            <p:cNvSpPr/>
            <p:nvPr/>
          </p:nvSpPr>
          <p:spPr>
            <a:xfrm>
              <a:off x="11335343" y="1773807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1418598" y="1857015"/>
              <a:ext cx="79308" cy="82150"/>
              <a:chOff x="11551665" y="3015550"/>
              <a:chExt cx="249854" cy="258811"/>
            </a:xfrm>
          </p:grpSpPr>
          <p:sp>
            <p:nvSpPr>
              <p:cNvPr id="76" name="Freeform 617"/>
              <p:cNvSpPr>
                <a:spLocks/>
              </p:cNvSpPr>
              <p:nvPr/>
            </p:nvSpPr>
            <p:spPr bwMode="auto">
              <a:xfrm>
                <a:off x="11551665" y="3042421"/>
                <a:ext cx="249854" cy="124927"/>
              </a:xfrm>
              <a:custGeom>
                <a:avLst/>
                <a:gdLst>
                  <a:gd name="T0" fmla="*/ 0 w 224"/>
                  <a:gd name="T1" fmla="*/ 112 h 112"/>
                  <a:gd name="T2" fmla="*/ 28 w 224"/>
                  <a:gd name="T3" fmla="*/ 88 h 112"/>
                  <a:gd name="T4" fmla="*/ 56 w 224"/>
                  <a:gd name="T5" fmla="*/ 112 h 112"/>
                  <a:gd name="T6" fmla="*/ 84 w 224"/>
                  <a:gd name="T7" fmla="*/ 88 h 112"/>
                  <a:gd name="T8" fmla="*/ 112 w 224"/>
                  <a:gd name="T9" fmla="*/ 112 h 112"/>
                  <a:gd name="T10" fmla="*/ 140 w 224"/>
                  <a:gd name="T11" fmla="*/ 88 h 112"/>
                  <a:gd name="T12" fmla="*/ 168 w 224"/>
                  <a:gd name="T13" fmla="*/ 112 h 112"/>
                  <a:gd name="T14" fmla="*/ 196 w 224"/>
                  <a:gd name="T15" fmla="*/ 88 h 112"/>
                  <a:gd name="T16" fmla="*/ 224 w 224"/>
                  <a:gd name="T17" fmla="*/ 112 h 112"/>
                  <a:gd name="T18" fmla="*/ 112 w 224"/>
                  <a:gd name="T19" fmla="*/ 0 h 112"/>
                  <a:gd name="T20" fmla="*/ 0 w 224"/>
                  <a:gd name="T21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4" h="112">
                    <a:moveTo>
                      <a:pt x="0" y="112"/>
                    </a:moveTo>
                    <a:cubicBezTo>
                      <a:pt x="0" y="97"/>
                      <a:pt x="13" y="88"/>
                      <a:pt x="28" y="88"/>
                    </a:cubicBezTo>
                    <a:cubicBezTo>
                      <a:pt x="43" y="88"/>
                      <a:pt x="56" y="100"/>
                      <a:pt x="56" y="112"/>
                    </a:cubicBezTo>
                    <a:cubicBezTo>
                      <a:pt x="56" y="100"/>
                      <a:pt x="69" y="88"/>
                      <a:pt x="84" y="88"/>
                    </a:cubicBezTo>
                    <a:cubicBezTo>
                      <a:pt x="99" y="88"/>
                      <a:pt x="112" y="100"/>
                      <a:pt x="112" y="112"/>
                    </a:cubicBezTo>
                    <a:cubicBezTo>
                      <a:pt x="112" y="100"/>
                      <a:pt x="125" y="88"/>
                      <a:pt x="140" y="88"/>
                    </a:cubicBezTo>
                    <a:cubicBezTo>
                      <a:pt x="155" y="88"/>
                      <a:pt x="168" y="100"/>
                      <a:pt x="168" y="112"/>
                    </a:cubicBezTo>
                    <a:cubicBezTo>
                      <a:pt x="168" y="100"/>
                      <a:pt x="181" y="88"/>
                      <a:pt x="196" y="88"/>
                    </a:cubicBezTo>
                    <a:cubicBezTo>
                      <a:pt x="211" y="88"/>
                      <a:pt x="224" y="97"/>
                      <a:pt x="224" y="112"/>
                    </a:cubicBezTo>
                    <a:cubicBezTo>
                      <a:pt x="224" y="50"/>
                      <a:pt x="174" y="0"/>
                      <a:pt x="112" y="0"/>
                    </a:cubicBezTo>
                    <a:cubicBezTo>
                      <a:pt x="50" y="0"/>
                      <a:pt x="0" y="50"/>
                      <a:pt x="0" y="112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18"/>
              <p:cNvSpPr>
                <a:spLocks/>
              </p:cNvSpPr>
              <p:nvPr/>
            </p:nvSpPr>
            <p:spPr bwMode="auto">
              <a:xfrm>
                <a:off x="11676592" y="3167348"/>
                <a:ext cx="35357" cy="107013"/>
              </a:xfrm>
              <a:custGeom>
                <a:avLst/>
                <a:gdLst>
                  <a:gd name="T0" fmla="*/ 32 w 32"/>
                  <a:gd name="T1" fmla="*/ 80 h 96"/>
                  <a:gd name="T2" fmla="*/ 16 w 32"/>
                  <a:gd name="T3" fmla="*/ 96 h 96"/>
                  <a:gd name="T4" fmla="*/ 0 w 32"/>
                  <a:gd name="T5" fmla="*/ 80 h 96"/>
                  <a:gd name="T6" fmla="*/ 0 w 32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96">
                    <a:moveTo>
                      <a:pt x="32" y="80"/>
                    </a:moveTo>
                    <a:cubicBezTo>
                      <a:pt x="32" y="89"/>
                      <a:pt x="25" y="96"/>
                      <a:pt x="16" y="96"/>
                    </a:cubicBezTo>
                    <a:cubicBezTo>
                      <a:pt x="7" y="96"/>
                      <a:pt x="0" y="89"/>
                      <a:pt x="0" y="8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Line 619"/>
              <p:cNvSpPr>
                <a:spLocks noChangeShapeType="1"/>
              </p:cNvSpPr>
              <p:nvPr/>
            </p:nvSpPr>
            <p:spPr bwMode="auto">
              <a:xfrm flipV="1">
                <a:off x="11676592" y="3015550"/>
                <a:ext cx="0" cy="26871"/>
              </a:xfrm>
              <a:prstGeom prst="line">
                <a:avLst/>
              </a:pr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017481" y="2104615"/>
            <a:ext cx="248566" cy="248566"/>
            <a:chOff x="11017481" y="2104615"/>
            <a:chExt cx="248566" cy="248566"/>
          </a:xfrm>
        </p:grpSpPr>
        <p:sp>
          <p:nvSpPr>
            <p:cNvPr id="70" name="椭圆 69"/>
            <p:cNvSpPr/>
            <p:nvPr/>
          </p:nvSpPr>
          <p:spPr>
            <a:xfrm>
              <a:off x="11017481" y="2104615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1090927" y="2188530"/>
              <a:ext cx="101674" cy="80736"/>
              <a:chOff x="11018958" y="3043364"/>
              <a:chExt cx="254097" cy="201769"/>
            </a:xfrm>
          </p:grpSpPr>
          <p:sp>
            <p:nvSpPr>
              <p:cNvPr id="72" name="Freeform 600"/>
              <p:cNvSpPr>
                <a:spLocks/>
              </p:cNvSpPr>
              <p:nvPr/>
            </p:nvSpPr>
            <p:spPr bwMode="auto">
              <a:xfrm>
                <a:off x="11018958" y="3125863"/>
                <a:ext cx="67885" cy="46671"/>
              </a:xfrm>
              <a:custGeom>
                <a:avLst/>
                <a:gdLst>
                  <a:gd name="T0" fmla="*/ 0 w 144"/>
                  <a:gd name="T1" fmla="*/ 0 h 99"/>
                  <a:gd name="T2" fmla="*/ 66 w 144"/>
                  <a:gd name="T3" fmla="*/ 99 h 99"/>
                  <a:gd name="T4" fmla="*/ 144 w 144"/>
                  <a:gd name="T5" fmla="*/ 1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99">
                    <a:moveTo>
                      <a:pt x="0" y="0"/>
                    </a:moveTo>
                    <a:lnTo>
                      <a:pt x="66" y="99"/>
                    </a:lnTo>
                    <a:lnTo>
                      <a:pt x="144" y="10"/>
                    </a:ln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601"/>
              <p:cNvSpPr>
                <a:spLocks/>
              </p:cNvSpPr>
              <p:nvPr/>
            </p:nvSpPr>
            <p:spPr bwMode="auto">
              <a:xfrm>
                <a:off x="11205170" y="3128220"/>
                <a:ext cx="67885" cy="46671"/>
              </a:xfrm>
              <a:custGeom>
                <a:avLst/>
                <a:gdLst>
                  <a:gd name="T0" fmla="*/ 144 w 144"/>
                  <a:gd name="T1" fmla="*/ 99 h 99"/>
                  <a:gd name="T2" fmla="*/ 78 w 144"/>
                  <a:gd name="T3" fmla="*/ 0 h 99"/>
                  <a:gd name="T4" fmla="*/ 0 w 144"/>
                  <a:gd name="T5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99">
                    <a:moveTo>
                      <a:pt x="144" y="99"/>
                    </a:moveTo>
                    <a:lnTo>
                      <a:pt x="78" y="0"/>
                    </a:lnTo>
                    <a:lnTo>
                      <a:pt x="0" y="92"/>
                    </a:ln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02"/>
              <p:cNvSpPr>
                <a:spLocks/>
              </p:cNvSpPr>
              <p:nvPr/>
            </p:nvSpPr>
            <p:spPr bwMode="auto">
              <a:xfrm>
                <a:off x="11079300" y="3128220"/>
                <a:ext cx="171598" cy="116913"/>
              </a:xfrm>
              <a:custGeom>
                <a:avLst/>
                <a:gdLst>
                  <a:gd name="T0" fmla="*/ 146 w 154"/>
                  <a:gd name="T1" fmla="*/ 0 h 105"/>
                  <a:gd name="T2" fmla="*/ 80 w 154"/>
                  <a:gd name="T3" fmla="*/ 98 h 105"/>
                  <a:gd name="T4" fmla="*/ 0 w 154"/>
                  <a:gd name="T5" fmla="*/ 76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" h="105">
                    <a:moveTo>
                      <a:pt x="146" y="0"/>
                    </a:moveTo>
                    <a:cubicBezTo>
                      <a:pt x="154" y="45"/>
                      <a:pt x="122" y="88"/>
                      <a:pt x="80" y="98"/>
                    </a:cubicBezTo>
                    <a:cubicBezTo>
                      <a:pt x="50" y="105"/>
                      <a:pt x="20" y="96"/>
                      <a:pt x="0" y="76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03"/>
              <p:cNvSpPr>
                <a:spLocks/>
              </p:cNvSpPr>
              <p:nvPr/>
            </p:nvSpPr>
            <p:spPr bwMode="auto">
              <a:xfrm>
                <a:off x="11035929" y="3043364"/>
                <a:ext cx="181498" cy="129170"/>
              </a:xfrm>
              <a:custGeom>
                <a:avLst/>
                <a:gdLst>
                  <a:gd name="T0" fmla="*/ 13 w 163"/>
                  <a:gd name="T1" fmla="*/ 116 h 116"/>
                  <a:gd name="T2" fmla="*/ 79 w 163"/>
                  <a:gd name="T3" fmla="*/ 8 h 116"/>
                  <a:gd name="T4" fmla="*/ 163 w 163"/>
                  <a:gd name="T5" fmla="*/ 3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" h="116">
                    <a:moveTo>
                      <a:pt x="13" y="116"/>
                    </a:moveTo>
                    <a:cubicBezTo>
                      <a:pt x="0" y="67"/>
                      <a:pt x="33" y="18"/>
                      <a:pt x="79" y="8"/>
                    </a:cubicBezTo>
                    <a:cubicBezTo>
                      <a:pt x="111" y="0"/>
                      <a:pt x="143" y="11"/>
                      <a:pt x="163" y="34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10504433" y="2228898"/>
            <a:ext cx="248566" cy="248566"/>
            <a:chOff x="10504433" y="2228898"/>
            <a:chExt cx="248566" cy="248566"/>
          </a:xfrm>
        </p:grpSpPr>
        <p:sp>
          <p:nvSpPr>
            <p:cNvPr id="69" name="椭圆 68"/>
            <p:cNvSpPr/>
            <p:nvPr/>
          </p:nvSpPr>
          <p:spPr>
            <a:xfrm>
              <a:off x="10504433" y="2228898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10585008" y="2313940"/>
              <a:ext cx="87416" cy="78482"/>
              <a:chOff x="10482008" y="3024507"/>
              <a:chExt cx="258340" cy="231940"/>
            </a:xfrm>
            <a:noFill/>
          </p:grpSpPr>
          <p:sp>
            <p:nvSpPr>
              <p:cNvPr id="79" name="Freeform 620"/>
              <p:cNvSpPr>
                <a:spLocks/>
              </p:cNvSpPr>
              <p:nvPr/>
            </p:nvSpPr>
            <p:spPr bwMode="auto">
              <a:xfrm>
                <a:off x="10482008" y="3069292"/>
                <a:ext cx="258340" cy="187155"/>
              </a:xfrm>
              <a:custGeom>
                <a:avLst/>
                <a:gdLst>
                  <a:gd name="T0" fmla="*/ 232 w 232"/>
                  <a:gd name="T1" fmla="*/ 160 h 168"/>
                  <a:gd name="T2" fmla="*/ 224 w 232"/>
                  <a:gd name="T3" fmla="*/ 168 h 168"/>
                  <a:gd name="T4" fmla="*/ 8 w 232"/>
                  <a:gd name="T5" fmla="*/ 168 h 168"/>
                  <a:gd name="T6" fmla="*/ 0 w 232"/>
                  <a:gd name="T7" fmla="*/ 160 h 168"/>
                  <a:gd name="T8" fmla="*/ 0 w 232"/>
                  <a:gd name="T9" fmla="*/ 8 h 168"/>
                  <a:gd name="T10" fmla="*/ 8 w 232"/>
                  <a:gd name="T11" fmla="*/ 0 h 168"/>
                  <a:gd name="T12" fmla="*/ 224 w 232"/>
                  <a:gd name="T13" fmla="*/ 0 h 168"/>
                  <a:gd name="T14" fmla="*/ 232 w 232"/>
                  <a:gd name="T15" fmla="*/ 8 h 168"/>
                  <a:gd name="T16" fmla="*/ 232 w 232"/>
                  <a:gd name="T17" fmla="*/ 16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168">
                    <a:moveTo>
                      <a:pt x="232" y="160"/>
                    </a:moveTo>
                    <a:cubicBezTo>
                      <a:pt x="232" y="164"/>
                      <a:pt x="228" y="168"/>
                      <a:pt x="224" y="168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4" y="168"/>
                      <a:pt x="0" y="164"/>
                      <a:pt x="0" y="16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8" y="0"/>
                      <a:pt x="232" y="4"/>
                      <a:pt x="232" y="8"/>
                    </a:cubicBezTo>
                    <a:lnTo>
                      <a:pt x="232" y="16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21"/>
              <p:cNvSpPr>
                <a:spLocks/>
              </p:cNvSpPr>
              <p:nvPr/>
            </p:nvSpPr>
            <p:spPr bwMode="auto">
              <a:xfrm>
                <a:off x="10571107" y="3024507"/>
                <a:ext cx="80142" cy="44785"/>
              </a:xfrm>
              <a:custGeom>
                <a:avLst/>
                <a:gdLst>
                  <a:gd name="T0" fmla="*/ 0 w 72"/>
                  <a:gd name="T1" fmla="*/ 40 h 40"/>
                  <a:gd name="T2" fmla="*/ 0 w 72"/>
                  <a:gd name="T3" fmla="*/ 4 h 40"/>
                  <a:gd name="T4" fmla="*/ 4 w 72"/>
                  <a:gd name="T5" fmla="*/ 0 h 40"/>
                  <a:gd name="T6" fmla="*/ 68 w 72"/>
                  <a:gd name="T7" fmla="*/ 0 h 40"/>
                  <a:gd name="T8" fmla="*/ 72 w 72"/>
                  <a:gd name="T9" fmla="*/ 4 h 40"/>
                  <a:gd name="T10" fmla="*/ 72 w 72"/>
                  <a:gd name="T1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0">
                    <a:moveTo>
                      <a:pt x="0" y="4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0" y="0"/>
                      <a:pt x="72" y="2"/>
                      <a:pt x="72" y="4"/>
                    </a:cubicBezTo>
                    <a:cubicBezTo>
                      <a:pt x="72" y="40"/>
                      <a:pt x="72" y="40"/>
                      <a:pt x="72" y="40"/>
                    </a:cubicBezTo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Line 622"/>
              <p:cNvSpPr>
                <a:spLocks noChangeShapeType="1"/>
              </p:cNvSpPr>
              <p:nvPr/>
            </p:nvSpPr>
            <p:spPr bwMode="auto">
              <a:xfrm>
                <a:off x="10571107" y="3042421"/>
                <a:ext cx="80142" cy="0"/>
              </a:xfrm>
              <a:prstGeom prst="line">
                <a:avLst/>
              </a:pr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Line 623"/>
              <p:cNvSpPr>
                <a:spLocks noChangeShapeType="1"/>
              </p:cNvSpPr>
              <p:nvPr/>
            </p:nvSpPr>
            <p:spPr bwMode="auto">
              <a:xfrm>
                <a:off x="10513122" y="3122563"/>
                <a:ext cx="191869" cy="0"/>
              </a:xfrm>
              <a:prstGeom prst="line">
                <a:avLst/>
              </a:prstGeom>
              <a:grpFill/>
              <a:ln w="3175" cap="sq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Line 624"/>
              <p:cNvSpPr>
                <a:spLocks noChangeShapeType="1"/>
              </p:cNvSpPr>
              <p:nvPr/>
            </p:nvSpPr>
            <p:spPr bwMode="auto">
              <a:xfrm>
                <a:off x="10513122" y="3167348"/>
                <a:ext cx="191869" cy="0"/>
              </a:xfrm>
              <a:prstGeom prst="line">
                <a:avLst/>
              </a:prstGeom>
              <a:grpFill/>
              <a:ln w="3175" cap="sq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Line 625"/>
              <p:cNvSpPr>
                <a:spLocks noChangeShapeType="1"/>
              </p:cNvSpPr>
              <p:nvPr/>
            </p:nvSpPr>
            <p:spPr bwMode="auto">
              <a:xfrm>
                <a:off x="10513122" y="3211662"/>
                <a:ext cx="191869" cy="0"/>
              </a:xfrm>
              <a:prstGeom prst="line">
                <a:avLst/>
              </a:prstGeom>
              <a:grpFill/>
              <a:ln w="3175" cap="sq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0" name="左大括号 89"/>
          <p:cNvSpPr/>
          <p:nvPr/>
        </p:nvSpPr>
        <p:spPr>
          <a:xfrm flipH="1">
            <a:off x="4690523" y="1742739"/>
            <a:ext cx="464649" cy="3540184"/>
          </a:xfrm>
          <a:prstGeom prst="leftBrace">
            <a:avLst>
              <a:gd name="adj1" fmla="val 258840"/>
              <a:gd name="adj2" fmla="val 31714"/>
            </a:avLst>
          </a:prstGeom>
          <a:ln w="12700">
            <a:gradFill>
              <a:gsLst>
                <a:gs pos="0">
                  <a:srgbClr val="6DFEFB">
                    <a:alpha val="0"/>
                  </a:srgbClr>
                </a:gs>
                <a:gs pos="41000">
                  <a:srgbClr val="6DFEFB"/>
                </a:gs>
                <a:gs pos="100000">
                  <a:srgbClr val="6DFEFB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7016896" y="2360758"/>
            <a:ext cx="2884123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5300" dirty="0">
                <a:solidFill>
                  <a:prstClr val="white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SECREATS</a:t>
            </a:r>
          </a:p>
        </p:txBody>
      </p:sp>
      <p:sp>
        <p:nvSpPr>
          <p:cNvPr id="96" name="等腰三角形 95"/>
          <p:cNvSpPr/>
          <p:nvPr/>
        </p:nvSpPr>
        <p:spPr>
          <a:xfrm rot="10800000">
            <a:off x="6711434" y="2706295"/>
            <a:ext cx="195850" cy="168836"/>
          </a:xfrm>
          <a:prstGeom prst="triangle">
            <a:avLst/>
          </a:prstGeom>
          <a:noFill/>
          <a:ln w="9525" cap="rnd">
            <a:solidFill>
              <a:srgbClr val="6DFEF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/>
          <p:cNvSpPr txBox="1"/>
          <p:nvPr/>
        </p:nvSpPr>
        <p:spPr>
          <a:xfrm>
            <a:off x="7046780" y="3057371"/>
            <a:ext cx="3918662" cy="193899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Lorem ipsum dolor sit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Lorem ipsum dolor sit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689255" y="275065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303230" y="5940580"/>
            <a:ext cx="1141633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9638363" y="5674841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113" name="矩形 112"/>
          <p:cNvSpPr/>
          <p:nvPr/>
        </p:nvSpPr>
        <p:spPr>
          <a:xfrm>
            <a:off x="5323859" y="2437119"/>
            <a:ext cx="9557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</a:t>
            </a:r>
          </a:p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sit </a:t>
            </a:r>
            <a:endParaRPr lang="zh-CN" altLang="en-US" sz="1200" dirty="0"/>
          </a:p>
        </p:txBody>
      </p:sp>
      <p:sp>
        <p:nvSpPr>
          <p:cNvPr id="114" name="文本框 113"/>
          <p:cNvSpPr txBox="1"/>
          <p:nvPr/>
        </p:nvSpPr>
        <p:spPr>
          <a:xfrm>
            <a:off x="5316077" y="2377268"/>
            <a:ext cx="1066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8585"/>
                </a:solidFill>
                <a:latin typeface="Agency FB" panose="020B0503020202020204" pitchFamily="34" charset="0"/>
              </a:rPr>
              <a:t>NO</a:t>
            </a:r>
            <a:r>
              <a:rPr lang="en-US" altLang="zh-CN" sz="6000" dirty="0">
                <a:solidFill>
                  <a:srgbClr val="FF8585"/>
                </a:solidFill>
                <a:latin typeface="Agency FB" panose="020B0503020202020204" pitchFamily="34" charset="0"/>
              </a:rPr>
              <a:t>.</a:t>
            </a:r>
            <a:r>
              <a:rPr lang="en-US" altLang="zh-CN" sz="4800" dirty="0">
                <a:solidFill>
                  <a:srgbClr val="FF8585"/>
                </a:solidFill>
                <a:latin typeface="Agency FB" panose="020B0503020202020204" pitchFamily="34" charset="0"/>
              </a:rPr>
              <a:t>4</a:t>
            </a:r>
            <a:endParaRPr lang="zh-CN" altLang="en-US" sz="5400" dirty="0">
              <a:solidFill>
                <a:srgbClr val="FF8585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609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25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75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2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"/>
                            </p:stCondLst>
                            <p:childTnLst>
                              <p:par>
                                <p:cTn id="10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5" grpId="0"/>
      <p:bldP spid="96" grpId="0" animBg="1"/>
      <p:bldP spid="97" grpId="0"/>
      <p:bldP spid="110" grpId="0"/>
      <p:bldP spid="111" grpId="0"/>
      <p:bldP spid="112" grpId="0"/>
      <p:bldP spid="113" grpId="0"/>
      <p:bldP spid="1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65198" y="5932117"/>
            <a:ext cx="6748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78513" y="5189630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kumimoji="0" lang="zh-CN" altLang="en-US" sz="2400" b="0" i="0" u="none" strike="noStrike" kern="0" cap="none" spc="200" normalizeH="0" baseline="0" noProof="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effectLst/>
                <a:uLnTx/>
                <a:uFillTx/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炸裂</a:t>
            </a:r>
            <a:r>
              <a:rPr kumimoji="0" lang="zh-CN" altLang="en-US" sz="2400" b="0" i="0" u="none" strike="noStrike" kern="0" cap="none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01920" y="5587795"/>
            <a:ext cx="1875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THREE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1801" y="194356"/>
            <a:ext cx="1381927" cy="756696"/>
            <a:chOff x="251801" y="194356"/>
            <a:chExt cx="1381927" cy="756696"/>
          </a:xfrm>
        </p:grpSpPr>
        <p:sp>
          <p:nvSpPr>
            <p:cNvPr id="7" name="文本框 6"/>
            <p:cNvSpPr txBox="1"/>
            <p:nvPr/>
          </p:nvSpPr>
          <p:spPr>
            <a:xfrm>
              <a:off x="278714" y="194356"/>
              <a:ext cx="1355014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20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过渡页</a:t>
              </a:r>
              <a:endParaRPr kumimoji="0" lang="zh-CN" altLang="en-US" sz="1600" b="0" i="0" u="none" strike="noStrike" kern="0" cap="none" spc="2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PART ONE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3820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870737265"/>
              </p:ext>
            </p:extLst>
          </p:nvPr>
        </p:nvGraphicFramePr>
        <p:xfrm>
          <a:off x="3128684" y="1047830"/>
          <a:ext cx="5772874" cy="3848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椭圆 9"/>
          <p:cNvSpPr>
            <a:spLocks noChangeAspect="1"/>
          </p:cNvSpPr>
          <p:nvPr/>
        </p:nvSpPr>
        <p:spPr>
          <a:xfrm>
            <a:off x="4135159" y="2138304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5450371" y="3134238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6769774" y="2582169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8086764" y="2041087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197930" y="1147100"/>
            <a:ext cx="1910458" cy="1910458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462541" y="2098907"/>
            <a:ext cx="2011660" cy="2011660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97938" y="2025570"/>
            <a:ext cx="1143672" cy="1143672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064510" y="915295"/>
            <a:ext cx="2092780" cy="2092784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85662" y="5850501"/>
            <a:ext cx="5498024" cy="96988"/>
            <a:chOff x="3385662" y="5850501"/>
            <a:chExt cx="5498024" cy="96988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3385662" y="5850501"/>
              <a:ext cx="54980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3385662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708724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031786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354848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677910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000972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5324034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5647096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5970158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293220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616282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6939344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7262406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7585468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7908530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231592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554654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8877710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文本框 53"/>
          <p:cNvSpPr txBox="1"/>
          <p:nvPr/>
        </p:nvSpPr>
        <p:spPr>
          <a:xfrm>
            <a:off x="5487270" y="5558302"/>
            <a:ext cx="1217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THREE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52" name="文本框 51"/>
            <p:cNvSpPr txBox="1"/>
            <p:nvPr/>
          </p:nvSpPr>
          <p:spPr>
            <a:xfrm>
              <a:off x="278714" y="194356"/>
              <a:ext cx="2023052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56"/>
          <p:cNvSpPr txBox="1"/>
          <p:nvPr/>
        </p:nvSpPr>
        <p:spPr>
          <a:xfrm>
            <a:off x="1621244" y="6324514"/>
            <a:ext cx="903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105769" y="3531570"/>
            <a:ext cx="997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THREE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435242" y="3939304"/>
            <a:ext cx="997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THREE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5583" y="3506702"/>
            <a:ext cx="997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THREE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138299" y="2789460"/>
            <a:ext cx="997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THREE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112914" y="3699841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sp>
        <p:nvSpPr>
          <p:cNvPr id="63" name="矩形 62"/>
          <p:cNvSpPr/>
          <p:nvPr/>
        </p:nvSpPr>
        <p:spPr>
          <a:xfrm>
            <a:off x="5447845" y="4105513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sp>
        <p:nvSpPr>
          <p:cNvPr id="64" name="矩形 63"/>
          <p:cNvSpPr/>
          <p:nvPr/>
        </p:nvSpPr>
        <p:spPr>
          <a:xfrm>
            <a:off x="6765583" y="3677050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sp>
        <p:nvSpPr>
          <p:cNvPr id="65" name="矩形 64"/>
          <p:cNvSpPr/>
          <p:nvPr/>
        </p:nvSpPr>
        <p:spPr>
          <a:xfrm>
            <a:off x="8175556" y="2948544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249947" y="1280452"/>
            <a:ext cx="976942" cy="976942"/>
            <a:chOff x="370840" y="1570616"/>
            <a:chExt cx="976942" cy="976942"/>
          </a:xfrm>
        </p:grpSpPr>
        <p:grpSp>
          <p:nvGrpSpPr>
            <p:cNvPr id="14" name="组合 13"/>
            <p:cNvGrpSpPr/>
            <p:nvPr/>
          </p:nvGrpSpPr>
          <p:grpSpPr>
            <a:xfrm>
              <a:off x="370840" y="1570616"/>
              <a:ext cx="976942" cy="976942"/>
              <a:chOff x="343515" y="1995143"/>
              <a:chExt cx="1161194" cy="1161194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401389" y="2053017"/>
                <a:ext cx="1045446" cy="1045446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/>
                    </a:gs>
                    <a:gs pos="100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343515" y="1995143"/>
                <a:ext cx="1161194" cy="1161194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>
                        <a:alpha val="0"/>
                      </a:srgbClr>
                    </a:gs>
                    <a:gs pos="34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599966" y="1791911"/>
              <a:ext cx="534354" cy="534352"/>
              <a:chOff x="10493936" y="2111603"/>
              <a:chExt cx="698919" cy="698919"/>
            </a:xfrm>
          </p:grpSpPr>
          <p:sp>
            <p:nvSpPr>
              <p:cNvPr id="80" name="Freeform 562"/>
              <p:cNvSpPr>
                <a:spLocks/>
              </p:cNvSpPr>
              <p:nvPr/>
            </p:nvSpPr>
            <p:spPr bwMode="auto">
              <a:xfrm>
                <a:off x="11073123" y="2408048"/>
                <a:ext cx="119732" cy="104586"/>
              </a:xfrm>
              <a:custGeom>
                <a:avLst/>
                <a:gdLst>
                  <a:gd name="T0" fmla="*/ 70 w 70"/>
                  <a:gd name="T1" fmla="*/ 20 h 61"/>
                  <a:gd name="T2" fmla="*/ 70 w 70"/>
                  <a:gd name="T3" fmla="*/ 20 h 61"/>
                  <a:gd name="T4" fmla="*/ 19 w 70"/>
                  <a:gd name="T5" fmla="*/ 20 h 61"/>
                  <a:gd name="T6" fmla="*/ 19 w 70"/>
                  <a:gd name="T7" fmla="*/ 0 h 61"/>
                  <a:gd name="T8" fmla="*/ 0 w 70"/>
                  <a:gd name="T9" fmla="*/ 31 h 61"/>
                  <a:gd name="T10" fmla="*/ 19 w 70"/>
                  <a:gd name="T11" fmla="*/ 61 h 61"/>
                  <a:gd name="T12" fmla="*/ 19 w 70"/>
                  <a:gd name="T13" fmla="*/ 41 h 61"/>
                  <a:gd name="T14" fmla="*/ 70 w 70"/>
                  <a:gd name="T15" fmla="*/ 41 h 61"/>
                  <a:gd name="T16" fmla="*/ 70 w 70"/>
                  <a:gd name="T17" fmla="*/ 41 h 61"/>
                  <a:gd name="T18" fmla="*/ 70 w 70"/>
                  <a:gd name="T19" fmla="*/ 31 h 61"/>
                  <a:gd name="T20" fmla="*/ 70 w 70"/>
                  <a:gd name="T21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61">
                    <a:moveTo>
                      <a:pt x="70" y="20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38"/>
                      <a:pt x="70" y="34"/>
                      <a:pt x="70" y="31"/>
                    </a:cubicBezTo>
                    <a:cubicBezTo>
                      <a:pt x="70" y="27"/>
                      <a:pt x="70" y="24"/>
                      <a:pt x="70" y="20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63"/>
              <p:cNvSpPr>
                <a:spLocks/>
              </p:cNvSpPr>
              <p:nvPr/>
            </p:nvSpPr>
            <p:spPr bwMode="auto">
              <a:xfrm>
                <a:off x="10736694" y="2445342"/>
                <a:ext cx="218455" cy="195490"/>
              </a:xfrm>
              <a:custGeom>
                <a:avLst/>
                <a:gdLst>
                  <a:gd name="T0" fmla="*/ 107 w 165"/>
                  <a:gd name="T1" fmla="*/ 0 h 148"/>
                  <a:gd name="T2" fmla="*/ 82 w 165"/>
                  <a:gd name="T3" fmla="*/ 10 h 148"/>
                  <a:gd name="T4" fmla="*/ 102 w 165"/>
                  <a:gd name="T5" fmla="*/ 81 h 148"/>
                  <a:gd name="T6" fmla="*/ 82 w 165"/>
                  <a:gd name="T7" fmla="*/ 109 h 148"/>
                  <a:gd name="T8" fmla="*/ 63 w 165"/>
                  <a:gd name="T9" fmla="*/ 81 h 148"/>
                  <a:gd name="T10" fmla="*/ 82 w 165"/>
                  <a:gd name="T11" fmla="*/ 10 h 148"/>
                  <a:gd name="T12" fmla="*/ 58 w 165"/>
                  <a:gd name="T13" fmla="*/ 0 h 148"/>
                  <a:gd name="T14" fmla="*/ 0 w 165"/>
                  <a:gd name="T15" fmla="*/ 58 h 148"/>
                  <a:gd name="T16" fmla="*/ 0 w 165"/>
                  <a:gd name="T17" fmla="*/ 121 h 148"/>
                  <a:gd name="T18" fmla="*/ 75 w 165"/>
                  <a:gd name="T19" fmla="*/ 148 h 148"/>
                  <a:gd name="T20" fmla="*/ 90 w 165"/>
                  <a:gd name="T21" fmla="*/ 148 h 148"/>
                  <a:gd name="T22" fmla="*/ 165 w 165"/>
                  <a:gd name="T23" fmla="*/ 121 h 148"/>
                  <a:gd name="T24" fmla="*/ 165 w 165"/>
                  <a:gd name="T25" fmla="*/ 58 h 148"/>
                  <a:gd name="T26" fmla="*/ 107 w 165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5" h="148">
                    <a:moveTo>
                      <a:pt x="107" y="0"/>
                    </a:moveTo>
                    <a:cubicBezTo>
                      <a:pt x="82" y="10"/>
                      <a:pt x="82" y="10"/>
                      <a:pt x="82" y="10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82" y="10"/>
                      <a:pt x="82" y="10"/>
                      <a:pt x="82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1"/>
                      <a:pt x="0" y="58"/>
                    </a:cubicBezTo>
                    <a:cubicBezTo>
                      <a:pt x="0" y="111"/>
                      <a:pt x="0" y="121"/>
                      <a:pt x="0" y="121"/>
                    </a:cubicBezTo>
                    <a:cubicBezTo>
                      <a:pt x="0" y="121"/>
                      <a:pt x="2" y="148"/>
                      <a:pt x="75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163" y="148"/>
                      <a:pt x="165" y="121"/>
                      <a:pt x="165" y="121"/>
                    </a:cubicBezTo>
                    <a:cubicBezTo>
                      <a:pt x="165" y="121"/>
                      <a:pt x="165" y="111"/>
                      <a:pt x="165" y="58"/>
                    </a:cubicBezTo>
                    <a:cubicBezTo>
                      <a:pt x="165" y="21"/>
                      <a:pt x="129" y="6"/>
                      <a:pt x="107" y="0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Oval 564"/>
              <p:cNvSpPr>
                <a:spLocks noChangeArrowheads="1"/>
              </p:cNvSpPr>
              <p:nvPr/>
            </p:nvSpPr>
            <p:spPr bwMode="auto">
              <a:xfrm>
                <a:off x="10774175" y="2280469"/>
                <a:ext cx="143490" cy="143927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565"/>
              <p:cNvSpPr>
                <a:spLocks/>
              </p:cNvSpPr>
              <p:nvPr/>
            </p:nvSpPr>
            <p:spPr bwMode="auto">
              <a:xfrm>
                <a:off x="10791824" y="2111603"/>
                <a:ext cx="103864" cy="119732"/>
              </a:xfrm>
              <a:custGeom>
                <a:avLst/>
                <a:gdLst>
                  <a:gd name="T0" fmla="*/ 0 w 61"/>
                  <a:gd name="T1" fmla="*/ 51 h 70"/>
                  <a:gd name="T2" fmla="*/ 30 w 61"/>
                  <a:gd name="T3" fmla="*/ 70 h 70"/>
                  <a:gd name="T4" fmla="*/ 61 w 61"/>
                  <a:gd name="T5" fmla="*/ 51 h 70"/>
                  <a:gd name="T6" fmla="*/ 41 w 61"/>
                  <a:gd name="T7" fmla="*/ 51 h 70"/>
                  <a:gd name="T8" fmla="*/ 41 w 61"/>
                  <a:gd name="T9" fmla="*/ 0 h 70"/>
                  <a:gd name="T10" fmla="*/ 41 w 61"/>
                  <a:gd name="T11" fmla="*/ 0 h 70"/>
                  <a:gd name="T12" fmla="*/ 30 w 61"/>
                  <a:gd name="T13" fmla="*/ 0 h 70"/>
                  <a:gd name="T14" fmla="*/ 20 w 61"/>
                  <a:gd name="T15" fmla="*/ 0 h 70"/>
                  <a:gd name="T16" fmla="*/ 20 w 61"/>
                  <a:gd name="T17" fmla="*/ 0 h 70"/>
                  <a:gd name="T18" fmla="*/ 20 w 61"/>
                  <a:gd name="T19" fmla="*/ 51 h 70"/>
                  <a:gd name="T20" fmla="*/ 0 w 61"/>
                  <a:gd name="T21" fmla="*/ 5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0">
                    <a:moveTo>
                      <a:pt x="0" y="51"/>
                    </a:moveTo>
                    <a:cubicBezTo>
                      <a:pt x="30" y="70"/>
                      <a:pt x="30" y="70"/>
                      <a:pt x="30" y="70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7" y="0"/>
                      <a:pt x="34" y="0"/>
                      <a:pt x="30" y="0"/>
                    </a:cubicBezTo>
                    <a:cubicBezTo>
                      <a:pt x="27" y="0"/>
                      <a:pt x="23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51"/>
                      <a:pt x="20" y="51"/>
                      <a:pt x="20" y="51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566"/>
              <p:cNvSpPr>
                <a:spLocks/>
              </p:cNvSpPr>
              <p:nvPr/>
            </p:nvSpPr>
            <p:spPr bwMode="auto">
              <a:xfrm>
                <a:off x="10791824" y="2689347"/>
                <a:ext cx="103864" cy="121175"/>
              </a:xfrm>
              <a:custGeom>
                <a:avLst/>
                <a:gdLst>
                  <a:gd name="T0" fmla="*/ 61 w 61"/>
                  <a:gd name="T1" fmla="*/ 20 h 71"/>
                  <a:gd name="T2" fmla="*/ 30 w 61"/>
                  <a:gd name="T3" fmla="*/ 0 h 71"/>
                  <a:gd name="T4" fmla="*/ 0 w 61"/>
                  <a:gd name="T5" fmla="*/ 20 h 71"/>
                  <a:gd name="T6" fmla="*/ 20 w 61"/>
                  <a:gd name="T7" fmla="*/ 20 h 71"/>
                  <a:gd name="T8" fmla="*/ 20 w 61"/>
                  <a:gd name="T9" fmla="*/ 70 h 71"/>
                  <a:gd name="T10" fmla="*/ 20 w 61"/>
                  <a:gd name="T11" fmla="*/ 71 h 71"/>
                  <a:gd name="T12" fmla="*/ 30 w 61"/>
                  <a:gd name="T13" fmla="*/ 71 h 71"/>
                  <a:gd name="T14" fmla="*/ 41 w 61"/>
                  <a:gd name="T15" fmla="*/ 71 h 71"/>
                  <a:gd name="T16" fmla="*/ 41 w 61"/>
                  <a:gd name="T17" fmla="*/ 70 h 71"/>
                  <a:gd name="T18" fmla="*/ 41 w 61"/>
                  <a:gd name="T19" fmla="*/ 20 h 71"/>
                  <a:gd name="T20" fmla="*/ 61 w 61"/>
                  <a:gd name="T21" fmla="*/ 2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1">
                    <a:moveTo>
                      <a:pt x="61" y="2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3" y="71"/>
                      <a:pt x="27" y="71"/>
                      <a:pt x="30" y="71"/>
                    </a:cubicBezTo>
                    <a:cubicBezTo>
                      <a:pt x="34" y="71"/>
                      <a:pt x="37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20"/>
                      <a:pt x="41" y="20"/>
                      <a:pt x="41" y="20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567"/>
              <p:cNvSpPr>
                <a:spLocks/>
              </p:cNvSpPr>
              <p:nvPr/>
            </p:nvSpPr>
            <p:spPr bwMode="auto">
              <a:xfrm>
                <a:off x="10493936" y="2408048"/>
                <a:ext cx="119011" cy="104586"/>
              </a:xfrm>
              <a:custGeom>
                <a:avLst/>
                <a:gdLst>
                  <a:gd name="T0" fmla="*/ 51 w 70"/>
                  <a:gd name="T1" fmla="*/ 20 h 61"/>
                  <a:gd name="T2" fmla="*/ 0 w 70"/>
                  <a:gd name="T3" fmla="*/ 20 h 61"/>
                  <a:gd name="T4" fmla="*/ 0 w 70"/>
                  <a:gd name="T5" fmla="*/ 31 h 61"/>
                  <a:gd name="T6" fmla="*/ 0 w 70"/>
                  <a:gd name="T7" fmla="*/ 41 h 61"/>
                  <a:gd name="T8" fmla="*/ 51 w 70"/>
                  <a:gd name="T9" fmla="*/ 41 h 61"/>
                  <a:gd name="T10" fmla="*/ 51 w 70"/>
                  <a:gd name="T11" fmla="*/ 61 h 61"/>
                  <a:gd name="T12" fmla="*/ 70 w 70"/>
                  <a:gd name="T13" fmla="*/ 31 h 61"/>
                  <a:gd name="T14" fmla="*/ 51 w 70"/>
                  <a:gd name="T15" fmla="*/ 0 h 61"/>
                  <a:gd name="T16" fmla="*/ 51 w 70"/>
                  <a:gd name="T17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1">
                    <a:moveTo>
                      <a:pt x="51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7"/>
                      <a:pt x="0" y="31"/>
                    </a:cubicBezTo>
                    <a:cubicBezTo>
                      <a:pt x="0" y="34"/>
                      <a:pt x="0" y="38"/>
                      <a:pt x="0" y="41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51" y="0"/>
                      <a:pt x="51" y="0"/>
                      <a:pt x="51" y="0"/>
                    </a:cubicBezTo>
                    <a:lnTo>
                      <a:pt x="5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16" name="直接连接符 15"/>
          <p:cNvCxnSpPr/>
          <p:nvPr/>
        </p:nvCxnSpPr>
        <p:spPr>
          <a:xfrm>
            <a:off x="1355969" y="1538835"/>
            <a:ext cx="0" cy="599469"/>
          </a:xfrm>
          <a:prstGeom prst="line">
            <a:avLst/>
          </a:prstGeom>
          <a:ln w="3175">
            <a:solidFill>
              <a:schemeClr val="bg1">
                <a:alpha val="3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/>
        </p:nvSpPr>
        <p:spPr>
          <a:xfrm>
            <a:off x="1349473" y="1509815"/>
            <a:ext cx="1467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20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标题在这</a:t>
            </a:r>
          </a:p>
        </p:txBody>
      </p:sp>
      <p:sp>
        <p:nvSpPr>
          <p:cNvPr id="25" name="矩形 24"/>
          <p:cNvSpPr/>
          <p:nvPr/>
        </p:nvSpPr>
        <p:spPr>
          <a:xfrm>
            <a:off x="1366829" y="1756725"/>
            <a:ext cx="13659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kern="0" dirty="0">
                <a:solidFill>
                  <a:srgbClr val="FF858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</a:t>
            </a:r>
            <a:r>
              <a:rPr lang="en-US" altLang="zh-CN" sz="1050" kern="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</a:t>
            </a:r>
          </a:p>
          <a:p>
            <a:r>
              <a:rPr lang="en-US" altLang="zh-CN" sz="1050" kern="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sit </a:t>
            </a:r>
            <a:r>
              <a:rPr lang="en-US" altLang="zh-CN" sz="1050" kern="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endParaRPr lang="zh-CN" altLang="en-US" sz="1050" dirty="0"/>
          </a:p>
        </p:txBody>
      </p:sp>
      <p:sp>
        <p:nvSpPr>
          <p:cNvPr id="87" name="文本框 86"/>
          <p:cNvSpPr txBox="1"/>
          <p:nvPr/>
        </p:nvSpPr>
        <p:spPr>
          <a:xfrm>
            <a:off x="183092" y="2257370"/>
            <a:ext cx="2324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Agency FB" panose="020B0503020202020204" pitchFamily="34" charset="0"/>
              </a:rPr>
              <a:t>MX VS. </a:t>
            </a:r>
          </a:p>
          <a:p>
            <a:r>
              <a:rPr lang="en-US" altLang="zh-CN" sz="4000" dirty="0">
                <a:solidFill>
                  <a:schemeClr val="bg1"/>
                </a:solidFill>
                <a:latin typeface="Agency FB" panose="020B0503020202020204" pitchFamily="34" charset="0"/>
              </a:rPr>
              <a:t>DRN</a:t>
            </a:r>
            <a:endParaRPr lang="zh-CN" altLang="en-US" sz="6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87724" y="3495823"/>
            <a:ext cx="232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79104" y="5302445"/>
            <a:ext cx="244932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1226889" y="2741668"/>
            <a:ext cx="751573" cy="659971"/>
            <a:chOff x="8369768" y="1201348"/>
            <a:chExt cx="751573" cy="659971"/>
          </a:xfrm>
        </p:grpSpPr>
        <p:sp>
          <p:nvSpPr>
            <p:cNvPr id="90" name="Freeform 593"/>
            <p:cNvSpPr>
              <a:spLocks/>
            </p:cNvSpPr>
            <p:nvPr/>
          </p:nvSpPr>
          <p:spPr bwMode="auto">
            <a:xfrm>
              <a:off x="8697229" y="1551168"/>
              <a:ext cx="424112" cy="182484"/>
            </a:xfrm>
            <a:custGeom>
              <a:avLst/>
              <a:gdLst>
                <a:gd name="T0" fmla="*/ 249 w 249"/>
                <a:gd name="T1" fmla="*/ 107 h 107"/>
                <a:gd name="T2" fmla="*/ 173 w 249"/>
                <a:gd name="T3" fmla="*/ 0 h 107"/>
                <a:gd name="T4" fmla="*/ 42 w 249"/>
                <a:gd name="T5" fmla="*/ 0 h 107"/>
                <a:gd name="T6" fmla="*/ 37 w 249"/>
                <a:gd name="T7" fmla="*/ 0 h 107"/>
                <a:gd name="T8" fmla="*/ 0 w 249"/>
                <a:gd name="T9" fmla="*/ 39 h 107"/>
                <a:gd name="T10" fmla="*/ 64 w 249"/>
                <a:gd name="T11" fmla="*/ 104 h 107"/>
                <a:gd name="T12" fmla="*/ 64 w 249"/>
                <a:gd name="T13" fmla="*/ 107 h 107"/>
                <a:gd name="T14" fmla="*/ 249 w 249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07">
                  <a:moveTo>
                    <a:pt x="249" y="107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18"/>
                    <a:pt x="17" y="33"/>
                    <a:pt x="0" y="39"/>
                  </a:cubicBezTo>
                  <a:cubicBezTo>
                    <a:pt x="25" y="46"/>
                    <a:pt x="64" y="63"/>
                    <a:pt x="64" y="104"/>
                  </a:cubicBezTo>
                  <a:cubicBezTo>
                    <a:pt x="64" y="105"/>
                    <a:pt x="64" y="106"/>
                    <a:pt x="64" y="107"/>
                  </a:cubicBezTo>
                  <a:lnTo>
                    <a:pt x="249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Oval 594"/>
            <p:cNvSpPr>
              <a:spLocks noChangeArrowheads="1"/>
            </p:cNvSpPr>
            <p:nvPr/>
          </p:nvSpPr>
          <p:spPr bwMode="auto">
            <a:xfrm>
              <a:off x="8904957" y="1201348"/>
              <a:ext cx="129109" cy="151469"/>
            </a:xfrm>
            <a:prstGeom prst="ellipse">
              <a:avLst/>
            </a:pr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95"/>
            <p:cNvSpPr>
              <a:spLocks/>
            </p:cNvSpPr>
            <p:nvPr/>
          </p:nvSpPr>
          <p:spPr bwMode="auto">
            <a:xfrm>
              <a:off x="8847255" y="1370128"/>
              <a:ext cx="230088" cy="226482"/>
            </a:xfrm>
            <a:custGeom>
              <a:avLst/>
              <a:gdLst>
                <a:gd name="T0" fmla="*/ 4 w 135"/>
                <a:gd name="T1" fmla="*/ 86 h 133"/>
                <a:gd name="T2" fmla="*/ 69 w 135"/>
                <a:gd name="T3" fmla="*/ 86 h 133"/>
                <a:gd name="T4" fmla="*/ 96 w 135"/>
                <a:gd name="T5" fmla="*/ 86 h 133"/>
                <a:gd name="T6" fmla="*/ 135 w 135"/>
                <a:gd name="T7" fmla="*/ 133 h 133"/>
                <a:gd name="T8" fmla="*/ 135 w 135"/>
                <a:gd name="T9" fmla="*/ 39 h 133"/>
                <a:gd name="T10" fmla="*/ 94 w 135"/>
                <a:gd name="T11" fmla="*/ 1 h 133"/>
                <a:gd name="T12" fmla="*/ 69 w 135"/>
                <a:gd name="T13" fmla="*/ 15 h 133"/>
                <a:gd name="T14" fmla="*/ 86 w 135"/>
                <a:gd name="T15" fmla="*/ 60 h 133"/>
                <a:gd name="T16" fmla="*/ 69 w 135"/>
                <a:gd name="T17" fmla="*/ 80 h 133"/>
                <a:gd name="T18" fmla="*/ 53 w 135"/>
                <a:gd name="T19" fmla="*/ 60 h 133"/>
                <a:gd name="T20" fmla="*/ 69 w 135"/>
                <a:gd name="T21" fmla="*/ 15 h 133"/>
                <a:gd name="T22" fmla="*/ 47 w 135"/>
                <a:gd name="T23" fmla="*/ 0 h 133"/>
                <a:gd name="T24" fmla="*/ 4 w 135"/>
                <a:gd name="T25" fmla="*/ 39 h 133"/>
                <a:gd name="T26" fmla="*/ 4 w 135"/>
                <a:gd name="T27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33">
                  <a:moveTo>
                    <a:pt x="4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4"/>
                    <a:pt x="112" y="4"/>
                    <a:pt x="94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4" y="39"/>
                    <a:pt x="4" y="39"/>
                  </a:cubicBezTo>
                  <a:lnTo>
                    <a:pt x="4" y="86"/>
                  </a:ln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96"/>
            <p:cNvSpPr>
              <a:spLocks/>
            </p:cNvSpPr>
            <p:nvPr/>
          </p:nvSpPr>
          <p:spPr bwMode="auto">
            <a:xfrm>
              <a:off x="8526286" y="1641329"/>
              <a:ext cx="253890" cy="219990"/>
            </a:xfrm>
            <a:custGeom>
              <a:avLst/>
              <a:gdLst>
                <a:gd name="T0" fmla="*/ 80 w 149"/>
                <a:gd name="T1" fmla="*/ 0 h 129"/>
                <a:gd name="T2" fmla="*/ 69 w 149"/>
                <a:gd name="T3" fmla="*/ 0 h 129"/>
                <a:gd name="T4" fmla="*/ 0 w 149"/>
                <a:gd name="T5" fmla="*/ 52 h 129"/>
                <a:gd name="T6" fmla="*/ 0 w 149"/>
                <a:gd name="T7" fmla="*/ 54 h 129"/>
                <a:gd name="T8" fmla="*/ 0 w 149"/>
                <a:gd name="T9" fmla="*/ 129 h 129"/>
                <a:gd name="T10" fmla="*/ 69 w 149"/>
                <a:gd name="T11" fmla="*/ 129 h 129"/>
                <a:gd name="T12" fmla="*/ 80 w 149"/>
                <a:gd name="T13" fmla="*/ 128 h 129"/>
                <a:gd name="T14" fmla="*/ 149 w 149"/>
                <a:gd name="T15" fmla="*/ 128 h 129"/>
                <a:gd name="T16" fmla="*/ 149 w 149"/>
                <a:gd name="T17" fmla="*/ 54 h 129"/>
                <a:gd name="T18" fmla="*/ 149 w 149"/>
                <a:gd name="T19" fmla="*/ 51 h 129"/>
                <a:gd name="T20" fmla="*/ 80 w 14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29">
                  <a:moveTo>
                    <a:pt x="8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0" y="17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89"/>
                    <a:pt x="0" y="129"/>
                    <a:pt x="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8"/>
                    <a:pt x="149" y="88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ubicBezTo>
                    <a:pt x="149" y="16"/>
                    <a:pt x="80" y="0"/>
                    <a:pt x="80" y="0"/>
                  </a:cubicBez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97"/>
            <p:cNvSpPr>
              <a:spLocks/>
            </p:cNvSpPr>
            <p:nvPr/>
          </p:nvSpPr>
          <p:spPr bwMode="auto">
            <a:xfrm>
              <a:off x="8587594" y="1421338"/>
              <a:ext cx="152190" cy="175271"/>
            </a:xfrm>
            <a:custGeom>
              <a:avLst/>
              <a:gdLst>
                <a:gd name="T0" fmla="*/ 44 w 89"/>
                <a:gd name="T1" fmla="*/ 103 h 103"/>
                <a:gd name="T2" fmla="*/ 84 w 89"/>
                <a:gd name="T3" fmla="*/ 76 h 103"/>
                <a:gd name="T4" fmla="*/ 89 w 89"/>
                <a:gd name="T5" fmla="*/ 52 h 103"/>
                <a:gd name="T6" fmla="*/ 44 w 89"/>
                <a:gd name="T7" fmla="*/ 0 h 103"/>
                <a:gd name="T8" fmla="*/ 0 w 89"/>
                <a:gd name="T9" fmla="*/ 52 h 103"/>
                <a:gd name="T10" fmla="*/ 5 w 89"/>
                <a:gd name="T11" fmla="*/ 76 h 103"/>
                <a:gd name="T12" fmla="*/ 44 w 8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3">
                  <a:moveTo>
                    <a:pt x="44" y="103"/>
                  </a:moveTo>
                  <a:cubicBezTo>
                    <a:pt x="61" y="103"/>
                    <a:pt x="76" y="93"/>
                    <a:pt x="84" y="76"/>
                  </a:cubicBezTo>
                  <a:cubicBezTo>
                    <a:pt x="87" y="69"/>
                    <a:pt x="89" y="61"/>
                    <a:pt x="89" y="52"/>
                  </a:cubicBezTo>
                  <a:cubicBezTo>
                    <a:pt x="89" y="23"/>
                    <a:pt x="69" y="0"/>
                    <a:pt x="44" y="0"/>
                  </a:cubicBezTo>
                  <a:cubicBezTo>
                    <a:pt x="20" y="0"/>
                    <a:pt x="0" y="23"/>
                    <a:pt x="0" y="52"/>
                  </a:cubicBezTo>
                  <a:cubicBezTo>
                    <a:pt x="0" y="61"/>
                    <a:pt x="2" y="69"/>
                    <a:pt x="5" y="76"/>
                  </a:cubicBezTo>
                  <a:cubicBezTo>
                    <a:pt x="13" y="93"/>
                    <a:pt x="27" y="103"/>
                    <a:pt x="44" y="103"/>
                  </a:cubicBez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98"/>
            <p:cNvSpPr>
              <a:spLocks/>
            </p:cNvSpPr>
            <p:nvPr/>
          </p:nvSpPr>
          <p:spPr bwMode="auto">
            <a:xfrm>
              <a:off x="8369768" y="1551168"/>
              <a:ext cx="253890" cy="182484"/>
            </a:xfrm>
            <a:custGeom>
              <a:avLst/>
              <a:gdLst>
                <a:gd name="T0" fmla="*/ 149 w 149"/>
                <a:gd name="T1" fmla="*/ 38 h 107"/>
                <a:gd name="T2" fmla="*/ 116 w 149"/>
                <a:gd name="T3" fmla="*/ 0 h 107"/>
                <a:gd name="T4" fmla="*/ 76 w 149"/>
                <a:gd name="T5" fmla="*/ 0 h 107"/>
                <a:gd name="T6" fmla="*/ 0 w 149"/>
                <a:gd name="T7" fmla="*/ 107 h 107"/>
                <a:gd name="T8" fmla="*/ 78 w 149"/>
                <a:gd name="T9" fmla="*/ 107 h 107"/>
                <a:gd name="T10" fmla="*/ 78 w 149"/>
                <a:gd name="T11" fmla="*/ 105 h 107"/>
                <a:gd name="T12" fmla="*/ 149 w 149"/>
                <a:gd name="T13" fmla="*/ 3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7">
                  <a:moveTo>
                    <a:pt x="149" y="38"/>
                  </a:moveTo>
                  <a:cubicBezTo>
                    <a:pt x="134" y="31"/>
                    <a:pt x="122" y="17"/>
                    <a:pt x="1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78" y="107"/>
                    <a:pt x="78" y="107"/>
                    <a:pt x="78" y="107"/>
                  </a:cubicBezTo>
                  <a:cubicBezTo>
                    <a:pt x="78" y="106"/>
                    <a:pt x="78" y="106"/>
                    <a:pt x="78" y="105"/>
                  </a:cubicBezTo>
                  <a:cubicBezTo>
                    <a:pt x="78" y="58"/>
                    <a:pt x="126" y="42"/>
                    <a:pt x="149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3380829" y="4747269"/>
            <a:ext cx="60791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10030282" y="807720"/>
            <a:ext cx="2179694" cy="4723778"/>
            <a:chOff x="8102929" y="222311"/>
            <a:chExt cx="2179694" cy="5894594"/>
          </a:xfrm>
        </p:grpSpPr>
        <p:sp>
          <p:nvSpPr>
            <p:cNvPr id="99" name="椭圆 98"/>
            <p:cNvSpPr/>
            <p:nvPr/>
          </p:nvSpPr>
          <p:spPr>
            <a:xfrm>
              <a:off x="8134702" y="1454828"/>
              <a:ext cx="315373" cy="393540"/>
            </a:xfrm>
            <a:prstGeom prst="ellipse">
              <a:avLst/>
            </a:prstGeom>
            <a:gradFill>
              <a:gsLst>
                <a:gs pos="20000">
                  <a:srgbClr val="050537"/>
                </a:gs>
                <a:gs pos="58000">
                  <a:srgbClr val="180F3A"/>
                </a:gs>
                <a:gs pos="84000">
                  <a:srgbClr val="4A113C"/>
                </a:gs>
              </a:gsLst>
              <a:lin ang="54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405288" y="2186419"/>
              <a:ext cx="315373" cy="393540"/>
            </a:xfrm>
            <a:prstGeom prst="ellipse">
              <a:avLst/>
            </a:prstGeom>
            <a:noFill/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05DAE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8485887" y="1718276"/>
              <a:ext cx="137309" cy="1713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8102929" y="2408617"/>
              <a:ext cx="137309" cy="1713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 rot="918217">
              <a:off x="8133338" y="2897417"/>
              <a:ext cx="505781" cy="631142"/>
            </a:xfrm>
            <a:prstGeom prst="ellipse">
              <a:avLst/>
            </a:prstGeom>
            <a:noFill/>
            <a:ln>
              <a:gradFill>
                <a:gsLst>
                  <a:gs pos="59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8540928" y="4200912"/>
              <a:ext cx="0" cy="1915993"/>
            </a:xfrm>
            <a:prstGeom prst="line">
              <a:avLst/>
            </a:prstGeom>
            <a:ln w="3175">
              <a:gradFill>
                <a:gsLst>
                  <a:gs pos="56416">
                    <a:srgbClr val="FFFFFF">
                      <a:alpha val="0"/>
                    </a:srgbClr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32000">
                    <a:schemeClr val="bg1">
                      <a:alpha val="70000"/>
                    </a:schemeClr>
                  </a:gs>
                  <a:gs pos="81000">
                    <a:schemeClr val="bg1">
                      <a:alpha val="6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8349604" y="969755"/>
              <a:ext cx="0" cy="4457178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40000">
                    <a:schemeClr val="bg1"/>
                  </a:gs>
                  <a:gs pos="7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7" name="组合 116"/>
            <p:cNvGrpSpPr/>
            <p:nvPr/>
          </p:nvGrpSpPr>
          <p:grpSpPr>
            <a:xfrm>
              <a:off x="8466962" y="2264265"/>
              <a:ext cx="192024" cy="237846"/>
              <a:chOff x="10597521" y="2296008"/>
              <a:chExt cx="175660" cy="174362"/>
            </a:xfrm>
          </p:grpSpPr>
          <p:sp>
            <p:nvSpPr>
              <p:cNvPr id="108" name="Freeform 378"/>
              <p:cNvSpPr>
                <a:spLocks noEditPoints="1"/>
              </p:cNvSpPr>
              <p:nvPr/>
            </p:nvSpPr>
            <p:spPr bwMode="auto">
              <a:xfrm>
                <a:off x="10732972" y="2363085"/>
                <a:ext cx="40209" cy="40209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379"/>
              <p:cNvSpPr>
                <a:spLocks/>
              </p:cNvSpPr>
              <p:nvPr/>
            </p:nvSpPr>
            <p:spPr bwMode="auto">
              <a:xfrm>
                <a:off x="10713701" y="2381429"/>
                <a:ext cx="17047" cy="2223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380"/>
              <p:cNvSpPr>
                <a:spLocks/>
              </p:cNvSpPr>
              <p:nvPr/>
            </p:nvSpPr>
            <p:spPr bwMode="auto">
              <a:xfrm>
                <a:off x="10684795" y="2338070"/>
                <a:ext cx="2038" cy="17232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381"/>
              <p:cNvSpPr>
                <a:spLocks/>
              </p:cNvSpPr>
              <p:nvPr/>
            </p:nvSpPr>
            <p:spPr bwMode="auto">
              <a:xfrm>
                <a:off x="10683869" y="2411632"/>
                <a:ext cx="2223" cy="17603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382"/>
              <p:cNvSpPr>
                <a:spLocks noEditPoints="1"/>
              </p:cNvSpPr>
              <p:nvPr/>
            </p:nvSpPr>
            <p:spPr bwMode="auto">
              <a:xfrm>
                <a:off x="10665524" y="2296008"/>
                <a:ext cx="40209" cy="40394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383"/>
              <p:cNvSpPr>
                <a:spLocks noEditPoints="1"/>
              </p:cNvSpPr>
              <p:nvPr/>
            </p:nvSpPr>
            <p:spPr bwMode="auto">
              <a:xfrm>
                <a:off x="10665524" y="2430532"/>
                <a:ext cx="40209" cy="39838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384"/>
              <p:cNvSpPr>
                <a:spLocks noEditPoints="1"/>
              </p:cNvSpPr>
              <p:nvPr/>
            </p:nvSpPr>
            <p:spPr bwMode="auto">
              <a:xfrm>
                <a:off x="10657557" y="2356599"/>
                <a:ext cx="53921" cy="53735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385"/>
              <p:cNvSpPr>
                <a:spLocks/>
              </p:cNvSpPr>
              <p:nvPr/>
            </p:nvSpPr>
            <p:spPr bwMode="auto">
              <a:xfrm>
                <a:off x="10639212" y="2382355"/>
                <a:ext cx="17418" cy="2223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386"/>
              <p:cNvSpPr>
                <a:spLocks noEditPoints="1"/>
              </p:cNvSpPr>
              <p:nvPr/>
            </p:nvSpPr>
            <p:spPr bwMode="auto">
              <a:xfrm>
                <a:off x="10597521" y="2363085"/>
                <a:ext cx="40394" cy="40209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18" name="直接连接符 117"/>
            <p:cNvCxnSpPr/>
            <p:nvPr/>
          </p:nvCxnSpPr>
          <p:spPr>
            <a:xfrm>
              <a:off x="10282623" y="222311"/>
              <a:ext cx="0" cy="1915993"/>
            </a:xfrm>
            <a:prstGeom prst="line">
              <a:avLst/>
            </a:prstGeom>
            <a:ln w="3175">
              <a:gradFill>
                <a:gsLst>
                  <a:gs pos="23000">
                    <a:srgbClr val="FFFFFF">
                      <a:alpha val="0"/>
                    </a:srgbClr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41000">
                    <a:schemeClr val="bg1">
                      <a:alpha val="16000"/>
                    </a:schemeClr>
                  </a:gs>
                  <a:gs pos="81000">
                    <a:schemeClr val="bg1">
                      <a:alpha val="6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文本框 119"/>
          <p:cNvSpPr txBox="1"/>
          <p:nvPr/>
        </p:nvSpPr>
        <p:spPr>
          <a:xfrm>
            <a:off x="187724" y="4317141"/>
            <a:ext cx="232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10276958" y="3513144"/>
            <a:ext cx="137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10176143" y="3301923"/>
            <a:ext cx="1217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THREE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1074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2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25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93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62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00"/>
                            </p:stCondLst>
                            <p:childTnLst>
                              <p:par>
                                <p:cTn id="1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"/>
                            </p:stCondLst>
                            <p:childTnLst>
                              <p:par>
                                <p:cTn id="1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100"/>
                            </p:stCondLst>
                            <p:childTnLst>
                              <p:par>
                                <p:cTn id="1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100"/>
                            </p:stCondLst>
                            <p:childTnLst>
                              <p:par>
                                <p:cTn id="1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245"/>
                            </p:stCondLst>
                            <p:childTnLst>
                              <p:par>
                                <p:cTn id="17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"/>
        </p:bldSub>
      </p:bldGraphic>
      <p:bldP spid="10" grpId="0" animBg="1"/>
      <p:bldP spid="11" grpId="0" animBg="1"/>
      <p:bldP spid="12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54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86" grpId="0"/>
      <p:bldP spid="25" grpId="0"/>
      <p:bldP spid="87" grpId="0"/>
      <p:bldP spid="88" grpId="0"/>
      <p:bldP spid="106" grpId="0"/>
      <p:bldP spid="120" grpId="0"/>
      <p:bldP spid="121" grpId="0"/>
      <p:bldP spid="1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等腰三角形 1213"/>
          <p:cNvSpPr/>
          <p:nvPr/>
        </p:nvSpPr>
        <p:spPr>
          <a:xfrm rot="10800000">
            <a:off x="5308600" y="2814320"/>
            <a:ext cx="1691034" cy="1441458"/>
          </a:xfrm>
          <a:prstGeom prst="triangle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5" name="文本框 1214"/>
          <p:cNvSpPr txBox="1"/>
          <p:nvPr/>
        </p:nvSpPr>
        <p:spPr>
          <a:xfrm>
            <a:off x="3950093" y="5025730"/>
            <a:ext cx="43788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16" name="文本框 1215"/>
          <p:cNvSpPr txBox="1"/>
          <p:nvPr/>
        </p:nvSpPr>
        <p:spPr>
          <a:xfrm>
            <a:off x="4078513" y="4564065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「图表页」</a:t>
            </a:r>
          </a:p>
        </p:txBody>
      </p:sp>
    </p:spTree>
    <p:extLst>
      <p:ext uri="{BB962C8B-B14F-4D97-AF65-F5344CB8AC3E}">
        <p14:creationId xmlns:p14="http://schemas.microsoft.com/office/powerpoint/2010/main" val="2715583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5" grpId="0"/>
      <p:bldP spid="12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矩形 39"/>
          <p:cNvSpPr/>
          <p:nvPr/>
        </p:nvSpPr>
        <p:spPr>
          <a:xfrm>
            <a:off x="2907395" y="2638518"/>
            <a:ext cx="6358526" cy="4519996"/>
          </a:xfrm>
          <a:custGeom>
            <a:avLst/>
            <a:gdLst>
              <a:gd name="connsiteX0" fmla="*/ 0 w 3727048"/>
              <a:gd name="connsiteY0" fmla="*/ 0 h 3501342"/>
              <a:gd name="connsiteX1" fmla="*/ 3727048 w 3727048"/>
              <a:gd name="connsiteY1" fmla="*/ 0 h 3501342"/>
              <a:gd name="connsiteX2" fmla="*/ 3727048 w 3727048"/>
              <a:gd name="connsiteY2" fmla="*/ 3501342 h 3501342"/>
              <a:gd name="connsiteX3" fmla="*/ 0 w 3727048"/>
              <a:gd name="connsiteY3" fmla="*/ 3501342 h 3501342"/>
              <a:gd name="connsiteX4" fmla="*/ 0 w 3727048"/>
              <a:gd name="connsiteY4" fmla="*/ 0 h 3501342"/>
              <a:gd name="connsiteX0" fmla="*/ 0 w 4618298"/>
              <a:gd name="connsiteY0" fmla="*/ 0 h 3559215"/>
              <a:gd name="connsiteX1" fmla="*/ 3727048 w 4618298"/>
              <a:gd name="connsiteY1" fmla="*/ 0 h 3559215"/>
              <a:gd name="connsiteX2" fmla="*/ 4618298 w 4618298"/>
              <a:gd name="connsiteY2" fmla="*/ 3559215 h 3559215"/>
              <a:gd name="connsiteX3" fmla="*/ 0 w 4618298"/>
              <a:gd name="connsiteY3" fmla="*/ 3501342 h 3559215"/>
              <a:gd name="connsiteX4" fmla="*/ 0 w 4618298"/>
              <a:gd name="connsiteY4" fmla="*/ 0 h 3559215"/>
              <a:gd name="connsiteX0" fmla="*/ 925975 w 5544273"/>
              <a:gd name="connsiteY0" fmla="*/ 0 h 3559215"/>
              <a:gd name="connsiteX1" fmla="*/ 4653023 w 5544273"/>
              <a:gd name="connsiteY1" fmla="*/ 0 h 3559215"/>
              <a:gd name="connsiteX2" fmla="*/ 5544273 w 5544273"/>
              <a:gd name="connsiteY2" fmla="*/ 3559215 h 3559215"/>
              <a:gd name="connsiteX3" fmla="*/ 0 w 5544273"/>
              <a:gd name="connsiteY3" fmla="*/ 3512917 h 3559215"/>
              <a:gd name="connsiteX4" fmla="*/ 925975 w 5544273"/>
              <a:gd name="connsiteY4" fmla="*/ 0 h 3559215"/>
              <a:gd name="connsiteX0" fmla="*/ 1250066 w 5544273"/>
              <a:gd name="connsiteY0" fmla="*/ 138897 h 3559215"/>
              <a:gd name="connsiteX1" fmla="*/ 4653023 w 5544273"/>
              <a:gd name="connsiteY1" fmla="*/ 0 h 3559215"/>
              <a:gd name="connsiteX2" fmla="*/ 5544273 w 5544273"/>
              <a:gd name="connsiteY2" fmla="*/ 3559215 h 3559215"/>
              <a:gd name="connsiteX3" fmla="*/ 0 w 5544273"/>
              <a:gd name="connsiteY3" fmla="*/ 3512917 h 3559215"/>
              <a:gd name="connsiteX4" fmla="*/ 1250066 w 5544273"/>
              <a:gd name="connsiteY4" fmla="*/ 138897 h 3559215"/>
              <a:gd name="connsiteX0" fmla="*/ 1134319 w 5544273"/>
              <a:gd name="connsiteY0" fmla="*/ 23151 h 3559215"/>
              <a:gd name="connsiteX1" fmla="*/ 4653023 w 5544273"/>
              <a:gd name="connsiteY1" fmla="*/ 0 h 3559215"/>
              <a:gd name="connsiteX2" fmla="*/ 5544273 w 5544273"/>
              <a:gd name="connsiteY2" fmla="*/ 3559215 h 3559215"/>
              <a:gd name="connsiteX3" fmla="*/ 0 w 5544273"/>
              <a:gd name="connsiteY3" fmla="*/ 3512917 h 3559215"/>
              <a:gd name="connsiteX4" fmla="*/ 1134319 w 5544273"/>
              <a:gd name="connsiteY4" fmla="*/ 23151 h 3559215"/>
              <a:gd name="connsiteX0" fmla="*/ 1134319 w 5544273"/>
              <a:gd name="connsiteY0" fmla="*/ 11576 h 3547640"/>
              <a:gd name="connsiteX1" fmla="*/ 4282633 w 5544273"/>
              <a:gd name="connsiteY1" fmla="*/ 0 h 3547640"/>
              <a:gd name="connsiteX2" fmla="*/ 5544273 w 5544273"/>
              <a:gd name="connsiteY2" fmla="*/ 3547640 h 3547640"/>
              <a:gd name="connsiteX3" fmla="*/ 0 w 5544273"/>
              <a:gd name="connsiteY3" fmla="*/ 3501342 h 3547640"/>
              <a:gd name="connsiteX4" fmla="*/ 1134319 w 5544273"/>
              <a:gd name="connsiteY4" fmla="*/ 11576 h 3547640"/>
              <a:gd name="connsiteX0" fmla="*/ 1134319 w 5544273"/>
              <a:gd name="connsiteY0" fmla="*/ 405115 h 3941179"/>
              <a:gd name="connsiteX1" fmla="*/ 4247909 w 5544273"/>
              <a:gd name="connsiteY1" fmla="*/ 0 h 3941179"/>
              <a:gd name="connsiteX2" fmla="*/ 5544273 w 5544273"/>
              <a:gd name="connsiteY2" fmla="*/ 3941179 h 3941179"/>
              <a:gd name="connsiteX3" fmla="*/ 0 w 5544273"/>
              <a:gd name="connsiteY3" fmla="*/ 3894881 h 3941179"/>
              <a:gd name="connsiteX4" fmla="*/ 1134319 w 5544273"/>
              <a:gd name="connsiteY4" fmla="*/ 405115 h 3941179"/>
              <a:gd name="connsiteX0" fmla="*/ 1319514 w 5544273"/>
              <a:gd name="connsiteY0" fmla="*/ 34725 h 3941179"/>
              <a:gd name="connsiteX1" fmla="*/ 4247909 w 5544273"/>
              <a:gd name="connsiteY1" fmla="*/ 0 h 3941179"/>
              <a:gd name="connsiteX2" fmla="*/ 5544273 w 5544273"/>
              <a:gd name="connsiteY2" fmla="*/ 3941179 h 3941179"/>
              <a:gd name="connsiteX3" fmla="*/ 0 w 5544273"/>
              <a:gd name="connsiteY3" fmla="*/ 3894881 h 3941179"/>
              <a:gd name="connsiteX4" fmla="*/ 1319514 w 5544273"/>
              <a:gd name="connsiteY4" fmla="*/ 34725 h 394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4273" h="3941179">
                <a:moveTo>
                  <a:pt x="1319514" y="34725"/>
                </a:moveTo>
                <a:lnTo>
                  <a:pt x="4247909" y="0"/>
                </a:lnTo>
                <a:lnTo>
                  <a:pt x="5544273" y="3941179"/>
                </a:lnTo>
                <a:lnTo>
                  <a:pt x="0" y="3894881"/>
                </a:lnTo>
                <a:lnTo>
                  <a:pt x="1319514" y="34725"/>
                </a:lnTo>
                <a:close/>
              </a:path>
            </a:pathLst>
          </a:custGeom>
          <a:ln w="25400">
            <a:gradFill>
              <a:gsLst>
                <a:gs pos="0">
                  <a:srgbClr val="05DAE3">
                    <a:alpha val="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outerShdw blurRad="177800" sx="102000" sy="102000" algn="c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42" name="组合 41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44" name="直接连接符 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矩形 79"/>
          <p:cNvSpPr/>
          <p:nvPr/>
        </p:nvSpPr>
        <p:spPr>
          <a:xfrm>
            <a:off x="9548" y="-65460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469633" y="1500271"/>
            <a:ext cx="3252734" cy="2853560"/>
            <a:chOff x="2150706" y="-429031"/>
            <a:chExt cx="7585709" cy="6654797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" name="椭圆 2"/>
            <p:cNvSpPr/>
            <p:nvPr/>
          </p:nvSpPr>
          <p:spPr>
            <a:xfrm>
              <a:off x="3420706" y="840965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 rot="16200000">
              <a:off x="2150705" y="840966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 rot="16435095">
              <a:off x="2153674" y="754184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 rot="16670189">
              <a:off x="2162566" y="667807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 rot="16905284">
              <a:off x="2177340" y="582238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17140378">
              <a:off x="2197926" y="497881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7375473">
              <a:off x="2224227" y="415126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17610568">
              <a:off x="2256125" y="334363"/>
              <a:ext cx="5384801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17845662">
              <a:off x="2293462" y="255967"/>
              <a:ext cx="5384800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18080757">
              <a:off x="2336072" y="180306"/>
              <a:ext cx="5384801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315851">
              <a:off x="2383752" y="107736"/>
              <a:ext cx="5384800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8550946">
              <a:off x="2436281" y="38591"/>
              <a:ext cx="5384800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18786041">
              <a:off x="2493411" y="-26803"/>
              <a:ext cx="5384800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9021135">
              <a:off x="2554876" y="-88138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19256230">
              <a:off x="2620387" y="-145132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19491324">
              <a:off x="2689641" y="-197516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19726419">
              <a:off x="2762312" y="-245044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rot="19961514">
              <a:off x="2838061" y="-287496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20196608">
              <a:off x="2916534" y="-324672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20431703">
              <a:off x="2997365" y="-356400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20666797">
              <a:off x="3080173" y="-382529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 rot="20901892">
              <a:off x="3164574" y="-402937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21136987">
              <a:off x="3250174" y="-417534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 rot="21372081">
              <a:off x="3336569" y="-426244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7176">
              <a:off x="3423358" y="-429031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242271">
              <a:off x="3510133" y="-425883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477365">
              <a:off x="3596493" y="-416811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rot="712460">
              <a:off x="3682028" y="-401858"/>
              <a:ext cx="5384798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947554">
              <a:off x="3766343" y="-381098"/>
              <a:ext cx="5384798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rot="1182649">
              <a:off x="3849044" y="-354622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1417744">
              <a:off x="3929739" y="-322558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1652838">
              <a:off x="4008058" y="-285055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rot="1887933">
              <a:off x="4083627" y="-242287"/>
              <a:ext cx="5384800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2123027">
              <a:off x="4156099" y="-194456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2358122">
              <a:off x="4225134" y="-141785"/>
              <a:ext cx="5384800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2593217">
              <a:off x="4290407" y="-84518"/>
              <a:ext cx="5384800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2828311">
              <a:off x="4351614" y="-22926"/>
              <a:ext cx="5384801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弧形 80"/>
          <p:cNvSpPr/>
          <p:nvPr/>
        </p:nvSpPr>
        <p:spPr>
          <a:xfrm flipH="1">
            <a:off x="3802887" y="1258296"/>
            <a:ext cx="2217289" cy="1912489"/>
          </a:xfrm>
          <a:custGeom>
            <a:avLst/>
            <a:gdLst>
              <a:gd name="connsiteX0" fmla="*/ 1709289 w 3418578"/>
              <a:gd name="connsiteY0" fmla="*/ 0 h 3418578"/>
              <a:gd name="connsiteX1" fmla="*/ 3418578 w 3418578"/>
              <a:gd name="connsiteY1" fmla="*/ 1709289 h 3418578"/>
              <a:gd name="connsiteX2" fmla="*/ 1709289 w 3418578"/>
              <a:gd name="connsiteY2" fmla="*/ 1709289 h 3418578"/>
              <a:gd name="connsiteX3" fmla="*/ 1709289 w 3418578"/>
              <a:gd name="connsiteY3" fmla="*/ 0 h 3418578"/>
              <a:gd name="connsiteX0" fmla="*/ 1709289 w 3418578"/>
              <a:gd name="connsiteY0" fmla="*/ 0 h 3418578"/>
              <a:gd name="connsiteX1" fmla="*/ 3418578 w 3418578"/>
              <a:gd name="connsiteY1" fmla="*/ 1709289 h 3418578"/>
              <a:gd name="connsiteX0" fmla="*/ 508000 w 2217289"/>
              <a:gd name="connsiteY0" fmla="*/ 20320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508000 w 2217289"/>
              <a:gd name="connsiteY3" fmla="*/ 203200 h 1912489"/>
              <a:gd name="connsiteX0" fmla="*/ 0 w 2217289"/>
              <a:gd name="connsiteY0" fmla="*/ 0 h 1912489"/>
              <a:gd name="connsiteX1" fmla="*/ 2217289 w 2217289"/>
              <a:gd name="connsiteY1" fmla="*/ 191248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2217289 w 2217289"/>
              <a:gd name="connsiteY1" fmla="*/ 191248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2044569 w 2217289"/>
              <a:gd name="connsiteY1" fmla="*/ 191248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2003929 w 2217289"/>
              <a:gd name="connsiteY1" fmla="*/ 191248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1861689 w 2217289"/>
              <a:gd name="connsiteY1" fmla="*/ 187184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1861689 w 2217289"/>
              <a:gd name="connsiteY1" fmla="*/ 1871849 h 191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17289" h="1912489" stroke="0" extrusionOk="0">
                <a:moveTo>
                  <a:pt x="81280" y="223520"/>
                </a:moveTo>
                <a:cubicBezTo>
                  <a:pt x="1025294" y="223520"/>
                  <a:pt x="2217289" y="968475"/>
                  <a:pt x="2217289" y="1912489"/>
                </a:cubicBezTo>
                <a:lnTo>
                  <a:pt x="508000" y="1912489"/>
                </a:lnTo>
                <a:lnTo>
                  <a:pt x="81280" y="223520"/>
                </a:lnTo>
                <a:close/>
              </a:path>
              <a:path w="2217289" h="1912489" fill="none">
                <a:moveTo>
                  <a:pt x="0" y="0"/>
                </a:moveTo>
                <a:cubicBezTo>
                  <a:pt x="944014" y="0"/>
                  <a:pt x="1902329" y="897355"/>
                  <a:pt x="1861689" y="1871849"/>
                </a:cubicBezTo>
              </a:path>
            </a:pathLst>
          </a:cu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5101880" y="4824714"/>
            <a:ext cx="150352" cy="306544"/>
            <a:chOff x="9021763" y="1927226"/>
            <a:chExt cx="163513" cy="333375"/>
          </a:xfrm>
        </p:grpSpPr>
        <p:sp>
          <p:nvSpPr>
            <p:cNvPr id="87" name="Freeform 591"/>
            <p:cNvSpPr>
              <a:spLocks noEditPoints="1"/>
            </p:cNvSpPr>
            <p:nvPr/>
          </p:nvSpPr>
          <p:spPr bwMode="auto">
            <a:xfrm>
              <a:off x="9021763" y="1927226"/>
              <a:ext cx="163513" cy="333375"/>
            </a:xfrm>
            <a:custGeom>
              <a:avLst/>
              <a:gdLst>
                <a:gd name="T0" fmla="*/ 119 w 141"/>
                <a:gd name="T1" fmla="*/ 166 h 288"/>
                <a:gd name="T2" fmla="*/ 119 w 141"/>
                <a:gd name="T3" fmla="*/ 49 h 288"/>
                <a:gd name="T4" fmla="*/ 70 w 141"/>
                <a:gd name="T5" fmla="*/ 0 h 288"/>
                <a:gd name="T6" fmla="*/ 22 w 141"/>
                <a:gd name="T7" fmla="*/ 49 h 288"/>
                <a:gd name="T8" fmla="*/ 22 w 141"/>
                <a:gd name="T9" fmla="*/ 166 h 288"/>
                <a:gd name="T10" fmla="*/ 0 w 141"/>
                <a:gd name="T11" fmla="*/ 217 h 288"/>
                <a:gd name="T12" fmla="*/ 70 w 141"/>
                <a:gd name="T13" fmla="*/ 288 h 288"/>
                <a:gd name="T14" fmla="*/ 141 w 141"/>
                <a:gd name="T15" fmla="*/ 217 h 288"/>
                <a:gd name="T16" fmla="*/ 119 w 141"/>
                <a:gd name="T17" fmla="*/ 166 h 288"/>
                <a:gd name="T18" fmla="*/ 70 w 141"/>
                <a:gd name="T19" fmla="*/ 273 h 288"/>
                <a:gd name="T20" fmla="*/ 15 w 141"/>
                <a:gd name="T21" fmla="*/ 217 h 288"/>
                <a:gd name="T22" fmla="*/ 37 w 141"/>
                <a:gd name="T23" fmla="*/ 174 h 288"/>
                <a:gd name="T24" fmla="*/ 37 w 141"/>
                <a:gd name="T25" fmla="*/ 49 h 288"/>
                <a:gd name="T26" fmla="*/ 70 w 141"/>
                <a:gd name="T27" fmla="*/ 15 h 288"/>
                <a:gd name="T28" fmla="*/ 70 w 141"/>
                <a:gd name="T29" fmla="*/ 15 h 288"/>
                <a:gd name="T30" fmla="*/ 70 w 141"/>
                <a:gd name="T31" fmla="*/ 15 h 288"/>
                <a:gd name="T32" fmla="*/ 104 w 141"/>
                <a:gd name="T33" fmla="*/ 49 h 288"/>
                <a:gd name="T34" fmla="*/ 104 w 141"/>
                <a:gd name="T35" fmla="*/ 174 h 288"/>
                <a:gd name="T36" fmla="*/ 126 w 141"/>
                <a:gd name="T37" fmla="*/ 217 h 288"/>
                <a:gd name="T38" fmla="*/ 70 w 141"/>
                <a:gd name="T39" fmla="*/ 27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288">
                  <a:moveTo>
                    <a:pt x="119" y="166"/>
                  </a:moveTo>
                  <a:cubicBezTo>
                    <a:pt x="119" y="49"/>
                    <a:pt x="119" y="49"/>
                    <a:pt x="119" y="49"/>
                  </a:cubicBezTo>
                  <a:cubicBezTo>
                    <a:pt x="119" y="22"/>
                    <a:pt x="97" y="0"/>
                    <a:pt x="70" y="0"/>
                  </a:cubicBezTo>
                  <a:cubicBezTo>
                    <a:pt x="44" y="0"/>
                    <a:pt x="22" y="22"/>
                    <a:pt x="22" y="49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8" y="180"/>
                    <a:pt x="0" y="198"/>
                    <a:pt x="0" y="217"/>
                  </a:cubicBezTo>
                  <a:cubicBezTo>
                    <a:pt x="0" y="256"/>
                    <a:pt x="32" y="288"/>
                    <a:pt x="70" y="288"/>
                  </a:cubicBezTo>
                  <a:cubicBezTo>
                    <a:pt x="109" y="288"/>
                    <a:pt x="141" y="256"/>
                    <a:pt x="141" y="217"/>
                  </a:cubicBezTo>
                  <a:cubicBezTo>
                    <a:pt x="141" y="198"/>
                    <a:pt x="133" y="180"/>
                    <a:pt x="119" y="166"/>
                  </a:cubicBezTo>
                  <a:close/>
                  <a:moveTo>
                    <a:pt x="70" y="273"/>
                  </a:moveTo>
                  <a:cubicBezTo>
                    <a:pt x="40" y="273"/>
                    <a:pt x="15" y="248"/>
                    <a:pt x="15" y="217"/>
                  </a:cubicBezTo>
                  <a:cubicBezTo>
                    <a:pt x="15" y="200"/>
                    <a:pt x="23" y="184"/>
                    <a:pt x="37" y="17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30"/>
                    <a:pt x="52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89" y="15"/>
                    <a:pt x="104" y="30"/>
                    <a:pt x="104" y="49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117" y="184"/>
                    <a:pt x="126" y="200"/>
                    <a:pt x="126" y="217"/>
                  </a:cubicBezTo>
                  <a:cubicBezTo>
                    <a:pt x="126" y="248"/>
                    <a:pt x="101" y="273"/>
                    <a:pt x="70" y="273"/>
                  </a:cubicBezTo>
                  <a:close/>
                </a:path>
              </a:pathLst>
            </a:custGeom>
            <a:solidFill>
              <a:srgbClr val="D40F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92"/>
            <p:cNvSpPr>
              <a:spLocks/>
            </p:cNvSpPr>
            <p:nvPr/>
          </p:nvSpPr>
          <p:spPr bwMode="auto">
            <a:xfrm>
              <a:off x="9063038" y="2028826"/>
              <a:ext cx="80963" cy="192088"/>
            </a:xfrm>
            <a:custGeom>
              <a:avLst/>
              <a:gdLst>
                <a:gd name="T0" fmla="*/ 35 w 71"/>
                <a:gd name="T1" fmla="*/ 0 h 165"/>
                <a:gd name="T2" fmla="*/ 22 w 71"/>
                <a:gd name="T3" fmla="*/ 13 h 165"/>
                <a:gd name="T4" fmla="*/ 22 w 71"/>
                <a:gd name="T5" fmla="*/ 96 h 165"/>
                <a:gd name="T6" fmla="*/ 18 w 71"/>
                <a:gd name="T7" fmla="*/ 98 h 165"/>
                <a:gd name="T8" fmla="*/ 0 w 71"/>
                <a:gd name="T9" fmla="*/ 129 h 165"/>
                <a:gd name="T10" fmla="*/ 35 w 71"/>
                <a:gd name="T11" fmla="*/ 165 h 165"/>
                <a:gd name="T12" fmla="*/ 71 w 71"/>
                <a:gd name="T13" fmla="*/ 129 h 165"/>
                <a:gd name="T14" fmla="*/ 53 w 71"/>
                <a:gd name="T15" fmla="*/ 98 h 165"/>
                <a:gd name="T16" fmla="*/ 49 w 71"/>
                <a:gd name="T17" fmla="*/ 96 h 165"/>
                <a:gd name="T18" fmla="*/ 49 w 71"/>
                <a:gd name="T19" fmla="*/ 13 h 165"/>
                <a:gd name="T20" fmla="*/ 35 w 71"/>
                <a:gd name="T2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65">
                  <a:moveTo>
                    <a:pt x="35" y="0"/>
                  </a:moveTo>
                  <a:cubicBezTo>
                    <a:pt x="28" y="0"/>
                    <a:pt x="22" y="6"/>
                    <a:pt x="22" y="13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7" y="104"/>
                    <a:pt x="0" y="116"/>
                    <a:pt x="0" y="129"/>
                  </a:cubicBezTo>
                  <a:cubicBezTo>
                    <a:pt x="0" y="149"/>
                    <a:pt x="16" y="165"/>
                    <a:pt x="35" y="165"/>
                  </a:cubicBezTo>
                  <a:cubicBezTo>
                    <a:pt x="55" y="165"/>
                    <a:pt x="71" y="149"/>
                    <a:pt x="71" y="129"/>
                  </a:cubicBezTo>
                  <a:cubicBezTo>
                    <a:pt x="71" y="116"/>
                    <a:pt x="64" y="104"/>
                    <a:pt x="53" y="98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6"/>
                    <a:pt x="43" y="0"/>
                    <a:pt x="35" y="0"/>
                  </a:cubicBezTo>
                  <a:close/>
                </a:path>
              </a:pathLst>
            </a:custGeom>
            <a:solidFill>
              <a:srgbClr val="05D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90" name="文本框 89"/>
            <p:cNvSpPr txBox="1"/>
            <p:nvPr/>
          </p:nvSpPr>
          <p:spPr>
            <a:xfrm>
              <a:off x="278714" y="194356"/>
              <a:ext cx="2023052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1615440" y="2827239"/>
            <a:ext cx="2489513" cy="0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3753124" y="1927667"/>
            <a:ext cx="477014" cy="254740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4377087" y="1283538"/>
            <a:ext cx="311240" cy="420252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 flipH="1">
            <a:off x="7928239" y="1890743"/>
            <a:ext cx="1101094" cy="371193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组合 132"/>
          <p:cNvGrpSpPr/>
          <p:nvPr/>
        </p:nvGrpSpPr>
        <p:grpSpPr>
          <a:xfrm>
            <a:off x="333578" y="2286000"/>
            <a:ext cx="1097846" cy="1097846"/>
            <a:chOff x="2819287" y="2595161"/>
            <a:chExt cx="496934" cy="496934"/>
          </a:xfrm>
        </p:grpSpPr>
        <p:sp>
          <p:nvSpPr>
            <p:cNvPr id="113" name="椭圆 112"/>
            <p:cNvSpPr/>
            <p:nvPr/>
          </p:nvSpPr>
          <p:spPr>
            <a:xfrm>
              <a:off x="2844054" y="2619928"/>
              <a:ext cx="447400" cy="447400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819287" y="2595161"/>
              <a:ext cx="496934" cy="496934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>
                      <a:alpha val="0"/>
                    </a:srgbClr>
                  </a:gs>
                  <a:gs pos="34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2935835" y="2707726"/>
              <a:ext cx="271806" cy="271805"/>
              <a:chOff x="10493936" y="2111603"/>
              <a:chExt cx="698919" cy="698919"/>
            </a:xfrm>
          </p:grpSpPr>
          <p:sp>
            <p:nvSpPr>
              <p:cNvPr id="107" name="Freeform 562"/>
              <p:cNvSpPr>
                <a:spLocks/>
              </p:cNvSpPr>
              <p:nvPr/>
            </p:nvSpPr>
            <p:spPr bwMode="auto">
              <a:xfrm>
                <a:off x="11073123" y="2408048"/>
                <a:ext cx="119732" cy="104586"/>
              </a:xfrm>
              <a:custGeom>
                <a:avLst/>
                <a:gdLst>
                  <a:gd name="T0" fmla="*/ 70 w 70"/>
                  <a:gd name="T1" fmla="*/ 20 h 61"/>
                  <a:gd name="T2" fmla="*/ 70 w 70"/>
                  <a:gd name="T3" fmla="*/ 20 h 61"/>
                  <a:gd name="T4" fmla="*/ 19 w 70"/>
                  <a:gd name="T5" fmla="*/ 20 h 61"/>
                  <a:gd name="T6" fmla="*/ 19 w 70"/>
                  <a:gd name="T7" fmla="*/ 0 h 61"/>
                  <a:gd name="T8" fmla="*/ 0 w 70"/>
                  <a:gd name="T9" fmla="*/ 31 h 61"/>
                  <a:gd name="T10" fmla="*/ 19 w 70"/>
                  <a:gd name="T11" fmla="*/ 61 h 61"/>
                  <a:gd name="T12" fmla="*/ 19 w 70"/>
                  <a:gd name="T13" fmla="*/ 41 h 61"/>
                  <a:gd name="T14" fmla="*/ 70 w 70"/>
                  <a:gd name="T15" fmla="*/ 41 h 61"/>
                  <a:gd name="T16" fmla="*/ 70 w 70"/>
                  <a:gd name="T17" fmla="*/ 41 h 61"/>
                  <a:gd name="T18" fmla="*/ 70 w 70"/>
                  <a:gd name="T19" fmla="*/ 31 h 61"/>
                  <a:gd name="T20" fmla="*/ 70 w 70"/>
                  <a:gd name="T21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61">
                    <a:moveTo>
                      <a:pt x="70" y="20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38"/>
                      <a:pt x="70" y="34"/>
                      <a:pt x="70" y="31"/>
                    </a:cubicBezTo>
                    <a:cubicBezTo>
                      <a:pt x="70" y="27"/>
                      <a:pt x="70" y="24"/>
                      <a:pt x="70" y="20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563"/>
              <p:cNvSpPr>
                <a:spLocks/>
              </p:cNvSpPr>
              <p:nvPr/>
            </p:nvSpPr>
            <p:spPr bwMode="auto">
              <a:xfrm>
                <a:off x="10736694" y="2445342"/>
                <a:ext cx="218455" cy="195490"/>
              </a:xfrm>
              <a:custGeom>
                <a:avLst/>
                <a:gdLst>
                  <a:gd name="T0" fmla="*/ 107 w 165"/>
                  <a:gd name="T1" fmla="*/ 0 h 148"/>
                  <a:gd name="T2" fmla="*/ 82 w 165"/>
                  <a:gd name="T3" fmla="*/ 10 h 148"/>
                  <a:gd name="T4" fmla="*/ 102 w 165"/>
                  <a:gd name="T5" fmla="*/ 81 h 148"/>
                  <a:gd name="T6" fmla="*/ 82 w 165"/>
                  <a:gd name="T7" fmla="*/ 109 h 148"/>
                  <a:gd name="T8" fmla="*/ 63 w 165"/>
                  <a:gd name="T9" fmla="*/ 81 h 148"/>
                  <a:gd name="T10" fmla="*/ 82 w 165"/>
                  <a:gd name="T11" fmla="*/ 10 h 148"/>
                  <a:gd name="T12" fmla="*/ 58 w 165"/>
                  <a:gd name="T13" fmla="*/ 0 h 148"/>
                  <a:gd name="T14" fmla="*/ 0 w 165"/>
                  <a:gd name="T15" fmla="*/ 58 h 148"/>
                  <a:gd name="T16" fmla="*/ 0 w 165"/>
                  <a:gd name="T17" fmla="*/ 121 h 148"/>
                  <a:gd name="T18" fmla="*/ 75 w 165"/>
                  <a:gd name="T19" fmla="*/ 148 h 148"/>
                  <a:gd name="T20" fmla="*/ 90 w 165"/>
                  <a:gd name="T21" fmla="*/ 148 h 148"/>
                  <a:gd name="T22" fmla="*/ 165 w 165"/>
                  <a:gd name="T23" fmla="*/ 121 h 148"/>
                  <a:gd name="T24" fmla="*/ 165 w 165"/>
                  <a:gd name="T25" fmla="*/ 58 h 148"/>
                  <a:gd name="T26" fmla="*/ 107 w 165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5" h="148">
                    <a:moveTo>
                      <a:pt x="107" y="0"/>
                    </a:moveTo>
                    <a:cubicBezTo>
                      <a:pt x="82" y="10"/>
                      <a:pt x="82" y="10"/>
                      <a:pt x="82" y="10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82" y="10"/>
                      <a:pt x="82" y="10"/>
                      <a:pt x="82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1"/>
                      <a:pt x="0" y="58"/>
                    </a:cubicBezTo>
                    <a:cubicBezTo>
                      <a:pt x="0" y="111"/>
                      <a:pt x="0" y="121"/>
                      <a:pt x="0" y="121"/>
                    </a:cubicBezTo>
                    <a:cubicBezTo>
                      <a:pt x="0" y="121"/>
                      <a:pt x="2" y="148"/>
                      <a:pt x="75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163" y="148"/>
                      <a:pt x="165" y="121"/>
                      <a:pt x="165" y="121"/>
                    </a:cubicBezTo>
                    <a:cubicBezTo>
                      <a:pt x="165" y="121"/>
                      <a:pt x="165" y="111"/>
                      <a:pt x="165" y="58"/>
                    </a:cubicBezTo>
                    <a:cubicBezTo>
                      <a:pt x="165" y="21"/>
                      <a:pt x="129" y="6"/>
                      <a:pt x="107" y="0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Oval 564"/>
              <p:cNvSpPr>
                <a:spLocks noChangeArrowheads="1"/>
              </p:cNvSpPr>
              <p:nvPr/>
            </p:nvSpPr>
            <p:spPr bwMode="auto">
              <a:xfrm>
                <a:off x="10774175" y="2280469"/>
                <a:ext cx="143490" cy="143927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565"/>
              <p:cNvSpPr>
                <a:spLocks/>
              </p:cNvSpPr>
              <p:nvPr/>
            </p:nvSpPr>
            <p:spPr bwMode="auto">
              <a:xfrm>
                <a:off x="10791824" y="2111603"/>
                <a:ext cx="103864" cy="119732"/>
              </a:xfrm>
              <a:custGeom>
                <a:avLst/>
                <a:gdLst>
                  <a:gd name="T0" fmla="*/ 0 w 61"/>
                  <a:gd name="T1" fmla="*/ 51 h 70"/>
                  <a:gd name="T2" fmla="*/ 30 w 61"/>
                  <a:gd name="T3" fmla="*/ 70 h 70"/>
                  <a:gd name="T4" fmla="*/ 61 w 61"/>
                  <a:gd name="T5" fmla="*/ 51 h 70"/>
                  <a:gd name="T6" fmla="*/ 41 w 61"/>
                  <a:gd name="T7" fmla="*/ 51 h 70"/>
                  <a:gd name="T8" fmla="*/ 41 w 61"/>
                  <a:gd name="T9" fmla="*/ 0 h 70"/>
                  <a:gd name="T10" fmla="*/ 41 w 61"/>
                  <a:gd name="T11" fmla="*/ 0 h 70"/>
                  <a:gd name="T12" fmla="*/ 30 w 61"/>
                  <a:gd name="T13" fmla="*/ 0 h 70"/>
                  <a:gd name="T14" fmla="*/ 20 w 61"/>
                  <a:gd name="T15" fmla="*/ 0 h 70"/>
                  <a:gd name="T16" fmla="*/ 20 w 61"/>
                  <a:gd name="T17" fmla="*/ 0 h 70"/>
                  <a:gd name="T18" fmla="*/ 20 w 61"/>
                  <a:gd name="T19" fmla="*/ 51 h 70"/>
                  <a:gd name="T20" fmla="*/ 0 w 61"/>
                  <a:gd name="T21" fmla="*/ 5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0">
                    <a:moveTo>
                      <a:pt x="0" y="51"/>
                    </a:moveTo>
                    <a:cubicBezTo>
                      <a:pt x="30" y="70"/>
                      <a:pt x="30" y="70"/>
                      <a:pt x="30" y="70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7" y="0"/>
                      <a:pt x="34" y="0"/>
                      <a:pt x="30" y="0"/>
                    </a:cubicBezTo>
                    <a:cubicBezTo>
                      <a:pt x="27" y="0"/>
                      <a:pt x="23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51"/>
                      <a:pt x="20" y="51"/>
                      <a:pt x="20" y="51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566"/>
              <p:cNvSpPr>
                <a:spLocks/>
              </p:cNvSpPr>
              <p:nvPr/>
            </p:nvSpPr>
            <p:spPr bwMode="auto">
              <a:xfrm>
                <a:off x="10791824" y="2689347"/>
                <a:ext cx="103864" cy="121175"/>
              </a:xfrm>
              <a:custGeom>
                <a:avLst/>
                <a:gdLst>
                  <a:gd name="T0" fmla="*/ 61 w 61"/>
                  <a:gd name="T1" fmla="*/ 20 h 71"/>
                  <a:gd name="T2" fmla="*/ 30 w 61"/>
                  <a:gd name="T3" fmla="*/ 0 h 71"/>
                  <a:gd name="T4" fmla="*/ 0 w 61"/>
                  <a:gd name="T5" fmla="*/ 20 h 71"/>
                  <a:gd name="T6" fmla="*/ 20 w 61"/>
                  <a:gd name="T7" fmla="*/ 20 h 71"/>
                  <a:gd name="T8" fmla="*/ 20 w 61"/>
                  <a:gd name="T9" fmla="*/ 70 h 71"/>
                  <a:gd name="T10" fmla="*/ 20 w 61"/>
                  <a:gd name="T11" fmla="*/ 71 h 71"/>
                  <a:gd name="T12" fmla="*/ 30 w 61"/>
                  <a:gd name="T13" fmla="*/ 71 h 71"/>
                  <a:gd name="T14" fmla="*/ 41 w 61"/>
                  <a:gd name="T15" fmla="*/ 71 h 71"/>
                  <a:gd name="T16" fmla="*/ 41 w 61"/>
                  <a:gd name="T17" fmla="*/ 70 h 71"/>
                  <a:gd name="T18" fmla="*/ 41 w 61"/>
                  <a:gd name="T19" fmla="*/ 20 h 71"/>
                  <a:gd name="T20" fmla="*/ 61 w 61"/>
                  <a:gd name="T21" fmla="*/ 2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1">
                    <a:moveTo>
                      <a:pt x="61" y="2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3" y="71"/>
                      <a:pt x="27" y="71"/>
                      <a:pt x="30" y="71"/>
                    </a:cubicBezTo>
                    <a:cubicBezTo>
                      <a:pt x="34" y="71"/>
                      <a:pt x="37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20"/>
                      <a:pt x="41" y="20"/>
                      <a:pt x="41" y="20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567"/>
              <p:cNvSpPr>
                <a:spLocks/>
              </p:cNvSpPr>
              <p:nvPr/>
            </p:nvSpPr>
            <p:spPr bwMode="auto">
              <a:xfrm>
                <a:off x="10493936" y="2408048"/>
                <a:ext cx="119011" cy="104586"/>
              </a:xfrm>
              <a:custGeom>
                <a:avLst/>
                <a:gdLst>
                  <a:gd name="T0" fmla="*/ 51 w 70"/>
                  <a:gd name="T1" fmla="*/ 20 h 61"/>
                  <a:gd name="T2" fmla="*/ 0 w 70"/>
                  <a:gd name="T3" fmla="*/ 20 h 61"/>
                  <a:gd name="T4" fmla="*/ 0 w 70"/>
                  <a:gd name="T5" fmla="*/ 31 h 61"/>
                  <a:gd name="T6" fmla="*/ 0 w 70"/>
                  <a:gd name="T7" fmla="*/ 41 h 61"/>
                  <a:gd name="T8" fmla="*/ 51 w 70"/>
                  <a:gd name="T9" fmla="*/ 41 h 61"/>
                  <a:gd name="T10" fmla="*/ 51 w 70"/>
                  <a:gd name="T11" fmla="*/ 61 h 61"/>
                  <a:gd name="T12" fmla="*/ 70 w 70"/>
                  <a:gd name="T13" fmla="*/ 31 h 61"/>
                  <a:gd name="T14" fmla="*/ 51 w 70"/>
                  <a:gd name="T15" fmla="*/ 0 h 61"/>
                  <a:gd name="T16" fmla="*/ 51 w 70"/>
                  <a:gd name="T17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1">
                    <a:moveTo>
                      <a:pt x="51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7"/>
                      <a:pt x="0" y="31"/>
                    </a:cubicBezTo>
                    <a:cubicBezTo>
                      <a:pt x="0" y="34"/>
                      <a:pt x="0" y="38"/>
                      <a:pt x="0" y="41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51" y="0"/>
                      <a:pt x="51" y="0"/>
                      <a:pt x="51" y="0"/>
                    </a:cubicBezTo>
                    <a:lnTo>
                      <a:pt x="5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32" name="组合 131"/>
          <p:cNvGrpSpPr/>
          <p:nvPr/>
        </p:nvGrpSpPr>
        <p:grpSpPr>
          <a:xfrm>
            <a:off x="3207054" y="1629573"/>
            <a:ext cx="496934" cy="496934"/>
            <a:chOff x="3146505" y="1640565"/>
            <a:chExt cx="496934" cy="496934"/>
          </a:xfrm>
        </p:grpSpPr>
        <p:sp>
          <p:nvSpPr>
            <p:cNvPr id="124" name="椭圆 123"/>
            <p:cNvSpPr/>
            <p:nvPr/>
          </p:nvSpPr>
          <p:spPr>
            <a:xfrm>
              <a:off x="3171272" y="1665332"/>
              <a:ext cx="447400" cy="447400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3146505" y="1640565"/>
              <a:ext cx="496934" cy="496934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>
                      <a:alpha val="0"/>
                    </a:srgbClr>
                  </a:gs>
                  <a:gs pos="34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7" name="Freeform 478"/>
            <p:cNvSpPr>
              <a:spLocks/>
            </p:cNvSpPr>
            <p:nvPr/>
          </p:nvSpPr>
          <p:spPr bwMode="auto">
            <a:xfrm>
              <a:off x="3257589" y="1762130"/>
              <a:ext cx="250825" cy="250825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solidFill>
              <a:srgbClr val="D40F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79"/>
            <p:cNvSpPr>
              <a:spLocks noEditPoints="1"/>
            </p:cNvSpPr>
            <p:nvPr/>
          </p:nvSpPr>
          <p:spPr bwMode="auto">
            <a:xfrm>
              <a:off x="3279814" y="1784355"/>
              <a:ext cx="206375" cy="206375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solidFill>
              <a:srgbClr val="D40F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480"/>
            <p:cNvSpPr>
              <a:spLocks/>
            </p:cNvSpPr>
            <p:nvPr/>
          </p:nvSpPr>
          <p:spPr bwMode="auto">
            <a:xfrm>
              <a:off x="3436976" y="1944692"/>
              <a:ext cx="98425" cy="96838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solidFill>
              <a:srgbClr val="05D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81"/>
            <p:cNvSpPr>
              <a:spLocks noEditPoints="1"/>
            </p:cNvSpPr>
            <p:nvPr/>
          </p:nvSpPr>
          <p:spPr bwMode="auto">
            <a:xfrm>
              <a:off x="3414751" y="1917705"/>
              <a:ext cx="100013" cy="101600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solidFill>
              <a:srgbClr val="05D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908107" y="859015"/>
            <a:ext cx="496934" cy="496934"/>
            <a:chOff x="3908107" y="859015"/>
            <a:chExt cx="496934" cy="496934"/>
          </a:xfrm>
        </p:grpSpPr>
        <p:sp>
          <p:nvSpPr>
            <p:cNvPr id="135" name="椭圆 134"/>
            <p:cNvSpPr/>
            <p:nvPr/>
          </p:nvSpPr>
          <p:spPr>
            <a:xfrm>
              <a:off x="3932874" y="883782"/>
              <a:ext cx="447400" cy="447400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3908107" y="859015"/>
              <a:ext cx="496934" cy="496934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>
                      <a:alpha val="0"/>
                    </a:srgbClr>
                  </a:gs>
                  <a:gs pos="34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4043223" y="999531"/>
              <a:ext cx="239398" cy="193160"/>
              <a:chOff x="1776409" y="3875098"/>
              <a:chExt cx="279399" cy="225437"/>
            </a:xfrm>
          </p:grpSpPr>
          <p:sp>
            <p:nvSpPr>
              <p:cNvPr id="142" name="Freeform 283"/>
              <p:cNvSpPr>
                <a:spLocks/>
              </p:cNvSpPr>
              <p:nvPr/>
            </p:nvSpPr>
            <p:spPr bwMode="auto">
              <a:xfrm>
                <a:off x="1776409" y="3875098"/>
                <a:ext cx="279399" cy="106364"/>
              </a:xfrm>
              <a:custGeom>
                <a:avLst/>
                <a:gdLst>
                  <a:gd name="T0" fmla="*/ 285 w 288"/>
                  <a:gd name="T1" fmla="*/ 44 h 111"/>
                  <a:gd name="T2" fmla="*/ 144 w 288"/>
                  <a:gd name="T3" fmla="*/ 0 h 111"/>
                  <a:gd name="T4" fmla="*/ 4 w 288"/>
                  <a:gd name="T5" fmla="*/ 44 h 111"/>
                  <a:gd name="T6" fmla="*/ 0 w 288"/>
                  <a:gd name="T7" fmla="*/ 54 h 111"/>
                  <a:gd name="T8" fmla="*/ 0 w 288"/>
                  <a:gd name="T9" fmla="*/ 106 h 111"/>
                  <a:gd name="T10" fmla="*/ 6 w 288"/>
                  <a:gd name="T11" fmla="*/ 110 h 111"/>
                  <a:gd name="T12" fmla="*/ 67 w 288"/>
                  <a:gd name="T13" fmla="*/ 95 h 111"/>
                  <a:gd name="T14" fmla="*/ 72 w 288"/>
                  <a:gd name="T15" fmla="*/ 87 h 111"/>
                  <a:gd name="T16" fmla="*/ 72 w 288"/>
                  <a:gd name="T17" fmla="*/ 65 h 111"/>
                  <a:gd name="T18" fmla="*/ 76 w 288"/>
                  <a:gd name="T19" fmla="*/ 55 h 111"/>
                  <a:gd name="T20" fmla="*/ 144 w 288"/>
                  <a:gd name="T21" fmla="*/ 40 h 111"/>
                  <a:gd name="T22" fmla="*/ 212 w 288"/>
                  <a:gd name="T23" fmla="*/ 55 h 111"/>
                  <a:gd name="T24" fmla="*/ 216 w 288"/>
                  <a:gd name="T25" fmla="*/ 65 h 111"/>
                  <a:gd name="T26" fmla="*/ 216 w 288"/>
                  <a:gd name="T27" fmla="*/ 84 h 111"/>
                  <a:gd name="T28" fmla="*/ 222 w 288"/>
                  <a:gd name="T29" fmla="*/ 92 h 111"/>
                  <a:gd name="T30" fmla="*/ 283 w 288"/>
                  <a:gd name="T31" fmla="*/ 110 h 111"/>
                  <a:gd name="T32" fmla="*/ 288 w 288"/>
                  <a:gd name="T33" fmla="*/ 106 h 111"/>
                  <a:gd name="T34" fmla="*/ 288 w 288"/>
                  <a:gd name="T35" fmla="*/ 54 h 111"/>
                  <a:gd name="T36" fmla="*/ 285 w 288"/>
                  <a:gd name="T37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8" h="111">
                    <a:moveTo>
                      <a:pt x="285" y="44"/>
                    </a:moveTo>
                    <a:cubicBezTo>
                      <a:pt x="285" y="44"/>
                      <a:pt x="252" y="0"/>
                      <a:pt x="144" y="0"/>
                    </a:cubicBezTo>
                    <a:cubicBezTo>
                      <a:pt x="37" y="0"/>
                      <a:pt x="4" y="44"/>
                      <a:pt x="4" y="44"/>
                    </a:cubicBezTo>
                    <a:cubicBezTo>
                      <a:pt x="2" y="46"/>
                      <a:pt x="0" y="51"/>
                      <a:pt x="0" y="54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10"/>
                      <a:pt x="3" y="111"/>
                      <a:pt x="6" y="110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70" y="94"/>
                      <a:pt x="72" y="90"/>
                      <a:pt x="72" y="8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2" y="61"/>
                      <a:pt x="74" y="57"/>
                      <a:pt x="76" y="55"/>
                    </a:cubicBezTo>
                    <a:cubicBezTo>
                      <a:pt x="76" y="55"/>
                      <a:pt x="91" y="40"/>
                      <a:pt x="144" y="40"/>
                    </a:cubicBezTo>
                    <a:cubicBezTo>
                      <a:pt x="198" y="40"/>
                      <a:pt x="212" y="55"/>
                      <a:pt x="212" y="55"/>
                    </a:cubicBezTo>
                    <a:cubicBezTo>
                      <a:pt x="215" y="57"/>
                      <a:pt x="216" y="61"/>
                      <a:pt x="216" y="65"/>
                    </a:cubicBezTo>
                    <a:cubicBezTo>
                      <a:pt x="216" y="84"/>
                      <a:pt x="216" y="84"/>
                      <a:pt x="216" y="84"/>
                    </a:cubicBezTo>
                    <a:cubicBezTo>
                      <a:pt x="216" y="87"/>
                      <a:pt x="219" y="90"/>
                      <a:pt x="222" y="92"/>
                    </a:cubicBezTo>
                    <a:cubicBezTo>
                      <a:pt x="283" y="110"/>
                      <a:pt x="283" y="110"/>
                      <a:pt x="283" y="110"/>
                    </a:cubicBezTo>
                    <a:cubicBezTo>
                      <a:pt x="286" y="111"/>
                      <a:pt x="288" y="110"/>
                      <a:pt x="288" y="106"/>
                    </a:cubicBezTo>
                    <a:cubicBezTo>
                      <a:pt x="288" y="54"/>
                      <a:pt x="288" y="54"/>
                      <a:pt x="288" y="54"/>
                    </a:cubicBezTo>
                    <a:cubicBezTo>
                      <a:pt x="288" y="51"/>
                      <a:pt x="287" y="46"/>
                      <a:pt x="285" y="44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284"/>
              <p:cNvSpPr>
                <a:spLocks noEditPoints="1"/>
              </p:cNvSpPr>
              <p:nvPr/>
            </p:nvSpPr>
            <p:spPr bwMode="auto">
              <a:xfrm>
                <a:off x="1790699" y="3932260"/>
                <a:ext cx="249237" cy="168275"/>
              </a:xfrm>
              <a:custGeom>
                <a:avLst/>
                <a:gdLst>
                  <a:gd name="T0" fmla="*/ 246 w 258"/>
                  <a:gd name="T1" fmla="*/ 99 h 174"/>
                  <a:gd name="T2" fmla="*/ 196 w 258"/>
                  <a:gd name="T3" fmla="*/ 52 h 174"/>
                  <a:gd name="T4" fmla="*/ 185 w 258"/>
                  <a:gd name="T5" fmla="*/ 46 h 174"/>
                  <a:gd name="T6" fmla="*/ 177 w 258"/>
                  <a:gd name="T7" fmla="*/ 12 h 174"/>
                  <a:gd name="T8" fmla="*/ 163 w 258"/>
                  <a:gd name="T9" fmla="*/ 0 h 174"/>
                  <a:gd name="T10" fmla="*/ 96 w 258"/>
                  <a:gd name="T11" fmla="*/ 0 h 174"/>
                  <a:gd name="T12" fmla="*/ 81 w 258"/>
                  <a:gd name="T13" fmla="*/ 12 h 174"/>
                  <a:gd name="T14" fmla="*/ 74 w 258"/>
                  <a:gd name="T15" fmla="*/ 46 h 174"/>
                  <a:gd name="T16" fmla="*/ 63 w 258"/>
                  <a:gd name="T17" fmla="*/ 52 h 174"/>
                  <a:gd name="T18" fmla="*/ 13 w 258"/>
                  <a:gd name="T19" fmla="*/ 99 h 174"/>
                  <a:gd name="T20" fmla="*/ 3 w 258"/>
                  <a:gd name="T21" fmla="*/ 119 h 174"/>
                  <a:gd name="T22" fmla="*/ 1 w 258"/>
                  <a:gd name="T23" fmla="*/ 162 h 174"/>
                  <a:gd name="T24" fmla="*/ 12 w 258"/>
                  <a:gd name="T25" fmla="*/ 174 h 174"/>
                  <a:gd name="T26" fmla="*/ 246 w 258"/>
                  <a:gd name="T27" fmla="*/ 174 h 174"/>
                  <a:gd name="T28" fmla="*/ 258 w 258"/>
                  <a:gd name="T29" fmla="*/ 162 h 174"/>
                  <a:gd name="T30" fmla="*/ 255 w 258"/>
                  <a:gd name="T31" fmla="*/ 119 h 174"/>
                  <a:gd name="T32" fmla="*/ 246 w 258"/>
                  <a:gd name="T33" fmla="*/ 99 h 174"/>
                  <a:gd name="T34" fmla="*/ 129 w 258"/>
                  <a:gd name="T35" fmla="*/ 154 h 174"/>
                  <a:gd name="T36" fmla="*/ 71 w 258"/>
                  <a:gd name="T37" fmla="*/ 96 h 174"/>
                  <a:gd name="T38" fmla="*/ 129 w 258"/>
                  <a:gd name="T39" fmla="*/ 38 h 174"/>
                  <a:gd name="T40" fmla="*/ 187 w 258"/>
                  <a:gd name="T41" fmla="*/ 96 h 174"/>
                  <a:gd name="T42" fmla="*/ 129 w 258"/>
                  <a:gd name="T43" fmla="*/ 1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8" h="174">
                    <a:moveTo>
                      <a:pt x="246" y="99"/>
                    </a:moveTo>
                    <a:cubicBezTo>
                      <a:pt x="196" y="52"/>
                      <a:pt x="196" y="52"/>
                      <a:pt x="196" y="52"/>
                    </a:cubicBezTo>
                    <a:cubicBezTo>
                      <a:pt x="193" y="49"/>
                      <a:pt x="189" y="47"/>
                      <a:pt x="185" y="46"/>
                    </a:cubicBezTo>
                    <a:cubicBezTo>
                      <a:pt x="177" y="12"/>
                      <a:pt x="177" y="12"/>
                      <a:pt x="177" y="12"/>
                    </a:cubicBezTo>
                    <a:cubicBezTo>
                      <a:pt x="176" y="6"/>
                      <a:pt x="169" y="0"/>
                      <a:pt x="163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89" y="0"/>
                      <a:pt x="83" y="6"/>
                      <a:pt x="81" y="12"/>
                    </a:cubicBezTo>
                    <a:cubicBezTo>
                      <a:pt x="74" y="46"/>
                      <a:pt x="74" y="46"/>
                      <a:pt x="74" y="46"/>
                    </a:cubicBezTo>
                    <a:cubicBezTo>
                      <a:pt x="70" y="47"/>
                      <a:pt x="65" y="49"/>
                      <a:pt x="63" y="52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8" y="104"/>
                      <a:pt x="4" y="113"/>
                      <a:pt x="3" y="119"/>
                    </a:cubicBezTo>
                    <a:cubicBezTo>
                      <a:pt x="1" y="162"/>
                      <a:pt x="1" y="162"/>
                      <a:pt x="1" y="162"/>
                    </a:cubicBezTo>
                    <a:cubicBezTo>
                      <a:pt x="0" y="168"/>
                      <a:pt x="5" y="174"/>
                      <a:pt x="12" y="174"/>
                    </a:cubicBezTo>
                    <a:cubicBezTo>
                      <a:pt x="246" y="174"/>
                      <a:pt x="246" y="174"/>
                      <a:pt x="246" y="174"/>
                    </a:cubicBezTo>
                    <a:cubicBezTo>
                      <a:pt x="253" y="174"/>
                      <a:pt x="258" y="168"/>
                      <a:pt x="258" y="162"/>
                    </a:cubicBezTo>
                    <a:cubicBezTo>
                      <a:pt x="255" y="119"/>
                      <a:pt x="255" y="119"/>
                      <a:pt x="255" y="119"/>
                    </a:cubicBezTo>
                    <a:cubicBezTo>
                      <a:pt x="255" y="113"/>
                      <a:pt x="250" y="104"/>
                      <a:pt x="246" y="99"/>
                    </a:cubicBezTo>
                    <a:close/>
                    <a:moveTo>
                      <a:pt x="129" y="154"/>
                    </a:moveTo>
                    <a:cubicBezTo>
                      <a:pt x="97" y="154"/>
                      <a:pt x="71" y="128"/>
                      <a:pt x="71" y="96"/>
                    </a:cubicBezTo>
                    <a:cubicBezTo>
                      <a:pt x="71" y="64"/>
                      <a:pt x="97" y="38"/>
                      <a:pt x="129" y="38"/>
                    </a:cubicBezTo>
                    <a:cubicBezTo>
                      <a:pt x="161" y="38"/>
                      <a:pt x="187" y="64"/>
                      <a:pt x="187" y="96"/>
                    </a:cubicBezTo>
                    <a:cubicBezTo>
                      <a:pt x="187" y="128"/>
                      <a:pt x="161" y="154"/>
                      <a:pt x="129" y="154"/>
                    </a:cubicBez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Oval 285"/>
              <p:cNvSpPr>
                <a:spLocks noChangeArrowheads="1"/>
              </p:cNvSpPr>
              <p:nvPr/>
            </p:nvSpPr>
            <p:spPr bwMode="auto">
              <a:xfrm>
                <a:off x="1879600" y="3986213"/>
                <a:ext cx="73025" cy="74613"/>
              </a:xfrm>
              <a:prstGeom prst="ellipse">
                <a:avLst/>
              </a:prstGeom>
              <a:solidFill>
                <a:srgbClr val="05DAE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46" name="文本框 145"/>
          <p:cNvSpPr txBox="1"/>
          <p:nvPr/>
        </p:nvSpPr>
        <p:spPr>
          <a:xfrm>
            <a:off x="5375219" y="4846325"/>
            <a:ext cx="1482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「大鲍鱼」</a:t>
            </a:r>
          </a:p>
        </p:txBody>
      </p:sp>
      <p:sp>
        <p:nvSpPr>
          <p:cNvPr id="148" name="文本框 147"/>
          <p:cNvSpPr txBox="1"/>
          <p:nvPr/>
        </p:nvSpPr>
        <p:spPr>
          <a:xfrm>
            <a:off x="1368256" y="2518873"/>
            <a:ext cx="1674943" cy="33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149" name="文本框 148"/>
          <p:cNvSpPr txBox="1"/>
          <p:nvPr/>
        </p:nvSpPr>
        <p:spPr>
          <a:xfrm>
            <a:off x="1479602" y="2862767"/>
            <a:ext cx="1676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0" name="弧形 80"/>
          <p:cNvSpPr/>
          <p:nvPr/>
        </p:nvSpPr>
        <p:spPr>
          <a:xfrm rot="7778575" flipH="1">
            <a:off x="6666503" y="1838442"/>
            <a:ext cx="1780269" cy="1535544"/>
          </a:xfrm>
          <a:custGeom>
            <a:avLst/>
            <a:gdLst>
              <a:gd name="connsiteX0" fmla="*/ 1709289 w 3418578"/>
              <a:gd name="connsiteY0" fmla="*/ 0 h 3418578"/>
              <a:gd name="connsiteX1" fmla="*/ 3418578 w 3418578"/>
              <a:gd name="connsiteY1" fmla="*/ 1709289 h 3418578"/>
              <a:gd name="connsiteX2" fmla="*/ 1709289 w 3418578"/>
              <a:gd name="connsiteY2" fmla="*/ 1709289 h 3418578"/>
              <a:gd name="connsiteX3" fmla="*/ 1709289 w 3418578"/>
              <a:gd name="connsiteY3" fmla="*/ 0 h 3418578"/>
              <a:gd name="connsiteX0" fmla="*/ 1709289 w 3418578"/>
              <a:gd name="connsiteY0" fmla="*/ 0 h 3418578"/>
              <a:gd name="connsiteX1" fmla="*/ 3418578 w 3418578"/>
              <a:gd name="connsiteY1" fmla="*/ 1709289 h 3418578"/>
              <a:gd name="connsiteX0" fmla="*/ 508000 w 2217289"/>
              <a:gd name="connsiteY0" fmla="*/ 20320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508000 w 2217289"/>
              <a:gd name="connsiteY3" fmla="*/ 203200 h 1912489"/>
              <a:gd name="connsiteX0" fmla="*/ 0 w 2217289"/>
              <a:gd name="connsiteY0" fmla="*/ 0 h 1912489"/>
              <a:gd name="connsiteX1" fmla="*/ 2217289 w 2217289"/>
              <a:gd name="connsiteY1" fmla="*/ 191248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2217289 w 2217289"/>
              <a:gd name="connsiteY1" fmla="*/ 191248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2044569 w 2217289"/>
              <a:gd name="connsiteY1" fmla="*/ 191248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2003929 w 2217289"/>
              <a:gd name="connsiteY1" fmla="*/ 191248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1861689 w 2217289"/>
              <a:gd name="connsiteY1" fmla="*/ 1871849 h 1912489"/>
              <a:gd name="connsiteX0" fmla="*/ 81280 w 2217289"/>
              <a:gd name="connsiteY0" fmla="*/ 223520 h 1912489"/>
              <a:gd name="connsiteX1" fmla="*/ 2217289 w 2217289"/>
              <a:gd name="connsiteY1" fmla="*/ 1912489 h 1912489"/>
              <a:gd name="connsiteX2" fmla="*/ 508000 w 2217289"/>
              <a:gd name="connsiteY2" fmla="*/ 1912489 h 1912489"/>
              <a:gd name="connsiteX3" fmla="*/ 81280 w 2217289"/>
              <a:gd name="connsiteY3" fmla="*/ 223520 h 1912489"/>
              <a:gd name="connsiteX0" fmla="*/ 0 w 2217289"/>
              <a:gd name="connsiteY0" fmla="*/ 0 h 1912489"/>
              <a:gd name="connsiteX1" fmla="*/ 1861689 w 2217289"/>
              <a:gd name="connsiteY1" fmla="*/ 1871849 h 191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17289" h="1912489" stroke="0" extrusionOk="0">
                <a:moveTo>
                  <a:pt x="81280" y="223520"/>
                </a:moveTo>
                <a:cubicBezTo>
                  <a:pt x="1025294" y="223520"/>
                  <a:pt x="2217289" y="968475"/>
                  <a:pt x="2217289" y="1912489"/>
                </a:cubicBezTo>
                <a:lnTo>
                  <a:pt x="508000" y="1912489"/>
                </a:lnTo>
                <a:lnTo>
                  <a:pt x="81280" y="223520"/>
                </a:lnTo>
                <a:close/>
              </a:path>
              <a:path w="2217289" h="1912489" fill="none">
                <a:moveTo>
                  <a:pt x="0" y="0"/>
                </a:moveTo>
                <a:cubicBezTo>
                  <a:pt x="944014" y="0"/>
                  <a:pt x="1902329" y="897355"/>
                  <a:pt x="1861689" y="1871849"/>
                </a:cubicBezTo>
              </a:path>
            </a:pathLst>
          </a:cu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文本框 150"/>
          <p:cNvSpPr txBox="1"/>
          <p:nvPr/>
        </p:nvSpPr>
        <p:spPr>
          <a:xfrm>
            <a:off x="3956887" y="5231271"/>
            <a:ext cx="43653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52" name="组合 151"/>
          <p:cNvGrpSpPr/>
          <p:nvPr/>
        </p:nvGrpSpPr>
        <p:grpSpPr>
          <a:xfrm>
            <a:off x="9335397" y="854667"/>
            <a:ext cx="1500554" cy="1500554"/>
            <a:chOff x="9901436" y="656492"/>
            <a:chExt cx="1500554" cy="1500554"/>
          </a:xfrm>
        </p:grpSpPr>
        <p:sp>
          <p:nvSpPr>
            <p:cNvPr id="153" name="椭圆 152"/>
            <p:cNvSpPr/>
            <p:nvPr/>
          </p:nvSpPr>
          <p:spPr>
            <a:xfrm>
              <a:off x="9918044" y="675640"/>
              <a:ext cx="1460626" cy="1460626"/>
            </a:xfrm>
            <a:prstGeom prst="ellipse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4700"/>
                        </a14:imgEffect>
                        <a14:imgEffect>
                          <a14:brightnessContrast bright="-29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4" name="空心弧 153"/>
            <p:cNvSpPr/>
            <p:nvPr/>
          </p:nvSpPr>
          <p:spPr>
            <a:xfrm rot="10800000">
              <a:off x="9901436" y="656492"/>
              <a:ext cx="1500554" cy="1500554"/>
            </a:xfrm>
            <a:prstGeom prst="blockArc">
              <a:avLst>
                <a:gd name="adj1" fmla="val 21582056"/>
                <a:gd name="adj2" fmla="val 21581624"/>
                <a:gd name="adj3" fmla="val 2487"/>
              </a:avLst>
            </a:prstGeom>
            <a:solidFill>
              <a:srgbClr val="6DFEFB"/>
            </a:solidFill>
            <a:ln>
              <a:gradFill>
                <a:gsLst>
                  <a:gs pos="0">
                    <a:srgbClr val="05DAE3"/>
                  </a:gs>
                  <a:gs pos="100000">
                    <a:srgbClr val="05DAE3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769304" y="1971982"/>
            <a:ext cx="248566" cy="248566"/>
            <a:chOff x="10769304" y="1971982"/>
            <a:chExt cx="248566" cy="248566"/>
          </a:xfrm>
        </p:grpSpPr>
        <p:sp>
          <p:nvSpPr>
            <p:cNvPr id="159" name="Freeform 617"/>
            <p:cNvSpPr>
              <a:spLocks/>
            </p:cNvSpPr>
            <p:nvPr/>
          </p:nvSpPr>
          <p:spPr bwMode="auto">
            <a:xfrm>
              <a:off x="10852559" y="2063719"/>
              <a:ext cx="79308" cy="39653"/>
            </a:xfrm>
            <a:custGeom>
              <a:avLst/>
              <a:gdLst>
                <a:gd name="T0" fmla="*/ 0 w 224"/>
                <a:gd name="T1" fmla="*/ 112 h 112"/>
                <a:gd name="T2" fmla="*/ 28 w 224"/>
                <a:gd name="T3" fmla="*/ 88 h 112"/>
                <a:gd name="T4" fmla="*/ 56 w 224"/>
                <a:gd name="T5" fmla="*/ 112 h 112"/>
                <a:gd name="T6" fmla="*/ 84 w 224"/>
                <a:gd name="T7" fmla="*/ 88 h 112"/>
                <a:gd name="T8" fmla="*/ 112 w 224"/>
                <a:gd name="T9" fmla="*/ 112 h 112"/>
                <a:gd name="T10" fmla="*/ 140 w 224"/>
                <a:gd name="T11" fmla="*/ 88 h 112"/>
                <a:gd name="T12" fmla="*/ 168 w 224"/>
                <a:gd name="T13" fmla="*/ 112 h 112"/>
                <a:gd name="T14" fmla="*/ 196 w 224"/>
                <a:gd name="T15" fmla="*/ 88 h 112"/>
                <a:gd name="T16" fmla="*/ 224 w 224"/>
                <a:gd name="T17" fmla="*/ 112 h 112"/>
                <a:gd name="T18" fmla="*/ 112 w 224"/>
                <a:gd name="T19" fmla="*/ 0 h 112"/>
                <a:gd name="T20" fmla="*/ 0 w 224"/>
                <a:gd name="T2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112">
                  <a:moveTo>
                    <a:pt x="0" y="112"/>
                  </a:moveTo>
                  <a:cubicBezTo>
                    <a:pt x="0" y="97"/>
                    <a:pt x="13" y="88"/>
                    <a:pt x="28" y="88"/>
                  </a:cubicBezTo>
                  <a:cubicBezTo>
                    <a:pt x="43" y="88"/>
                    <a:pt x="56" y="100"/>
                    <a:pt x="56" y="112"/>
                  </a:cubicBezTo>
                  <a:cubicBezTo>
                    <a:pt x="56" y="100"/>
                    <a:pt x="69" y="88"/>
                    <a:pt x="84" y="88"/>
                  </a:cubicBezTo>
                  <a:cubicBezTo>
                    <a:pt x="99" y="88"/>
                    <a:pt x="112" y="100"/>
                    <a:pt x="112" y="112"/>
                  </a:cubicBezTo>
                  <a:cubicBezTo>
                    <a:pt x="112" y="100"/>
                    <a:pt x="125" y="88"/>
                    <a:pt x="140" y="88"/>
                  </a:cubicBezTo>
                  <a:cubicBezTo>
                    <a:pt x="155" y="88"/>
                    <a:pt x="168" y="100"/>
                    <a:pt x="168" y="112"/>
                  </a:cubicBezTo>
                  <a:cubicBezTo>
                    <a:pt x="168" y="100"/>
                    <a:pt x="181" y="88"/>
                    <a:pt x="196" y="88"/>
                  </a:cubicBezTo>
                  <a:cubicBezTo>
                    <a:pt x="211" y="88"/>
                    <a:pt x="224" y="97"/>
                    <a:pt x="224" y="112"/>
                  </a:cubicBezTo>
                  <a:cubicBezTo>
                    <a:pt x="224" y="50"/>
                    <a:pt x="174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lose/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18"/>
            <p:cNvSpPr>
              <a:spLocks/>
            </p:cNvSpPr>
            <p:nvPr/>
          </p:nvSpPr>
          <p:spPr bwMode="auto">
            <a:xfrm>
              <a:off x="10892213" y="2103372"/>
              <a:ext cx="11223" cy="33967"/>
            </a:xfrm>
            <a:custGeom>
              <a:avLst/>
              <a:gdLst>
                <a:gd name="T0" fmla="*/ 32 w 32"/>
                <a:gd name="T1" fmla="*/ 80 h 96"/>
                <a:gd name="T2" fmla="*/ 16 w 32"/>
                <a:gd name="T3" fmla="*/ 96 h 96"/>
                <a:gd name="T4" fmla="*/ 0 w 32"/>
                <a:gd name="T5" fmla="*/ 80 h 96"/>
                <a:gd name="T6" fmla="*/ 0 w 32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96">
                  <a:moveTo>
                    <a:pt x="32" y="80"/>
                  </a:moveTo>
                  <a:cubicBezTo>
                    <a:pt x="32" y="89"/>
                    <a:pt x="25" y="96"/>
                    <a:pt x="16" y="96"/>
                  </a:cubicBezTo>
                  <a:cubicBezTo>
                    <a:pt x="7" y="96"/>
                    <a:pt x="0" y="89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31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椭圆 156"/>
            <p:cNvSpPr/>
            <p:nvPr/>
          </p:nvSpPr>
          <p:spPr>
            <a:xfrm>
              <a:off x="10769304" y="1971982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0451442" y="2302790"/>
            <a:ext cx="248566" cy="248566"/>
            <a:chOff x="10451442" y="2302790"/>
            <a:chExt cx="248566" cy="248566"/>
          </a:xfrm>
        </p:grpSpPr>
        <p:sp>
          <p:nvSpPr>
            <p:cNvPr id="156" name="椭圆 155"/>
            <p:cNvSpPr/>
            <p:nvPr/>
          </p:nvSpPr>
          <p:spPr>
            <a:xfrm>
              <a:off x="10451442" y="2302790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2" name="组合 161"/>
            <p:cNvGrpSpPr/>
            <p:nvPr/>
          </p:nvGrpSpPr>
          <p:grpSpPr>
            <a:xfrm>
              <a:off x="10524881" y="2386705"/>
              <a:ext cx="101680" cy="80740"/>
              <a:chOff x="11018938" y="3043364"/>
              <a:chExt cx="254112" cy="201779"/>
            </a:xfrm>
          </p:grpSpPr>
          <p:sp>
            <p:nvSpPr>
              <p:cNvPr id="163" name="Freeform 600"/>
              <p:cNvSpPr>
                <a:spLocks/>
              </p:cNvSpPr>
              <p:nvPr/>
            </p:nvSpPr>
            <p:spPr bwMode="auto">
              <a:xfrm>
                <a:off x="11018938" y="3125862"/>
                <a:ext cx="67884" cy="46671"/>
              </a:xfrm>
              <a:custGeom>
                <a:avLst/>
                <a:gdLst>
                  <a:gd name="T0" fmla="*/ 0 w 144"/>
                  <a:gd name="T1" fmla="*/ 0 h 99"/>
                  <a:gd name="T2" fmla="*/ 66 w 144"/>
                  <a:gd name="T3" fmla="*/ 99 h 99"/>
                  <a:gd name="T4" fmla="*/ 144 w 144"/>
                  <a:gd name="T5" fmla="*/ 1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99">
                    <a:moveTo>
                      <a:pt x="0" y="0"/>
                    </a:moveTo>
                    <a:lnTo>
                      <a:pt x="66" y="99"/>
                    </a:lnTo>
                    <a:lnTo>
                      <a:pt x="144" y="10"/>
                    </a:ln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601"/>
              <p:cNvSpPr>
                <a:spLocks/>
              </p:cNvSpPr>
              <p:nvPr/>
            </p:nvSpPr>
            <p:spPr bwMode="auto">
              <a:xfrm>
                <a:off x="11205166" y="3128219"/>
                <a:ext cx="67884" cy="46671"/>
              </a:xfrm>
              <a:custGeom>
                <a:avLst/>
                <a:gdLst>
                  <a:gd name="T0" fmla="*/ 144 w 144"/>
                  <a:gd name="T1" fmla="*/ 99 h 99"/>
                  <a:gd name="T2" fmla="*/ 78 w 144"/>
                  <a:gd name="T3" fmla="*/ 0 h 99"/>
                  <a:gd name="T4" fmla="*/ 0 w 144"/>
                  <a:gd name="T5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99">
                    <a:moveTo>
                      <a:pt x="144" y="99"/>
                    </a:moveTo>
                    <a:lnTo>
                      <a:pt x="78" y="0"/>
                    </a:lnTo>
                    <a:lnTo>
                      <a:pt x="0" y="92"/>
                    </a:ln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602"/>
              <p:cNvSpPr>
                <a:spLocks/>
              </p:cNvSpPr>
              <p:nvPr/>
            </p:nvSpPr>
            <p:spPr bwMode="auto">
              <a:xfrm>
                <a:off x="11079290" y="3128229"/>
                <a:ext cx="171598" cy="116914"/>
              </a:xfrm>
              <a:custGeom>
                <a:avLst/>
                <a:gdLst>
                  <a:gd name="T0" fmla="*/ 146 w 154"/>
                  <a:gd name="T1" fmla="*/ 0 h 105"/>
                  <a:gd name="T2" fmla="*/ 80 w 154"/>
                  <a:gd name="T3" fmla="*/ 98 h 105"/>
                  <a:gd name="T4" fmla="*/ 0 w 154"/>
                  <a:gd name="T5" fmla="*/ 76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" h="105">
                    <a:moveTo>
                      <a:pt x="146" y="0"/>
                    </a:moveTo>
                    <a:cubicBezTo>
                      <a:pt x="154" y="45"/>
                      <a:pt x="122" y="88"/>
                      <a:pt x="80" y="98"/>
                    </a:cubicBezTo>
                    <a:cubicBezTo>
                      <a:pt x="50" y="105"/>
                      <a:pt x="20" y="96"/>
                      <a:pt x="0" y="76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603"/>
              <p:cNvSpPr>
                <a:spLocks/>
              </p:cNvSpPr>
              <p:nvPr/>
            </p:nvSpPr>
            <p:spPr bwMode="auto">
              <a:xfrm>
                <a:off x="11035930" y="3043364"/>
                <a:ext cx="181497" cy="129170"/>
              </a:xfrm>
              <a:custGeom>
                <a:avLst/>
                <a:gdLst>
                  <a:gd name="T0" fmla="*/ 13 w 163"/>
                  <a:gd name="T1" fmla="*/ 116 h 116"/>
                  <a:gd name="T2" fmla="*/ 79 w 163"/>
                  <a:gd name="T3" fmla="*/ 8 h 116"/>
                  <a:gd name="T4" fmla="*/ 163 w 163"/>
                  <a:gd name="T5" fmla="*/ 3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" h="116">
                    <a:moveTo>
                      <a:pt x="13" y="116"/>
                    </a:moveTo>
                    <a:cubicBezTo>
                      <a:pt x="0" y="67"/>
                      <a:pt x="33" y="18"/>
                      <a:pt x="79" y="8"/>
                    </a:cubicBezTo>
                    <a:cubicBezTo>
                      <a:pt x="111" y="0"/>
                      <a:pt x="143" y="11"/>
                      <a:pt x="163" y="34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9938394" y="2427073"/>
            <a:ext cx="248566" cy="248566"/>
            <a:chOff x="9938394" y="2427073"/>
            <a:chExt cx="248566" cy="248566"/>
          </a:xfrm>
        </p:grpSpPr>
        <p:sp>
          <p:nvSpPr>
            <p:cNvPr id="155" name="椭圆 154"/>
            <p:cNvSpPr/>
            <p:nvPr/>
          </p:nvSpPr>
          <p:spPr>
            <a:xfrm>
              <a:off x="9938394" y="2427073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Freeform 620"/>
            <p:cNvSpPr>
              <a:spLocks/>
            </p:cNvSpPr>
            <p:nvPr/>
          </p:nvSpPr>
          <p:spPr bwMode="auto">
            <a:xfrm>
              <a:off x="10018972" y="2527269"/>
              <a:ext cx="87416" cy="63328"/>
            </a:xfrm>
            <a:custGeom>
              <a:avLst/>
              <a:gdLst>
                <a:gd name="T0" fmla="*/ 232 w 232"/>
                <a:gd name="T1" fmla="*/ 160 h 168"/>
                <a:gd name="T2" fmla="*/ 224 w 232"/>
                <a:gd name="T3" fmla="*/ 168 h 168"/>
                <a:gd name="T4" fmla="*/ 8 w 232"/>
                <a:gd name="T5" fmla="*/ 168 h 168"/>
                <a:gd name="T6" fmla="*/ 0 w 232"/>
                <a:gd name="T7" fmla="*/ 160 h 168"/>
                <a:gd name="T8" fmla="*/ 0 w 232"/>
                <a:gd name="T9" fmla="*/ 8 h 168"/>
                <a:gd name="T10" fmla="*/ 8 w 232"/>
                <a:gd name="T11" fmla="*/ 0 h 168"/>
                <a:gd name="T12" fmla="*/ 224 w 232"/>
                <a:gd name="T13" fmla="*/ 0 h 168"/>
                <a:gd name="T14" fmla="*/ 232 w 232"/>
                <a:gd name="T15" fmla="*/ 8 h 168"/>
                <a:gd name="T16" fmla="*/ 232 w 232"/>
                <a:gd name="T17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68">
                  <a:moveTo>
                    <a:pt x="232" y="160"/>
                  </a:moveTo>
                  <a:cubicBezTo>
                    <a:pt x="232" y="164"/>
                    <a:pt x="228" y="168"/>
                    <a:pt x="224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4" y="168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8" y="0"/>
                    <a:pt x="232" y="4"/>
                    <a:pt x="232" y="8"/>
                  </a:cubicBezTo>
                  <a:lnTo>
                    <a:pt x="232" y="160"/>
                  </a:lnTo>
                  <a:close/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621"/>
            <p:cNvSpPr>
              <a:spLocks/>
            </p:cNvSpPr>
            <p:nvPr/>
          </p:nvSpPr>
          <p:spPr bwMode="auto">
            <a:xfrm>
              <a:off x="10049121" y="2512115"/>
              <a:ext cx="27118" cy="15154"/>
            </a:xfrm>
            <a:custGeom>
              <a:avLst/>
              <a:gdLst>
                <a:gd name="T0" fmla="*/ 0 w 72"/>
                <a:gd name="T1" fmla="*/ 40 h 40"/>
                <a:gd name="T2" fmla="*/ 0 w 72"/>
                <a:gd name="T3" fmla="*/ 4 h 40"/>
                <a:gd name="T4" fmla="*/ 4 w 72"/>
                <a:gd name="T5" fmla="*/ 0 h 40"/>
                <a:gd name="T6" fmla="*/ 68 w 72"/>
                <a:gd name="T7" fmla="*/ 0 h 40"/>
                <a:gd name="T8" fmla="*/ 72 w 72"/>
                <a:gd name="T9" fmla="*/ 4 h 40"/>
                <a:gd name="T10" fmla="*/ 72 w 7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0">
                  <a:moveTo>
                    <a:pt x="0" y="4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2" y="2"/>
                    <a:pt x="72" y="4"/>
                  </a:cubicBezTo>
                  <a:cubicBezTo>
                    <a:pt x="72" y="40"/>
                    <a:pt x="72" y="40"/>
                    <a:pt x="72" y="4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Line 622"/>
            <p:cNvSpPr>
              <a:spLocks noChangeShapeType="1"/>
            </p:cNvSpPr>
            <p:nvPr/>
          </p:nvSpPr>
          <p:spPr bwMode="auto">
            <a:xfrm>
              <a:off x="10049121" y="2518177"/>
              <a:ext cx="27118" cy="0"/>
            </a:xfrm>
            <a:prstGeom prst="line">
              <a:avLst/>
            </a:prstGeom>
            <a:no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Line 623"/>
            <p:cNvSpPr>
              <a:spLocks noChangeShapeType="1"/>
            </p:cNvSpPr>
            <p:nvPr/>
          </p:nvSpPr>
          <p:spPr bwMode="auto">
            <a:xfrm>
              <a:off x="10029513" y="2545294"/>
              <a:ext cx="64924" cy="0"/>
            </a:xfrm>
            <a:prstGeom prst="line">
              <a:avLst/>
            </a:prstGeom>
            <a:noFill/>
            <a:ln w="3175" cap="sq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Line 624"/>
            <p:cNvSpPr>
              <a:spLocks noChangeShapeType="1"/>
            </p:cNvSpPr>
            <p:nvPr/>
          </p:nvSpPr>
          <p:spPr bwMode="auto">
            <a:xfrm>
              <a:off x="10029506" y="2560448"/>
              <a:ext cx="64924" cy="0"/>
            </a:xfrm>
            <a:prstGeom prst="line">
              <a:avLst/>
            </a:prstGeom>
            <a:noFill/>
            <a:ln w="3175" cap="sq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88" name="直接连接符 187"/>
          <p:cNvCxnSpPr/>
          <p:nvPr/>
        </p:nvCxnSpPr>
        <p:spPr>
          <a:xfrm flipH="1" flipV="1">
            <a:off x="7666998" y="3710629"/>
            <a:ext cx="1259611" cy="644278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>
          <a:xfrm>
            <a:off x="9123345" y="4252833"/>
            <a:ext cx="496934" cy="496934"/>
            <a:chOff x="9123345" y="4252833"/>
            <a:chExt cx="496934" cy="496934"/>
          </a:xfrm>
        </p:grpSpPr>
        <p:sp>
          <p:nvSpPr>
            <p:cNvPr id="192" name="椭圆 191"/>
            <p:cNvSpPr/>
            <p:nvPr/>
          </p:nvSpPr>
          <p:spPr>
            <a:xfrm>
              <a:off x="9148112" y="4277600"/>
              <a:ext cx="447400" cy="447400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3" name="椭圆 192"/>
            <p:cNvSpPr/>
            <p:nvPr/>
          </p:nvSpPr>
          <p:spPr>
            <a:xfrm>
              <a:off x="9123345" y="4252833"/>
              <a:ext cx="496934" cy="496934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>
                      <a:alpha val="0"/>
                    </a:srgbClr>
                  </a:gs>
                  <a:gs pos="34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9303711" y="4363696"/>
              <a:ext cx="188912" cy="277813"/>
              <a:chOff x="4052888" y="4405313"/>
              <a:chExt cx="188912" cy="277813"/>
            </a:xfrm>
          </p:grpSpPr>
          <p:sp>
            <p:nvSpPr>
              <p:cNvPr id="202" name="Freeform 115"/>
              <p:cNvSpPr>
                <a:spLocks/>
              </p:cNvSpPr>
              <p:nvPr/>
            </p:nvSpPr>
            <p:spPr bwMode="auto">
              <a:xfrm>
                <a:off x="4052888" y="4405313"/>
                <a:ext cx="106363" cy="277813"/>
              </a:xfrm>
              <a:custGeom>
                <a:avLst/>
                <a:gdLst>
                  <a:gd name="T0" fmla="*/ 82 w 111"/>
                  <a:gd name="T1" fmla="*/ 184 h 288"/>
                  <a:gd name="T2" fmla="*/ 79 w 111"/>
                  <a:gd name="T3" fmla="*/ 182 h 288"/>
                  <a:gd name="T4" fmla="*/ 79 w 111"/>
                  <a:gd name="T5" fmla="*/ 24 h 288"/>
                  <a:gd name="T6" fmla="*/ 55 w 111"/>
                  <a:gd name="T7" fmla="*/ 0 h 288"/>
                  <a:gd name="T8" fmla="*/ 31 w 111"/>
                  <a:gd name="T9" fmla="*/ 24 h 288"/>
                  <a:gd name="T10" fmla="*/ 31 w 111"/>
                  <a:gd name="T11" fmla="*/ 182 h 288"/>
                  <a:gd name="T12" fmla="*/ 28 w 111"/>
                  <a:gd name="T13" fmla="*/ 184 h 288"/>
                  <a:gd name="T14" fmla="*/ 0 w 111"/>
                  <a:gd name="T15" fmla="*/ 232 h 288"/>
                  <a:gd name="T16" fmla="*/ 55 w 111"/>
                  <a:gd name="T17" fmla="*/ 288 h 288"/>
                  <a:gd name="T18" fmla="*/ 110 w 111"/>
                  <a:gd name="T19" fmla="*/ 232 h 288"/>
                  <a:gd name="T20" fmla="*/ 82 w 111"/>
                  <a:gd name="T21" fmla="*/ 184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1" h="288">
                    <a:moveTo>
                      <a:pt x="82" y="184"/>
                    </a:moveTo>
                    <a:cubicBezTo>
                      <a:pt x="79" y="182"/>
                      <a:pt x="79" y="182"/>
                      <a:pt x="79" y="182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11"/>
                      <a:pt x="68" y="0"/>
                      <a:pt x="55" y="0"/>
                    </a:cubicBezTo>
                    <a:cubicBezTo>
                      <a:pt x="42" y="0"/>
                      <a:pt x="31" y="11"/>
                      <a:pt x="31" y="24"/>
                    </a:cubicBezTo>
                    <a:cubicBezTo>
                      <a:pt x="31" y="182"/>
                      <a:pt x="31" y="182"/>
                      <a:pt x="31" y="182"/>
                    </a:cubicBezTo>
                    <a:cubicBezTo>
                      <a:pt x="28" y="184"/>
                      <a:pt x="28" y="184"/>
                      <a:pt x="28" y="184"/>
                    </a:cubicBezTo>
                    <a:cubicBezTo>
                      <a:pt x="11" y="193"/>
                      <a:pt x="0" y="211"/>
                      <a:pt x="0" y="232"/>
                    </a:cubicBezTo>
                    <a:cubicBezTo>
                      <a:pt x="0" y="263"/>
                      <a:pt x="25" y="287"/>
                      <a:pt x="55" y="288"/>
                    </a:cubicBezTo>
                    <a:cubicBezTo>
                      <a:pt x="86" y="287"/>
                      <a:pt x="110" y="263"/>
                      <a:pt x="110" y="232"/>
                    </a:cubicBezTo>
                    <a:cubicBezTo>
                      <a:pt x="111" y="211"/>
                      <a:pt x="99" y="193"/>
                      <a:pt x="82" y="184"/>
                    </a:cubicBez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16"/>
              <p:cNvSpPr>
                <a:spLocks/>
              </p:cNvSpPr>
              <p:nvPr/>
            </p:nvSpPr>
            <p:spPr bwMode="auto">
              <a:xfrm>
                <a:off x="4165600" y="4432301"/>
                <a:ext cx="76200" cy="15875"/>
              </a:xfrm>
              <a:custGeom>
                <a:avLst/>
                <a:gdLst>
                  <a:gd name="T0" fmla="*/ 8 w 79"/>
                  <a:gd name="T1" fmla="*/ 16 h 16"/>
                  <a:gd name="T2" fmla="*/ 71 w 79"/>
                  <a:gd name="T3" fmla="*/ 16 h 16"/>
                  <a:gd name="T4" fmla="*/ 79 w 79"/>
                  <a:gd name="T5" fmla="*/ 8 h 16"/>
                  <a:gd name="T6" fmla="*/ 71 w 79"/>
                  <a:gd name="T7" fmla="*/ 0 h 16"/>
                  <a:gd name="T8" fmla="*/ 8 w 79"/>
                  <a:gd name="T9" fmla="*/ 0 h 16"/>
                  <a:gd name="T10" fmla="*/ 0 w 79"/>
                  <a:gd name="T11" fmla="*/ 8 h 16"/>
                  <a:gd name="T12" fmla="*/ 8 w 7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6">
                    <a:moveTo>
                      <a:pt x="8" y="16"/>
                    </a:move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9" y="12"/>
                      <a:pt x="79" y="8"/>
                    </a:cubicBezTo>
                    <a:cubicBezTo>
                      <a:pt x="79" y="3"/>
                      <a:pt x="76" y="0"/>
                      <a:pt x="7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17"/>
              <p:cNvSpPr>
                <a:spLocks/>
              </p:cNvSpPr>
              <p:nvPr/>
            </p:nvSpPr>
            <p:spPr bwMode="auto">
              <a:xfrm>
                <a:off x="4165600" y="4475163"/>
                <a:ext cx="76200" cy="14288"/>
              </a:xfrm>
              <a:custGeom>
                <a:avLst/>
                <a:gdLst>
                  <a:gd name="T0" fmla="*/ 71 w 79"/>
                  <a:gd name="T1" fmla="*/ 0 h 16"/>
                  <a:gd name="T2" fmla="*/ 8 w 79"/>
                  <a:gd name="T3" fmla="*/ 0 h 16"/>
                  <a:gd name="T4" fmla="*/ 0 w 79"/>
                  <a:gd name="T5" fmla="*/ 8 h 16"/>
                  <a:gd name="T6" fmla="*/ 8 w 79"/>
                  <a:gd name="T7" fmla="*/ 16 h 16"/>
                  <a:gd name="T8" fmla="*/ 71 w 79"/>
                  <a:gd name="T9" fmla="*/ 16 h 16"/>
                  <a:gd name="T10" fmla="*/ 79 w 79"/>
                  <a:gd name="T11" fmla="*/ 8 h 16"/>
                  <a:gd name="T12" fmla="*/ 71 w 7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6">
                    <a:moveTo>
                      <a:pt x="7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9" y="12"/>
                      <a:pt x="79" y="8"/>
                    </a:cubicBezTo>
                    <a:cubicBezTo>
                      <a:pt x="79" y="3"/>
                      <a:pt x="76" y="0"/>
                      <a:pt x="71" y="0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18"/>
              <p:cNvSpPr>
                <a:spLocks/>
              </p:cNvSpPr>
              <p:nvPr/>
            </p:nvSpPr>
            <p:spPr bwMode="auto">
              <a:xfrm>
                <a:off x="4165600" y="4518026"/>
                <a:ext cx="76200" cy="14288"/>
              </a:xfrm>
              <a:custGeom>
                <a:avLst/>
                <a:gdLst>
                  <a:gd name="T0" fmla="*/ 71 w 79"/>
                  <a:gd name="T1" fmla="*/ 0 h 16"/>
                  <a:gd name="T2" fmla="*/ 8 w 79"/>
                  <a:gd name="T3" fmla="*/ 0 h 16"/>
                  <a:gd name="T4" fmla="*/ 0 w 79"/>
                  <a:gd name="T5" fmla="*/ 8 h 16"/>
                  <a:gd name="T6" fmla="*/ 8 w 79"/>
                  <a:gd name="T7" fmla="*/ 16 h 16"/>
                  <a:gd name="T8" fmla="*/ 71 w 79"/>
                  <a:gd name="T9" fmla="*/ 16 h 16"/>
                  <a:gd name="T10" fmla="*/ 79 w 79"/>
                  <a:gd name="T11" fmla="*/ 8 h 16"/>
                  <a:gd name="T12" fmla="*/ 71 w 7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6">
                    <a:moveTo>
                      <a:pt x="7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3"/>
                      <a:pt x="4" y="16"/>
                      <a:pt x="8" y="16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9" y="13"/>
                      <a:pt x="79" y="8"/>
                    </a:cubicBezTo>
                    <a:cubicBezTo>
                      <a:pt x="79" y="4"/>
                      <a:pt x="76" y="0"/>
                      <a:pt x="71" y="0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19"/>
              <p:cNvSpPr>
                <a:spLocks/>
              </p:cNvSpPr>
              <p:nvPr/>
            </p:nvSpPr>
            <p:spPr bwMode="auto">
              <a:xfrm>
                <a:off x="4165600" y="4559301"/>
                <a:ext cx="76200" cy="15875"/>
              </a:xfrm>
              <a:custGeom>
                <a:avLst/>
                <a:gdLst>
                  <a:gd name="T0" fmla="*/ 71 w 79"/>
                  <a:gd name="T1" fmla="*/ 0 h 16"/>
                  <a:gd name="T2" fmla="*/ 8 w 79"/>
                  <a:gd name="T3" fmla="*/ 0 h 16"/>
                  <a:gd name="T4" fmla="*/ 0 w 79"/>
                  <a:gd name="T5" fmla="*/ 8 h 16"/>
                  <a:gd name="T6" fmla="*/ 8 w 79"/>
                  <a:gd name="T7" fmla="*/ 16 h 16"/>
                  <a:gd name="T8" fmla="*/ 71 w 79"/>
                  <a:gd name="T9" fmla="*/ 16 h 16"/>
                  <a:gd name="T10" fmla="*/ 79 w 79"/>
                  <a:gd name="T11" fmla="*/ 8 h 16"/>
                  <a:gd name="T12" fmla="*/ 71 w 7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6">
                    <a:moveTo>
                      <a:pt x="7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9" y="12"/>
                      <a:pt x="79" y="8"/>
                    </a:cubicBezTo>
                    <a:cubicBezTo>
                      <a:pt x="79" y="3"/>
                      <a:pt x="76" y="0"/>
                      <a:pt x="71" y="0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207" name="直接连接符 206"/>
          <p:cNvCxnSpPr/>
          <p:nvPr/>
        </p:nvCxnSpPr>
        <p:spPr>
          <a:xfrm flipH="1">
            <a:off x="7926956" y="3122042"/>
            <a:ext cx="642401" cy="1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文本框 208"/>
          <p:cNvSpPr txBox="1"/>
          <p:nvPr/>
        </p:nvSpPr>
        <p:spPr>
          <a:xfrm>
            <a:off x="9519034" y="4285842"/>
            <a:ext cx="1674943" cy="33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210" name="文本框 209"/>
          <p:cNvSpPr txBox="1"/>
          <p:nvPr/>
        </p:nvSpPr>
        <p:spPr>
          <a:xfrm>
            <a:off x="9637969" y="4557039"/>
            <a:ext cx="1999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6" name="矩形 215"/>
          <p:cNvSpPr/>
          <p:nvPr/>
        </p:nvSpPr>
        <p:spPr>
          <a:xfrm>
            <a:off x="8607040" y="2894279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SECREATS</a:t>
            </a:r>
          </a:p>
        </p:txBody>
      </p:sp>
      <p:sp>
        <p:nvSpPr>
          <p:cNvPr id="221" name="文本框 220"/>
          <p:cNvSpPr txBox="1"/>
          <p:nvPr/>
        </p:nvSpPr>
        <p:spPr>
          <a:xfrm>
            <a:off x="8624783" y="3261276"/>
            <a:ext cx="301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27" name="文本框 226"/>
          <p:cNvSpPr txBox="1"/>
          <p:nvPr/>
        </p:nvSpPr>
        <p:spPr>
          <a:xfrm>
            <a:off x="1637943" y="1634810"/>
            <a:ext cx="167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200" spc="200" dirty="0">
                <a:ln w="3175">
                  <a:noFill/>
                </a:ln>
                <a:solidFill>
                  <a:srgbClr val="6DFEFB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</a:t>
            </a:r>
            <a:r>
              <a:rPr lang="zh-CN" altLang="en-US" sz="12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在此</a:t>
            </a:r>
            <a:r>
              <a:rPr lang="zh-CN" altLang="en-US" sz="12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228" name="矩形 227"/>
          <p:cNvSpPr/>
          <p:nvPr/>
        </p:nvSpPr>
        <p:spPr>
          <a:xfrm>
            <a:off x="1691743" y="1846474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sp>
        <p:nvSpPr>
          <p:cNvPr id="229" name="文本框 228"/>
          <p:cNvSpPr txBox="1"/>
          <p:nvPr/>
        </p:nvSpPr>
        <p:spPr>
          <a:xfrm>
            <a:off x="2325441" y="942630"/>
            <a:ext cx="1875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5DAE3"/>
                </a:solidFill>
                <a:effectLst/>
                <a:uLnTx/>
                <a:uFillTx/>
                <a:latin typeface="Source Han Sans Bold" panose="020B0800000000000000" pitchFamily="34" charset="-122"/>
                <a:ea typeface="Source Han Sans Bold" panose="020B0800000000000000" pitchFamily="34" charset="-122"/>
              </a:rPr>
              <a:t>TITLE HERE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5DAE3"/>
              </a:solidFill>
              <a:effectLst/>
              <a:uLnTx/>
              <a:uFillTx/>
              <a:latin typeface="Source Han Sans Bold" panose="020B0800000000000000" pitchFamily="34" charset="-122"/>
              <a:ea typeface="Source Han Sans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8934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2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40"/>
                            </p:stCondLst>
                            <p:childTnLst>
                              <p:par>
                                <p:cTn id="9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8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730"/>
                            </p:stCondLst>
                            <p:childTnLst>
                              <p:par>
                                <p:cTn id="1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30"/>
                            </p:stCondLst>
                            <p:childTnLst>
                              <p:par>
                                <p:cTn id="1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"/>
                            </p:stCondLst>
                            <p:childTnLst>
                              <p:par>
                                <p:cTn id="1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20"/>
                            </p:stCondLst>
                            <p:childTnLst>
                              <p:par>
                                <p:cTn id="1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1" grpId="0" animBg="1"/>
      <p:bldP spid="146" grpId="0"/>
      <p:bldP spid="148" grpId="0"/>
      <p:bldP spid="149" grpId="0"/>
      <p:bldP spid="150" grpId="0" animBg="1"/>
      <p:bldP spid="151" grpId="0"/>
      <p:bldP spid="209" grpId="0"/>
      <p:bldP spid="210" grpId="0"/>
      <p:bldP spid="216" grpId="0"/>
      <p:bldP spid="221" grpId="0"/>
      <p:bldP spid="227" grpId="0"/>
      <p:bldP spid="228" grpId="0"/>
      <p:bldP spid="2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946183590"/>
              </p:ext>
            </p:extLst>
          </p:nvPr>
        </p:nvGraphicFramePr>
        <p:xfrm>
          <a:off x="3108381" y="1303268"/>
          <a:ext cx="7493341" cy="2847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5" name="文本框 4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-05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3074120" y="4295610"/>
            <a:ext cx="269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「标题在这」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206802" y="4727687"/>
            <a:ext cx="7394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461753" y="1678022"/>
            <a:ext cx="816160" cy="816160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613957" y="2424332"/>
            <a:ext cx="816160" cy="816160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42850" y="1766003"/>
            <a:ext cx="458872" cy="457116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46773" y="5955695"/>
            <a:ext cx="1151139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12462" y="5631299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0838147" y="807720"/>
            <a:ext cx="617732" cy="4723778"/>
            <a:chOff x="10111281" y="222311"/>
            <a:chExt cx="770840" cy="5894596"/>
          </a:xfrm>
        </p:grpSpPr>
        <p:sp>
          <p:nvSpPr>
            <p:cNvPr id="41" name="椭圆 40"/>
            <p:cNvSpPr/>
            <p:nvPr/>
          </p:nvSpPr>
          <p:spPr>
            <a:xfrm>
              <a:off x="10150929" y="1454829"/>
              <a:ext cx="393540" cy="393540"/>
            </a:xfrm>
            <a:prstGeom prst="ellipse">
              <a:avLst/>
            </a:prstGeom>
            <a:gradFill>
              <a:gsLst>
                <a:gs pos="20000">
                  <a:srgbClr val="050537"/>
                </a:gs>
                <a:gs pos="58000">
                  <a:srgbClr val="180F3A"/>
                </a:gs>
                <a:gs pos="84000">
                  <a:srgbClr val="4A113C"/>
                </a:gs>
              </a:gsLst>
              <a:lin ang="54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488581" y="2186419"/>
              <a:ext cx="393540" cy="393540"/>
            </a:xfrm>
            <a:prstGeom prst="ellipse">
              <a:avLst/>
            </a:prstGeom>
            <a:noFill/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05DAE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0589157" y="1718276"/>
              <a:ext cx="171342" cy="1713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0111281" y="2408617"/>
              <a:ext cx="171342" cy="1713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918217">
              <a:off x="10149227" y="2897418"/>
              <a:ext cx="631142" cy="631142"/>
            </a:xfrm>
            <a:prstGeom prst="ellipse">
              <a:avLst/>
            </a:prstGeom>
            <a:noFill/>
            <a:ln>
              <a:gradFill>
                <a:gsLst>
                  <a:gs pos="59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10657840" y="4200914"/>
              <a:ext cx="0" cy="1915993"/>
            </a:xfrm>
            <a:prstGeom prst="line">
              <a:avLst/>
            </a:prstGeom>
            <a:ln w="3175">
              <a:gradFill>
                <a:gsLst>
                  <a:gs pos="56416">
                    <a:srgbClr val="FFFFFF">
                      <a:alpha val="0"/>
                    </a:srgbClr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32000">
                    <a:schemeClr val="bg1">
                      <a:alpha val="70000"/>
                    </a:schemeClr>
                  </a:gs>
                  <a:gs pos="81000">
                    <a:schemeClr val="bg1">
                      <a:alpha val="6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0419096" y="969756"/>
              <a:ext cx="0" cy="445718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40000">
                    <a:schemeClr val="bg1"/>
                  </a:gs>
                  <a:gs pos="7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组合 47"/>
            <p:cNvGrpSpPr/>
            <p:nvPr/>
          </p:nvGrpSpPr>
          <p:grpSpPr>
            <a:xfrm>
              <a:off x="10565542" y="2264266"/>
              <a:ext cx="239618" cy="237846"/>
              <a:chOff x="10597521" y="2296008"/>
              <a:chExt cx="175660" cy="174362"/>
            </a:xfrm>
          </p:grpSpPr>
          <p:sp>
            <p:nvSpPr>
              <p:cNvPr id="50" name="Freeform 378"/>
              <p:cNvSpPr>
                <a:spLocks noEditPoints="1"/>
              </p:cNvSpPr>
              <p:nvPr/>
            </p:nvSpPr>
            <p:spPr bwMode="auto">
              <a:xfrm>
                <a:off x="10732972" y="2363085"/>
                <a:ext cx="40209" cy="40209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79"/>
              <p:cNvSpPr>
                <a:spLocks/>
              </p:cNvSpPr>
              <p:nvPr/>
            </p:nvSpPr>
            <p:spPr bwMode="auto">
              <a:xfrm>
                <a:off x="10713701" y="2381429"/>
                <a:ext cx="17047" cy="2223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80"/>
              <p:cNvSpPr>
                <a:spLocks/>
              </p:cNvSpPr>
              <p:nvPr/>
            </p:nvSpPr>
            <p:spPr bwMode="auto">
              <a:xfrm>
                <a:off x="10684795" y="2338070"/>
                <a:ext cx="2038" cy="17232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81"/>
              <p:cNvSpPr>
                <a:spLocks/>
              </p:cNvSpPr>
              <p:nvPr/>
            </p:nvSpPr>
            <p:spPr bwMode="auto">
              <a:xfrm>
                <a:off x="10683869" y="2411632"/>
                <a:ext cx="2223" cy="17603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82"/>
              <p:cNvSpPr>
                <a:spLocks noEditPoints="1"/>
              </p:cNvSpPr>
              <p:nvPr/>
            </p:nvSpPr>
            <p:spPr bwMode="auto">
              <a:xfrm>
                <a:off x="10665524" y="2296008"/>
                <a:ext cx="40209" cy="40394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83"/>
              <p:cNvSpPr>
                <a:spLocks noEditPoints="1"/>
              </p:cNvSpPr>
              <p:nvPr/>
            </p:nvSpPr>
            <p:spPr bwMode="auto">
              <a:xfrm>
                <a:off x="10665524" y="2430532"/>
                <a:ext cx="40209" cy="39838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384"/>
              <p:cNvSpPr>
                <a:spLocks noEditPoints="1"/>
              </p:cNvSpPr>
              <p:nvPr/>
            </p:nvSpPr>
            <p:spPr bwMode="auto">
              <a:xfrm>
                <a:off x="10657557" y="2356599"/>
                <a:ext cx="53921" cy="53735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85"/>
              <p:cNvSpPr>
                <a:spLocks/>
              </p:cNvSpPr>
              <p:nvPr/>
            </p:nvSpPr>
            <p:spPr bwMode="auto">
              <a:xfrm>
                <a:off x="10639212" y="2382355"/>
                <a:ext cx="17418" cy="2223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386"/>
              <p:cNvSpPr>
                <a:spLocks noEditPoints="1"/>
              </p:cNvSpPr>
              <p:nvPr/>
            </p:nvSpPr>
            <p:spPr bwMode="auto">
              <a:xfrm>
                <a:off x="10597521" y="2363085"/>
                <a:ext cx="40394" cy="40209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>
              <a:off x="10282623" y="222311"/>
              <a:ext cx="0" cy="1915993"/>
            </a:xfrm>
            <a:prstGeom prst="line">
              <a:avLst/>
            </a:prstGeom>
            <a:ln w="3175">
              <a:gradFill>
                <a:gsLst>
                  <a:gs pos="23000">
                    <a:srgbClr val="FFFFFF">
                      <a:alpha val="0"/>
                    </a:srgbClr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41000">
                    <a:schemeClr val="bg1">
                      <a:alpha val="16000"/>
                    </a:schemeClr>
                  </a:gs>
                  <a:gs pos="81000">
                    <a:schemeClr val="bg1">
                      <a:alpha val="6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249947" y="1280452"/>
            <a:ext cx="976942" cy="976942"/>
            <a:chOff x="370840" y="1570616"/>
            <a:chExt cx="976942" cy="976942"/>
          </a:xfrm>
        </p:grpSpPr>
        <p:grpSp>
          <p:nvGrpSpPr>
            <p:cNvPr id="60" name="组合 59"/>
            <p:cNvGrpSpPr/>
            <p:nvPr/>
          </p:nvGrpSpPr>
          <p:grpSpPr>
            <a:xfrm>
              <a:off x="370840" y="1570616"/>
              <a:ext cx="976942" cy="976942"/>
              <a:chOff x="343515" y="1995143"/>
              <a:chExt cx="1161194" cy="1161194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401389" y="2053017"/>
                <a:ext cx="1045446" cy="1045446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/>
                    </a:gs>
                    <a:gs pos="100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343515" y="1995143"/>
                <a:ext cx="1161194" cy="1161194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>
                        <a:alpha val="0"/>
                      </a:srgbClr>
                    </a:gs>
                    <a:gs pos="34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599966" y="1791911"/>
              <a:ext cx="534354" cy="534352"/>
              <a:chOff x="10493936" y="2111603"/>
              <a:chExt cx="698919" cy="698919"/>
            </a:xfrm>
          </p:grpSpPr>
          <p:sp>
            <p:nvSpPr>
              <p:cNvPr id="62" name="Freeform 562"/>
              <p:cNvSpPr>
                <a:spLocks/>
              </p:cNvSpPr>
              <p:nvPr/>
            </p:nvSpPr>
            <p:spPr bwMode="auto">
              <a:xfrm>
                <a:off x="11073123" y="2408048"/>
                <a:ext cx="119732" cy="104586"/>
              </a:xfrm>
              <a:custGeom>
                <a:avLst/>
                <a:gdLst>
                  <a:gd name="T0" fmla="*/ 70 w 70"/>
                  <a:gd name="T1" fmla="*/ 20 h 61"/>
                  <a:gd name="T2" fmla="*/ 70 w 70"/>
                  <a:gd name="T3" fmla="*/ 20 h 61"/>
                  <a:gd name="T4" fmla="*/ 19 w 70"/>
                  <a:gd name="T5" fmla="*/ 20 h 61"/>
                  <a:gd name="T6" fmla="*/ 19 w 70"/>
                  <a:gd name="T7" fmla="*/ 0 h 61"/>
                  <a:gd name="T8" fmla="*/ 0 w 70"/>
                  <a:gd name="T9" fmla="*/ 31 h 61"/>
                  <a:gd name="T10" fmla="*/ 19 w 70"/>
                  <a:gd name="T11" fmla="*/ 61 h 61"/>
                  <a:gd name="T12" fmla="*/ 19 w 70"/>
                  <a:gd name="T13" fmla="*/ 41 h 61"/>
                  <a:gd name="T14" fmla="*/ 70 w 70"/>
                  <a:gd name="T15" fmla="*/ 41 h 61"/>
                  <a:gd name="T16" fmla="*/ 70 w 70"/>
                  <a:gd name="T17" fmla="*/ 41 h 61"/>
                  <a:gd name="T18" fmla="*/ 70 w 70"/>
                  <a:gd name="T19" fmla="*/ 31 h 61"/>
                  <a:gd name="T20" fmla="*/ 70 w 70"/>
                  <a:gd name="T21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61">
                    <a:moveTo>
                      <a:pt x="70" y="20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38"/>
                      <a:pt x="70" y="34"/>
                      <a:pt x="70" y="31"/>
                    </a:cubicBezTo>
                    <a:cubicBezTo>
                      <a:pt x="70" y="27"/>
                      <a:pt x="70" y="24"/>
                      <a:pt x="70" y="20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63"/>
              <p:cNvSpPr>
                <a:spLocks/>
              </p:cNvSpPr>
              <p:nvPr/>
            </p:nvSpPr>
            <p:spPr bwMode="auto">
              <a:xfrm>
                <a:off x="10736694" y="2445342"/>
                <a:ext cx="218455" cy="195490"/>
              </a:xfrm>
              <a:custGeom>
                <a:avLst/>
                <a:gdLst>
                  <a:gd name="T0" fmla="*/ 107 w 165"/>
                  <a:gd name="T1" fmla="*/ 0 h 148"/>
                  <a:gd name="T2" fmla="*/ 82 w 165"/>
                  <a:gd name="T3" fmla="*/ 10 h 148"/>
                  <a:gd name="T4" fmla="*/ 102 w 165"/>
                  <a:gd name="T5" fmla="*/ 81 h 148"/>
                  <a:gd name="T6" fmla="*/ 82 w 165"/>
                  <a:gd name="T7" fmla="*/ 109 h 148"/>
                  <a:gd name="T8" fmla="*/ 63 w 165"/>
                  <a:gd name="T9" fmla="*/ 81 h 148"/>
                  <a:gd name="T10" fmla="*/ 82 w 165"/>
                  <a:gd name="T11" fmla="*/ 10 h 148"/>
                  <a:gd name="T12" fmla="*/ 58 w 165"/>
                  <a:gd name="T13" fmla="*/ 0 h 148"/>
                  <a:gd name="T14" fmla="*/ 0 w 165"/>
                  <a:gd name="T15" fmla="*/ 58 h 148"/>
                  <a:gd name="T16" fmla="*/ 0 w 165"/>
                  <a:gd name="T17" fmla="*/ 121 h 148"/>
                  <a:gd name="T18" fmla="*/ 75 w 165"/>
                  <a:gd name="T19" fmla="*/ 148 h 148"/>
                  <a:gd name="T20" fmla="*/ 90 w 165"/>
                  <a:gd name="T21" fmla="*/ 148 h 148"/>
                  <a:gd name="T22" fmla="*/ 165 w 165"/>
                  <a:gd name="T23" fmla="*/ 121 h 148"/>
                  <a:gd name="T24" fmla="*/ 165 w 165"/>
                  <a:gd name="T25" fmla="*/ 58 h 148"/>
                  <a:gd name="T26" fmla="*/ 107 w 165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5" h="148">
                    <a:moveTo>
                      <a:pt x="107" y="0"/>
                    </a:moveTo>
                    <a:cubicBezTo>
                      <a:pt x="82" y="10"/>
                      <a:pt x="82" y="10"/>
                      <a:pt x="82" y="10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82" y="10"/>
                      <a:pt x="82" y="10"/>
                      <a:pt x="82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1"/>
                      <a:pt x="0" y="58"/>
                    </a:cubicBezTo>
                    <a:cubicBezTo>
                      <a:pt x="0" y="111"/>
                      <a:pt x="0" y="121"/>
                      <a:pt x="0" y="121"/>
                    </a:cubicBezTo>
                    <a:cubicBezTo>
                      <a:pt x="0" y="121"/>
                      <a:pt x="2" y="148"/>
                      <a:pt x="75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163" y="148"/>
                      <a:pt x="165" y="121"/>
                      <a:pt x="165" y="121"/>
                    </a:cubicBezTo>
                    <a:cubicBezTo>
                      <a:pt x="165" y="121"/>
                      <a:pt x="165" y="111"/>
                      <a:pt x="165" y="58"/>
                    </a:cubicBezTo>
                    <a:cubicBezTo>
                      <a:pt x="165" y="21"/>
                      <a:pt x="129" y="6"/>
                      <a:pt x="107" y="0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Oval 564"/>
              <p:cNvSpPr>
                <a:spLocks noChangeArrowheads="1"/>
              </p:cNvSpPr>
              <p:nvPr/>
            </p:nvSpPr>
            <p:spPr bwMode="auto">
              <a:xfrm>
                <a:off x="10774175" y="2280469"/>
                <a:ext cx="143490" cy="143927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65"/>
              <p:cNvSpPr>
                <a:spLocks/>
              </p:cNvSpPr>
              <p:nvPr/>
            </p:nvSpPr>
            <p:spPr bwMode="auto">
              <a:xfrm>
                <a:off x="10791824" y="2111603"/>
                <a:ext cx="103864" cy="119732"/>
              </a:xfrm>
              <a:custGeom>
                <a:avLst/>
                <a:gdLst>
                  <a:gd name="T0" fmla="*/ 0 w 61"/>
                  <a:gd name="T1" fmla="*/ 51 h 70"/>
                  <a:gd name="T2" fmla="*/ 30 w 61"/>
                  <a:gd name="T3" fmla="*/ 70 h 70"/>
                  <a:gd name="T4" fmla="*/ 61 w 61"/>
                  <a:gd name="T5" fmla="*/ 51 h 70"/>
                  <a:gd name="T6" fmla="*/ 41 w 61"/>
                  <a:gd name="T7" fmla="*/ 51 h 70"/>
                  <a:gd name="T8" fmla="*/ 41 w 61"/>
                  <a:gd name="T9" fmla="*/ 0 h 70"/>
                  <a:gd name="T10" fmla="*/ 41 w 61"/>
                  <a:gd name="T11" fmla="*/ 0 h 70"/>
                  <a:gd name="T12" fmla="*/ 30 w 61"/>
                  <a:gd name="T13" fmla="*/ 0 h 70"/>
                  <a:gd name="T14" fmla="*/ 20 w 61"/>
                  <a:gd name="T15" fmla="*/ 0 h 70"/>
                  <a:gd name="T16" fmla="*/ 20 w 61"/>
                  <a:gd name="T17" fmla="*/ 0 h 70"/>
                  <a:gd name="T18" fmla="*/ 20 w 61"/>
                  <a:gd name="T19" fmla="*/ 51 h 70"/>
                  <a:gd name="T20" fmla="*/ 0 w 61"/>
                  <a:gd name="T21" fmla="*/ 5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0">
                    <a:moveTo>
                      <a:pt x="0" y="51"/>
                    </a:moveTo>
                    <a:cubicBezTo>
                      <a:pt x="30" y="70"/>
                      <a:pt x="30" y="70"/>
                      <a:pt x="30" y="70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7" y="0"/>
                      <a:pt x="34" y="0"/>
                      <a:pt x="30" y="0"/>
                    </a:cubicBezTo>
                    <a:cubicBezTo>
                      <a:pt x="27" y="0"/>
                      <a:pt x="23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51"/>
                      <a:pt x="20" y="51"/>
                      <a:pt x="20" y="51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66"/>
              <p:cNvSpPr>
                <a:spLocks/>
              </p:cNvSpPr>
              <p:nvPr/>
            </p:nvSpPr>
            <p:spPr bwMode="auto">
              <a:xfrm>
                <a:off x="10791824" y="2689347"/>
                <a:ext cx="103864" cy="121175"/>
              </a:xfrm>
              <a:custGeom>
                <a:avLst/>
                <a:gdLst>
                  <a:gd name="T0" fmla="*/ 61 w 61"/>
                  <a:gd name="T1" fmla="*/ 20 h 71"/>
                  <a:gd name="T2" fmla="*/ 30 w 61"/>
                  <a:gd name="T3" fmla="*/ 0 h 71"/>
                  <a:gd name="T4" fmla="*/ 0 w 61"/>
                  <a:gd name="T5" fmla="*/ 20 h 71"/>
                  <a:gd name="T6" fmla="*/ 20 w 61"/>
                  <a:gd name="T7" fmla="*/ 20 h 71"/>
                  <a:gd name="T8" fmla="*/ 20 w 61"/>
                  <a:gd name="T9" fmla="*/ 70 h 71"/>
                  <a:gd name="T10" fmla="*/ 20 w 61"/>
                  <a:gd name="T11" fmla="*/ 71 h 71"/>
                  <a:gd name="T12" fmla="*/ 30 w 61"/>
                  <a:gd name="T13" fmla="*/ 71 h 71"/>
                  <a:gd name="T14" fmla="*/ 41 w 61"/>
                  <a:gd name="T15" fmla="*/ 71 h 71"/>
                  <a:gd name="T16" fmla="*/ 41 w 61"/>
                  <a:gd name="T17" fmla="*/ 70 h 71"/>
                  <a:gd name="T18" fmla="*/ 41 w 61"/>
                  <a:gd name="T19" fmla="*/ 20 h 71"/>
                  <a:gd name="T20" fmla="*/ 61 w 61"/>
                  <a:gd name="T21" fmla="*/ 2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1">
                    <a:moveTo>
                      <a:pt x="61" y="2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3" y="71"/>
                      <a:pt x="27" y="71"/>
                      <a:pt x="30" y="71"/>
                    </a:cubicBezTo>
                    <a:cubicBezTo>
                      <a:pt x="34" y="71"/>
                      <a:pt x="37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20"/>
                      <a:pt x="41" y="20"/>
                      <a:pt x="41" y="20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67"/>
              <p:cNvSpPr>
                <a:spLocks/>
              </p:cNvSpPr>
              <p:nvPr/>
            </p:nvSpPr>
            <p:spPr bwMode="auto">
              <a:xfrm>
                <a:off x="10493936" y="2408048"/>
                <a:ext cx="119011" cy="104586"/>
              </a:xfrm>
              <a:custGeom>
                <a:avLst/>
                <a:gdLst>
                  <a:gd name="T0" fmla="*/ 51 w 70"/>
                  <a:gd name="T1" fmla="*/ 20 h 61"/>
                  <a:gd name="T2" fmla="*/ 0 w 70"/>
                  <a:gd name="T3" fmla="*/ 20 h 61"/>
                  <a:gd name="T4" fmla="*/ 0 w 70"/>
                  <a:gd name="T5" fmla="*/ 31 h 61"/>
                  <a:gd name="T6" fmla="*/ 0 w 70"/>
                  <a:gd name="T7" fmla="*/ 41 h 61"/>
                  <a:gd name="T8" fmla="*/ 51 w 70"/>
                  <a:gd name="T9" fmla="*/ 41 h 61"/>
                  <a:gd name="T10" fmla="*/ 51 w 70"/>
                  <a:gd name="T11" fmla="*/ 61 h 61"/>
                  <a:gd name="T12" fmla="*/ 70 w 70"/>
                  <a:gd name="T13" fmla="*/ 31 h 61"/>
                  <a:gd name="T14" fmla="*/ 51 w 70"/>
                  <a:gd name="T15" fmla="*/ 0 h 61"/>
                  <a:gd name="T16" fmla="*/ 51 w 70"/>
                  <a:gd name="T17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1">
                    <a:moveTo>
                      <a:pt x="51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7"/>
                      <a:pt x="0" y="31"/>
                    </a:cubicBezTo>
                    <a:cubicBezTo>
                      <a:pt x="0" y="34"/>
                      <a:pt x="0" y="38"/>
                      <a:pt x="0" y="41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51" y="0"/>
                      <a:pt x="51" y="0"/>
                      <a:pt x="51" y="0"/>
                    </a:cubicBezTo>
                    <a:lnTo>
                      <a:pt x="5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70" name="直接连接符 69"/>
          <p:cNvCxnSpPr/>
          <p:nvPr/>
        </p:nvCxnSpPr>
        <p:spPr>
          <a:xfrm>
            <a:off x="1355969" y="1538835"/>
            <a:ext cx="0" cy="599469"/>
          </a:xfrm>
          <a:prstGeom prst="line">
            <a:avLst/>
          </a:prstGeom>
          <a:ln w="3175">
            <a:solidFill>
              <a:schemeClr val="bg1">
                <a:alpha val="3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1349473" y="1509815"/>
            <a:ext cx="1467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20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标题在这</a:t>
            </a:r>
          </a:p>
        </p:txBody>
      </p:sp>
      <p:sp>
        <p:nvSpPr>
          <p:cNvPr id="72" name="矩形 71"/>
          <p:cNvSpPr/>
          <p:nvPr/>
        </p:nvSpPr>
        <p:spPr>
          <a:xfrm>
            <a:off x="1366829" y="1756725"/>
            <a:ext cx="13659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kern="0" dirty="0">
                <a:solidFill>
                  <a:srgbClr val="FF858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</a:t>
            </a:r>
            <a:r>
              <a:rPr lang="en-US" altLang="zh-CN" sz="1050" kern="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</a:t>
            </a:r>
          </a:p>
          <a:p>
            <a:r>
              <a:rPr lang="en-US" altLang="zh-CN" sz="1050" kern="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sit </a:t>
            </a:r>
            <a:r>
              <a:rPr lang="en-US" altLang="zh-CN" sz="1050" kern="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endParaRPr lang="zh-CN" altLang="en-US" sz="1050" dirty="0"/>
          </a:p>
        </p:txBody>
      </p:sp>
      <p:sp>
        <p:nvSpPr>
          <p:cNvPr id="73" name="文本框 72"/>
          <p:cNvSpPr txBox="1"/>
          <p:nvPr/>
        </p:nvSpPr>
        <p:spPr>
          <a:xfrm>
            <a:off x="183092" y="2257370"/>
            <a:ext cx="2324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Agency FB" panose="020B0503020202020204" pitchFamily="34" charset="0"/>
              </a:rPr>
              <a:t>MX VS. </a:t>
            </a:r>
          </a:p>
          <a:p>
            <a:r>
              <a:rPr lang="en-US" altLang="zh-CN" sz="4000" dirty="0">
                <a:solidFill>
                  <a:schemeClr val="bg1"/>
                </a:solidFill>
                <a:latin typeface="Agency FB" panose="020B0503020202020204" pitchFamily="34" charset="0"/>
              </a:rPr>
              <a:t>DRN</a:t>
            </a:r>
            <a:endParaRPr lang="zh-CN" altLang="en-US" sz="6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87724" y="3495823"/>
            <a:ext cx="232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279104" y="5302445"/>
            <a:ext cx="244932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75"/>
          <p:cNvGrpSpPr/>
          <p:nvPr/>
        </p:nvGrpSpPr>
        <p:grpSpPr>
          <a:xfrm>
            <a:off x="1226889" y="2741668"/>
            <a:ext cx="751573" cy="659971"/>
            <a:chOff x="8369768" y="1201348"/>
            <a:chExt cx="751573" cy="659971"/>
          </a:xfrm>
        </p:grpSpPr>
        <p:sp>
          <p:nvSpPr>
            <p:cNvPr id="77" name="Freeform 593"/>
            <p:cNvSpPr>
              <a:spLocks/>
            </p:cNvSpPr>
            <p:nvPr/>
          </p:nvSpPr>
          <p:spPr bwMode="auto">
            <a:xfrm>
              <a:off x="8697229" y="1551168"/>
              <a:ext cx="424112" cy="182484"/>
            </a:xfrm>
            <a:custGeom>
              <a:avLst/>
              <a:gdLst>
                <a:gd name="T0" fmla="*/ 249 w 249"/>
                <a:gd name="T1" fmla="*/ 107 h 107"/>
                <a:gd name="T2" fmla="*/ 173 w 249"/>
                <a:gd name="T3" fmla="*/ 0 h 107"/>
                <a:gd name="T4" fmla="*/ 42 w 249"/>
                <a:gd name="T5" fmla="*/ 0 h 107"/>
                <a:gd name="T6" fmla="*/ 37 w 249"/>
                <a:gd name="T7" fmla="*/ 0 h 107"/>
                <a:gd name="T8" fmla="*/ 0 w 249"/>
                <a:gd name="T9" fmla="*/ 39 h 107"/>
                <a:gd name="T10" fmla="*/ 64 w 249"/>
                <a:gd name="T11" fmla="*/ 104 h 107"/>
                <a:gd name="T12" fmla="*/ 64 w 249"/>
                <a:gd name="T13" fmla="*/ 107 h 107"/>
                <a:gd name="T14" fmla="*/ 249 w 249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07">
                  <a:moveTo>
                    <a:pt x="249" y="107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18"/>
                    <a:pt x="17" y="33"/>
                    <a:pt x="0" y="39"/>
                  </a:cubicBezTo>
                  <a:cubicBezTo>
                    <a:pt x="25" y="46"/>
                    <a:pt x="64" y="63"/>
                    <a:pt x="64" y="104"/>
                  </a:cubicBezTo>
                  <a:cubicBezTo>
                    <a:pt x="64" y="105"/>
                    <a:pt x="64" y="106"/>
                    <a:pt x="64" y="107"/>
                  </a:cubicBezTo>
                  <a:lnTo>
                    <a:pt x="249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594"/>
            <p:cNvSpPr>
              <a:spLocks noChangeArrowheads="1"/>
            </p:cNvSpPr>
            <p:nvPr/>
          </p:nvSpPr>
          <p:spPr bwMode="auto">
            <a:xfrm>
              <a:off x="8904957" y="1201348"/>
              <a:ext cx="129109" cy="151469"/>
            </a:xfrm>
            <a:prstGeom prst="ellipse">
              <a:avLst/>
            </a:pr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95"/>
            <p:cNvSpPr>
              <a:spLocks/>
            </p:cNvSpPr>
            <p:nvPr/>
          </p:nvSpPr>
          <p:spPr bwMode="auto">
            <a:xfrm>
              <a:off x="8847255" y="1370128"/>
              <a:ext cx="230088" cy="226482"/>
            </a:xfrm>
            <a:custGeom>
              <a:avLst/>
              <a:gdLst>
                <a:gd name="T0" fmla="*/ 4 w 135"/>
                <a:gd name="T1" fmla="*/ 86 h 133"/>
                <a:gd name="T2" fmla="*/ 69 w 135"/>
                <a:gd name="T3" fmla="*/ 86 h 133"/>
                <a:gd name="T4" fmla="*/ 96 w 135"/>
                <a:gd name="T5" fmla="*/ 86 h 133"/>
                <a:gd name="T6" fmla="*/ 135 w 135"/>
                <a:gd name="T7" fmla="*/ 133 h 133"/>
                <a:gd name="T8" fmla="*/ 135 w 135"/>
                <a:gd name="T9" fmla="*/ 39 h 133"/>
                <a:gd name="T10" fmla="*/ 94 w 135"/>
                <a:gd name="T11" fmla="*/ 1 h 133"/>
                <a:gd name="T12" fmla="*/ 69 w 135"/>
                <a:gd name="T13" fmla="*/ 15 h 133"/>
                <a:gd name="T14" fmla="*/ 86 w 135"/>
                <a:gd name="T15" fmla="*/ 60 h 133"/>
                <a:gd name="T16" fmla="*/ 69 w 135"/>
                <a:gd name="T17" fmla="*/ 80 h 133"/>
                <a:gd name="T18" fmla="*/ 53 w 135"/>
                <a:gd name="T19" fmla="*/ 60 h 133"/>
                <a:gd name="T20" fmla="*/ 69 w 135"/>
                <a:gd name="T21" fmla="*/ 15 h 133"/>
                <a:gd name="T22" fmla="*/ 47 w 135"/>
                <a:gd name="T23" fmla="*/ 0 h 133"/>
                <a:gd name="T24" fmla="*/ 4 w 135"/>
                <a:gd name="T25" fmla="*/ 39 h 133"/>
                <a:gd name="T26" fmla="*/ 4 w 135"/>
                <a:gd name="T27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33">
                  <a:moveTo>
                    <a:pt x="4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4"/>
                    <a:pt x="112" y="4"/>
                    <a:pt x="94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4" y="39"/>
                    <a:pt x="4" y="39"/>
                  </a:cubicBezTo>
                  <a:lnTo>
                    <a:pt x="4" y="86"/>
                  </a:ln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96"/>
            <p:cNvSpPr>
              <a:spLocks/>
            </p:cNvSpPr>
            <p:nvPr/>
          </p:nvSpPr>
          <p:spPr bwMode="auto">
            <a:xfrm>
              <a:off x="8526286" y="1641329"/>
              <a:ext cx="253890" cy="219990"/>
            </a:xfrm>
            <a:custGeom>
              <a:avLst/>
              <a:gdLst>
                <a:gd name="T0" fmla="*/ 80 w 149"/>
                <a:gd name="T1" fmla="*/ 0 h 129"/>
                <a:gd name="T2" fmla="*/ 69 w 149"/>
                <a:gd name="T3" fmla="*/ 0 h 129"/>
                <a:gd name="T4" fmla="*/ 0 w 149"/>
                <a:gd name="T5" fmla="*/ 52 h 129"/>
                <a:gd name="T6" fmla="*/ 0 w 149"/>
                <a:gd name="T7" fmla="*/ 54 h 129"/>
                <a:gd name="T8" fmla="*/ 0 w 149"/>
                <a:gd name="T9" fmla="*/ 129 h 129"/>
                <a:gd name="T10" fmla="*/ 69 w 149"/>
                <a:gd name="T11" fmla="*/ 129 h 129"/>
                <a:gd name="T12" fmla="*/ 80 w 149"/>
                <a:gd name="T13" fmla="*/ 128 h 129"/>
                <a:gd name="T14" fmla="*/ 149 w 149"/>
                <a:gd name="T15" fmla="*/ 128 h 129"/>
                <a:gd name="T16" fmla="*/ 149 w 149"/>
                <a:gd name="T17" fmla="*/ 54 h 129"/>
                <a:gd name="T18" fmla="*/ 149 w 149"/>
                <a:gd name="T19" fmla="*/ 51 h 129"/>
                <a:gd name="T20" fmla="*/ 80 w 14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29">
                  <a:moveTo>
                    <a:pt x="8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0" y="17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89"/>
                    <a:pt x="0" y="129"/>
                    <a:pt x="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8"/>
                    <a:pt x="149" y="88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ubicBezTo>
                    <a:pt x="149" y="16"/>
                    <a:pt x="80" y="0"/>
                    <a:pt x="80" y="0"/>
                  </a:cubicBez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97"/>
            <p:cNvSpPr>
              <a:spLocks/>
            </p:cNvSpPr>
            <p:nvPr/>
          </p:nvSpPr>
          <p:spPr bwMode="auto">
            <a:xfrm>
              <a:off x="8587594" y="1421338"/>
              <a:ext cx="152190" cy="175271"/>
            </a:xfrm>
            <a:custGeom>
              <a:avLst/>
              <a:gdLst>
                <a:gd name="T0" fmla="*/ 44 w 89"/>
                <a:gd name="T1" fmla="*/ 103 h 103"/>
                <a:gd name="T2" fmla="*/ 84 w 89"/>
                <a:gd name="T3" fmla="*/ 76 h 103"/>
                <a:gd name="T4" fmla="*/ 89 w 89"/>
                <a:gd name="T5" fmla="*/ 52 h 103"/>
                <a:gd name="T6" fmla="*/ 44 w 89"/>
                <a:gd name="T7" fmla="*/ 0 h 103"/>
                <a:gd name="T8" fmla="*/ 0 w 89"/>
                <a:gd name="T9" fmla="*/ 52 h 103"/>
                <a:gd name="T10" fmla="*/ 5 w 89"/>
                <a:gd name="T11" fmla="*/ 76 h 103"/>
                <a:gd name="T12" fmla="*/ 44 w 8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3">
                  <a:moveTo>
                    <a:pt x="44" y="103"/>
                  </a:moveTo>
                  <a:cubicBezTo>
                    <a:pt x="61" y="103"/>
                    <a:pt x="76" y="93"/>
                    <a:pt x="84" y="76"/>
                  </a:cubicBezTo>
                  <a:cubicBezTo>
                    <a:pt x="87" y="69"/>
                    <a:pt x="89" y="61"/>
                    <a:pt x="89" y="52"/>
                  </a:cubicBezTo>
                  <a:cubicBezTo>
                    <a:pt x="89" y="23"/>
                    <a:pt x="69" y="0"/>
                    <a:pt x="44" y="0"/>
                  </a:cubicBezTo>
                  <a:cubicBezTo>
                    <a:pt x="20" y="0"/>
                    <a:pt x="0" y="23"/>
                    <a:pt x="0" y="52"/>
                  </a:cubicBezTo>
                  <a:cubicBezTo>
                    <a:pt x="0" y="61"/>
                    <a:pt x="2" y="69"/>
                    <a:pt x="5" y="76"/>
                  </a:cubicBezTo>
                  <a:cubicBezTo>
                    <a:pt x="13" y="93"/>
                    <a:pt x="27" y="103"/>
                    <a:pt x="44" y="103"/>
                  </a:cubicBez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98"/>
            <p:cNvSpPr>
              <a:spLocks/>
            </p:cNvSpPr>
            <p:nvPr/>
          </p:nvSpPr>
          <p:spPr bwMode="auto">
            <a:xfrm>
              <a:off x="8369768" y="1551168"/>
              <a:ext cx="253890" cy="182484"/>
            </a:xfrm>
            <a:custGeom>
              <a:avLst/>
              <a:gdLst>
                <a:gd name="T0" fmla="*/ 149 w 149"/>
                <a:gd name="T1" fmla="*/ 38 h 107"/>
                <a:gd name="T2" fmla="*/ 116 w 149"/>
                <a:gd name="T3" fmla="*/ 0 h 107"/>
                <a:gd name="T4" fmla="*/ 76 w 149"/>
                <a:gd name="T5" fmla="*/ 0 h 107"/>
                <a:gd name="T6" fmla="*/ 0 w 149"/>
                <a:gd name="T7" fmla="*/ 107 h 107"/>
                <a:gd name="T8" fmla="*/ 78 w 149"/>
                <a:gd name="T9" fmla="*/ 107 h 107"/>
                <a:gd name="T10" fmla="*/ 78 w 149"/>
                <a:gd name="T11" fmla="*/ 105 h 107"/>
                <a:gd name="T12" fmla="*/ 149 w 149"/>
                <a:gd name="T13" fmla="*/ 3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7">
                  <a:moveTo>
                    <a:pt x="149" y="38"/>
                  </a:moveTo>
                  <a:cubicBezTo>
                    <a:pt x="134" y="31"/>
                    <a:pt x="122" y="17"/>
                    <a:pt x="1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78" y="107"/>
                    <a:pt x="78" y="107"/>
                    <a:pt x="78" y="107"/>
                  </a:cubicBezTo>
                  <a:cubicBezTo>
                    <a:pt x="78" y="106"/>
                    <a:pt x="78" y="106"/>
                    <a:pt x="78" y="105"/>
                  </a:cubicBezTo>
                  <a:cubicBezTo>
                    <a:pt x="78" y="58"/>
                    <a:pt x="126" y="42"/>
                    <a:pt x="149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187724" y="4317141"/>
            <a:ext cx="232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290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2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25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93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62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25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25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25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50"/>
                            </p:stCondLst>
                            <p:childTnLst>
                              <p:par>
                                <p:cTn id="9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"/>
                            </p:stCondLst>
                            <p:childTnLst>
                              <p:par>
                                <p:cTn id="1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  <p:bldP spid="8" grpId="0"/>
      <p:bldP spid="9" grpId="0"/>
      <p:bldP spid="10" grpId="0" animBg="1"/>
      <p:bldP spid="12" grpId="0" animBg="1"/>
      <p:bldP spid="11" grpId="0" animBg="1"/>
      <p:bldP spid="38" grpId="0"/>
      <p:bldP spid="39" grpId="0"/>
      <p:bldP spid="71" grpId="0"/>
      <p:bldP spid="72" grpId="0"/>
      <p:bldP spid="73" grpId="0"/>
      <p:bldP spid="74" grpId="0"/>
      <p:bldP spid="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266291" y="1270154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200000">
            <a:off x="838200" y="1270153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435095">
            <a:off x="839201" y="1240901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6670189">
            <a:off x="842198" y="1211785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6905284">
            <a:off x="847178" y="1182942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7140378">
            <a:off x="854117" y="1154506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7375473">
            <a:off x="862983" y="1126612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7610568">
            <a:off x="873734" y="1099388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7845662">
            <a:off x="886321" y="1072962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8080757">
            <a:off x="900684" y="1047459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8315851">
            <a:off x="916756" y="1022996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8550946">
            <a:off x="934461" y="999689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8786041">
            <a:off x="953719" y="977647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9021135">
            <a:off x="974437" y="956972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9256230">
            <a:off x="996520" y="937760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19491324">
            <a:off x="1019864" y="92010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19726419">
            <a:off x="1044360" y="904082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9961514">
            <a:off x="1069893" y="88977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0196608">
            <a:off x="1096345" y="877241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0431703">
            <a:off x="1123591" y="866547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20666797">
            <a:off x="1151504" y="857739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20901892">
            <a:off x="1179954" y="850859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1136987">
            <a:off x="1208808" y="845940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21372081">
            <a:off x="1237930" y="84300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7176">
            <a:off x="1267184" y="842064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242271">
            <a:off x="1296435" y="843125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477365">
            <a:off x="1325545" y="84618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712460">
            <a:off x="1354377" y="85122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947554">
            <a:off x="1382798" y="858222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182649">
            <a:off x="1410674" y="867146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417744">
            <a:off x="1437875" y="877954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652838">
            <a:off x="1464275" y="890596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887933">
            <a:off x="1489748" y="905012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2123027">
            <a:off x="1514177" y="921135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2358122">
            <a:off x="1537447" y="938889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2593217">
            <a:off x="1559449" y="95819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2828311">
            <a:off x="1580081" y="978954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5228732" y="1486565"/>
            <a:ext cx="1827635" cy="1028045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>
            <a:off x="5154795" y="932874"/>
            <a:ext cx="1975507" cy="1703024"/>
          </a:xfrm>
          <a:prstGeom prst="triangle">
            <a:avLst/>
          </a:prstGeom>
          <a:noFill/>
          <a:ln w="57150">
            <a:gradFill flip="none" rotWithShape="1">
              <a:gsLst>
                <a:gs pos="0">
                  <a:srgbClr val="6DFEFB"/>
                </a:gs>
                <a:gs pos="25000">
                  <a:srgbClr val="6DFEFB"/>
                </a:gs>
                <a:gs pos="50000">
                  <a:srgbClr val="FF8585"/>
                </a:gs>
                <a:gs pos="97070">
                  <a:srgbClr val="6DFEFB"/>
                </a:gs>
                <a:gs pos="75000">
                  <a:srgbClr val="6DFEFB"/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等腰三角形 44"/>
          <p:cNvSpPr/>
          <p:nvPr/>
        </p:nvSpPr>
        <p:spPr>
          <a:xfrm rot="16200000">
            <a:off x="4708511" y="120274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6416000">
            <a:off x="4709391" y="117471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6632000">
            <a:off x="4712030" y="114680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6848000">
            <a:off x="4716416" y="111911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7064000">
            <a:off x="4722532" y="1091754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7280000">
            <a:off x="4730355" y="106483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7496000">
            <a:off x="4739851" y="103845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7712000">
            <a:off x="4750985" y="101272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7928000">
            <a:off x="4763714" y="98774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18144000">
            <a:off x="4777985" y="96360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8360000">
            <a:off x="4793744" y="94042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8576000">
            <a:off x="4810928" y="91826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rot="18792000">
            <a:off x="4829469" y="89723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9008000">
            <a:off x="4849294" y="877412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9224000">
            <a:off x="4870324" y="858872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rot="19440000">
            <a:off x="4892476" y="84168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9656000">
            <a:off x="4915665" y="825930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19872000">
            <a:off x="4939798" y="81165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20088000">
            <a:off x="4964777" y="798930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20304000">
            <a:off x="4990508" y="78779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20520000">
            <a:off x="5016887" y="77829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20736000">
            <a:off x="5043809" y="770476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20952000">
            <a:off x="5071171" y="764360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21168000">
            <a:off x="5098862" y="75997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21384000">
            <a:off x="5126775" y="757336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>
            <a:off x="5154796" y="75645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rot="216000">
            <a:off x="5182819" y="757336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432000">
            <a:off x="5210731" y="75997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648000">
            <a:off x="5238422" y="764361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 rot="864000">
            <a:off x="5265784" y="770476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080000">
            <a:off x="5292706" y="77829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1296000">
            <a:off x="5319085" y="78779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 rot="1512000">
            <a:off x="5344815" y="798930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rot="1728000">
            <a:off x="5369796" y="81165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 rot="1944000">
            <a:off x="5393928" y="825929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 rot="2160000">
            <a:off x="5417116" y="84168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 rot="2375999">
            <a:off x="5439269" y="858872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等腰三角形 81"/>
          <p:cNvSpPr/>
          <p:nvPr/>
        </p:nvSpPr>
        <p:spPr>
          <a:xfrm rot="2592000">
            <a:off x="5460299" y="877412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等腰三角形 82"/>
          <p:cNvSpPr/>
          <p:nvPr/>
        </p:nvSpPr>
        <p:spPr>
          <a:xfrm rot="2808000">
            <a:off x="5480124" y="89723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等腰三角形 83"/>
          <p:cNvSpPr/>
          <p:nvPr/>
        </p:nvSpPr>
        <p:spPr>
          <a:xfrm rot="3024000">
            <a:off x="5498666" y="91826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等腰三角形 84"/>
          <p:cNvSpPr/>
          <p:nvPr/>
        </p:nvSpPr>
        <p:spPr>
          <a:xfrm rot="3240000">
            <a:off x="5515848" y="94042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/>
        </p:nvSpPr>
        <p:spPr>
          <a:xfrm rot="3455999">
            <a:off x="5531607" y="96360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86"/>
          <p:cNvSpPr/>
          <p:nvPr/>
        </p:nvSpPr>
        <p:spPr>
          <a:xfrm rot="3672000">
            <a:off x="5545879" y="98774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等腰三角形 87"/>
          <p:cNvSpPr/>
          <p:nvPr/>
        </p:nvSpPr>
        <p:spPr>
          <a:xfrm rot="3888000">
            <a:off x="5558606" y="101272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等腰三角形 88"/>
          <p:cNvSpPr/>
          <p:nvPr/>
        </p:nvSpPr>
        <p:spPr>
          <a:xfrm rot="4104000">
            <a:off x="5569742" y="103845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等腰三角形 89"/>
          <p:cNvSpPr/>
          <p:nvPr/>
        </p:nvSpPr>
        <p:spPr>
          <a:xfrm rot="4320000">
            <a:off x="5579238" y="106483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等腰三角形 90"/>
          <p:cNvSpPr/>
          <p:nvPr/>
        </p:nvSpPr>
        <p:spPr>
          <a:xfrm rot="4535999">
            <a:off x="5587061" y="1091754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等腰三角形 91"/>
          <p:cNvSpPr/>
          <p:nvPr/>
        </p:nvSpPr>
        <p:spPr>
          <a:xfrm rot="4752000">
            <a:off x="5593177" y="111911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92"/>
          <p:cNvSpPr/>
          <p:nvPr/>
        </p:nvSpPr>
        <p:spPr>
          <a:xfrm rot="4967999">
            <a:off x="5597561" y="114680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等腰三角形 93"/>
          <p:cNvSpPr/>
          <p:nvPr/>
        </p:nvSpPr>
        <p:spPr>
          <a:xfrm rot="5184000">
            <a:off x="5600200" y="117471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等腰三角形 94"/>
          <p:cNvSpPr/>
          <p:nvPr/>
        </p:nvSpPr>
        <p:spPr>
          <a:xfrm rot="5400000">
            <a:off x="5601081" y="120274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等腰三角形 95"/>
          <p:cNvSpPr/>
          <p:nvPr/>
        </p:nvSpPr>
        <p:spPr>
          <a:xfrm rot="5615999">
            <a:off x="5600201" y="123076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等腰三角形 96"/>
          <p:cNvSpPr/>
          <p:nvPr/>
        </p:nvSpPr>
        <p:spPr>
          <a:xfrm rot="5832000">
            <a:off x="5597562" y="1258674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rot="6047999">
            <a:off x="5593177" y="128636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等腰三角形 98"/>
          <p:cNvSpPr/>
          <p:nvPr/>
        </p:nvSpPr>
        <p:spPr>
          <a:xfrm rot="6264000">
            <a:off x="5587061" y="131372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等腰三角形 99"/>
          <p:cNvSpPr/>
          <p:nvPr/>
        </p:nvSpPr>
        <p:spPr>
          <a:xfrm rot="6480000">
            <a:off x="5579238" y="1340649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等腰三角形 100"/>
          <p:cNvSpPr/>
          <p:nvPr/>
        </p:nvSpPr>
        <p:spPr>
          <a:xfrm rot="6695999">
            <a:off x="5569742" y="136702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等腰三角形 101"/>
          <p:cNvSpPr/>
          <p:nvPr/>
        </p:nvSpPr>
        <p:spPr>
          <a:xfrm rot="6912000">
            <a:off x="5558607" y="1392759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rot="7127999">
            <a:off x="5545879" y="141774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等腰三角形 103"/>
          <p:cNvSpPr/>
          <p:nvPr/>
        </p:nvSpPr>
        <p:spPr>
          <a:xfrm rot="7344000">
            <a:off x="5531608" y="144187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等腰三角形 104"/>
          <p:cNvSpPr/>
          <p:nvPr/>
        </p:nvSpPr>
        <p:spPr>
          <a:xfrm rot="7560000">
            <a:off x="5515849" y="146506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等腰三角形 105"/>
          <p:cNvSpPr/>
          <p:nvPr/>
        </p:nvSpPr>
        <p:spPr>
          <a:xfrm rot="7775999">
            <a:off x="5498666" y="148721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等腰三角形 106"/>
          <p:cNvSpPr/>
          <p:nvPr/>
        </p:nvSpPr>
        <p:spPr>
          <a:xfrm rot="7992000">
            <a:off x="5480124" y="150824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等腰三角形 107"/>
          <p:cNvSpPr/>
          <p:nvPr/>
        </p:nvSpPr>
        <p:spPr>
          <a:xfrm rot="8207999">
            <a:off x="5460299" y="152806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等腰三角形 108"/>
          <p:cNvSpPr/>
          <p:nvPr/>
        </p:nvSpPr>
        <p:spPr>
          <a:xfrm rot="8424000">
            <a:off x="5439270" y="1546609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等腰三角形 109"/>
          <p:cNvSpPr/>
          <p:nvPr/>
        </p:nvSpPr>
        <p:spPr>
          <a:xfrm rot="8640000">
            <a:off x="5417116" y="156379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等腰三角形 110"/>
          <p:cNvSpPr/>
          <p:nvPr/>
        </p:nvSpPr>
        <p:spPr>
          <a:xfrm rot="8855999">
            <a:off x="5393928" y="157955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等腰三角形 111"/>
          <p:cNvSpPr/>
          <p:nvPr/>
        </p:nvSpPr>
        <p:spPr>
          <a:xfrm rot="9072000">
            <a:off x="5369796" y="159382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等腰三角形 112"/>
          <p:cNvSpPr/>
          <p:nvPr/>
        </p:nvSpPr>
        <p:spPr>
          <a:xfrm rot="9287999">
            <a:off x="5344815" y="160655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等腰三角形 113"/>
          <p:cNvSpPr/>
          <p:nvPr/>
        </p:nvSpPr>
        <p:spPr>
          <a:xfrm rot="9504000">
            <a:off x="5319086" y="161768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等腰三角形 114"/>
          <p:cNvSpPr/>
          <p:nvPr/>
        </p:nvSpPr>
        <p:spPr>
          <a:xfrm rot="9720000">
            <a:off x="5292707" y="162718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等腰三角形 115"/>
          <p:cNvSpPr/>
          <p:nvPr/>
        </p:nvSpPr>
        <p:spPr>
          <a:xfrm rot="9935999">
            <a:off x="5265784" y="163500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等腰三角形 116"/>
          <p:cNvSpPr/>
          <p:nvPr/>
        </p:nvSpPr>
        <p:spPr>
          <a:xfrm rot="10151999">
            <a:off x="5238422" y="164112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等腰三角形 117"/>
          <p:cNvSpPr/>
          <p:nvPr/>
        </p:nvSpPr>
        <p:spPr>
          <a:xfrm rot="10367999">
            <a:off x="5210731" y="164550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118"/>
          <p:cNvSpPr/>
          <p:nvPr/>
        </p:nvSpPr>
        <p:spPr>
          <a:xfrm rot="10584000">
            <a:off x="5182819" y="164814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等腰三角形 119"/>
          <p:cNvSpPr/>
          <p:nvPr/>
        </p:nvSpPr>
        <p:spPr>
          <a:xfrm rot="10800000">
            <a:off x="5154796" y="164902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rot="11016000">
            <a:off x="5126775" y="164814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121"/>
          <p:cNvSpPr/>
          <p:nvPr/>
        </p:nvSpPr>
        <p:spPr>
          <a:xfrm rot="11231999">
            <a:off x="5098862" y="164550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等腰三角形 122"/>
          <p:cNvSpPr/>
          <p:nvPr/>
        </p:nvSpPr>
        <p:spPr>
          <a:xfrm rot="11447999">
            <a:off x="5071171" y="164112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等腰三角形 123"/>
          <p:cNvSpPr/>
          <p:nvPr/>
        </p:nvSpPr>
        <p:spPr>
          <a:xfrm rot="11664000">
            <a:off x="5043810" y="163500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124"/>
          <p:cNvSpPr/>
          <p:nvPr/>
        </p:nvSpPr>
        <p:spPr>
          <a:xfrm rot="11880000">
            <a:off x="5016887" y="162718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等腰三角形 125"/>
          <p:cNvSpPr/>
          <p:nvPr/>
        </p:nvSpPr>
        <p:spPr>
          <a:xfrm rot="12096000">
            <a:off x="4990508" y="161768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等腰三角形 126"/>
          <p:cNvSpPr/>
          <p:nvPr/>
        </p:nvSpPr>
        <p:spPr>
          <a:xfrm rot="12311999">
            <a:off x="4964777" y="160655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127"/>
          <p:cNvSpPr/>
          <p:nvPr/>
        </p:nvSpPr>
        <p:spPr>
          <a:xfrm rot="12527999">
            <a:off x="4939798" y="159382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等腰三角形 128"/>
          <p:cNvSpPr/>
          <p:nvPr/>
        </p:nvSpPr>
        <p:spPr>
          <a:xfrm rot="12744000">
            <a:off x="4915665" y="157955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等腰三角形 129"/>
          <p:cNvSpPr/>
          <p:nvPr/>
        </p:nvSpPr>
        <p:spPr>
          <a:xfrm rot="12960000">
            <a:off x="4892476" y="156379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130"/>
          <p:cNvSpPr/>
          <p:nvPr/>
        </p:nvSpPr>
        <p:spPr>
          <a:xfrm rot="13176000">
            <a:off x="4870324" y="1546609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等腰三角形 131"/>
          <p:cNvSpPr/>
          <p:nvPr/>
        </p:nvSpPr>
        <p:spPr>
          <a:xfrm rot="13391999">
            <a:off x="4849294" y="152806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等腰三角形 132"/>
          <p:cNvSpPr/>
          <p:nvPr/>
        </p:nvSpPr>
        <p:spPr>
          <a:xfrm rot="13607999">
            <a:off x="4829469" y="1508243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133"/>
          <p:cNvSpPr/>
          <p:nvPr/>
        </p:nvSpPr>
        <p:spPr>
          <a:xfrm rot="13824000">
            <a:off x="4810929" y="1487213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等腰三角形 134"/>
          <p:cNvSpPr/>
          <p:nvPr/>
        </p:nvSpPr>
        <p:spPr>
          <a:xfrm rot="14040000">
            <a:off x="4793744" y="1465059"/>
            <a:ext cx="1975506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等腰三角形 135"/>
          <p:cNvSpPr/>
          <p:nvPr/>
        </p:nvSpPr>
        <p:spPr>
          <a:xfrm rot="14256000">
            <a:off x="4777985" y="1441871"/>
            <a:ext cx="1975506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等腰三角形 136"/>
          <p:cNvSpPr/>
          <p:nvPr/>
        </p:nvSpPr>
        <p:spPr>
          <a:xfrm rot="14471999">
            <a:off x="4763714" y="1417739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等腰三角形 137"/>
          <p:cNvSpPr/>
          <p:nvPr/>
        </p:nvSpPr>
        <p:spPr>
          <a:xfrm rot="14687999">
            <a:off x="4750984" y="1392759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等腰三角形 138"/>
          <p:cNvSpPr/>
          <p:nvPr/>
        </p:nvSpPr>
        <p:spPr>
          <a:xfrm rot="14904000">
            <a:off x="4739849" y="136702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等腰三角形 139"/>
          <p:cNvSpPr/>
          <p:nvPr/>
        </p:nvSpPr>
        <p:spPr>
          <a:xfrm rot="15120000">
            <a:off x="4730355" y="1340649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等腰三角形 140"/>
          <p:cNvSpPr/>
          <p:nvPr/>
        </p:nvSpPr>
        <p:spPr>
          <a:xfrm rot="15335999">
            <a:off x="4722532" y="1313726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等腰三角形 141"/>
          <p:cNvSpPr/>
          <p:nvPr/>
        </p:nvSpPr>
        <p:spPr>
          <a:xfrm rot="15551999">
            <a:off x="4716416" y="1286365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等腰三角形 142"/>
          <p:cNvSpPr/>
          <p:nvPr/>
        </p:nvSpPr>
        <p:spPr>
          <a:xfrm rot="15767999">
            <a:off x="4712032" y="1258674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等腰三角形 143"/>
          <p:cNvSpPr/>
          <p:nvPr/>
        </p:nvSpPr>
        <p:spPr>
          <a:xfrm rot="15984000">
            <a:off x="4709392" y="1230762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菱形 145"/>
          <p:cNvSpPr/>
          <p:nvPr/>
        </p:nvSpPr>
        <p:spPr>
          <a:xfrm rot="9795643">
            <a:off x="1222609" y="451203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菱形 146"/>
          <p:cNvSpPr/>
          <p:nvPr/>
        </p:nvSpPr>
        <p:spPr>
          <a:xfrm rot="9969740">
            <a:off x="1187332" y="452264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菱形 147"/>
          <p:cNvSpPr/>
          <p:nvPr/>
        </p:nvSpPr>
        <p:spPr>
          <a:xfrm rot="10143836">
            <a:off x="1152145" y="453323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菱形 148"/>
          <p:cNvSpPr/>
          <p:nvPr/>
        </p:nvSpPr>
        <p:spPr>
          <a:xfrm rot="10317932">
            <a:off x="1117138" y="4543761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菱形 149"/>
          <p:cNvSpPr/>
          <p:nvPr/>
        </p:nvSpPr>
        <p:spPr>
          <a:xfrm rot="10492029">
            <a:off x="1082401" y="4554208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菱形 150"/>
          <p:cNvSpPr/>
          <p:nvPr/>
        </p:nvSpPr>
        <p:spPr>
          <a:xfrm rot="10666125">
            <a:off x="1048025" y="456454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菱形 151"/>
          <p:cNvSpPr/>
          <p:nvPr/>
        </p:nvSpPr>
        <p:spPr>
          <a:xfrm rot="10840222">
            <a:off x="1014096" y="457475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菱形 152"/>
          <p:cNvSpPr/>
          <p:nvPr/>
        </p:nvSpPr>
        <p:spPr>
          <a:xfrm rot="11014318">
            <a:off x="980702" y="4584795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菱形 153"/>
          <p:cNvSpPr/>
          <p:nvPr/>
        </p:nvSpPr>
        <p:spPr>
          <a:xfrm rot="11188415">
            <a:off x="947927" y="4594653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菱形 154"/>
          <p:cNvSpPr/>
          <p:nvPr/>
        </p:nvSpPr>
        <p:spPr>
          <a:xfrm rot="11362511">
            <a:off x="915858" y="4604298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菱形 155"/>
          <p:cNvSpPr/>
          <p:nvPr/>
        </p:nvSpPr>
        <p:spPr>
          <a:xfrm rot="11536608">
            <a:off x="884575" y="461370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菱形 156"/>
          <p:cNvSpPr/>
          <p:nvPr/>
        </p:nvSpPr>
        <p:spPr>
          <a:xfrm rot="11710704">
            <a:off x="854158" y="4622855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菱形 157"/>
          <p:cNvSpPr/>
          <p:nvPr/>
        </p:nvSpPr>
        <p:spPr>
          <a:xfrm rot="11884800">
            <a:off x="824686" y="463171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菱形 158"/>
          <p:cNvSpPr/>
          <p:nvPr/>
        </p:nvSpPr>
        <p:spPr>
          <a:xfrm rot="12058897">
            <a:off x="796235" y="464027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菱形 159"/>
          <p:cNvSpPr/>
          <p:nvPr/>
        </p:nvSpPr>
        <p:spPr>
          <a:xfrm rot="12232993">
            <a:off x="768877" y="4648504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菱形 160"/>
          <p:cNvSpPr/>
          <p:nvPr/>
        </p:nvSpPr>
        <p:spPr>
          <a:xfrm rot="12407090">
            <a:off x="742683" y="465638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菱形 161"/>
          <p:cNvSpPr/>
          <p:nvPr/>
        </p:nvSpPr>
        <p:spPr>
          <a:xfrm rot="12581186">
            <a:off x="717719" y="466389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菱形 162"/>
          <p:cNvSpPr/>
          <p:nvPr/>
        </p:nvSpPr>
        <p:spPr>
          <a:xfrm rot="12755283">
            <a:off x="694050" y="4671009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菱形 163"/>
          <p:cNvSpPr/>
          <p:nvPr/>
        </p:nvSpPr>
        <p:spPr>
          <a:xfrm rot="12929379">
            <a:off x="671735" y="467772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菱形 164"/>
          <p:cNvSpPr/>
          <p:nvPr/>
        </p:nvSpPr>
        <p:spPr>
          <a:xfrm rot="13103476">
            <a:off x="650833" y="4684007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菱形 165"/>
          <p:cNvSpPr/>
          <p:nvPr/>
        </p:nvSpPr>
        <p:spPr>
          <a:xfrm rot="13277572">
            <a:off x="631398" y="468985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菱形 166"/>
          <p:cNvSpPr/>
          <p:nvPr/>
        </p:nvSpPr>
        <p:spPr>
          <a:xfrm rot="13451668">
            <a:off x="613478" y="469524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菱形 167"/>
          <p:cNvSpPr/>
          <p:nvPr/>
        </p:nvSpPr>
        <p:spPr>
          <a:xfrm rot="13625765">
            <a:off x="597121" y="470016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菱形 168"/>
          <p:cNvSpPr/>
          <p:nvPr/>
        </p:nvSpPr>
        <p:spPr>
          <a:xfrm rot="13799861">
            <a:off x="582367" y="4704599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菱形 169"/>
          <p:cNvSpPr/>
          <p:nvPr/>
        </p:nvSpPr>
        <p:spPr>
          <a:xfrm rot="13973958">
            <a:off x="569254" y="470854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菱形 170"/>
          <p:cNvSpPr/>
          <p:nvPr/>
        </p:nvSpPr>
        <p:spPr>
          <a:xfrm rot="14148054">
            <a:off x="557818" y="471198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菱形 171"/>
          <p:cNvSpPr/>
          <p:nvPr/>
        </p:nvSpPr>
        <p:spPr>
          <a:xfrm rot="14322151">
            <a:off x="548086" y="471491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菱形 172"/>
          <p:cNvSpPr/>
          <p:nvPr/>
        </p:nvSpPr>
        <p:spPr>
          <a:xfrm rot="14496247">
            <a:off x="540083" y="471731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菱形 173"/>
          <p:cNvSpPr/>
          <p:nvPr/>
        </p:nvSpPr>
        <p:spPr>
          <a:xfrm rot="14670344">
            <a:off x="533830" y="4719197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菱形 174"/>
          <p:cNvSpPr/>
          <p:nvPr/>
        </p:nvSpPr>
        <p:spPr>
          <a:xfrm rot="14844440">
            <a:off x="529343" y="472054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菱形 175"/>
          <p:cNvSpPr/>
          <p:nvPr/>
        </p:nvSpPr>
        <p:spPr>
          <a:xfrm rot="15018537">
            <a:off x="526635" y="4721361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菱形 176"/>
          <p:cNvSpPr/>
          <p:nvPr/>
        </p:nvSpPr>
        <p:spPr>
          <a:xfrm rot="15192633">
            <a:off x="525710" y="4721639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菱形 177"/>
          <p:cNvSpPr/>
          <p:nvPr/>
        </p:nvSpPr>
        <p:spPr>
          <a:xfrm rot="15366729">
            <a:off x="526573" y="472138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菱形 178"/>
          <p:cNvSpPr/>
          <p:nvPr/>
        </p:nvSpPr>
        <p:spPr>
          <a:xfrm rot="15540826">
            <a:off x="529220" y="4720584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菱形 179"/>
          <p:cNvSpPr/>
          <p:nvPr/>
        </p:nvSpPr>
        <p:spPr>
          <a:xfrm rot="15714922">
            <a:off x="533645" y="471925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菱形 180"/>
          <p:cNvSpPr/>
          <p:nvPr/>
        </p:nvSpPr>
        <p:spPr>
          <a:xfrm rot="15889019">
            <a:off x="539837" y="471739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菱形 181"/>
          <p:cNvSpPr/>
          <p:nvPr/>
        </p:nvSpPr>
        <p:spPr>
          <a:xfrm rot="16063115">
            <a:off x="547779" y="471500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菱形 182"/>
          <p:cNvSpPr/>
          <p:nvPr/>
        </p:nvSpPr>
        <p:spPr>
          <a:xfrm rot="16237212">
            <a:off x="557452" y="471209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菱形 183"/>
          <p:cNvSpPr/>
          <p:nvPr/>
        </p:nvSpPr>
        <p:spPr>
          <a:xfrm rot="16411308">
            <a:off x="568831" y="470867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菱形 184"/>
          <p:cNvSpPr/>
          <p:nvPr/>
        </p:nvSpPr>
        <p:spPr>
          <a:xfrm rot="16585404">
            <a:off x="581886" y="4704744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菱形 185"/>
          <p:cNvSpPr/>
          <p:nvPr/>
        </p:nvSpPr>
        <p:spPr>
          <a:xfrm rot="16759501">
            <a:off x="596583" y="470032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菱形 186"/>
          <p:cNvSpPr/>
          <p:nvPr/>
        </p:nvSpPr>
        <p:spPr>
          <a:xfrm rot="16933598">
            <a:off x="612886" y="469542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菱形 187"/>
          <p:cNvSpPr/>
          <p:nvPr/>
        </p:nvSpPr>
        <p:spPr>
          <a:xfrm rot="17107694">
            <a:off x="630753" y="469004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菱形 188"/>
          <p:cNvSpPr/>
          <p:nvPr/>
        </p:nvSpPr>
        <p:spPr>
          <a:xfrm rot="17281790">
            <a:off x="650137" y="468421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菱形 189"/>
          <p:cNvSpPr/>
          <p:nvPr/>
        </p:nvSpPr>
        <p:spPr>
          <a:xfrm rot="17455887">
            <a:off x="670988" y="4677945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菱形 190"/>
          <p:cNvSpPr/>
          <p:nvPr/>
        </p:nvSpPr>
        <p:spPr>
          <a:xfrm rot="17629984">
            <a:off x="693255" y="4671248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菱形 191"/>
          <p:cNvSpPr/>
          <p:nvPr/>
        </p:nvSpPr>
        <p:spPr>
          <a:xfrm rot="17804079">
            <a:off x="716878" y="466414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菱形 192"/>
          <p:cNvSpPr/>
          <p:nvPr/>
        </p:nvSpPr>
        <p:spPr>
          <a:xfrm rot="17978176">
            <a:off x="741798" y="4656648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菱形 193"/>
          <p:cNvSpPr/>
          <p:nvPr/>
        </p:nvSpPr>
        <p:spPr>
          <a:xfrm rot="18152273">
            <a:off x="767951" y="4648783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菱形 194"/>
          <p:cNvSpPr/>
          <p:nvPr/>
        </p:nvSpPr>
        <p:spPr>
          <a:xfrm rot="18326369">
            <a:off x="795270" y="464056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菱形 195"/>
          <p:cNvSpPr/>
          <p:nvPr/>
        </p:nvSpPr>
        <p:spPr>
          <a:xfrm rot="18500466">
            <a:off x="823685" y="4632020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菱形 196"/>
          <p:cNvSpPr/>
          <p:nvPr/>
        </p:nvSpPr>
        <p:spPr>
          <a:xfrm rot="18674562">
            <a:off x="853123" y="462316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菱形 197"/>
          <p:cNvSpPr/>
          <p:nvPr/>
        </p:nvSpPr>
        <p:spPr>
          <a:xfrm rot="18848658">
            <a:off x="883508" y="4614028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菱形 198"/>
          <p:cNvSpPr/>
          <p:nvPr/>
        </p:nvSpPr>
        <p:spPr>
          <a:xfrm rot="19022755">
            <a:off x="914763" y="460462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菱形 199"/>
          <p:cNvSpPr/>
          <p:nvPr/>
        </p:nvSpPr>
        <p:spPr>
          <a:xfrm rot="19196851">
            <a:off x="946806" y="4594990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菱形 200"/>
          <p:cNvSpPr/>
          <p:nvPr/>
        </p:nvSpPr>
        <p:spPr>
          <a:xfrm rot="19370948">
            <a:off x="979558" y="458513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菱形 201"/>
          <p:cNvSpPr/>
          <p:nvPr/>
        </p:nvSpPr>
        <p:spPr>
          <a:xfrm rot="19545044">
            <a:off x="1012932" y="457510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菱形 202"/>
          <p:cNvSpPr/>
          <p:nvPr/>
        </p:nvSpPr>
        <p:spPr>
          <a:xfrm rot="19719141">
            <a:off x="1046844" y="456490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菱形 203"/>
          <p:cNvSpPr/>
          <p:nvPr/>
        </p:nvSpPr>
        <p:spPr>
          <a:xfrm rot="19893238">
            <a:off x="1081207" y="455456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菱形 204"/>
          <p:cNvSpPr/>
          <p:nvPr/>
        </p:nvSpPr>
        <p:spPr>
          <a:xfrm rot="20067333">
            <a:off x="1115932" y="4544123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菱形 205"/>
          <p:cNvSpPr/>
          <p:nvPr/>
        </p:nvSpPr>
        <p:spPr>
          <a:xfrm rot="20241430">
            <a:off x="1150930" y="453359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菱形 206"/>
          <p:cNvSpPr/>
          <p:nvPr/>
        </p:nvSpPr>
        <p:spPr>
          <a:xfrm rot="20415527">
            <a:off x="1186113" y="4523015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菱形 207"/>
          <p:cNvSpPr/>
          <p:nvPr/>
        </p:nvSpPr>
        <p:spPr>
          <a:xfrm rot="20589622">
            <a:off x="1221389" y="451240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菱形 208"/>
          <p:cNvSpPr/>
          <p:nvPr/>
        </p:nvSpPr>
        <p:spPr>
          <a:xfrm rot="20763719">
            <a:off x="1256669" y="4501795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菱形 209"/>
          <p:cNvSpPr/>
          <p:nvPr/>
        </p:nvSpPr>
        <p:spPr>
          <a:xfrm rot="20937816">
            <a:off x="1291861" y="4491211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菱形 210"/>
          <p:cNvSpPr/>
          <p:nvPr/>
        </p:nvSpPr>
        <p:spPr>
          <a:xfrm rot="21111913">
            <a:off x="1326874" y="4480680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菱形 211"/>
          <p:cNvSpPr/>
          <p:nvPr/>
        </p:nvSpPr>
        <p:spPr>
          <a:xfrm rot="21286009">
            <a:off x="1361622" y="447022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菱形 212"/>
          <p:cNvSpPr/>
          <p:nvPr/>
        </p:nvSpPr>
        <p:spPr>
          <a:xfrm rot="21460105">
            <a:off x="1396012" y="445988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菱形 213"/>
          <p:cNvSpPr/>
          <p:nvPr/>
        </p:nvSpPr>
        <p:spPr>
          <a:xfrm rot="34202">
            <a:off x="1429958" y="444967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菱形 214"/>
          <p:cNvSpPr/>
          <p:nvPr/>
        </p:nvSpPr>
        <p:spPr>
          <a:xfrm rot="208298">
            <a:off x="1463372" y="443962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菱形 215"/>
          <p:cNvSpPr/>
          <p:nvPr/>
        </p:nvSpPr>
        <p:spPr>
          <a:xfrm rot="382394">
            <a:off x="1496170" y="442976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7" name="菱形 216"/>
          <p:cNvSpPr/>
          <p:nvPr/>
        </p:nvSpPr>
        <p:spPr>
          <a:xfrm rot="556491">
            <a:off x="1528265" y="442010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菱形 217"/>
          <p:cNvSpPr/>
          <p:nvPr/>
        </p:nvSpPr>
        <p:spPr>
          <a:xfrm rot="730587">
            <a:off x="1559577" y="441069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菱形 218"/>
          <p:cNvSpPr/>
          <p:nvPr/>
        </p:nvSpPr>
        <p:spPr>
          <a:xfrm rot="904684">
            <a:off x="1590025" y="4401534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菱形 219"/>
          <p:cNvSpPr/>
          <p:nvPr/>
        </p:nvSpPr>
        <p:spPr>
          <a:xfrm rot="1078781">
            <a:off x="1619530" y="4392660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菱形 220"/>
          <p:cNvSpPr/>
          <p:nvPr/>
        </p:nvSpPr>
        <p:spPr>
          <a:xfrm rot="1252877">
            <a:off x="1648018" y="438409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菱形 221"/>
          <p:cNvSpPr/>
          <p:nvPr/>
        </p:nvSpPr>
        <p:spPr>
          <a:xfrm rot="1426973">
            <a:off x="1675415" y="437585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菱形 222"/>
          <p:cNvSpPr/>
          <p:nvPr/>
        </p:nvSpPr>
        <p:spPr>
          <a:xfrm rot="1601070">
            <a:off x="1701651" y="4367961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菱形 223"/>
          <p:cNvSpPr/>
          <p:nvPr/>
        </p:nvSpPr>
        <p:spPr>
          <a:xfrm rot="1775166">
            <a:off x="1726659" y="436044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菱形 224"/>
          <p:cNvSpPr/>
          <p:nvPr/>
        </p:nvSpPr>
        <p:spPr>
          <a:xfrm rot="1949262">
            <a:off x="1750374" y="4353307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菱形 225"/>
          <p:cNvSpPr/>
          <p:nvPr/>
        </p:nvSpPr>
        <p:spPr>
          <a:xfrm rot="2123359">
            <a:off x="1772737" y="4346581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菱形 226"/>
          <p:cNvSpPr/>
          <p:nvPr/>
        </p:nvSpPr>
        <p:spPr>
          <a:xfrm rot="2297456">
            <a:off x="1793688" y="434028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菱形 227"/>
          <p:cNvSpPr/>
          <p:nvPr/>
        </p:nvSpPr>
        <p:spPr>
          <a:xfrm rot="2471552">
            <a:off x="1813175" y="4334419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菱形 228"/>
          <p:cNvSpPr/>
          <p:nvPr/>
        </p:nvSpPr>
        <p:spPr>
          <a:xfrm rot="2645648">
            <a:off x="1831148" y="432901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菱形 229"/>
          <p:cNvSpPr/>
          <p:nvPr/>
        </p:nvSpPr>
        <p:spPr>
          <a:xfrm rot="2819745">
            <a:off x="1847560" y="4324077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1" name="菱形 230"/>
          <p:cNvSpPr/>
          <p:nvPr/>
        </p:nvSpPr>
        <p:spPr>
          <a:xfrm rot="2993842">
            <a:off x="1862370" y="431962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2" name="菱形 231"/>
          <p:cNvSpPr/>
          <p:nvPr/>
        </p:nvSpPr>
        <p:spPr>
          <a:xfrm rot="3167937">
            <a:off x="1875540" y="431566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菱形 232"/>
          <p:cNvSpPr/>
          <p:nvPr/>
        </p:nvSpPr>
        <p:spPr>
          <a:xfrm rot="3342034">
            <a:off x="1887035" y="4312205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菱形 233"/>
          <p:cNvSpPr/>
          <p:nvPr/>
        </p:nvSpPr>
        <p:spPr>
          <a:xfrm rot="3516131">
            <a:off x="1896827" y="430926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菱形 234"/>
          <p:cNvSpPr/>
          <p:nvPr/>
        </p:nvSpPr>
        <p:spPr>
          <a:xfrm rot="3690227">
            <a:off x="1904890" y="4306835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菱形 235"/>
          <p:cNvSpPr/>
          <p:nvPr/>
        </p:nvSpPr>
        <p:spPr>
          <a:xfrm rot="3864324">
            <a:off x="1911203" y="430493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菱形 236"/>
          <p:cNvSpPr/>
          <p:nvPr/>
        </p:nvSpPr>
        <p:spPr>
          <a:xfrm rot="4038421">
            <a:off x="1915751" y="4303568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菱形 237"/>
          <p:cNvSpPr/>
          <p:nvPr/>
        </p:nvSpPr>
        <p:spPr>
          <a:xfrm rot="4212516">
            <a:off x="1918522" y="4302735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菱形 238"/>
          <p:cNvSpPr/>
          <p:nvPr/>
        </p:nvSpPr>
        <p:spPr>
          <a:xfrm rot="4386612">
            <a:off x="1919508" y="4302438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Freeform 6"/>
          <p:cNvSpPr>
            <a:spLocks/>
          </p:cNvSpPr>
          <p:nvPr/>
        </p:nvSpPr>
        <p:spPr bwMode="auto">
          <a:xfrm rot="18086463">
            <a:off x="4790293" y="457118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2" name="Freeform 6"/>
          <p:cNvSpPr>
            <a:spLocks/>
          </p:cNvSpPr>
          <p:nvPr/>
        </p:nvSpPr>
        <p:spPr bwMode="auto">
          <a:xfrm rot="18316250">
            <a:off x="4819443" y="4526907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3" name="Freeform 6"/>
          <p:cNvSpPr>
            <a:spLocks/>
          </p:cNvSpPr>
          <p:nvPr/>
        </p:nvSpPr>
        <p:spPr bwMode="auto">
          <a:xfrm rot="18546037">
            <a:off x="4851485" y="4484670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4" name="Freeform 6"/>
          <p:cNvSpPr>
            <a:spLocks/>
          </p:cNvSpPr>
          <p:nvPr/>
        </p:nvSpPr>
        <p:spPr bwMode="auto">
          <a:xfrm rot="18775825">
            <a:off x="4886278" y="444466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5" name="Freeform 6"/>
          <p:cNvSpPr>
            <a:spLocks/>
          </p:cNvSpPr>
          <p:nvPr/>
        </p:nvSpPr>
        <p:spPr bwMode="auto">
          <a:xfrm rot="19005612">
            <a:off x="4923664" y="4407080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6" name="Freeform 6"/>
          <p:cNvSpPr>
            <a:spLocks/>
          </p:cNvSpPr>
          <p:nvPr/>
        </p:nvSpPr>
        <p:spPr bwMode="auto">
          <a:xfrm rot="19235399">
            <a:off x="4963478" y="4372072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7" name="Freeform 6"/>
          <p:cNvSpPr>
            <a:spLocks/>
          </p:cNvSpPr>
          <p:nvPr/>
        </p:nvSpPr>
        <p:spPr bwMode="auto">
          <a:xfrm rot="19465186">
            <a:off x="5005540" y="4339802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8" name="Freeform 6"/>
          <p:cNvSpPr>
            <a:spLocks/>
          </p:cNvSpPr>
          <p:nvPr/>
        </p:nvSpPr>
        <p:spPr bwMode="auto">
          <a:xfrm rot="19694973">
            <a:off x="5049664" y="4310413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9" name="Freeform 6"/>
          <p:cNvSpPr>
            <a:spLocks/>
          </p:cNvSpPr>
          <p:nvPr/>
        </p:nvSpPr>
        <p:spPr bwMode="auto">
          <a:xfrm rot="19924761">
            <a:off x="5095653" y="4284037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0" name="Freeform 6"/>
          <p:cNvSpPr>
            <a:spLocks/>
          </p:cNvSpPr>
          <p:nvPr/>
        </p:nvSpPr>
        <p:spPr bwMode="auto">
          <a:xfrm rot="20184548">
            <a:off x="5143301" y="4260792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1" name="Freeform 6"/>
          <p:cNvSpPr>
            <a:spLocks/>
          </p:cNvSpPr>
          <p:nvPr/>
        </p:nvSpPr>
        <p:spPr bwMode="auto">
          <a:xfrm rot="20384335">
            <a:off x="5192395" y="4240781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2" name="Freeform 6"/>
          <p:cNvSpPr>
            <a:spLocks/>
          </p:cNvSpPr>
          <p:nvPr/>
        </p:nvSpPr>
        <p:spPr bwMode="auto">
          <a:xfrm rot="20614123">
            <a:off x="5242716" y="4224094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3" name="Freeform 6"/>
          <p:cNvSpPr>
            <a:spLocks/>
          </p:cNvSpPr>
          <p:nvPr/>
        </p:nvSpPr>
        <p:spPr bwMode="auto">
          <a:xfrm rot="20843910">
            <a:off x="5294039" y="4210805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4" name="Freeform 6"/>
          <p:cNvSpPr>
            <a:spLocks/>
          </p:cNvSpPr>
          <p:nvPr/>
        </p:nvSpPr>
        <p:spPr bwMode="auto">
          <a:xfrm rot="21073697">
            <a:off x="5346135" y="4200974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5" name="Freeform 6"/>
          <p:cNvSpPr>
            <a:spLocks/>
          </p:cNvSpPr>
          <p:nvPr/>
        </p:nvSpPr>
        <p:spPr bwMode="auto">
          <a:xfrm rot="21303484">
            <a:off x="5398771" y="4194645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6" name="Freeform 6"/>
          <p:cNvSpPr>
            <a:spLocks/>
          </p:cNvSpPr>
          <p:nvPr/>
        </p:nvSpPr>
        <p:spPr bwMode="auto">
          <a:xfrm rot="21533271">
            <a:off x="5451713" y="4191845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7" name="Freeform 6"/>
          <p:cNvSpPr>
            <a:spLocks/>
          </p:cNvSpPr>
          <p:nvPr/>
        </p:nvSpPr>
        <p:spPr bwMode="auto">
          <a:xfrm rot="163059">
            <a:off x="5504723" y="4192588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8" name="Freeform 6"/>
          <p:cNvSpPr>
            <a:spLocks/>
          </p:cNvSpPr>
          <p:nvPr/>
        </p:nvSpPr>
        <p:spPr bwMode="auto">
          <a:xfrm rot="392846">
            <a:off x="5557566" y="4196870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59" name="Freeform 6"/>
          <p:cNvSpPr>
            <a:spLocks/>
          </p:cNvSpPr>
          <p:nvPr/>
        </p:nvSpPr>
        <p:spPr bwMode="auto">
          <a:xfrm rot="622633">
            <a:off x="5610004" y="4204671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0" name="Freeform 6"/>
          <p:cNvSpPr>
            <a:spLocks/>
          </p:cNvSpPr>
          <p:nvPr/>
        </p:nvSpPr>
        <p:spPr bwMode="auto">
          <a:xfrm rot="852421">
            <a:off x="5661804" y="4215958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1" name="Freeform 6"/>
          <p:cNvSpPr>
            <a:spLocks/>
          </p:cNvSpPr>
          <p:nvPr/>
        </p:nvSpPr>
        <p:spPr bwMode="auto">
          <a:xfrm rot="1082208">
            <a:off x="5712735" y="4230679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2" name="Freeform 6"/>
          <p:cNvSpPr>
            <a:spLocks/>
          </p:cNvSpPr>
          <p:nvPr/>
        </p:nvSpPr>
        <p:spPr bwMode="auto">
          <a:xfrm rot="1311995">
            <a:off x="5762568" y="4248770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3" name="Freeform 6"/>
          <p:cNvSpPr>
            <a:spLocks/>
          </p:cNvSpPr>
          <p:nvPr/>
        </p:nvSpPr>
        <p:spPr bwMode="auto">
          <a:xfrm rot="1541782">
            <a:off x="5811083" y="4270148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4" name="Freeform 6"/>
          <p:cNvSpPr>
            <a:spLocks/>
          </p:cNvSpPr>
          <p:nvPr/>
        </p:nvSpPr>
        <p:spPr bwMode="auto">
          <a:xfrm rot="1771569">
            <a:off x="5858060" y="4294720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5" name="Freeform 6"/>
          <p:cNvSpPr>
            <a:spLocks/>
          </p:cNvSpPr>
          <p:nvPr/>
        </p:nvSpPr>
        <p:spPr bwMode="auto">
          <a:xfrm rot="2001357">
            <a:off x="5903292" y="4322374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6" name="Freeform 6"/>
          <p:cNvSpPr>
            <a:spLocks/>
          </p:cNvSpPr>
          <p:nvPr/>
        </p:nvSpPr>
        <p:spPr bwMode="auto">
          <a:xfrm rot="2231144">
            <a:off x="5946575" y="4352987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7" name="Freeform 6"/>
          <p:cNvSpPr>
            <a:spLocks/>
          </p:cNvSpPr>
          <p:nvPr/>
        </p:nvSpPr>
        <p:spPr bwMode="auto">
          <a:xfrm rot="2460931">
            <a:off x="5987718" y="4386423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8" name="Freeform 6"/>
          <p:cNvSpPr>
            <a:spLocks/>
          </p:cNvSpPr>
          <p:nvPr/>
        </p:nvSpPr>
        <p:spPr bwMode="auto">
          <a:xfrm rot="2690718">
            <a:off x="6026535" y="4422533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69" name="Freeform 6"/>
          <p:cNvSpPr>
            <a:spLocks/>
          </p:cNvSpPr>
          <p:nvPr/>
        </p:nvSpPr>
        <p:spPr bwMode="auto">
          <a:xfrm rot="2920505">
            <a:off x="6062853" y="4461154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0" name="Freeform 6"/>
          <p:cNvSpPr>
            <a:spLocks/>
          </p:cNvSpPr>
          <p:nvPr/>
        </p:nvSpPr>
        <p:spPr bwMode="auto">
          <a:xfrm rot="3150293">
            <a:off x="6096511" y="4502115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1" name="Freeform 6"/>
          <p:cNvSpPr>
            <a:spLocks/>
          </p:cNvSpPr>
          <p:nvPr/>
        </p:nvSpPr>
        <p:spPr bwMode="auto">
          <a:xfrm rot="3380079">
            <a:off x="6127357" y="4545233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2" name="Freeform 6"/>
          <p:cNvSpPr>
            <a:spLocks/>
          </p:cNvSpPr>
          <p:nvPr/>
        </p:nvSpPr>
        <p:spPr bwMode="auto">
          <a:xfrm rot="3609868">
            <a:off x="6155255" y="4590314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3" name="Freeform 6"/>
          <p:cNvSpPr>
            <a:spLocks/>
          </p:cNvSpPr>
          <p:nvPr/>
        </p:nvSpPr>
        <p:spPr bwMode="auto">
          <a:xfrm rot="3839654">
            <a:off x="6180080" y="463715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4" name="Freeform 6"/>
          <p:cNvSpPr>
            <a:spLocks/>
          </p:cNvSpPr>
          <p:nvPr/>
        </p:nvSpPr>
        <p:spPr bwMode="auto">
          <a:xfrm rot="4069442">
            <a:off x="6201720" y="4685557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5" name="Freeform 6"/>
          <p:cNvSpPr>
            <a:spLocks/>
          </p:cNvSpPr>
          <p:nvPr/>
        </p:nvSpPr>
        <p:spPr bwMode="auto">
          <a:xfrm rot="4299229">
            <a:off x="6220079" y="4735292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6" name="Freeform 6"/>
          <p:cNvSpPr>
            <a:spLocks/>
          </p:cNvSpPr>
          <p:nvPr/>
        </p:nvSpPr>
        <p:spPr bwMode="auto">
          <a:xfrm rot="4529017">
            <a:off x="6235075" y="4786143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7" name="Freeform 6"/>
          <p:cNvSpPr>
            <a:spLocks/>
          </p:cNvSpPr>
          <p:nvPr/>
        </p:nvSpPr>
        <p:spPr bwMode="auto">
          <a:xfrm rot="4758803">
            <a:off x="6246642" y="4837881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8" name="Freeform 6"/>
          <p:cNvSpPr>
            <a:spLocks/>
          </p:cNvSpPr>
          <p:nvPr/>
        </p:nvSpPr>
        <p:spPr bwMode="auto">
          <a:xfrm rot="4988591">
            <a:off x="6254726" y="4890277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79" name="Freeform 6"/>
          <p:cNvSpPr>
            <a:spLocks/>
          </p:cNvSpPr>
          <p:nvPr/>
        </p:nvSpPr>
        <p:spPr bwMode="auto">
          <a:xfrm rot="5218378">
            <a:off x="6259293" y="4943095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0" name="Freeform 6"/>
          <p:cNvSpPr>
            <a:spLocks/>
          </p:cNvSpPr>
          <p:nvPr/>
        </p:nvSpPr>
        <p:spPr bwMode="auto">
          <a:xfrm rot="5448166">
            <a:off x="6260323" y="4996100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1" name="Freeform 6"/>
          <p:cNvSpPr>
            <a:spLocks/>
          </p:cNvSpPr>
          <p:nvPr/>
        </p:nvSpPr>
        <p:spPr bwMode="auto">
          <a:xfrm rot="5677952">
            <a:off x="6257809" y="5049057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2" name="Freeform 6"/>
          <p:cNvSpPr>
            <a:spLocks/>
          </p:cNvSpPr>
          <p:nvPr/>
        </p:nvSpPr>
        <p:spPr bwMode="auto">
          <a:xfrm rot="5907739">
            <a:off x="6251763" y="5101725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3" name="Freeform 6"/>
          <p:cNvSpPr>
            <a:spLocks/>
          </p:cNvSpPr>
          <p:nvPr/>
        </p:nvSpPr>
        <p:spPr bwMode="auto">
          <a:xfrm rot="6137527">
            <a:off x="6242214" y="5153875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4" name="Freeform 6"/>
          <p:cNvSpPr>
            <a:spLocks/>
          </p:cNvSpPr>
          <p:nvPr/>
        </p:nvSpPr>
        <p:spPr bwMode="auto">
          <a:xfrm rot="6367313">
            <a:off x="6229203" y="520526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5" name="Freeform 6"/>
          <p:cNvSpPr>
            <a:spLocks/>
          </p:cNvSpPr>
          <p:nvPr/>
        </p:nvSpPr>
        <p:spPr bwMode="auto">
          <a:xfrm rot="6597101">
            <a:off x="6212788" y="525567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6" name="Freeform 6"/>
          <p:cNvSpPr>
            <a:spLocks/>
          </p:cNvSpPr>
          <p:nvPr/>
        </p:nvSpPr>
        <p:spPr bwMode="auto">
          <a:xfrm rot="6826888">
            <a:off x="6193042" y="5304880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7" name="Freeform 6"/>
          <p:cNvSpPr>
            <a:spLocks/>
          </p:cNvSpPr>
          <p:nvPr/>
        </p:nvSpPr>
        <p:spPr bwMode="auto">
          <a:xfrm rot="7056676">
            <a:off x="6170054" y="5352653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9" name="Freeform 6"/>
          <p:cNvSpPr>
            <a:spLocks/>
          </p:cNvSpPr>
          <p:nvPr/>
        </p:nvSpPr>
        <p:spPr bwMode="auto">
          <a:xfrm rot="7105263">
            <a:off x="8911063" y="1146007"/>
            <a:ext cx="1996533" cy="175685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Freeform 6"/>
          <p:cNvSpPr>
            <a:spLocks/>
          </p:cNvSpPr>
          <p:nvPr/>
        </p:nvSpPr>
        <p:spPr bwMode="auto">
          <a:xfrm rot="7673685">
            <a:off x="8898234" y="1134718"/>
            <a:ext cx="2022190" cy="177943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Freeform 6"/>
          <p:cNvSpPr>
            <a:spLocks/>
          </p:cNvSpPr>
          <p:nvPr/>
        </p:nvSpPr>
        <p:spPr bwMode="auto">
          <a:xfrm rot="8242105">
            <a:off x="8885405" y="1123429"/>
            <a:ext cx="2047849" cy="180201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2" name="Freeform 6"/>
          <p:cNvSpPr>
            <a:spLocks/>
          </p:cNvSpPr>
          <p:nvPr/>
        </p:nvSpPr>
        <p:spPr bwMode="auto">
          <a:xfrm rot="8810526">
            <a:off x="8872575" y="1112139"/>
            <a:ext cx="2073507" cy="182459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3" name="组合 292"/>
          <p:cNvGrpSpPr/>
          <p:nvPr/>
        </p:nvGrpSpPr>
        <p:grpSpPr>
          <a:xfrm>
            <a:off x="8808430" y="1038999"/>
            <a:ext cx="2201798" cy="1970874"/>
            <a:chOff x="2869692" y="822608"/>
            <a:chExt cx="5805820" cy="5196909"/>
          </a:xfrm>
        </p:grpSpPr>
        <p:sp>
          <p:nvSpPr>
            <p:cNvPr id="301" name="Freeform 6"/>
            <p:cNvSpPr>
              <a:spLocks/>
            </p:cNvSpPr>
            <p:nvPr/>
          </p:nvSpPr>
          <p:spPr bwMode="auto">
            <a:xfrm rot="16200000">
              <a:off x="3884544" y="1759656"/>
              <a:ext cx="3776117" cy="332281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6"/>
            <p:cNvSpPr>
              <a:spLocks/>
            </p:cNvSpPr>
            <p:nvPr/>
          </p:nvSpPr>
          <p:spPr bwMode="auto">
            <a:xfrm rot="16768421">
              <a:off x="3850716" y="1729888"/>
              <a:ext cx="3843773" cy="338234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6"/>
            <p:cNvSpPr>
              <a:spLocks/>
            </p:cNvSpPr>
            <p:nvPr/>
          </p:nvSpPr>
          <p:spPr bwMode="auto">
            <a:xfrm rot="17336842">
              <a:off x="3816888" y="1700120"/>
              <a:ext cx="3911430" cy="344188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6"/>
            <p:cNvSpPr>
              <a:spLocks/>
            </p:cNvSpPr>
            <p:nvPr/>
          </p:nvSpPr>
          <p:spPr bwMode="auto">
            <a:xfrm rot="17905263">
              <a:off x="3783059" y="1670353"/>
              <a:ext cx="3979088" cy="3501418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6"/>
            <p:cNvSpPr>
              <a:spLocks/>
            </p:cNvSpPr>
            <p:nvPr/>
          </p:nvSpPr>
          <p:spPr bwMode="auto">
            <a:xfrm rot="18473684">
              <a:off x="3749230" y="1640585"/>
              <a:ext cx="4046744" cy="356095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6"/>
            <p:cNvSpPr>
              <a:spLocks/>
            </p:cNvSpPr>
            <p:nvPr/>
          </p:nvSpPr>
          <p:spPr bwMode="auto">
            <a:xfrm rot="19042105">
              <a:off x="3715401" y="1610819"/>
              <a:ext cx="4114402" cy="362048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6"/>
            <p:cNvSpPr>
              <a:spLocks/>
            </p:cNvSpPr>
            <p:nvPr/>
          </p:nvSpPr>
          <p:spPr bwMode="auto">
            <a:xfrm rot="19610526">
              <a:off x="3681574" y="1581051"/>
              <a:ext cx="4182058" cy="368002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6"/>
            <p:cNvSpPr>
              <a:spLocks/>
            </p:cNvSpPr>
            <p:nvPr/>
          </p:nvSpPr>
          <p:spPr bwMode="auto">
            <a:xfrm rot="20178947">
              <a:off x="3647745" y="1551284"/>
              <a:ext cx="4249715" cy="373955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6"/>
            <p:cNvSpPr>
              <a:spLocks/>
            </p:cNvSpPr>
            <p:nvPr/>
          </p:nvSpPr>
          <p:spPr bwMode="auto">
            <a:xfrm rot="20747368">
              <a:off x="3613916" y="1521516"/>
              <a:ext cx="4317371" cy="379909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6"/>
            <p:cNvSpPr>
              <a:spLocks/>
            </p:cNvSpPr>
            <p:nvPr/>
          </p:nvSpPr>
          <p:spPr bwMode="auto">
            <a:xfrm rot="21315790">
              <a:off x="3580088" y="1491749"/>
              <a:ext cx="4385029" cy="385862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6"/>
            <p:cNvSpPr>
              <a:spLocks/>
            </p:cNvSpPr>
            <p:nvPr/>
          </p:nvSpPr>
          <p:spPr bwMode="auto">
            <a:xfrm rot="284211">
              <a:off x="3546260" y="1461981"/>
              <a:ext cx="4452685" cy="391816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6"/>
            <p:cNvSpPr>
              <a:spLocks/>
            </p:cNvSpPr>
            <p:nvPr/>
          </p:nvSpPr>
          <p:spPr bwMode="auto">
            <a:xfrm rot="852632">
              <a:off x="3512432" y="1432214"/>
              <a:ext cx="4520342" cy="397769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6"/>
            <p:cNvSpPr>
              <a:spLocks/>
            </p:cNvSpPr>
            <p:nvPr/>
          </p:nvSpPr>
          <p:spPr bwMode="auto">
            <a:xfrm rot="1421053">
              <a:off x="3478603" y="1402446"/>
              <a:ext cx="4587998" cy="403723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6"/>
            <p:cNvSpPr>
              <a:spLocks/>
            </p:cNvSpPr>
            <p:nvPr/>
          </p:nvSpPr>
          <p:spPr bwMode="auto">
            <a:xfrm rot="1989474">
              <a:off x="3444774" y="1372680"/>
              <a:ext cx="4655655" cy="409676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6"/>
            <p:cNvSpPr>
              <a:spLocks/>
            </p:cNvSpPr>
            <p:nvPr/>
          </p:nvSpPr>
          <p:spPr bwMode="auto">
            <a:xfrm rot="2557895">
              <a:off x="3410947" y="1342912"/>
              <a:ext cx="4723312" cy="415630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6"/>
            <p:cNvSpPr>
              <a:spLocks/>
            </p:cNvSpPr>
            <p:nvPr/>
          </p:nvSpPr>
          <p:spPr bwMode="auto">
            <a:xfrm rot="3126316">
              <a:off x="3377119" y="1313144"/>
              <a:ext cx="4790968" cy="421583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6"/>
            <p:cNvSpPr>
              <a:spLocks/>
            </p:cNvSpPr>
            <p:nvPr/>
          </p:nvSpPr>
          <p:spPr bwMode="auto">
            <a:xfrm rot="3694737">
              <a:off x="3343290" y="1283376"/>
              <a:ext cx="4858624" cy="427537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6"/>
            <p:cNvSpPr>
              <a:spLocks/>
            </p:cNvSpPr>
            <p:nvPr/>
          </p:nvSpPr>
          <p:spPr bwMode="auto">
            <a:xfrm rot="4263158">
              <a:off x="3309461" y="1253610"/>
              <a:ext cx="4926282" cy="433490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6"/>
            <p:cNvSpPr>
              <a:spLocks/>
            </p:cNvSpPr>
            <p:nvPr/>
          </p:nvSpPr>
          <p:spPr bwMode="auto">
            <a:xfrm rot="4831579">
              <a:off x="3275634" y="1223842"/>
              <a:ext cx="4993938" cy="439444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6"/>
            <p:cNvSpPr>
              <a:spLocks/>
            </p:cNvSpPr>
            <p:nvPr/>
          </p:nvSpPr>
          <p:spPr bwMode="auto">
            <a:xfrm rot="5400000">
              <a:off x="3241805" y="1194075"/>
              <a:ext cx="5061595" cy="445397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6"/>
            <p:cNvSpPr>
              <a:spLocks/>
            </p:cNvSpPr>
            <p:nvPr/>
          </p:nvSpPr>
          <p:spPr bwMode="auto">
            <a:xfrm rot="5968422">
              <a:off x="3207976" y="1164307"/>
              <a:ext cx="5129251" cy="451351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6"/>
            <p:cNvSpPr>
              <a:spLocks/>
            </p:cNvSpPr>
            <p:nvPr/>
          </p:nvSpPr>
          <p:spPr bwMode="auto">
            <a:xfrm rot="6536842">
              <a:off x="3174148" y="1134539"/>
              <a:ext cx="5196909" cy="457304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6"/>
            <p:cNvSpPr>
              <a:spLocks/>
            </p:cNvSpPr>
            <p:nvPr/>
          </p:nvSpPr>
          <p:spPr bwMode="auto">
            <a:xfrm rot="9378948">
              <a:off x="3005005" y="985703"/>
              <a:ext cx="5535194" cy="487072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6"/>
            <p:cNvSpPr>
              <a:spLocks/>
            </p:cNvSpPr>
            <p:nvPr/>
          </p:nvSpPr>
          <p:spPr bwMode="auto">
            <a:xfrm rot="9947368">
              <a:off x="2971178" y="955934"/>
              <a:ext cx="5602850" cy="493025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6"/>
            <p:cNvSpPr>
              <a:spLocks/>
            </p:cNvSpPr>
            <p:nvPr/>
          </p:nvSpPr>
          <p:spPr bwMode="auto">
            <a:xfrm rot="10515789">
              <a:off x="2937349" y="926168"/>
              <a:ext cx="5670506" cy="498979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6"/>
            <p:cNvSpPr>
              <a:spLocks/>
            </p:cNvSpPr>
            <p:nvPr/>
          </p:nvSpPr>
          <p:spPr bwMode="auto">
            <a:xfrm rot="11084211">
              <a:off x="2903520" y="896400"/>
              <a:ext cx="5738163" cy="504932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6"/>
            <p:cNvSpPr>
              <a:spLocks/>
            </p:cNvSpPr>
            <p:nvPr/>
          </p:nvSpPr>
          <p:spPr bwMode="auto">
            <a:xfrm rot="11652632">
              <a:off x="2869692" y="866633"/>
              <a:ext cx="5805820" cy="510886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4" name="Freeform 6"/>
          <p:cNvSpPr>
            <a:spLocks/>
          </p:cNvSpPr>
          <p:nvPr/>
        </p:nvSpPr>
        <p:spPr bwMode="auto">
          <a:xfrm rot="12221052">
            <a:off x="8795601" y="1044406"/>
            <a:ext cx="2227456" cy="196006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Freeform 6"/>
          <p:cNvSpPr>
            <a:spLocks/>
          </p:cNvSpPr>
          <p:nvPr/>
        </p:nvSpPr>
        <p:spPr bwMode="auto">
          <a:xfrm rot="12789474">
            <a:off x="8782772" y="1033117"/>
            <a:ext cx="2253114" cy="198263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6" name="Freeform 6"/>
          <p:cNvSpPr>
            <a:spLocks/>
          </p:cNvSpPr>
          <p:nvPr/>
        </p:nvSpPr>
        <p:spPr bwMode="auto">
          <a:xfrm rot="13357896">
            <a:off x="8769943" y="1021828"/>
            <a:ext cx="2278772" cy="200521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Freeform 6"/>
          <p:cNvSpPr>
            <a:spLocks/>
          </p:cNvSpPr>
          <p:nvPr/>
        </p:nvSpPr>
        <p:spPr bwMode="auto">
          <a:xfrm rot="13926315">
            <a:off x="8757114" y="1010539"/>
            <a:ext cx="2304430" cy="202779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Freeform 6"/>
          <p:cNvSpPr>
            <a:spLocks/>
          </p:cNvSpPr>
          <p:nvPr/>
        </p:nvSpPr>
        <p:spPr bwMode="auto">
          <a:xfrm rot="14494737">
            <a:off x="8744285" y="999250"/>
            <a:ext cx="2330088" cy="205037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9" name="Freeform 6"/>
          <p:cNvSpPr>
            <a:spLocks/>
          </p:cNvSpPr>
          <p:nvPr/>
        </p:nvSpPr>
        <p:spPr bwMode="auto">
          <a:xfrm rot="15063159">
            <a:off x="8731456" y="987961"/>
            <a:ext cx="2355746" cy="20729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6"/>
          <p:cNvSpPr>
            <a:spLocks/>
          </p:cNvSpPr>
          <p:nvPr/>
        </p:nvSpPr>
        <p:spPr bwMode="auto">
          <a:xfrm rot="15631578">
            <a:off x="8718627" y="976672"/>
            <a:ext cx="2381404" cy="20955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Freeform 6"/>
          <p:cNvSpPr>
            <a:spLocks/>
          </p:cNvSpPr>
          <p:nvPr/>
        </p:nvSpPr>
        <p:spPr bwMode="auto">
          <a:xfrm rot="5400000">
            <a:off x="9767167" y="4944281"/>
            <a:ext cx="733782" cy="64569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Freeform 6"/>
          <p:cNvSpPr>
            <a:spLocks/>
          </p:cNvSpPr>
          <p:nvPr/>
        </p:nvSpPr>
        <p:spPr bwMode="auto">
          <a:xfrm rot="5400000">
            <a:off x="9725776" y="4907858"/>
            <a:ext cx="816566" cy="718542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Freeform 6"/>
          <p:cNvSpPr>
            <a:spLocks/>
          </p:cNvSpPr>
          <p:nvPr/>
        </p:nvSpPr>
        <p:spPr bwMode="auto">
          <a:xfrm rot="5400000">
            <a:off x="9684384" y="4871435"/>
            <a:ext cx="899350" cy="79138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Freeform 6"/>
          <p:cNvSpPr>
            <a:spLocks/>
          </p:cNvSpPr>
          <p:nvPr/>
        </p:nvSpPr>
        <p:spPr bwMode="auto">
          <a:xfrm rot="5400000">
            <a:off x="9642991" y="4835012"/>
            <a:ext cx="982135" cy="864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Freeform 6"/>
          <p:cNvSpPr>
            <a:spLocks/>
          </p:cNvSpPr>
          <p:nvPr/>
        </p:nvSpPr>
        <p:spPr bwMode="auto">
          <a:xfrm rot="5400000">
            <a:off x="9601599" y="4798588"/>
            <a:ext cx="1064919" cy="93708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Freeform 6"/>
          <p:cNvSpPr>
            <a:spLocks/>
          </p:cNvSpPr>
          <p:nvPr/>
        </p:nvSpPr>
        <p:spPr bwMode="auto">
          <a:xfrm rot="5400000">
            <a:off x="9560207" y="4762166"/>
            <a:ext cx="1147703" cy="100992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Freeform 6"/>
          <p:cNvSpPr>
            <a:spLocks/>
          </p:cNvSpPr>
          <p:nvPr/>
        </p:nvSpPr>
        <p:spPr bwMode="auto">
          <a:xfrm rot="5400000">
            <a:off x="9518815" y="4725742"/>
            <a:ext cx="1230487" cy="108277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Freeform 6"/>
          <p:cNvSpPr>
            <a:spLocks/>
          </p:cNvSpPr>
          <p:nvPr/>
        </p:nvSpPr>
        <p:spPr bwMode="auto">
          <a:xfrm rot="5400000">
            <a:off x="9477423" y="4689319"/>
            <a:ext cx="1313271" cy="115562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Freeform 6"/>
          <p:cNvSpPr>
            <a:spLocks/>
          </p:cNvSpPr>
          <p:nvPr/>
        </p:nvSpPr>
        <p:spPr bwMode="auto">
          <a:xfrm rot="5400000">
            <a:off x="9436030" y="4652895"/>
            <a:ext cx="1396055" cy="12284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Freeform 6"/>
          <p:cNvSpPr>
            <a:spLocks/>
          </p:cNvSpPr>
          <p:nvPr/>
        </p:nvSpPr>
        <p:spPr bwMode="auto">
          <a:xfrm rot="5400000">
            <a:off x="9394639" y="4616472"/>
            <a:ext cx="1478839" cy="130131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Freeform 6"/>
          <p:cNvSpPr>
            <a:spLocks/>
          </p:cNvSpPr>
          <p:nvPr/>
        </p:nvSpPr>
        <p:spPr bwMode="auto">
          <a:xfrm rot="5400000">
            <a:off x="9353247" y="4580050"/>
            <a:ext cx="1561624" cy="137415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6"/>
          <p:cNvSpPr>
            <a:spLocks/>
          </p:cNvSpPr>
          <p:nvPr/>
        </p:nvSpPr>
        <p:spPr bwMode="auto">
          <a:xfrm rot="5400000">
            <a:off x="9311854" y="4543626"/>
            <a:ext cx="1644408" cy="144700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6"/>
          <p:cNvSpPr>
            <a:spLocks/>
          </p:cNvSpPr>
          <p:nvPr/>
        </p:nvSpPr>
        <p:spPr bwMode="auto">
          <a:xfrm rot="5400000">
            <a:off x="9270463" y="4507203"/>
            <a:ext cx="1727192" cy="151985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Freeform 6"/>
          <p:cNvSpPr>
            <a:spLocks/>
          </p:cNvSpPr>
          <p:nvPr/>
        </p:nvSpPr>
        <p:spPr bwMode="auto">
          <a:xfrm rot="5400000">
            <a:off x="9229071" y="4470780"/>
            <a:ext cx="1809976" cy="159269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Freeform 6"/>
          <p:cNvSpPr>
            <a:spLocks/>
          </p:cNvSpPr>
          <p:nvPr/>
        </p:nvSpPr>
        <p:spPr bwMode="auto">
          <a:xfrm rot="5400000">
            <a:off x="9187678" y="4434356"/>
            <a:ext cx="1892760" cy="166554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Freeform 6"/>
          <p:cNvSpPr>
            <a:spLocks/>
          </p:cNvSpPr>
          <p:nvPr/>
        </p:nvSpPr>
        <p:spPr bwMode="auto">
          <a:xfrm rot="5400000">
            <a:off x="9146287" y="4397933"/>
            <a:ext cx="1975545" cy="173839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Freeform 6"/>
          <p:cNvSpPr>
            <a:spLocks/>
          </p:cNvSpPr>
          <p:nvPr/>
        </p:nvSpPr>
        <p:spPr bwMode="auto">
          <a:xfrm rot="5400000">
            <a:off x="9104895" y="4361510"/>
            <a:ext cx="2058328" cy="181123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Freeform 6"/>
          <p:cNvSpPr>
            <a:spLocks/>
          </p:cNvSpPr>
          <p:nvPr/>
        </p:nvSpPr>
        <p:spPr bwMode="auto">
          <a:xfrm rot="5400000">
            <a:off x="9063503" y="4325087"/>
            <a:ext cx="2141113" cy="188408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Freeform 6"/>
          <p:cNvSpPr>
            <a:spLocks/>
          </p:cNvSpPr>
          <p:nvPr/>
        </p:nvSpPr>
        <p:spPr bwMode="auto">
          <a:xfrm rot="5400000">
            <a:off x="9022111" y="4288664"/>
            <a:ext cx="2223897" cy="19569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Freeform 6"/>
          <p:cNvSpPr>
            <a:spLocks/>
          </p:cNvSpPr>
          <p:nvPr/>
        </p:nvSpPr>
        <p:spPr bwMode="auto">
          <a:xfrm rot="5400000">
            <a:off x="8980718" y="4252241"/>
            <a:ext cx="2306681" cy="202977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Freeform 6"/>
          <p:cNvSpPr>
            <a:spLocks/>
          </p:cNvSpPr>
          <p:nvPr/>
        </p:nvSpPr>
        <p:spPr bwMode="auto">
          <a:xfrm rot="5400000">
            <a:off x="8939326" y="4215818"/>
            <a:ext cx="2389465" cy="2102622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139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6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3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6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3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6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3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3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6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9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1" dur="3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6" dur="3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9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1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3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6" dur="3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9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1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4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6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9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1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4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3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4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6" dur="3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3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3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3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3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3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3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3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3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3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3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4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3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6" dur="3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9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1" dur="3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4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6" dur="3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9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1" dur="3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4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3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1" dur="3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6" dur="3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9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1" dur="3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4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6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9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1" dur="3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4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3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3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6" dur="3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9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1" dur="3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4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6" dur="3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9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1" dur="3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4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3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9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1" dur="3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3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3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6" dur="3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9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1" dur="3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4" dur="3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3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6" dur="3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9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1" dur="3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4" dur="3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3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3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3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3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3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3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3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6" dur="3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9" dur="3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0" dur="3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1" dur="3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4" dur="3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3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6" dur="3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9" dur="3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3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1" dur="3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4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6" dur="3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9" dur="3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3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1" dur="3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4" dur="3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3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6" dur="3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9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1" dur="3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4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5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6" dur="3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9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1" dur="3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4" dur="3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3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6" dur="3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2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0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5" dur="2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6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7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1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2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7" dur="2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8" dur="2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2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2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3" dur="2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4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5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9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6" dur="2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2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2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1" dur="2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2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7" dur="2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8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3" dur="2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4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9" dur="2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0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2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5" dur="2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6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1" dur="4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2" dur="4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3" dur="4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4" dur="4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7" dur="4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8" dur="4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9" dur="4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0" dur="4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3" dur="4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4" dur="4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4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4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4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4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4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2" dur="4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5" dur="4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4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7" dur="4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8" dur="4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1" dur="4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2" dur="4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3" dur="4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4" dur="4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7" dur="4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8" dur="4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9" dur="4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0" dur="4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3" dur="4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4" dur="4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4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4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4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4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4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2" dur="4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5" dur="4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4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7" dur="4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8" dur="4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1" dur="4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2" dur="4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3" dur="4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4" dur="4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7" dur="4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8" dur="4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9" dur="4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0" dur="4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3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6" dur="4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9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0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2" dur="4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5" dur="4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6" dur="4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7" dur="4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8" dur="4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1" dur="4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2" dur="4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3" dur="4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4" dur="4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7" dur="4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8" dur="4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9" dur="4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0" dur="4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3" dur="4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4" dur="4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4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6" dur="4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9" dur="4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0" dur="4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4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2" dur="4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5" dur="4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4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7" dur="4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8" dur="4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1" dur="4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2" dur="4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3" dur="4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4" dur="4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7" dur="4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8" dur="4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9" dur="4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0" dur="4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3" dur="4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4" dur="4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4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6" dur="4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9" dur="4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0" dur="4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4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2" dur="4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5" dur="4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6" dur="4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7" dur="4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8" dur="4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1" dur="4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2" dur="4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3" dur="4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4" dur="4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7" dur="4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8" dur="4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9" dur="4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0" dur="4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3" dur="4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4" dur="4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4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6" dur="4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9" dur="4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0" dur="4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4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2" dur="4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5" dur="4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6" dur="4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7" dur="4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8" dur="4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1" dur="4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2" dur="4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3" dur="4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4" dur="4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7" dur="4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8" dur="4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9" dur="4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0" dur="4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3" dur="4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4" dur="4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4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6" dur="4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9" dur="4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0" dur="4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1" dur="4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2" dur="4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5" dur="4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6" dur="4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7" dur="4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8" dur="4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1" dur="4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2" dur="4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3" dur="4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4" dur="4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7" dur="4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8" dur="4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9" dur="4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0" dur="4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3" dur="4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4" dur="4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5" dur="4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6" dur="4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9" dur="4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0" dur="4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1" dur="4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2" dur="4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5" dur="4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6" dur="4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7" dur="4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8" dur="4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1" dur="4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2" dur="4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3" dur="4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4" dur="4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7" dur="4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8" dur="4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9" dur="4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0" dur="4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3" dur="4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4" dur="4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5" dur="4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6" dur="4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9" dur="4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0" dur="4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1" dur="4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2" dur="4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5" dur="4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6" dur="4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7" dur="4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8" dur="4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1" dur="4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2" dur="4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3" dur="4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4" dur="4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7" dur="4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8" dur="4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9" dur="4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0" dur="4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3" dur="4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4" dur="4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5" dur="4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6" dur="4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9" dur="4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0" dur="4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1" dur="4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2" dur="4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5" dur="4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6" dur="4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7" dur="4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8" dur="4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1" dur="4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2" dur="4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3" dur="4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4" dur="4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7" dur="4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8" dur="4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9" dur="4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0" dur="4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3" dur="4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4" dur="4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5" dur="4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6" dur="4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9" dur="4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0" dur="4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1" dur="4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2" dur="4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5" dur="4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6" dur="4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7" dur="4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8" dur="4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1" dur="4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2" dur="4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3" dur="4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4" dur="4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7" dur="4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8" dur="4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9" dur="4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0" dur="4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3" dur="4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4" dur="4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5" dur="4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6" dur="4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9" dur="4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0" dur="4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1" dur="4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2" dur="4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5" dur="4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6" dur="4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7" dur="4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8" dur="4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1" dur="4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2" dur="4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3" dur="4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4" dur="4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7" dur="4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8" dur="4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9" dur="4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0" dur="4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3" dur="4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4" dur="4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5" dur="4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6" dur="4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9" dur="4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0" dur="4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1" dur="4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2" dur="4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5" dur="4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6" dur="4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7" dur="4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8" dur="4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1" dur="4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2" dur="4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3" dur="4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4" dur="4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7" dur="4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8" dur="4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9" dur="4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0" dur="4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3" dur="4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4" dur="4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5" dur="4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6" dur="4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9" dur="4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0" dur="4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1" dur="4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2" dur="4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5" dur="4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6" dur="4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7" dur="4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8" dur="4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1" dur="4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2" dur="4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3" dur="4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4" dur="4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7" dur="4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8" dur="4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9" dur="4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0" dur="4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3" dur="4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4" dur="4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5" dur="4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6" dur="4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9" dur="4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0" dur="4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1" dur="4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2" dur="4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5" dur="4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6" dur="4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7" dur="4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8" dur="4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1" dur="4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2" dur="4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3" dur="4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4" dur="4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7" dur="4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8" dur="4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9" dur="4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0" dur="4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3" dur="4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4" dur="4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5" dur="4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6" dur="4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9" dur="4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0" dur="4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1" dur="4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2" dur="4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5" dur="4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6" dur="4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7" dur="4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8" dur="4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1" dur="4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2" dur="4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3" dur="4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4" dur="4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7" dur="4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8" dur="4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9" dur="4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0" dur="4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3" dur="4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4" dur="4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5" dur="4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6" dur="4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9" dur="4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0" dur="4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1" dur="4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2" dur="4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5" dur="4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6" dur="4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7" dur="4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8" dur="4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1" dur="4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2" dur="4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3" dur="4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4" dur="4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7" dur="4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8" dur="4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9" dur="4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0" dur="4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3" dur="4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4" dur="4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5" dur="4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6" dur="4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9" dur="4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0" dur="4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1" dur="4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2" dur="4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5" dur="4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6" dur="4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7" dur="4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8" dur="4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1" dur="4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2" dur="4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3" dur="4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4" dur="4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7" dur="4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8" dur="4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9" dur="4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0" dur="4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3" dur="4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4" dur="4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5" dur="4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6" dur="4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9" dur="4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0" dur="4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1" dur="4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2" dur="4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5" dur="4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6" dur="4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7" dur="4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8" dur="4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1" dur="4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2" dur="4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3" dur="4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4" dur="4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7" dur="4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8" dur="4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9" dur="4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0" dur="4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3" dur="4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4" dur="4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5" dur="4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6" dur="4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9" dur="4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0" dur="4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1" dur="4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2" dur="4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5" dur="4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6" dur="4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7" dur="4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8" dur="4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1" dur="4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2" dur="4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3" dur="4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4" dur="4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7" dur="4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8" dur="4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9" dur="4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0" dur="4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3" dur="4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4" dur="4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5" dur="4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6" dur="4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9" dur="4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0" dur="4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1" dur="4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2" dur="4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5" dur="4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6" dur="4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7" dur="4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8" dur="4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1" dur="4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2" dur="4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3" dur="4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4" dur="4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7" dur="4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8" dur="4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9" dur="4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0" dur="4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3" dur="4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4" dur="4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5" dur="4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6" dur="4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9" dur="4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0" dur="4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1" dur="4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2" dur="4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5" dur="4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6" dur="4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7" dur="4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8" dur="4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1" dur="4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2" dur="4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3" dur="4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4" dur="4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7" dur="4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8" dur="4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9" dur="4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0" dur="4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3" dur="4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4" dur="4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5" dur="4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6" dur="4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9" dur="4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0" dur="4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1" dur="4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2" dur="4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5" dur="4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6" dur="4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7" dur="4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8" dur="4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1" dur="4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2" dur="4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3" dur="4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4" dur="4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7" dur="4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8" dur="4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9" dur="4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0" dur="4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3" dur="4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4" dur="4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5" dur="4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6" dur="4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9" dur="4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0" dur="4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1" dur="4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2" dur="4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5" dur="4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6" dur="4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7" dur="4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8" dur="4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1" dur="4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2" dur="4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3" dur="4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4" dur="4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7" dur="4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8" dur="4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9" dur="4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0" dur="4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3" dur="4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4" dur="4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5" dur="4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6" dur="4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9" dur="4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0" dur="4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1" dur="4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2" dur="4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5" dur="4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6" dur="4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7" dur="4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8" dur="4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1" dur="4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2" dur="4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3" dur="4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4" dur="4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7" dur="4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8" dur="4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9" dur="4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0" dur="4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3" dur="4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4" dur="4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5" dur="4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6" dur="4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9" dur="4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0" dur="4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1" dur="4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2" dur="4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5" dur="4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6" dur="4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7" dur="4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8" dur="4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1" dur="4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2" dur="4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3" dur="4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4" dur="4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7" dur="4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8" dur="4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9" dur="4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0" dur="4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3" dur="4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4" dur="4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5" dur="4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6" dur="4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9" dur="4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0" dur="4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1" dur="4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2" dur="4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5" dur="4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6" dur="4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7" dur="4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8" dur="4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1" dur="4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2" dur="4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3" dur="4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4" dur="4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7" dur="4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8" dur="4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9" dur="4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0" dur="4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3" dur="4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4" dur="4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5" dur="4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6" dur="4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9" dur="4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0" dur="4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1" dur="4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2" dur="4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5" dur="4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6" dur="4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7" dur="4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8" dur="4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1" dur="4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2" dur="4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3" dur="4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4" dur="4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7" dur="22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8" dur="22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9" dur="22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0" dur="225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3" dur="22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4" dur="22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5" dur="22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6" dur="225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9" dur="22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0" dur="22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1" dur="22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2" dur="225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5" dur="22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6" dur="22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7" dur="22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8" dur="225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1" dur="22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2" dur="22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3" dur="22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4" dur="225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7" dur="22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8" dur="22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9" dur="22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0" dur="225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3" dur="22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4" dur="22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5" dur="22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6" dur="225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9" dur="22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0" dur="22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1" dur="22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2" dur="225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5" dur="22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6" dur="22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7" dur="22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8" dur="22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1" dur="22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2" dur="22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3" dur="22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4" dur="225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7" dur="2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8" dur="2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9" dur="2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0" dur="225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3" dur="22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4" dur="22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5" dur="22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6" dur="225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9" dur="2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0" dur="2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1" dur="2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2" dur="22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5" dur="22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6" dur="22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7" dur="22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8" dur="225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1" dur="2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2" dur="2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3" dur="2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4" dur="225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7" dur="22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8" dur="22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9" dur="22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0" dur="225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3" dur="22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4" dur="22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5" dur="22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6" dur="225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9" dur="22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0" dur="22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1" dur="22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2" dur="225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5" dur="2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6" dur="2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7" dur="2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8" dur="22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1" dur="22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2" dur="22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3" dur="22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4" dur="225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7" dur="22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8" dur="22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9" dur="22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0" dur="225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9" grpId="0" animBg="1"/>
      <p:bldP spid="290" grpId="0" animBg="1"/>
      <p:bldP spid="291" grpId="0" animBg="1"/>
      <p:bldP spid="292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F0930"/>
            </a:gs>
            <a:gs pos="58000">
              <a:srgbClr val="180F3A"/>
            </a:gs>
            <a:gs pos="92000">
              <a:srgbClr val="4A113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161287" y="1019992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53000">
                      <a:srgbClr val="0F0B32"/>
                    </a:gs>
                    <a:gs pos="68000">
                      <a:srgbClr val="0F0C33">
                        <a:alpha val="33000"/>
                      </a:srgbClr>
                    </a:gs>
                    <a:gs pos="81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4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53000">
                    <a:srgbClr val="0F0B32"/>
                  </a:gs>
                  <a:gs pos="68000">
                    <a:srgbClr val="0F0C33">
                      <a:alpha val="33000"/>
                    </a:srgbClr>
                  </a:gs>
                  <a:gs pos="81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1244" y="6324514"/>
            <a:ext cx="903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78513" y="5587795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炸裂</a:t>
            </a:r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78513" y="5985960"/>
            <a:ext cx="4122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FOUR</a:t>
            </a:r>
            <a:endParaRPr lang="zh-CN" altLang="en-US" sz="1600" dirty="0">
              <a:solidFill>
                <a:schemeClr val="bg1"/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1801" y="194356"/>
            <a:ext cx="1381927" cy="756696"/>
            <a:chOff x="251801" y="194356"/>
            <a:chExt cx="1381927" cy="756696"/>
          </a:xfrm>
        </p:grpSpPr>
        <p:sp>
          <p:nvSpPr>
            <p:cNvPr id="15" name="文本框 14"/>
            <p:cNvSpPr txBox="1"/>
            <p:nvPr/>
          </p:nvSpPr>
          <p:spPr>
            <a:xfrm>
              <a:off x="278714" y="194356"/>
              <a:ext cx="1355014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过渡页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PART TWO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914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9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组合 365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367" name="文本框 366"/>
            <p:cNvSpPr txBox="1"/>
            <p:nvPr/>
          </p:nvSpPr>
          <p:spPr>
            <a:xfrm>
              <a:off x="278714" y="194356"/>
              <a:ext cx="2023052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368" name="文本框 367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369" name="直接连接符 368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0" name="等腰三角形 369"/>
          <p:cNvSpPr/>
          <p:nvPr/>
        </p:nvSpPr>
        <p:spPr>
          <a:xfrm>
            <a:off x="4254303" y="903427"/>
            <a:ext cx="3684876" cy="1663943"/>
          </a:xfrm>
          <a:prstGeom prst="triangle">
            <a:avLst/>
          </a:prstGeom>
          <a:gradFill>
            <a:gsLst>
              <a:gs pos="0">
                <a:srgbClr val="05DAE3">
                  <a:alpha val="40000"/>
                </a:srgbClr>
              </a:gs>
              <a:gs pos="69000">
                <a:srgbClr val="05DAE3">
                  <a:alpha val="0"/>
                </a:srgbClr>
              </a:gs>
              <a:gs pos="14000">
                <a:srgbClr val="05DAE3">
                  <a:alpha val="15000"/>
                </a:srgbClr>
              </a:gs>
            </a:gsLst>
            <a:lin ang="5400000" scaled="1"/>
          </a:gradFill>
          <a:ln>
            <a:gradFill>
              <a:gsLst>
                <a:gs pos="0">
                  <a:srgbClr val="05DAE3"/>
                </a:gs>
                <a:gs pos="83000">
                  <a:srgbClr val="05DAE3">
                    <a:alpha val="0"/>
                  </a:srgbClr>
                </a:gs>
                <a:gs pos="14000">
                  <a:srgbClr val="05DAE3"/>
                </a:gs>
              </a:gsLst>
              <a:lin ang="5400000" scaled="1"/>
            </a:gra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1" name="等腰三角形 370"/>
          <p:cNvSpPr/>
          <p:nvPr/>
        </p:nvSpPr>
        <p:spPr>
          <a:xfrm>
            <a:off x="2911929" y="449665"/>
            <a:ext cx="6406242" cy="2892802"/>
          </a:xfrm>
          <a:prstGeom prst="triangle">
            <a:avLst/>
          </a:prstGeom>
          <a:gradFill>
            <a:gsLst>
              <a:gs pos="0">
                <a:srgbClr val="05DAE3">
                  <a:alpha val="32000"/>
                </a:srgbClr>
              </a:gs>
              <a:gs pos="83000">
                <a:srgbClr val="05DAE3">
                  <a:alpha val="0"/>
                </a:srgbClr>
              </a:gs>
              <a:gs pos="14000">
                <a:srgbClr val="05DAE3">
                  <a:alpha val="16000"/>
                </a:srgbClr>
              </a:gs>
            </a:gsLst>
            <a:lin ang="5400000" scaled="1"/>
          </a:gradFill>
          <a:ln>
            <a:gradFill>
              <a:gsLst>
                <a:gs pos="0">
                  <a:srgbClr val="05DAE3"/>
                </a:gs>
                <a:gs pos="83000">
                  <a:srgbClr val="05DAE3">
                    <a:alpha val="0"/>
                  </a:srgbClr>
                </a:gs>
                <a:gs pos="14000">
                  <a:srgbClr val="05DAE3"/>
                </a:gs>
              </a:gsLst>
              <a:lin ang="5400000" scaled="1"/>
            </a:gra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8" name="文本框 427"/>
          <p:cNvSpPr txBox="1"/>
          <p:nvPr/>
        </p:nvSpPr>
        <p:spPr>
          <a:xfrm>
            <a:off x="346773" y="5955695"/>
            <a:ext cx="1151139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cxnSp>
        <p:nvCxnSpPr>
          <p:cNvPr id="431" name="直接连接符 430"/>
          <p:cNvCxnSpPr/>
          <p:nvPr/>
        </p:nvCxnSpPr>
        <p:spPr>
          <a:xfrm>
            <a:off x="740229" y="3279410"/>
            <a:ext cx="10914742" cy="0"/>
          </a:xfrm>
          <a:prstGeom prst="line">
            <a:avLst/>
          </a:prstGeom>
          <a:ln w="25400">
            <a:gradFill>
              <a:gsLst>
                <a:gs pos="0">
                  <a:srgbClr val="05DAE3">
                    <a:alpha val="0"/>
                  </a:srgbClr>
                </a:gs>
                <a:gs pos="4700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5" name="组合 444"/>
          <p:cNvGrpSpPr/>
          <p:nvPr/>
        </p:nvGrpSpPr>
        <p:grpSpPr>
          <a:xfrm>
            <a:off x="892811" y="2891831"/>
            <a:ext cx="775158" cy="775158"/>
            <a:chOff x="10725180" y="689552"/>
            <a:chExt cx="775158" cy="775158"/>
          </a:xfrm>
        </p:grpSpPr>
        <p:sp useBgFill="1">
          <p:nvSpPr>
            <p:cNvPr id="446" name="椭圆 445"/>
            <p:cNvSpPr/>
            <p:nvPr/>
          </p:nvSpPr>
          <p:spPr>
            <a:xfrm>
              <a:off x="10725180" y="689552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47" name="组合 446"/>
            <p:cNvGrpSpPr/>
            <p:nvPr/>
          </p:nvGrpSpPr>
          <p:grpSpPr>
            <a:xfrm>
              <a:off x="10964912" y="978269"/>
              <a:ext cx="261694" cy="299324"/>
              <a:chOff x="2351088" y="4405313"/>
              <a:chExt cx="242888" cy="277813"/>
            </a:xfrm>
          </p:grpSpPr>
          <p:sp>
            <p:nvSpPr>
              <p:cNvPr id="448" name="Freeform 214"/>
              <p:cNvSpPr>
                <a:spLocks/>
              </p:cNvSpPr>
              <p:nvPr/>
            </p:nvSpPr>
            <p:spPr bwMode="auto">
              <a:xfrm>
                <a:off x="2351088" y="4405313"/>
                <a:ext cx="242888" cy="128588"/>
              </a:xfrm>
              <a:custGeom>
                <a:avLst/>
                <a:gdLst>
                  <a:gd name="T0" fmla="*/ 232 w 251"/>
                  <a:gd name="T1" fmla="*/ 75 h 133"/>
                  <a:gd name="T2" fmla="*/ 232 w 251"/>
                  <a:gd name="T3" fmla="*/ 72 h 133"/>
                  <a:gd name="T4" fmla="*/ 186 w 251"/>
                  <a:gd name="T5" fmla="*/ 26 h 133"/>
                  <a:gd name="T6" fmla="*/ 163 w 251"/>
                  <a:gd name="T7" fmla="*/ 32 h 133"/>
                  <a:gd name="T8" fmla="*/ 111 w 251"/>
                  <a:gd name="T9" fmla="*/ 0 h 133"/>
                  <a:gd name="T10" fmla="*/ 60 w 251"/>
                  <a:gd name="T11" fmla="*/ 33 h 133"/>
                  <a:gd name="T12" fmla="*/ 44 w 251"/>
                  <a:gd name="T13" fmla="*/ 27 h 133"/>
                  <a:gd name="T14" fmla="*/ 17 w 251"/>
                  <a:gd name="T15" fmla="*/ 53 h 133"/>
                  <a:gd name="T16" fmla="*/ 19 w 251"/>
                  <a:gd name="T17" fmla="*/ 61 h 133"/>
                  <a:gd name="T18" fmla="*/ 0 w 251"/>
                  <a:gd name="T19" fmla="*/ 95 h 133"/>
                  <a:gd name="T20" fmla="*/ 38 w 251"/>
                  <a:gd name="T21" fmla="*/ 133 h 133"/>
                  <a:gd name="T22" fmla="*/ 38 w 251"/>
                  <a:gd name="T23" fmla="*/ 133 h 133"/>
                  <a:gd name="T24" fmla="*/ 38 w 251"/>
                  <a:gd name="T25" fmla="*/ 133 h 133"/>
                  <a:gd name="T26" fmla="*/ 38 w 251"/>
                  <a:gd name="T27" fmla="*/ 133 h 133"/>
                  <a:gd name="T28" fmla="*/ 38 w 251"/>
                  <a:gd name="T29" fmla="*/ 133 h 133"/>
                  <a:gd name="T30" fmla="*/ 218 w 251"/>
                  <a:gd name="T31" fmla="*/ 133 h 133"/>
                  <a:gd name="T32" fmla="*/ 220 w 251"/>
                  <a:gd name="T33" fmla="*/ 133 h 133"/>
                  <a:gd name="T34" fmla="*/ 251 w 251"/>
                  <a:gd name="T35" fmla="*/ 103 h 133"/>
                  <a:gd name="T36" fmla="*/ 232 w 251"/>
                  <a:gd name="T37" fmla="*/ 7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133">
                    <a:moveTo>
                      <a:pt x="232" y="75"/>
                    </a:moveTo>
                    <a:cubicBezTo>
                      <a:pt x="232" y="74"/>
                      <a:pt x="232" y="73"/>
                      <a:pt x="232" y="72"/>
                    </a:cubicBezTo>
                    <a:cubicBezTo>
                      <a:pt x="232" y="47"/>
                      <a:pt x="211" y="26"/>
                      <a:pt x="186" y="26"/>
                    </a:cubicBezTo>
                    <a:cubicBezTo>
                      <a:pt x="177" y="26"/>
                      <a:pt x="170" y="28"/>
                      <a:pt x="163" y="32"/>
                    </a:cubicBezTo>
                    <a:cubicBezTo>
                      <a:pt x="154" y="13"/>
                      <a:pt x="134" y="0"/>
                      <a:pt x="111" y="0"/>
                    </a:cubicBezTo>
                    <a:cubicBezTo>
                      <a:pt x="89" y="0"/>
                      <a:pt x="69" y="13"/>
                      <a:pt x="60" y="33"/>
                    </a:cubicBezTo>
                    <a:cubicBezTo>
                      <a:pt x="55" y="29"/>
                      <a:pt x="50" y="27"/>
                      <a:pt x="44" y="27"/>
                    </a:cubicBezTo>
                    <a:cubicBezTo>
                      <a:pt x="29" y="27"/>
                      <a:pt x="17" y="39"/>
                      <a:pt x="17" y="53"/>
                    </a:cubicBezTo>
                    <a:cubicBezTo>
                      <a:pt x="17" y="56"/>
                      <a:pt x="18" y="59"/>
                      <a:pt x="19" y="61"/>
                    </a:cubicBezTo>
                    <a:cubicBezTo>
                      <a:pt x="7" y="68"/>
                      <a:pt x="0" y="80"/>
                      <a:pt x="0" y="95"/>
                    </a:cubicBezTo>
                    <a:cubicBezTo>
                      <a:pt x="0" y="116"/>
                      <a:pt x="17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218" y="133"/>
                      <a:pt x="218" y="133"/>
                      <a:pt x="218" y="133"/>
                    </a:cubicBezTo>
                    <a:cubicBezTo>
                      <a:pt x="219" y="133"/>
                      <a:pt x="219" y="133"/>
                      <a:pt x="220" y="133"/>
                    </a:cubicBezTo>
                    <a:cubicBezTo>
                      <a:pt x="237" y="133"/>
                      <a:pt x="251" y="120"/>
                      <a:pt x="251" y="103"/>
                    </a:cubicBezTo>
                    <a:cubicBezTo>
                      <a:pt x="251" y="90"/>
                      <a:pt x="243" y="79"/>
                      <a:pt x="232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449" name="Freeform 215"/>
              <p:cNvSpPr>
                <a:spLocks/>
              </p:cNvSpPr>
              <p:nvPr/>
            </p:nvSpPr>
            <p:spPr bwMode="auto">
              <a:xfrm>
                <a:off x="2466975" y="4541838"/>
                <a:ext cx="93663" cy="141288"/>
              </a:xfrm>
              <a:custGeom>
                <a:avLst/>
                <a:gdLst>
                  <a:gd name="T0" fmla="*/ 51 w 59"/>
                  <a:gd name="T1" fmla="*/ 47 h 89"/>
                  <a:gd name="T2" fmla="*/ 0 w 59"/>
                  <a:gd name="T3" fmla="*/ 0 h 89"/>
                  <a:gd name="T4" fmla="*/ 21 w 59"/>
                  <a:gd name="T5" fmla="*/ 37 h 89"/>
                  <a:gd name="T6" fmla="*/ 4 w 59"/>
                  <a:gd name="T7" fmla="*/ 37 h 89"/>
                  <a:gd name="T8" fmla="*/ 59 w 59"/>
                  <a:gd name="T9" fmla="*/ 89 h 89"/>
                  <a:gd name="T10" fmla="*/ 34 w 59"/>
                  <a:gd name="T11" fmla="*/ 47 h 89"/>
                  <a:gd name="T12" fmla="*/ 51 w 59"/>
                  <a:gd name="T1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9">
                    <a:moveTo>
                      <a:pt x="51" y="47"/>
                    </a:moveTo>
                    <a:lnTo>
                      <a:pt x="0" y="0"/>
                    </a:lnTo>
                    <a:lnTo>
                      <a:pt x="21" y="37"/>
                    </a:lnTo>
                    <a:lnTo>
                      <a:pt x="4" y="37"/>
                    </a:lnTo>
                    <a:lnTo>
                      <a:pt x="59" y="89"/>
                    </a:lnTo>
                    <a:lnTo>
                      <a:pt x="34" y="47"/>
                    </a:lnTo>
                    <a:lnTo>
                      <a:pt x="51" y="47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216"/>
              <p:cNvSpPr>
                <a:spLocks/>
              </p:cNvSpPr>
              <p:nvPr/>
            </p:nvSpPr>
            <p:spPr bwMode="auto">
              <a:xfrm>
                <a:off x="2413000" y="4557713"/>
                <a:ext cx="49213" cy="74613"/>
              </a:xfrm>
              <a:custGeom>
                <a:avLst/>
                <a:gdLst>
                  <a:gd name="T0" fmla="*/ 26 w 31"/>
                  <a:gd name="T1" fmla="*/ 25 h 47"/>
                  <a:gd name="T2" fmla="*/ 0 w 31"/>
                  <a:gd name="T3" fmla="*/ 0 h 47"/>
                  <a:gd name="T4" fmla="*/ 11 w 31"/>
                  <a:gd name="T5" fmla="*/ 20 h 47"/>
                  <a:gd name="T6" fmla="*/ 2 w 31"/>
                  <a:gd name="T7" fmla="*/ 20 h 47"/>
                  <a:gd name="T8" fmla="*/ 31 w 31"/>
                  <a:gd name="T9" fmla="*/ 47 h 47"/>
                  <a:gd name="T10" fmla="*/ 17 w 31"/>
                  <a:gd name="T11" fmla="*/ 25 h 47"/>
                  <a:gd name="T12" fmla="*/ 26 w 31"/>
                  <a:gd name="T1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7">
                    <a:moveTo>
                      <a:pt x="26" y="25"/>
                    </a:moveTo>
                    <a:lnTo>
                      <a:pt x="0" y="0"/>
                    </a:lnTo>
                    <a:lnTo>
                      <a:pt x="11" y="20"/>
                    </a:lnTo>
                    <a:lnTo>
                      <a:pt x="2" y="20"/>
                    </a:lnTo>
                    <a:lnTo>
                      <a:pt x="31" y="47"/>
                    </a:lnTo>
                    <a:lnTo>
                      <a:pt x="17" y="25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300616" y="2891831"/>
            <a:ext cx="775158" cy="775158"/>
            <a:chOff x="3300616" y="2891831"/>
            <a:chExt cx="775158" cy="775158"/>
          </a:xfrm>
        </p:grpSpPr>
        <p:sp useBgFill="1">
          <p:nvSpPr>
            <p:cNvPr id="452" name="椭圆 451"/>
            <p:cNvSpPr/>
            <p:nvPr/>
          </p:nvSpPr>
          <p:spPr>
            <a:xfrm>
              <a:off x="3300616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80" name="组合 479"/>
            <p:cNvGrpSpPr/>
            <p:nvPr/>
          </p:nvGrpSpPr>
          <p:grpSpPr>
            <a:xfrm>
              <a:off x="3527219" y="3132590"/>
              <a:ext cx="321952" cy="320784"/>
              <a:chOff x="3527219" y="3132590"/>
              <a:chExt cx="321952" cy="320784"/>
            </a:xfrm>
            <a:solidFill>
              <a:schemeClr val="bg1"/>
            </a:solidFill>
          </p:grpSpPr>
          <p:sp>
            <p:nvSpPr>
              <p:cNvPr id="477" name="Freeform 9"/>
              <p:cNvSpPr>
                <a:spLocks noEditPoints="1"/>
              </p:cNvSpPr>
              <p:nvPr/>
            </p:nvSpPr>
            <p:spPr bwMode="auto">
              <a:xfrm>
                <a:off x="3570568" y="3132590"/>
                <a:ext cx="235253" cy="320784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10"/>
              <p:cNvSpPr>
                <a:spLocks noEditPoints="1"/>
              </p:cNvSpPr>
              <p:nvPr/>
            </p:nvSpPr>
            <p:spPr bwMode="auto">
              <a:xfrm>
                <a:off x="3527219" y="3163768"/>
                <a:ext cx="321952" cy="170229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11"/>
              <p:cNvSpPr>
                <a:spLocks/>
              </p:cNvSpPr>
              <p:nvPr/>
            </p:nvSpPr>
            <p:spPr bwMode="auto">
              <a:xfrm>
                <a:off x="3630590" y="3200282"/>
                <a:ext cx="115376" cy="11554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708421" y="2891831"/>
            <a:ext cx="775158" cy="775158"/>
            <a:chOff x="5708421" y="2891831"/>
            <a:chExt cx="775158" cy="775158"/>
          </a:xfrm>
        </p:grpSpPr>
        <p:sp useBgFill="1">
          <p:nvSpPr>
            <p:cNvPr id="458" name="椭圆 457"/>
            <p:cNvSpPr/>
            <p:nvPr/>
          </p:nvSpPr>
          <p:spPr>
            <a:xfrm>
              <a:off x="5708421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84" name="组合 483"/>
            <p:cNvGrpSpPr/>
            <p:nvPr/>
          </p:nvGrpSpPr>
          <p:grpSpPr>
            <a:xfrm>
              <a:off x="5939063" y="3182783"/>
              <a:ext cx="313874" cy="267068"/>
              <a:chOff x="5185149" y="3757773"/>
              <a:chExt cx="667095" cy="567616"/>
            </a:xfrm>
          </p:grpSpPr>
          <p:sp>
            <p:nvSpPr>
              <p:cNvPr id="482" name="Freeform 16"/>
              <p:cNvSpPr>
                <a:spLocks noEditPoints="1"/>
              </p:cNvSpPr>
              <p:nvPr/>
            </p:nvSpPr>
            <p:spPr bwMode="auto">
              <a:xfrm>
                <a:off x="5185149" y="3757773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17"/>
              <p:cNvSpPr>
                <a:spLocks noEditPoints="1"/>
              </p:cNvSpPr>
              <p:nvPr/>
            </p:nvSpPr>
            <p:spPr bwMode="auto">
              <a:xfrm>
                <a:off x="5256832" y="3757773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8116226" y="2891831"/>
            <a:ext cx="775158" cy="775158"/>
            <a:chOff x="8116226" y="2891831"/>
            <a:chExt cx="775158" cy="775158"/>
          </a:xfrm>
        </p:grpSpPr>
        <p:sp useBgFill="1">
          <p:nvSpPr>
            <p:cNvPr id="464" name="椭圆 463"/>
            <p:cNvSpPr/>
            <p:nvPr/>
          </p:nvSpPr>
          <p:spPr>
            <a:xfrm>
              <a:off x="8116226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85" name="组合 484"/>
            <p:cNvGrpSpPr/>
            <p:nvPr/>
          </p:nvGrpSpPr>
          <p:grpSpPr>
            <a:xfrm>
              <a:off x="8385089" y="3093666"/>
              <a:ext cx="275532" cy="359708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486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0524032" y="2891831"/>
            <a:ext cx="775158" cy="775158"/>
            <a:chOff x="10524032" y="2891831"/>
            <a:chExt cx="775158" cy="775158"/>
          </a:xfrm>
        </p:grpSpPr>
        <p:sp useBgFill="1">
          <p:nvSpPr>
            <p:cNvPr id="470" name="椭圆 469"/>
            <p:cNvSpPr/>
            <p:nvPr/>
          </p:nvSpPr>
          <p:spPr>
            <a:xfrm>
              <a:off x="10524032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88" name="组合 487"/>
            <p:cNvGrpSpPr/>
            <p:nvPr/>
          </p:nvGrpSpPr>
          <p:grpSpPr>
            <a:xfrm>
              <a:off x="10748026" y="3114973"/>
              <a:ext cx="346218" cy="328874"/>
              <a:chOff x="5099014" y="3772690"/>
              <a:chExt cx="591389" cy="561764"/>
            </a:xfrm>
          </p:grpSpPr>
          <p:sp>
            <p:nvSpPr>
              <p:cNvPr id="489" name="Freeform 14"/>
              <p:cNvSpPr>
                <a:spLocks/>
              </p:cNvSpPr>
              <p:nvPr/>
            </p:nvSpPr>
            <p:spPr bwMode="auto">
              <a:xfrm>
                <a:off x="5099014" y="3772690"/>
                <a:ext cx="591389" cy="561764"/>
              </a:xfrm>
              <a:custGeom>
                <a:avLst/>
                <a:gdLst>
                  <a:gd name="T0" fmla="*/ 359 w 684"/>
                  <a:gd name="T1" fmla="*/ 57 h 650"/>
                  <a:gd name="T2" fmla="*/ 331 w 684"/>
                  <a:gd name="T3" fmla="*/ 28 h 650"/>
                  <a:gd name="T4" fmla="*/ 360 w 684"/>
                  <a:gd name="T5" fmla="*/ 0 h 650"/>
                  <a:gd name="T6" fmla="*/ 360 w 684"/>
                  <a:gd name="T7" fmla="*/ 0 h 650"/>
                  <a:gd name="T8" fmla="*/ 360 w 684"/>
                  <a:gd name="T9" fmla="*/ 0 h 650"/>
                  <a:gd name="T10" fmla="*/ 360 w 684"/>
                  <a:gd name="T11" fmla="*/ 0 h 650"/>
                  <a:gd name="T12" fmla="*/ 361 w 684"/>
                  <a:gd name="T13" fmla="*/ 0 h 650"/>
                  <a:gd name="T14" fmla="*/ 361 w 684"/>
                  <a:gd name="T15" fmla="*/ 0 h 650"/>
                  <a:gd name="T16" fmla="*/ 589 w 684"/>
                  <a:gd name="T17" fmla="*/ 95 h 650"/>
                  <a:gd name="T18" fmla="*/ 684 w 684"/>
                  <a:gd name="T19" fmla="*/ 325 h 650"/>
                  <a:gd name="T20" fmla="*/ 589 w 684"/>
                  <a:gd name="T21" fmla="*/ 554 h 650"/>
                  <a:gd name="T22" fmla="*/ 359 w 684"/>
                  <a:gd name="T23" fmla="*/ 650 h 650"/>
                  <a:gd name="T24" fmla="*/ 130 w 684"/>
                  <a:gd name="T25" fmla="*/ 554 h 650"/>
                  <a:gd name="T26" fmla="*/ 34 w 684"/>
                  <a:gd name="T27" fmla="*/ 325 h 650"/>
                  <a:gd name="T28" fmla="*/ 43 w 684"/>
                  <a:gd name="T29" fmla="*/ 253 h 650"/>
                  <a:gd name="T30" fmla="*/ 56 w 684"/>
                  <a:gd name="T31" fmla="*/ 210 h 650"/>
                  <a:gd name="T32" fmla="*/ 15 w 684"/>
                  <a:gd name="T33" fmla="*/ 193 h 650"/>
                  <a:gd name="T34" fmla="*/ 5 w 684"/>
                  <a:gd name="T35" fmla="*/ 187 h 650"/>
                  <a:gd name="T36" fmla="*/ 1 w 684"/>
                  <a:gd name="T37" fmla="*/ 176 h 650"/>
                  <a:gd name="T38" fmla="*/ 2 w 684"/>
                  <a:gd name="T39" fmla="*/ 165 h 650"/>
                  <a:gd name="T40" fmla="*/ 9 w 684"/>
                  <a:gd name="T41" fmla="*/ 155 h 650"/>
                  <a:gd name="T42" fmla="*/ 124 w 684"/>
                  <a:gd name="T43" fmla="*/ 66 h 650"/>
                  <a:gd name="T44" fmla="*/ 134 w 684"/>
                  <a:gd name="T45" fmla="*/ 61 h 650"/>
                  <a:gd name="T46" fmla="*/ 146 w 684"/>
                  <a:gd name="T47" fmla="*/ 63 h 650"/>
                  <a:gd name="T48" fmla="*/ 155 w 684"/>
                  <a:gd name="T49" fmla="*/ 70 h 650"/>
                  <a:gd name="T50" fmla="*/ 159 w 684"/>
                  <a:gd name="T51" fmla="*/ 80 h 650"/>
                  <a:gd name="T52" fmla="*/ 180 w 684"/>
                  <a:gd name="T53" fmla="*/ 224 h 650"/>
                  <a:gd name="T54" fmla="*/ 178 w 684"/>
                  <a:gd name="T55" fmla="*/ 236 h 650"/>
                  <a:gd name="T56" fmla="*/ 171 w 684"/>
                  <a:gd name="T57" fmla="*/ 245 h 650"/>
                  <a:gd name="T58" fmla="*/ 161 w 684"/>
                  <a:gd name="T59" fmla="*/ 249 h 650"/>
                  <a:gd name="T60" fmla="*/ 149 w 684"/>
                  <a:gd name="T61" fmla="*/ 248 h 650"/>
                  <a:gd name="T62" fmla="*/ 108 w 684"/>
                  <a:gd name="T63" fmla="*/ 231 h 650"/>
                  <a:gd name="T64" fmla="*/ 98 w 684"/>
                  <a:gd name="T65" fmla="*/ 266 h 650"/>
                  <a:gd name="T66" fmla="*/ 92 w 684"/>
                  <a:gd name="T67" fmla="*/ 325 h 650"/>
                  <a:gd name="T68" fmla="*/ 170 w 684"/>
                  <a:gd name="T69" fmla="*/ 514 h 650"/>
                  <a:gd name="T70" fmla="*/ 359 w 684"/>
                  <a:gd name="T71" fmla="*/ 592 h 650"/>
                  <a:gd name="T72" fmla="*/ 549 w 684"/>
                  <a:gd name="T73" fmla="*/ 514 h 650"/>
                  <a:gd name="T74" fmla="*/ 627 w 684"/>
                  <a:gd name="T75" fmla="*/ 325 h 650"/>
                  <a:gd name="T76" fmla="*/ 549 w 684"/>
                  <a:gd name="T77" fmla="*/ 136 h 650"/>
                  <a:gd name="T78" fmla="*/ 360 w 684"/>
                  <a:gd name="T79" fmla="*/ 57 h 650"/>
                  <a:gd name="T80" fmla="*/ 360 w 684"/>
                  <a:gd name="T81" fmla="*/ 57 h 650"/>
                  <a:gd name="T82" fmla="*/ 360 w 684"/>
                  <a:gd name="T83" fmla="*/ 57 h 650"/>
                  <a:gd name="T84" fmla="*/ 360 w 684"/>
                  <a:gd name="T85" fmla="*/ 57 h 650"/>
                  <a:gd name="T86" fmla="*/ 359 w 684"/>
                  <a:gd name="T87" fmla="*/ 5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4" h="650">
                    <a:moveTo>
                      <a:pt x="359" y="57"/>
                    </a:moveTo>
                    <a:cubicBezTo>
                      <a:pt x="343" y="57"/>
                      <a:pt x="331" y="44"/>
                      <a:pt x="331" y="28"/>
                    </a:cubicBezTo>
                    <a:cubicBezTo>
                      <a:pt x="331" y="13"/>
                      <a:pt x="344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450" y="0"/>
                      <a:pt x="531" y="37"/>
                      <a:pt x="589" y="95"/>
                    </a:cubicBezTo>
                    <a:cubicBezTo>
                      <a:pt x="648" y="154"/>
                      <a:pt x="684" y="235"/>
                      <a:pt x="684" y="325"/>
                    </a:cubicBezTo>
                    <a:cubicBezTo>
                      <a:pt x="684" y="414"/>
                      <a:pt x="648" y="496"/>
                      <a:pt x="589" y="554"/>
                    </a:cubicBezTo>
                    <a:cubicBezTo>
                      <a:pt x="530" y="613"/>
                      <a:pt x="449" y="650"/>
                      <a:pt x="359" y="650"/>
                    </a:cubicBezTo>
                    <a:cubicBezTo>
                      <a:pt x="270" y="650"/>
                      <a:pt x="188" y="613"/>
                      <a:pt x="130" y="554"/>
                    </a:cubicBezTo>
                    <a:cubicBezTo>
                      <a:pt x="71" y="496"/>
                      <a:pt x="34" y="414"/>
                      <a:pt x="34" y="325"/>
                    </a:cubicBezTo>
                    <a:cubicBezTo>
                      <a:pt x="34" y="301"/>
                      <a:pt x="37" y="277"/>
                      <a:pt x="43" y="253"/>
                    </a:cubicBezTo>
                    <a:cubicBezTo>
                      <a:pt x="46" y="238"/>
                      <a:pt x="50" y="224"/>
                      <a:pt x="56" y="210"/>
                    </a:cubicBezTo>
                    <a:cubicBezTo>
                      <a:pt x="15" y="193"/>
                      <a:pt x="15" y="193"/>
                      <a:pt x="15" y="193"/>
                    </a:cubicBezTo>
                    <a:cubicBezTo>
                      <a:pt x="11" y="192"/>
                      <a:pt x="8" y="190"/>
                      <a:pt x="5" y="187"/>
                    </a:cubicBezTo>
                    <a:cubicBezTo>
                      <a:pt x="3" y="183"/>
                      <a:pt x="1" y="180"/>
                      <a:pt x="1" y="176"/>
                    </a:cubicBezTo>
                    <a:cubicBezTo>
                      <a:pt x="0" y="172"/>
                      <a:pt x="1" y="168"/>
                      <a:pt x="2" y="165"/>
                    </a:cubicBezTo>
                    <a:cubicBezTo>
                      <a:pt x="4" y="161"/>
                      <a:pt x="6" y="158"/>
                      <a:pt x="9" y="155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7" y="63"/>
                      <a:pt x="131" y="62"/>
                      <a:pt x="134" y="61"/>
                    </a:cubicBezTo>
                    <a:cubicBezTo>
                      <a:pt x="138" y="61"/>
                      <a:pt x="142" y="61"/>
                      <a:pt x="146" y="63"/>
                    </a:cubicBezTo>
                    <a:cubicBezTo>
                      <a:pt x="149" y="64"/>
                      <a:pt x="153" y="67"/>
                      <a:pt x="155" y="70"/>
                    </a:cubicBezTo>
                    <a:cubicBezTo>
                      <a:pt x="157" y="73"/>
                      <a:pt x="159" y="76"/>
                      <a:pt x="159" y="80"/>
                    </a:cubicBezTo>
                    <a:cubicBezTo>
                      <a:pt x="180" y="224"/>
                      <a:pt x="180" y="224"/>
                      <a:pt x="180" y="224"/>
                    </a:cubicBezTo>
                    <a:cubicBezTo>
                      <a:pt x="180" y="228"/>
                      <a:pt x="180" y="232"/>
                      <a:pt x="178" y="236"/>
                    </a:cubicBezTo>
                    <a:cubicBezTo>
                      <a:pt x="177" y="239"/>
                      <a:pt x="175" y="242"/>
                      <a:pt x="171" y="245"/>
                    </a:cubicBezTo>
                    <a:cubicBezTo>
                      <a:pt x="168" y="247"/>
                      <a:pt x="165" y="249"/>
                      <a:pt x="161" y="249"/>
                    </a:cubicBezTo>
                    <a:cubicBezTo>
                      <a:pt x="157" y="250"/>
                      <a:pt x="153" y="249"/>
                      <a:pt x="149" y="248"/>
                    </a:cubicBezTo>
                    <a:cubicBezTo>
                      <a:pt x="108" y="231"/>
                      <a:pt x="108" y="231"/>
                      <a:pt x="108" y="231"/>
                    </a:cubicBezTo>
                    <a:cubicBezTo>
                      <a:pt x="104" y="243"/>
                      <a:pt x="101" y="254"/>
                      <a:pt x="98" y="266"/>
                    </a:cubicBezTo>
                    <a:cubicBezTo>
                      <a:pt x="94" y="285"/>
                      <a:pt x="92" y="305"/>
                      <a:pt x="92" y="325"/>
                    </a:cubicBezTo>
                    <a:cubicBezTo>
                      <a:pt x="92" y="399"/>
                      <a:pt x="122" y="466"/>
                      <a:pt x="170" y="514"/>
                    </a:cubicBezTo>
                    <a:cubicBezTo>
                      <a:pt x="219" y="562"/>
                      <a:pt x="285" y="592"/>
                      <a:pt x="359" y="592"/>
                    </a:cubicBezTo>
                    <a:cubicBezTo>
                      <a:pt x="433" y="592"/>
                      <a:pt x="500" y="562"/>
                      <a:pt x="549" y="514"/>
                    </a:cubicBezTo>
                    <a:cubicBezTo>
                      <a:pt x="597" y="466"/>
                      <a:pt x="627" y="399"/>
                      <a:pt x="627" y="325"/>
                    </a:cubicBezTo>
                    <a:cubicBezTo>
                      <a:pt x="627" y="251"/>
                      <a:pt x="597" y="184"/>
                      <a:pt x="549" y="136"/>
                    </a:cubicBezTo>
                    <a:cubicBezTo>
                      <a:pt x="501" y="87"/>
                      <a:pt x="434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59" y="57"/>
                      <a:pt x="359" y="57"/>
                      <a:pt x="359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15"/>
              <p:cNvSpPr>
                <a:spLocks noEditPoints="1"/>
              </p:cNvSpPr>
              <p:nvPr/>
            </p:nvSpPr>
            <p:spPr bwMode="auto">
              <a:xfrm>
                <a:off x="5268348" y="3850225"/>
                <a:ext cx="217976" cy="344885"/>
              </a:xfrm>
              <a:custGeom>
                <a:avLst/>
                <a:gdLst>
                  <a:gd name="T0" fmla="*/ 51 w 252"/>
                  <a:gd name="T1" fmla="*/ 388 h 399"/>
                  <a:gd name="T2" fmla="*/ 11 w 252"/>
                  <a:gd name="T3" fmla="*/ 388 h 399"/>
                  <a:gd name="T4" fmla="*/ 11 w 252"/>
                  <a:gd name="T5" fmla="*/ 347 h 399"/>
                  <a:gd name="T6" fmla="*/ 84 w 252"/>
                  <a:gd name="T7" fmla="*/ 274 h 399"/>
                  <a:gd name="T8" fmla="*/ 75 w 252"/>
                  <a:gd name="T9" fmla="*/ 235 h 399"/>
                  <a:gd name="T10" fmla="*/ 101 w 252"/>
                  <a:gd name="T11" fmla="*/ 172 h 399"/>
                  <a:gd name="T12" fmla="*/ 144 w 252"/>
                  <a:gd name="T13" fmla="*/ 149 h 399"/>
                  <a:gd name="T14" fmla="*/ 144 w 252"/>
                  <a:gd name="T15" fmla="*/ 19 h 399"/>
                  <a:gd name="T16" fmla="*/ 163 w 252"/>
                  <a:gd name="T17" fmla="*/ 0 h 399"/>
                  <a:gd name="T18" fmla="*/ 183 w 252"/>
                  <a:gd name="T19" fmla="*/ 19 h 399"/>
                  <a:gd name="T20" fmla="*/ 183 w 252"/>
                  <a:gd name="T21" fmla="*/ 149 h 399"/>
                  <a:gd name="T22" fmla="*/ 226 w 252"/>
                  <a:gd name="T23" fmla="*/ 172 h 399"/>
                  <a:gd name="T24" fmla="*/ 252 w 252"/>
                  <a:gd name="T25" fmla="*/ 235 h 399"/>
                  <a:gd name="T26" fmla="*/ 226 w 252"/>
                  <a:gd name="T27" fmla="*/ 297 h 399"/>
                  <a:gd name="T28" fmla="*/ 163 w 252"/>
                  <a:gd name="T29" fmla="*/ 323 h 399"/>
                  <a:gd name="T30" fmla="*/ 125 w 252"/>
                  <a:gd name="T31" fmla="*/ 314 h 399"/>
                  <a:gd name="T32" fmla="*/ 51 w 252"/>
                  <a:gd name="T33" fmla="*/ 388 h 399"/>
                  <a:gd name="T34" fmla="*/ 190 w 252"/>
                  <a:gd name="T35" fmla="*/ 208 h 399"/>
                  <a:gd name="T36" fmla="*/ 163 w 252"/>
                  <a:gd name="T37" fmla="*/ 197 h 399"/>
                  <a:gd name="T38" fmla="*/ 137 w 252"/>
                  <a:gd name="T39" fmla="*/ 208 h 399"/>
                  <a:gd name="T40" fmla="*/ 126 w 252"/>
                  <a:gd name="T41" fmla="*/ 235 h 399"/>
                  <a:gd name="T42" fmla="*/ 137 w 252"/>
                  <a:gd name="T43" fmla="*/ 261 h 399"/>
                  <a:gd name="T44" fmla="*/ 163 w 252"/>
                  <a:gd name="T45" fmla="*/ 272 h 399"/>
                  <a:gd name="T46" fmla="*/ 190 w 252"/>
                  <a:gd name="T47" fmla="*/ 261 h 399"/>
                  <a:gd name="T48" fmla="*/ 201 w 252"/>
                  <a:gd name="T49" fmla="*/ 235 h 399"/>
                  <a:gd name="T50" fmla="*/ 190 w 252"/>
                  <a:gd name="T51" fmla="*/ 20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2" h="399">
                    <a:moveTo>
                      <a:pt x="51" y="388"/>
                    </a:moveTo>
                    <a:cubicBezTo>
                      <a:pt x="40" y="399"/>
                      <a:pt x="22" y="399"/>
                      <a:pt x="11" y="388"/>
                    </a:cubicBezTo>
                    <a:cubicBezTo>
                      <a:pt x="0" y="377"/>
                      <a:pt x="0" y="359"/>
                      <a:pt x="11" y="347"/>
                    </a:cubicBezTo>
                    <a:cubicBezTo>
                      <a:pt x="84" y="274"/>
                      <a:pt x="84" y="274"/>
                      <a:pt x="84" y="274"/>
                    </a:cubicBezTo>
                    <a:cubicBezTo>
                      <a:pt x="78" y="262"/>
                      <a:pt x="75" y="249"/>
                      <a:pt x="75" y="235"/>
                    </a:cubicBezTo>
                    <a:cubicBezTo>
                      <a:pt x="75" y="210"/>
                      <a:pt x="85" y="188"/>
                      <a:pt x="101" y="172"/>
                    </a:cubicBezTo>
                    <a:cubicBezTo>
                      <a:pt x="113" y="161"/>
                      <a:pt x="128" y="152"/>
                      <a:pt x="144" y="149"/>
                    </a:cubicBezTo>
                    <a:cubicBezTo>
                      <a:pt x="144" y="19"/>
                      <a:pt x="144" y="19"/>
                      <a:pt x="144" y="19"/>
                    </a:cubicBezTo>
                    <a:cubicBezTo>
                      <a:pt x="144" y="8"/>
                      <a:pt x="153" y="0"/>
                      <a:pt x="163" y="0"/>
                    </a:cubicBezTo>
                    <a:cubicBezTo>
                      <a:pt x="174" y="0"/>
                      <a:pt x="183" y="8"/>
                      <a:pt x="183" y="19"/>
                    </a:cubicBezTo>
                    <a:cubicBezTo>
                      <a:pt x="183" y="149"/>
                      <a:pt x="183" y="149"/>
                      <a:pt x="183" y="149"/>
                    </a:cubicBezTo>
                    <a:cubicBezTo>
                      <a:pt x="199" y="152"/>
                      <a:pt x="214" y="161"/>
                      <a:pt x="226" y="172"/>
                    </a:cubicBezTo>
                    <a:cubicBezTo>
                      <a:pt x="242" y="188"/>
                      <a:pt x="252" y="210"/>
                      <a:pt x="252" y="235"/>
                    </a:cubicBezTo>
                    <a:cubicBezTo>
                      <a:pt x="252" y="259"/>
                      <a:pt x="242" y="281"/>
                      <a:pt x="226" y="297"/>
                    </a:cubicBezTo>
                    <a:cubicBezTo>
                      <a:pt x="210" y="313"/>
                      <a:pt x="188" y="323"/>
                      <a:pt x="163" y="323"/>
                    </a:cubicBezTo>
                    <a:cubicBezTo>
                      <a:pt x="150" y="323"/>
                      <a:pt x="136" y="320"/>
                      <a:pt x="125" y="314"/>
                    </a:cubicBezTo>
                    <a:cubicBezTo>
                      <a:pt x="51" y="388"/>
                      <a:pt x="51" y="388"/>
                      <a:pt x="51" y="388"/>
                    </a:cubicBezTo>
                    <a:close/>
                    <a:moveTo>
                      <a:pt x="190" y="208"/>
                    </a:moveTo>
                    <a:cubicBezTo>
                      <a:pt x="183" y="201"/>
                      <a:pt x="174" y="197"/>
                      <a:pt x="163" y="197"/>
                    </a:cubicBezTo>
                    <a:cubicBezTo>
                      <a:pt x="153" y="197"/>
                      <a:pt x="144" y="201"/>
                      <a:pt x="137" y="208"/>
                    </a:cubicBezTo>
                    <a:cubicBezTo>
                      <a:pt x="130" y="215"/>
                      <a:pt x="126" y="224"/>
                      <a:pt x="126" y="235"/>
                    </a:cubicBezTo>
                    <a:cubicBezTo>
                      <a:pt x="126" y="245"/>
                      <a:pt x="130" y="254"/>
                      <a:pt x="137" y="261"/>
                    </a:cubicBezTo>
                    <a:cubicBezTo>
                      <a:pt x="144" y="268"/>
                      <a:pt x="153" y="272"/>
                      <a:pt x="163" y="272"/>
                    </a:cubicBezTo>
                    <a:cubicBezTo>
                      <a:pt x="174" y="272"/>
                      <a:pt x="183" y="268"/>
                      <a:pt x="190" y="261"/>
                    </a:cubicBezTo>
                    <a:cubicBezTo>
                      <a:pt x="197" y="254"/>
                      <a:pt x="201" y="245"/>
                      <a:pt x="201" y="235"/>
                    </a:cubicBezTo>
                    <a:cubicBezTo>
                      <a:pt x="201" y="224"/>
                      <a:pt x="197" y="215"/>
                      <a:pt x="190" y="208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491" name="直接连接符 490"/>
          <p:cNvCxnSpPr/>
          <p:nvPr/>
        </p:nvCxnSpPr>
        <p:spPr>
          <a:xfrm>
            <a:off x="285114" y="1508334"/>
            <a:ext cx="2489513" cy="0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文本框 491"/>
          <p:cNvSpPr txBox="1"/>
          <p:nvPr/>
        </p:nvSpPr>
        <p:spPr>
          <a:xfrm>
            <a:off x="37930" y="1199968"/>
            <a:ext cx="1674943" cy="33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493" name="文本框 492"/>
          <p:cNvSpPr txBox="1"/>
          <p:nvPr/>
        </p:nvSpPr>
        <p:spPr>
          <a:xfrm>
            <a:off x="149275" y="1543862"/>
            <a:ext cx="3273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94" name="文本框 493"/>
          <p:cNvSpPr txBox="1"/>
          <p:nvPr/>
        </p:nvSpPr>
        <p:spPr>
          <a:xfrm>
            <a:off x="568881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2017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95" name="文本框 494"/>
          <p:cNvSpPr txBox="1"/>
          <p:nvPr/>
        </p:nvSpPr>
        <p:spPr>
          <a:xfrm>
            <a:off x="2980775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2017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96" name="文本框 495"/>
          <p:cNvSpPr txBox="1"/>
          <p:nvPr/>
        </p:nvSpPr>
        <p:spPr>
          <a:xfrm>
            <a:off x="5392669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2018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97" name="文本框 496"/>
          <p:cNvSpPr txBox="1"/>
          <p:nvPr/>
        </p:nvSpPr>
        <p:spPr>
          <a:xfrm>
            <a:off x="7804563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2019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98" name="文本框 497"/>
          <p:cNvSpPr txBox="1"/>
          <p:nvPr/>
        </p:nvSpPr>
        <p:spPr>
          <a:xfrm>
            <a:off x="10216456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2020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99" name="文本框 498"/>
          <p:cNvSpPr txBox="1"/>
          <p:nvPr/>
        </p:nvSpPr>
        <p:spPr>
          <a:xfrm>
            <a:off x="401483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0" name="文本框 499"/>
          <p:cNvSpPr txBox="1"/>
          <p:nvPr/>
        </p:nvSpPr>
        <p:spPr>
          <a:xfrm>
            <a:off x="2826288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1" name="文本框 500"/>
          <p:cNvSpPr txBox="1"/>
          <p:nvPr/>
        </p:nvSpPr>
        <p:spPr>
          <a:xfrm>
            <a:off x="5222518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2" name="文本框 501"/>
          <p:cNvSpPr txBox="1"/>
          <p:nvPr/>
        </p:nvSpPr>
        <p:spPr>
          <a:xfrm>
            <a:off x="7637165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3" name="文本框 502"/>
          <p:cNvSpPr txBox="1"/>
          <p:nvPr/>
        </p:nvSpPr>
        <p:spPr>
          <a:xfrm>
            <a:off x="10059229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504" name="组合 503"/>
          <p:cNvGrpSpPr/>
          <p:nvPr/>
        </p:nvGrpSpPr>
        <p:grpSpPr>
          <a:xfrm>
            <a:off x="10150006" y="406211"/>
            <a:ext cx="1682473" cy="1820972"/>
            <a:chOff x="9335397" y="854667"/>
            <a:chExt cx="1682473" cy="1820972"/>
          </a:xfrm>
        </p:grpSpPr>
        <p:sp>
          <p:nvSpPr>
            <p:cNvPr id="505" name="Freeform 617"/>
            <p:cNvSpPr>
              <a:spLocks/>
            </p:cNvSpPr>
            <p:nvPr/>
          </p:nvSpPr>
          <p:spPr bwMode="auto">
            <a:xfrm>
              <a:off x="10852559" y="2063719"/>
              <a:ext cx="79308" cy="39653"/>
            </a:xfrm>
            <a:custGeom>
              <a:avLst/>
              <a:gdLst>
                <a:gd name="T0" fmla="*/ 0 w 224"/>
                <a:gd name="T1" fmla="*/ 112 h 112"/>
                <a:gd name="T2" fmla="*/ 28 w 224"/>
                <a:gd name="T3" fmla="*/ 88 h 112"/>
                <a:gd name="T4" fmla="*/ 56 w 224"/>
                <a:gd name="T5" fmla="*/ 112 h 112"/>
                <a:gd name="T6" fmla="*/ 84 w 224"/>
                <a:gd name="T7" fmla="*/ 88 h 112"/>
                <a:gd name="T8" fmla="*/ 112 w 224"/>
                <a:gd name="T9" fmla="*/ 112 h 112"/>
                <a:gd name="T10" fmla="*/ 140 w 224"/>
                <a:gd name="T11" fmla="*/ 88 h 112"/>
                <a:gd name="T12" fmla="*/ 168 w 224"/>
                <a:gd name="T13" fmla="*/ 112 h 112"/>
                <a:gd name="T14" fmla="*/ 196 w 224"/>
                <a:gd name="T15" fmla="*/ 88 h 112"/>
                <a:gd name="T16" fmla="*/ 224 w 224"/>
                <a:gd name="T17" fmla="*/ 112 h 112"/>
                <a:gd name="T18" fmla="*/ 112 w 224"/>
                <a:gd name="T19" fmla="*/ 0 h 112"/>
                <a:gd name="T20" fmla="*/ 0 w 224"/>
                <a:gd name="T2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112">
                  <a:moveTo>
                    <a:pt x="0" y="112"/>
                  </a:moveTo>
                  <a:cubicBezTo>
                    <a:pt x="0" y="97"/>
                    <a:pt x="13" y="88"/>
                    <a:pt x="28" y="88"/>
                  </a:cubicBezTo>
                  <a:cubicBezTo>
                    <a:pt x="43" y="88"/>
                    <a:pt x="56" y="100"/>
                    <a:pt x="56" y="112"/>
                  </a:cubicBezTo>
                  <a:cubicBezTo>
                    <a:pt x="56" y="100"/>
                    <a:pt x="69" y="88"/>
                    <a:pt x="84" y="88"/>
                  </a:cubicBezTo>
                  <a:cubicBezTo>
                    <a:pt x="99" y="88"/>
                    <a:pt x="112" y="100"/>
                    <a:pt x="112" y="112"/>
                  </a:cubicBezTo>
                  <a:cubicBezTo>
                    <a:pt x="112" y="100"/>
                    <a:pt x="125" y="88"/>
                    <a:pt x="140" y="88"/>
                  </a:cubicBezTo>
                  <a:cubicBezTo>
                    <a:pt x="155" y="88"/>
                    <a:pt x="168" y="100"/>
                    <a:pt x="168" y="112"/>
                  </a:cubicBezTo>
                  <a:cubicBezTo>
                    <a:pt x="168" y="100"/>
                    <a:pt x="181" y="88"/>
                    <a:pt x="196" y="88"/>
                  </a:cubicBezTo>
                  <a:cubicBezTo>
                    <a:pt x="211" y="88"/>
                    <a:pt x="224" y="97"/>
                    <a:pt x="224" y="112"/>
                  </a:cubicBezTo>
                  <a:cubicBezTo>
                    <a:pt x="224" y="50"/>
                    <a:pt x="174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lose/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618"/>
            <p:cNvSpPr>
              <a:spLocks/>
            </p:cNvSpPr>
            <p:nvPr/>
          </p:nvSpPr>
          <p:spPr bwMode="auto">
            <a:xfrm>
              <a:off x="10892213" y="2103372"/>
              <a:ext cx="11223" cy="33967"/>
            </a:xfrm>
            <a:custGeom>
              <a:avLst/>
              <a:gdLst>
                <a:gd name="T0" fmla="*/ 32 w 32"/>
                <a:gd name="T1" fmla="*/ 80 h 96"/>
                <a:gd name="T2" fmla="*/ 16 w 32"/>
                <a:gd name="T3" fmla="*/ 96 h 96"/>
                <a:gd name="T4" fmla="*/ 0 w 32"/>
                <a:gd name="T5" fmla="*/ 80 h 96"/>
                <a:gd name="T6" fmla="*/ 0 w 32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96">
                  <a:moveTo>
                    <a:pt x="32" y="80"/>
                  </a:moveTo>
                  <a:cubicBezTo>
                    <a:pt x="32" y="89"/>
                    <a:pt x="25" y="96"/>
                    <a:pt x="16" y="96"/>
                  </a:cubicBezTo>
                  <a:cubicBezTo>
                    <a:pt x="7" y="96"/>
                    <a:pt x="0" y="89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31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07" name="组合 506"/>
            <p:cNvGrpSpPr/>
            <p:nvPr/>
          </p:nvGrpSpPr>
          <p:grpSpPr>
            <a:xfrm>
              <a:off x="9335397" y="854667"/>
              <a:ext cx="1682473" cy="1820972"/>
              <a:chOff x="9335397" y="854667"/>
              <a:chExt cx="1682473" cy="1820972"/>
            </a:xfrm>
          </p:grpSpPr>
          <p:grpSp>
            <p:nvGrpSpPr>
              <p:cNvPr id="508" name="组合 507"/>
              <p:cNvGrpSpPr/>
              <p:nvPr/>
            </p:nvGrpSpPr>
            <p:grpSpPr>
              <a:xfrm>
                <a:off x="9335397" y="854667"/>
                <a:ext cx="1682473" cy="1820972"/>
                <a:chOff x="9335397" y="854667"/>
                <a:chExt cx="1682473" cy="1820972"/>
              </a:xfrm>
            </p:grpSpPr>
            <p:grpSp>
              <p:nvGrpSpPr>
                <p:cNvPr id="514" name="组合 513"/>
                <p:cNvGrpSpPr/>
                <p:nvPr/>
              </p:nvGrpSpPr>
              <p:grpSpPr>
                <a:xfrm>
                  <a:off x="9335397" y="854667"/>
                  <a:ext cx="1500554" cy="1500554"/>
                  <a:chOff x="9901436" y="656492"/>
                  <a:chExt cx="1500554" cy="1500554"/>
                </a:xfrm>
              </p:grpSpPr>
              <p:sp>
                <p:nvSpPr>
                  <p:cNvPr id="523" name="椭圆 522"/>
                  <p:cNvSpPr/>
                  <p:nvPr/>
                </p:nvSpPr>
                <p:spPr>
                  <a:xfrm>
                    <a:off x="9918044" y="675640"/>
                    <a:ext cx="1460626" cy="1460626"/>
                  </a:xfrm>
                  <a:prstGeom prst="ellipse">
                    <a:avLst/>
                  </a:prstGeom>
                  <a:blipFill dpi="0" rotWithShape="1">
                    <a:blip r:embed="rId2">
                      <a:extLst>
                        <a:ext uri="{BEBA8EAE-BF5A-486C-A8C5-ECC9F3942E4B}">
                          <a14:imgProps xmlns:a14="http://schemas.microsoft.com/office/drawing/2010/main">
                            <a14:imgLayer>
                              <a14:imgEffect>
                                <a14:colorTemperature colorTemp="4700"/>
                              </a14:imgEffect>
                              <a14:imgEffect>
                                <a14:brightnessContrast bright="-29000"/>
                              </a14:imgEffect>
                            </a14:imgLayer>
                          </a14:imgProps>
                        </a:ext>
                      </a:extLst>
                    </a:blip>
                    <a:srcRect/>
                    <a:tile tx="0" ty="0" sx="100000" sy="100000" flip="none" algn="ctr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524" name="空心弧 523"/>
                  <p:cNvSpPr/>
                  <p:nvPr/>
                </p:nvSpPr>
                <p:spPr>
                  <a:xfrm rot="10800000">
                    <a:off x="9901436" y="656492"/>
                    <a:ext cx="1500554" cy="1500554"/>
                  </a:xfrm>
                  <a:prstGeom prst="blockArc">
                    <a:avLst>
                      <a:gd name="adj1" fmla="val 21582056"/>
                      <a:gd name="adj2" fmla="val 21567474"/>
                      <a:gd name="adj3" fmla="val 793"/>
                    </a:avLst>
                  </a:prstGeom>
                  <a:solidFill>
                    <a:srgbClr val="6DFEFB"/>
                  </a:solidFill>
                  <a:ln w="3175">
                    <a:gradFill>
                      <a:gsLst>
                        <a:gs pos="0">
                          <a:srgbClr val="05DAE3"/>
                        </a:gs>
                        <a:gs pos="100000">
                          <a:srgbClr val="05DAE3">
                            <a:alpha val="0"/>
                          </a:srgbClr>
                        </a:gs>
                      </a:gsLst>
                      <a:lin ang="5400000" scaled="1"/>
                    </a:gra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515" name="椭圆 514"/>
                <p:cNvSpPr/>
                <p:nvPr/>
              </p:nvSpPr>
              <p:spPr>
                <a:xfrm>
                  <a:off x="9938394" y="2427073"/>
                  <a:ext cx="248566" cy="248566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alpha val="72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6" name="椭圆 515"/>
                <p:cNvSpPr/>
                <p:nvPr/>
              </p:nvSpPr>
              <p:spPr>
                <a:xfrm>
                  <a:off x="10451442" y="2302790"/>
                  <a:ext cx="248566" cy="248566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alpha val="72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7" name="椭圆 516"/>
                <p:cNvSpPr/>
                <p:nvPr/>
              </p:nvSpPr>
              <p:spPr>
                <a:xfrm>
                  <a:off x="10769304" y="1971982"/>
                  <a:ext cx="248566" cy="248566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alpha val="72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18" name="组合 517"/>
                <p:cNvGrpSpPr/>
                <p:nvPr/>
              </p:nvGrpSpPr>
              <p:grpSpPr>
                <a:xfrm>
                  <a:off x="10524881" y="2386705"/>
                  <a:ext cx="101680" cy="80740"/>
                  <a:chOff x="11018938" y="3043364"/>
                  <a:chExt cx="254112" cy="201779"/>
                </a:xfrm>
              </p:grpSpPr>
              <p:sp>
                <p:nvSpPr>
                  <p:cNvPr id="519" name="Freeform 600"/>
                  <p:cNvSpPr>
                    <a:spLocks/>
                  </p:cNvSpPr>
                  <p:nvPr/>
                </p:nvSpPr>
                <p:spPr bwMode="auto">
                  <a:xfrm>
                    <a:off x="11018938" y="3125862"/>
                    <a:ext cx="67884" cy="46671"/>
                  </a:xfrm>
                  <a:custGeom>
                    <a:avLst/>
                    <a:gdLst>
                      <a:gd name="T0" fmla="*/ 0 w 144"/>
                      <a:gd name="T1" fmla="*/ 0 h 99"/>
                      <a:gd name="T2" fmla="*/ 66 w 144"/>
                      <a:gd name="T3" fmla="*/ 99 h 99"/>
                      <a:gd name="T4" fmla="*/ 144 w 144"/>
                      <a:gd name="T5" fmla="*/ 1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44" h="99">
                        <a:moveTo>
                          <a:pt x="0" y="0"/>
                        </a:moveTo>
                        <a:lnTo>
                          <a:pt x="66" y="99"/>
                        </a:lnTo>
                        <a:lnTo>
                          <a:pt x="144" y="10"/>
                        </a:lnTo>
                      </a:path>
                    </a:pathLst>
                  </a:custGeom>
                  <a:noFill/>
                  <a:ln w="31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20" name="Freeform 601"/>
                  <p:cNvSpPr>
                    <a:spLocks/>
                  </p:cNvSpPr>
                  <p:nvPr/>
                </p:nvSpPr>
                <p:spPr bwMode="auto">
                  <a:xfrm>
                    <a:off x="11205166" y="3128219"/>
                    <a:ext cx="67884" cy="46671"/>
                  </a:xfrm>
                  <a:custGeom>
                    <a:avLst/>
                    <a:gdLst>
                      <a:gd name="T0" fmla="*/ 144 w 144"/>
                      <a:gd name="T1" fmla="*/ 99 h 99"/>
                      <a:gd name="T2" fmla="*/ 78 w 144"/>
                      <a:gd name="T3" fmla="*/ 0 h 99"/>
                      <a:gd name="T4" fmla="*/ 0 w 144"/>
                      <a:gd name="T5" fmla="*/ 92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44" h="99">
                        <a:moveTo>
                          <a:pt x="144" y="99"/>
                        </a:moveTo>
                        <a:lnTo>
                          <a:pt x="78" y="0"/>
                        </a:lnTo>
                        <a:lnTo>
                          <a:pt x="0" y="92"/>
                        </a:lnTo>
                      </a:path>
                    </a:pathLst>
                  </a:custGeom>
                  <a:noFill/>
                  <a:ln w="31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21" name="Freeform 602"/>
                  <p:cNvSpPr>
                    <a:spLocks/>
                  </p:cNvSpPr>
                  <p:nvPr/>
                </p:nvSpPr>
                <p:spPr bwMode="auto">
                  <a:xfrm>
                    <a:off x="11079290" y="3128229"/>
                    <a:ext cx="171598" cy="116914"/>
                  </a:xfrm>
                  <a:custGeom>
                    <a:avLst/>
                    <a:gdLst>
                      <a:gd name="T0" fmla="*/ 146 w 154"/>
                      <a:gd name="T1" fmla="*/ 0 h 105"/>
                      <a:gd name="T2" fmla="*/ 80 w 154"/>
                      <a:gd name="T3" fmla="*/ 98 h 105"/>
                      <a:gd name="T4" fmla="*/ 0 w 154"/>
                      <a:gd name="T5" fmla="*/ 76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54" h="105">
                        <a:moveTo>
                          <a:pt x="146" y="0"/>
                        </a:moveTo>
                        <a:cubicBezTo>
                          <a:pt x="154" y="45"/>
                          <a:pt x="122" y="88"/>
                          <a:pt x="80" y="98"/>
                        </a:cubicBezTo>
                        <a:cubicBezTo>
                          <a:pt x="50" y="105"/>
                          <a:pt x="20" y="96"/>
                          <a:pt x="0" y="76"/>
                        </a:cubicBezTo>
                      </a:path>
                    </a:pathLst>
                  </a:custGeom>
                  <a:noFill/>
                  <a:ln w="31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22" name="Freeform 603"/>
                  <p:cNvSpPr>
                    <a:spLocks/>
                  </p:cNvSpPr>
                  <p:nvPr/>
                </p:nvSpPr>
                <p:spPr bwMode="auto">
                  <a:xfrm>
                    <a:off x="11035930" y="3043364"/>
                    <a:ext cx="181497" cy="129170"/>
                  </a:xfrm>
                  <a:custGeom>
                    <a:avLst/>
                    <a:gdLst>
                      <a:gd name="T0" fmla="*/ 13 w 163"/>
                      <a:gd name="T1" fmla="*/ 116 h 116"/>
                      <a:gd name="T2" fmla="*/ 79 w 163"/>
                      <a:gd name="T3" fmla="*/ 8 h 116"/>
                      <a:gd name="T4" fmla="*/ 163 w 163"/>
                      <a:gd name="T5" fmla="*/ 34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3" h="116">
                        <a:moveTo>
                          <a:pt x="13" y="116"/>
                        </a:moveTo>
                        <a:cubicBezTo>
                          <a:pt x="0" y="67"/>
                          <a:pt x="33" y="18"/>
                          <a:pt x="79" y="8"/>
                        </a:cubicBezTo>
                        <a:cubicBezTo>
                          <a:pt x="111" y="0"/>
                          <a:pt x="143" y="11"/>
                          <a:pt x="163" y="34"/>
                        </a:cubicBezTo>
                      </a:path>
                    </a:pathLst>
                  </a:custGeom>
                  <a:noFill/>
                  <a:ln w="31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509" name="Freeform 620"/>
              <p:cNvSpPr>
                <a:spLocks/>
              </p:cNvSpPr>
              <p:nvPr/>
            </p:nvSpPr>
            <p:spPr bwMode="auto">
              <a:xfrm>
                <a:off x="10018972" y="2527269"/>
                <a:ext cx="87416" cy="63328"/>
              </a:xfrm>
              <a:custGeom>
                <a:avLst/>
                <a:gdLst>
                  <a:gd name="T0" fmla="*/ 232 w 232"/>
                  <a:gd name="T1" fmla="*/ 160 h 168"/>
                  <a:gd name="T2" fmla="*/ 224 w 232"/>
                  <a:gd name="T3" fmla="*/ 168 h 168"/>
                  <a:gd name="T4" fmla="*/ 8 w 232"/>
                  <a:gd name="T5" fmla="*/ 168 h 168"/>
                  <a:gd name="T6" fmla="*/ 0 w 232"/>
                  <a:gd name="T7" fmla="*/ 160 h 168"/>
                  <a:gd name="T8" fmla="*/ 0 w 232"/>
                  <a:gd name="T9" fmla="*/ 8 h 168"/>
                  <a:gd name="T10" fmla="*/ 8 w 232"/>
                  <a:gd name="T11" fmla="*/ 0 h 168"/>
                  <a:gd name="T12" fmla="*/ 224 w 232"/>
                  <a:gd name="T13" fmla="*/ 0 h 168"/>
                  <a:gd name="T14" fmla="*/ 232 w 232"/>
                  <a:gd name="T15" fmla="*/ 8 h 168"/>
                  <a:gd name="T16" fmla="*/ 232 w 232"/>
                  <a:gd name="T17" fmla="*/ 16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168">
                    <a:moveTo>
                      <a:pt x="232" y="160"/>
                    </a:moveTo>
                    <a:cubicBezTo>
                      <a:pt x="232" y="164"/>
                      <a:pt x="228" y="168"/>
                      <a:pt x="224" y="168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4" y="168"/>
                      <a:pt x="0" y="164"/>
                      <a:pt x="0" y="16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8" y="0"/>
                      <a:pt x="232" y="4"/>
                      <a:pt x="232" y="8"/>
                    </a:cubicBezTo>
                    <a:lnTo>
                      <a:pt x="232" y="160"/>
                    </a:lnTo>
                    <a:close/>
                  </a:path>
                </a:pathLst>
              </a:custGeom>
              <a:no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621"/>
              <p:cNvSpPr>
                <a:spLocks/>
              </p:cNvSpPr>
              <p:nvPr/>
            </p:nvSpPr>
            <p:spPr bwMode="auto">
              <a:xfrm>
                <a:off x="10049121" y="2512115"/>
                <a:ext cx="27118" cy="15154"/>
              </a:xfrm>
              <a:custGeom>
                <a:avLst/>
                <a:gdLst>
                  <a:gd name="T0" fmla="*/ 0 w 72"/>
                  <a:gd name="T1" fmla="*/ 40 h 40"/>
                  <a:gd name="T2" fmla="*/ 0 w 72"/>
                  <a:gd name="T3" fmla="*/ 4 h 40"/>
                  <a:gd name="T4" fmla="*/ 4 w 72"/>
                  <a:gd name="T5" fmla="*/ 0 h 40"/>
                  <a:gd name="T6" fmla="*/ 68 w 72"/>
                  <a:gd name="T7" fmla="*/ 0 h 40"/>
                  <a:gd name="T8" fmla="*/ 72 w 72"/>
                  <a:gd name="T9" fmla="*/ 4 h 40"/>
                  <a:gd name="T10" fmla="*/ 72 w 72"/>
                  <a:gd name="T1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0">
                    <a:moveTo>
                      <a:pt x="0" y="4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0" y="0"/>
                      <a:pt x="72" y="2"/>
                      <a:pt x="72" y="4"/>
                    </a:cubicBezTo>
                    <a:cubicBezTo>
                      <a:pt x="72" y="40"/>
                      <a:pt x="72" y="40"/>
                      <a:pt x="72" y="40"/>
                    </a:cubicBezTo>
                  </a:path>
                </a:pathLst>
              </a:custGeom>
              <a:no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Line 622"/>
              <p:cNvSpPr>
                <a:spLocks noChangeShapeType="1"/>
              </p:cNvSpPr>
              <p:nvPr/>
            </p:nvSpPr>
            <p:spPr bwMode="auto">
              <a:xfrm>
                <a:off x="10049121" y="2518177"/>
                <a:ext cx="27118" cy="0"/>
              </a:xfrm>
              <a:prstGeom prst="line">
                <a:avLst/>
              </a:prstGeom>
              <a:no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Line 623"/>
              <p:cNvSpPr>
                <a:spLocks noChangeShapeType="1"/>
              </p:cNvSpPr>
              <p:nvPr/>
            </p:nvSpPr>
            <p:spPr bwMode="auto">
              <a:xfrm>
                <a:off x="10029513" y="2545294"/>
                <a:ext cx="64924" cy="0"/>
              </a:xfrm>
              <a:prstGeom prst="line">
                <a:avLst/>
              </a:prstGeom>
              <a:noFill/>
              <a:ln w="3175" cap="sq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Line 624"/>
              <p:cNvSpPr>
                <a:spLocks noChangeShapeType="1"/>
              </p:cNvSpPr>
              <p:nvPr/>
            </p:nvSpPr>
            <p:spPr bwMode="auto">
              <a:xfrm>
                <a:off x="10029506" y="2560448"/>
                <a:ext cx="64924" cy="0"/>
              </a:xfrm>
              <a:prstGeom prst="line">
                <a:avLst/>
              </a:prstGeom>
              <a:noFill/>
              <a:ln w="3175" cap="sq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46" name="文本框 545"/>
          <p:cNvSpPr txBox="1"/>
          <p:nvPr/>
        </p:nvSpPr>
        <p:spPr>
          <a:xfrm>
            <a:off x="8160940" y="695651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BB1055"/>
                </a:solidFill>
                <a:latin typeface="造字工房尚黑 G0v1 粗体" pitchFamily="50" charset="-122"/>
                <a:ea typeface="造字工房尚黑 G0v1 粗体" pitchFamily="50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尚黑 G0v1 粗体" pitchFamily="50" charset="-122"/>
                <a:ea typeface="造字工房尚黑 G0v1 粗体" pitchFamily="50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尚黑 G0v1 粗体" pitchFamily="50" charset="-122"/>
              <a:ea typeface="造字工房尚黑 G0v1 粗体" pitchFamily="50" charset="-122"/>
            </a:endParaRPr>
          </a:p>
        </p:txBody>
      </p:sp>
      <p:sp>
        <p:nvSpPr>
          <p:cNvPr id="547" name="文本框 546"/>
          <p:cNvSpPr txBox="1"/>
          <p:nvPr/>
        </p:nvSpPr>
        <p:spPr>
          <a:xfrm>
            <a:off x="8245557" y="925898"/>
            <a:ext cx="1838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979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7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7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8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75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" grpId="0" animBg="1"/>
      <p:bldP spid="371" grpId="0" animBg="1"/>
      <p:bldP spid="428" grpId="0"/>
      <p:bldP spid="492" grpId="0"/>
      <p:bldP spid="493" grpId="0"/>
      <p:bldP spid="494" grpId="0"/>
      <p:bldP spid="495" grpId="0"/>
      <p:bldP spid="496" grpId="0"/>
      <p:bldP spid="497" grpId="0"/>
      <p:bldP spid="498" grpId="0"/>
      <p:bldP spid="499" grpId="0"/>
      <p:bldP spid="500" grpId="0"/>
      <p:bldP spid="501" grpId="0"/>
      <p:bldP spid="502" grpId="0"/>
      <p:bldP spid="503" grpId="0"/>
      <p:bldP spid="546" grpId="0"/>
      <p:bldP spid="5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等腰三角形 179"/>
          <p:cNvSpPr/>
          <p:nvPr/>
        </p:nvSpPr>
        <p:spPr>
          <a:xfrm>
            <a:off x="2892879" y="88207"/>
            <a:ext cx="6406242" cy="2892802"/>
          </a:xfrm>
          <a:prstGeom prst="triangle">
            <a:avLst/>
          </a:prstGeom>
          <a:gradFill>
            <a:gsLst>
              <a:gs pos="0">
                <a:srgbClr val="05DAE3">
                  <a:alpha val="24000"/>
                </a:srgbClr>
              </a:gs>
              <a:gs pos="83000">
                <a:srgbClr val="05DAE3">
                  <a:alpha val="0"/>
                </a:srgbClr>
              </a:gs>
              <a:gs pos="31000">
                <a:srgbClr val="05DAE3">
                  <a:alpha val="8000"/>
                </a:srgbClr>
              </a:gs>
            </a:gsLst>
            <a:lin ang="5400000" scaled="1"/>
          </a:gradFill>
          <a:ln>
            <a:gradFill>
              <a:gsLst>
                <a:gs pos="0">
                  <a:srgbClr val="05DAE3"/>
                </a:gs>
                <a:gs pos="83000">
                  <a:srgbClr val="05DAE3">
                    <a:alpha val="0"/>
                  </a:srgbClr>
                </a:gs>
                <a:gs pos="14000">
                  <a:srgbClr val="05DAE3"/>
                </a:gs>
              </a:gsLst>
              <a:lin ang="5400000" scaled="1"/>
            </a:gra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等腰三角形 180"/>
          <p:cNvSpPr/>
          <p:nvPr/>
        </p:nvSpPr>
        <p:spPr>
          <a:xfrm rot="10800000">
            <a:off x="2868860" y="3535220"/>
            <a:ext cx="6406242" cy="2892802"/>
          </a:xfrm>
          <a:prstGeom prst="triangle">
            <a:avLst/>
          </a:prstGeom>
          <a:gradFill>
            <a:gsLst>
              <a:gs pos="0">
                <a:srgbClr val="05DAE3">
                  <a:alpha val="24000"/>
                </a:srgbClr>
              </a:gs>
              <a:gs pos="67000">
                <a:srgbClr val="05DAE3">
                  <a:alpha val="0"/>
                </a:srgbClr>
              </a:gs>
              <a:gs pos="40918">
                <a:srgbClr val="05DAE3">
                  <a:alpha val="6000"/>
                </a:srgbClr>
              </a:gs>
              <a:gs pos="21000">
                <a:srgbClr val="05DAE3">
                  <a:alpha val="8000"/>
                </a:srgbClr>
              </a:gs>
            </a:gsLst>
            <a:lin ang="5400000" scaled="1"/>
          </a:gradFill>
          <a:ln>
            <a:gradFill>
              <a:gsLst>
                <a:gs pos="0">
                  <a:srgbClr val="05DAE3"/>
                </a:gs>
                <a:gs pos="83000">
                  <a:srgbClr val="05DAE3">
                    <a:alpha val="0"/>
                  </a:srgbClr>
                </a:gs>
                <a:gs pos="14000">
                  <a:srgbClr val="05DAE3"/>
                </a:gs>
              </a:gsLst>
              <a:lin ang="5400000" scaled="1"/>
            </a:gra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6" name="文本框 5"/>
            <p:cNvSpPr txBox="1"/>
            <p:nvPr/>
          </p:nvSpPr>
          <p:spPr>
            <a:xfrm>
              <a:off x="278714" y="194356"/>
              <a:ext cx="2023052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Freeform 6"/>
          <p:cNvSpPr>
            <a:spLocks/>
          </p:cNvSpPr>
          <p:nvPr/>
        </p:nvSpPr>
        <p:spPr bwMode="auto">
          <a:xfrm rot="16105263">
            <a:off x="-745414" y="-2591136"/>
            <a:ext cx="13682821" cy="1204026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 rot="16673685">
            <a:off x="-833332" y="-2668501"/>
            <a:ext cx="13858659" cy="1219500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 rot="17242105">
            <a:off x="-921256" y="-2745865"/>
            <a:ext cx="14034505" cy="123497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 rot="17810526">
            <a:off x="-1009171" y="-2823232"/>
            <a:ext cx="14210347" cy="1250446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 rot="9000000">
            <a:off x="-1448781" y="-3324490"/>
            <a:ext cx="15089560" cy="13506976"/>
            <a:chOff x="2869692" y="822608"/>
            <a:chExt cx="5805820" cy="5196909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 rot="16200000">
              <a:off x="3884544" y="1759656"/>
              <a:ext cx="3776117" cy="332281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 rot="16768421">
              <a:off x="3850716" y="1729888"/>
              <a:ext cx="3843773" cy="338234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 rot="17336842">
              <a:off x="3816888" y="1700120"/>
              <a:ext cx="3911430" cy="344188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 rot="17905263">
              <a:off x="3783059" y="1670353"/>
              <a:ext cx="3979088" cy="3501418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 rot="18473684">
              <a:off x="3749230" y="1640585"/>
              <a:ext cx="4046744" cy="356095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 rot="19042105">
              <a:off x="3715401" y="1610819"/>
              <a:ext cx="4114402" cy="362048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 rot="19610526">
              <a:off x="3681574" y="1581051"/>
              <a:ext cx="4182058" cy="368002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 rot="20178947">
              <a:off x="3647745" y="1551284"/>
              <a:ext cx="4249715" cy="373955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 rot="20747368">
              <a:off x="3613916" y="1521516"/>
              <a:ext cx="4317371" cy="379909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 rot="21315790">
              <a:off x="3580088" y="1491749"/>
              <a:ext cx="4385029" cy="385862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 rot="284211">
              <a:off x="3546260" y="1461981"/>
              <a:ext cx="4452685" cy="391816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 rot="852632">
              <a:off x="3512432" y="1432214"/>
              <a:ext cx="4520342" cy="397769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 rot="1421053">
              <a:off x="3478603" y="1402446"/>
              <a:ext cx="4587998" cy="403723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 rot="1989474">
              <a:off x="3444774" y="1372680"/>
              <a:ext cx="4655655" cy="409676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 rot="2557895">
              <a:off x="3410947" y="1342912"/>
              <a:ext cx="4723312" cy="415630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 rot="3126316">
              <a:off x="3377119" y="1313144"/>
              <a:ext cx="4790968" cy="421583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 rot="3694737">
              <a:off x="3343290" y="1283376"/>
              <a:ext cx="4858624" cy="427537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 rot="4263158">
              <a:off x="3309461" y="1253610"/>
              <a:ext cx="4926282" cy="433490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 rot="4831579">
              <a:off x="3275634" y="1223842"/>
              <a:ext cx="4993938" cy="439444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 rot="5400000">
              <a:off x="3241805" y="1194075"/>
              <a:ext cx="5061595" cy="445397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 rot="5968422">
              <a:off x="3207976" y="1164307"/>
              <a:ext cx="5129251" cy="451351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 rot="6536842">
              <a:off x="3174148" y="1134539"/>
              <a:ext cx="5196909" cy="457304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 rot="9378948">
              <a:off x="3005005" y="985703"/>
              <a:ext cx="5535194" cy="487072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/>
            </p:cNvSpPr>
            <p:nvPr/>
          </p:nvSpPr>
          <p:spPr bwMode="auto">
            <a:xfrm rot="9947368">
              <a:off x="2971178" y="955934"/>
              <a:ext cx="5602850" cy="493025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 rot="10515789">
              <a:off x="2937349" y="926168"/>
              <a:ext cx="5670506" cy="498979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"/>
            <p:cNvSpPr>
              <a:spLocks/>
            </p:cNvSpPr>
            <p:nvPr/>
          </p:nvSpPr>
          <p:spPr bwMode="auto">
            <a:xfrm rot="11084211">
              <a:off x="2903520" y="896400"/>
              <a:ext cx="5738163" cy="504932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6"/>
            <p:cNvSpPr>
              <a:spLocks/>
            </p:cNvSpPr>
            <p:nvPr/>
          </p:nvSpPr>
          <p:spPr bwMode="auto">
            <a:xfrm rot="11652632">
              <a:off x="2869692" y="866633"/>
              <a:ext cx="5805820" cy="510886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Freeform 6"/>
          <p:cNvSpPr>
            <a:spLocks/>
          </p:cNvSpPr>
          <p:nvPr/>
        </p:nvSpPr>
        <p:spPr bwMode="auto">
          <a:xfrm rot="21221052">
            <a:off x="-1536706" y="-3287431"/>
            <a:ext cx="15265405" cy="134328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 rot="189474">
            <a:off x="-1624622" y="-3364801"/>
            <a:ext cx="15441243" cy="1358759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 rot="757896">
            <a:off x="-1712545" y="-3442168"/>
            <a:ext cx="15617088" cy="1374233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 rot="1326315">
            <a:off x="-1800466" y="-3519538"/>
            <a:ext cx="15792928" cy="1389707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 rot="1894737">
            <a:off x="-1888391" y="-3596900"/>
            <a:ext cx="15968773" cy="1405180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 rot="2463159">
            <a:off x="-1976305" y="-3674266"/>
            <a:ext cx="16144611" cy="1420653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 rot="3031578">
            <a:off x="-2064228" y="-3751634"/>
            <a:ext cx="16320456" cy="1436126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4" name="直接连接符 63"/>
          <p:cNvCxnSpPr/>
          <p:nvPr/>
        </p:nvCxnSpPr>
        <p:spPr>
          <a:xfrm>
            <a:off x="868904" y="1322155"/>
            <a:ext cx="1851823" cy="737379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877713" y="3332203"/>
            <a:ext cx="1260270" cy="296671"/>
          </a:xfrm>
          <a:prstGeom prst="line">
            <a:avLst/>
          </a:prstGeom>
          <a:ln>
            <a:gradFill>
              <a:gsLst>
                <a:gs pos="1000">
                  <a:srgbClr val="CF2FA9"/>
                </a:gs>
                <a:gs pos="100000">
                  <a:srgbClr val="CF2FA9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810821" y="4089626"/>
            <a:ext cx="1572601" cy="1066783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V="1">
            <a:off x="1800452" y="4536224"/>
            <a:ext cx="1142950" cy="1270549"/>
          </a:xfrm>
          <a:prstGeom prst="line">
            <a:avLst/>
          </a:prstGeom>
          <a:ln>
            <a:gradFill>
              <a:gsLst>
                <a:gs pos="0">
                  <a:srgbClr val="BB1055"/>
                </a:gs>
                <a:gs pos="100000">
                  <a:srgbClr val="BB1055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V="1">
            <a:off x="2522090" y="4903095"/>
            <a:ext cx="746951" cy="1364642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V="1">
            <a:off x="3595327" y="5416541"/>
            <a:ext cx="463661" cy="1368409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flipV="1">
            <a:off x="5227457" y="5585416"/>
            <a:ext cx="32012" cy="1199535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H="1" flipV="1">
            <a:off x="6425059" y="5719491"/>
            <a:ext cx="458793" cy="1822878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H="1" flipV="1">
            <a:off x="9764526" y="4380502"/>
            <a:ext cx="671234" cy="501834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 flipH="1">
            <a:off x="9924353" y="2530742"/>
            <a:ext cx="1316223" cy="73077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flipH="1" flipV="1">
            <a:off x="9716389" y="3307906"/>
            <a:ext cx="1265666" cy="585753"/>
          </a:xfrm>
          <a:prstGeom prst="line">
            <a:avLst/>
          </a:prstGeom>
          <a:ln>
            <a:gradFill>
              <a:gsLst>
                <a:gs pos="568">
                  <a:srgbClr val="FF8585"/>
                </a:gs>
                <a:gs pos="14000">
                  <a:srgbClr val="BB1055"/>
                </a:gs>
                <a:gs pos="100000">
                  <a:srgbClr val="BB1055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 flipH="1" flipV="1">
            <a:off x="8382585" y="4380503"/>
            <a:ext cx="766865" cy="649653"/>
          </a:xfrm>
          <a:prstGeom prst="line">
            <a:avLst/>
          </a:prstGeom>
          <a:ln w="9525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flipH="1" flipV="1">
            <a:off x="8382584" y="5530672"/>
            <a:ext cx="915823" cy="1254278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 flipH="1">
            <a:off x="8563926" y="794599"/>
            <a:ext cx="2075543" cy="595086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 flipV="1">
            <a:off x="2209821" y="3428996"/>
            <a:ext cx="1290436" cy="410003"/>
          </a:xfrm>
          <a:prstGeom prst="line">
            <a:avLst/>
          </a:prstGeom>
          <a:ln>
            <a:gradFill>
              <a:gsLst>
                <a:gs pos="0">
                  <a:srgbClr val="FF8585"/>
                </a:gs>
                <a:gs pos="100000">
                  <a:srgbClr val="FF8585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V="1">
            <a:off x="4930288" y="4705330"/>
            <a:ext cx="233177" cy="1653304"/>
          </a:xfrm>
          <a:prstGeom prst="line">
            <a:avLst/>
          </a:prstGeom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组合 137"/>
          <p:cNvGrpSpPr/>
          <p:nvPr/>
        </p:nvGrpSpPr>
        <p:grpSpPr>
          <a:xfrm>
            <a:off x="1514265" y="2067860"/>
            <a:ext cx="712627" cy="712627"/>
            <a:chOff x="10725180" y="689552"/>
            <a:chExt cx="775158" cy="775158"/>
          </a:xfrm>
        </p:grpSpPr>
        <p:sp useBgFill="1">
          <p:nvSpPr>
            <p:cNvPr id="139" name="椭圆 138"/>
            <p:cNvSpPr/>
            <p:nvPr/>
          </p:nvSpPr>
          <p:spPr>
            <a:xfrm>
              <a:off x="10725180" y="689552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10964912" y="978269"/>
              <a:ext cx="261694" cy="299324"/>
              <a:chOff x="2351088" y="4405313"/>
              <a:chExt cx="242888" cy="277813"/>
            </a:xfrm>
          </p:grpSpPr>
          <p:sp>
            <p:nvSpPr>
              <p:cNvPr id="141" name="Freeform 214"/>
              <p:cNvSpPr>
                <a:spLocks/>
              </p:cNvSpPr>
              <p:nvPr/>
            </p:nvSpPr>
            <p:spPr bwMode="auto">
              <a:xfrm>
                <a:off x="2351088" y="4405313"/>
                <a:ext cx="242888" cy="128588"/>
              </a:xfrm>
              <a:custGeom>
                <a:avLst/>
                <a:gdLst>
                  <a:gd name="T0" fmla="*/ 232 w 251"/>
                  <a:gd name="T1" fmla="*/ 75 h 133"/>
                  <a:gd name="T2" fmla="*/ 232 w 251"/>
                  <a:gd name="T3" fmla="*/ 72 h 133"/>
                  <a:gd name="T4" fmla="*/ 186 w 251"/>
                  <a:gd name="T5" fmla="*/ 26 h 133"/>
                  <a:gd name="T6" fmla="*/ 163 w 251"/>
                  <a:gd name="T7" fmla="*/ 32 h 133"/>
                  <a:gd name="T8" fmla="*/ 111 w 251"/>
                  <a:gd name="T9" fmla="*/ 0 h 133"/>
                  <a:gd name="T10" fmla="*/ 60 w 251"/>
                  <a:gd name="T11" fmla="*/ 33 h 133"/>
                  <a:gd name="T12" fmla="*/ 44 w 251"/>
                  <a:gd name="T13" fmla="*/ 27 h 133"/>
                  <a:gd name="T14" fmla="*/ 17 w 251"/>
                  <a:gd name="T15" fmla="*/ 53 h 133"/>
                  <a:gd name="T16" fmla="*/ 19 w 251"/>
                  <a:gd name="T17" fmla="*/ 61 h 133"/>
                  <a:gd name="T18" fmla="*/ 0 w 251"/>
                  <a:gd name="T19" fmla="*/ 95 h 133"/>
                  <a:gd name="T20" fmla="*/ 38 w 251"/>
                  <a:gd name="T21" fmla="*/ 133 h 133"/>
                  <a:gd name="T22" fmla="*/ 38 w 251"/>
                  <a:gd name="T23" fmla="*/ 133 h 133"/>
                  <a:gd name="T24" fmla="*/ 38 w 251"/>
                  <a:gd name="T25" fmla="*/ 133 h 133"/>
                  <a:gd name="T26" fmla="*/ 38 w 251"/>
                  <a:gd name="T27" fmla="*/ 133 h 133"/>
                  <a:gd name="T28" fmla="*/ 38 w 251"/>
                  <a:gd name="T29" fmla="*/ 133 h 133"/>
                  <a:gd name="T30" fmla="*/ 218 w 251"/>
                  <a:gd name="T31" fmla="*/ 133 h 133"/>
                  <a:gd name="T32" fmla="*/ 220 w 251"/>
                  <a:gd name="T33" fmla="*/ 133 h 133"/>
                  <a:gd name="T34" fmla="*/ 251 w 251"/>
                  <a:gd name="T35" fmla="*/ 103 h 133"/>
                  <a:gd name="T36" fmla="*/ 232 w 251"/>
                  <a:gd name="T37" fmla="*/ 7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133">
                    <a:moveTo>
                      <a:pt x="232" y="75"/>
                    </a:moveTo>
                    <a:cubicBezTo>
                      <a:pt x="232" y="74"/>
                      <a:pt x="232" y="73"/>
                      <a:pt x="232" y="72"/>
                    </a:cubicBezTo>
                    <a:cubicBezTo>
                      <a:pt x="232" y="47"/>
                      <a:pt x="211" y="26"/>
                      <a:pt x="186" y="26"/>
                    </a:cubicBezTo>
                    <a:cubicBezTo>
                      <a:pt x="177" y="26"/>
                      <a:pt x="170" y="28"/>
                      <a:pt x="163" y="32"/>
                    </a:cubicBezTo>
                    <a:cubicBezTo>
                      <a:pt x="154" y="13"/>
                      <a:pt x="134" y="0"/>
                      <a:pt x="111" y="0"/>
                    </a:cubicBezTo>
                    <a:cubicBezTo>
                      <a:pt x="89" y="0"/>
                      <a:pt x="69" y="13"/>
                      <a:pt x="60" y="33"/>
                    </a:cubicBezTo>
                    <a:cubicBezTo>
                      <a:pt x="55" y="29"/>
                      <a:pt x="50" y="27"/>
                      <a:pt x="44" y="27"/>
                    </a:cubicBezTo>
                    <a:cubicBezTo>
                      <a:pt x="29" y="27"/>
                      <a:pt x="17" y="39"/>
                      <a:pt x="17" y="53"/>
                    </a:cubicBezTo>
                    <a:cubicBezTo>
                      <a:pt x="17" y="56"/>
                      <a:pt x="18" y="59"/>
                      <a:pt x="19" y="61"/>
                    </a:cubicBezTo>
                    <a:cubicBezTo>
                      <a:pt x="7" y="68"/>
                      <a:pt x="0" y="80"/>
                      <a:pt x="0" y="95"/>
                    </a:cubicBezTo>
                    <a:cubicBezTo>
                      <a:pt x="0" y="116"/>
                      <a:pt x="17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218" y="133"/>
                      <a:pt x="218" y="133"/>
                      <a:pt x="218" y="133"/>
                    </a:cubicBezTo>
                    <a:cubicBezTo>
                      <a:pt x="219" y="133"/>
                      <a:pt x="219" y="133"/>
                      <a:pt x="220" y="133"/>
                    </a:cubicBezTo>
                    <a:cubicBezTo>
                      <a:pt x="237" y="133"/>
                      <a:pt x="251" y="120"/>
                      <a:pt x="251" y="103"/>
                    </a:cubicBezTo>
                    <a:cubicBezTo>
                      <a:pt x="251" y="90"/>
                      <a:pt x="243" y="79"/>
                      <a:pt x="232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42" name="Freeform 215"/>
              <p:cNvSpPr>
                <a:spLocks/>
              </p:cNvSpPr>
              <p:nvPr/>
            </p:nvSpPr>
            <p:spPr bwMode="auto">
              <a:xfrm>
                <a:off x="2466975" y="4541838"/>
                <a:ext cx="93663" cy="141288"/>
              </a:xfrm>
              <a:custGeom>
                <a:avLst/>
                <a:gdLst>
                  <a:gd name="T0" fmla="*/ 51 w 59"/>
                  <a:gd name="T1" fmla="*/ 47 h 89"/>
                  <a:gd name="T2" fmla="*/ 0 w 59"/>
                  <a:gd name="T3" fmla="*/ 0 h 89"/>
                  <a:gd name="T4" fmla="*/ 21 w 59"/>
                  <a:gd name="T5" fmla="*/ 37 h 89"/>
                  <a:gd name="T6" fmla="*/ 4 w 59"/>
                  <a:gd name="T7" fmla="*/ 37 h 89"/>
                  <a:gd name="T8" fmla="*/ 59 w 59"/>
                  <a:gd name="T9" fmla="*/ 89 h 89"/>
                  <a:gd name="T10" fmla="*/ 34 w 59"/>
                  <a:gd name="T11" fmla="*/ 47 h 89"/>
                  <a:gd name="T12" fmla="*/ 51 w 59"/>
                  <a:gd name="T1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9">
                    <a:moveTo>
                      <a:pt x="51" y="47"/>
                    </a:moveTo>
                    <a:lnTo>
                      <a:pt x="0" y="0"/>
                    </a:lnTo>
                    <a:lnTo>
                      <a:pt x="21" y="37"/>
                    </a:lnTo>
                    <a:lnTo>
                      <a:pt x="4" y="37"/>
                    </a:lnTo>
                    <a:lnTo>
                      <a:pt x="59" y="89"/>
                    </a:lnTo>
                    <a:lnTo>
                      <a:pt x="34" y="47"/>
                    </a:lnTo>
                    <a:lnTo>
                      <a:pt x="51" y="47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216"/>
              <p:cNvSpPr>
                <a:spLocks/>
              </p:cNvSpPr>
              <p:nvPr/>
            </p:nvSpPr>
            <p:spPr bwMode="auto">
              <a:xfrm>
                <a:off x="2413000" y="4557713"/>
                <a:ext cx="49213" cy="74613"/>
              </a:xfrm>
              <a:custGeom>
                <a:avLst/>
                <a:gdLst>
                  <a:gd name="T0" fmla="*/ 26 w 31"/>
                  <a:gd name="T1" fmla="*/ 25 h 47"/>
                  <a:gd name="T2" fmla="*/ 0 w 31"/>
                  <a:gd name="T3" fmla="*/ 0 h 47"/>
                  <a:gd name="T4" fmla="*/ 11 w 31"/>
                  <a:gd name="T5" fmla="*/ 20 h 47"/>
                  <a:gd name="T6" fmla="*/ 2 w 31"/>
                  <a:gd name="T7" fmla="*/ 20 h 47"/>
                  <a:gd name="T8" fmla="*/ 31 w 31"/>
                  <a:gd name="T9" fmla="*/ 47 h 47"/>
                  <a:gd name="T10" fmla="*/ 17 w 31"/>
                  <a:gd name="T11" fmla="*/ 25 h 47"/>
                  <a:gd name="T12" fmla="*/ 26 w 31"/>
                  <a:gd name="T1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7">
                    <a:moveTo>
                      <a:pt x="26" y="25"/>
                    </a:moveTo>
                    <a:lnTo>
                      <a:pt x="0" y="0"/>
                    </a:lnTo>
                    <a:lnTo>
                      <a:pt x="11" y="20"/>
                    </a:lnTo>
                    <a:lnTo>
                      <a:pt x="2" y="20"/>
                    </a:lnTo>
                    <a:lnTo>
                      <a:pt x="31" y="47"/>
                    </a:lnTo>
                    <a:lnTo>
                      <a:pt x="17" y="25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44" name="组合 143"/>
          <p:cNvGrpSpPr/>
          <p:nvPr/>
        </p:nvGrpSpPr>
        <p:grpSpPr>
          <a:xfrm>
            <a:off x="3409795" y="3222743"/>
            <a:ext cx="1210060" cy="1210060"/>
            <a:chOff x="10725180" y="689552"/>
            <a:chExt cx="775158" cy="775158"/>
          </a:xfrm>
        </p:grpSpPr>
        <p:sp useBgFill="1">
          <p:nvSpPr>
            <p:cNvPr id="145" name="椭圆 144"/>
            <p:cNvSpPr/>
            <p:nvPr/>
          </p:nvSpPr>
          <p:spPr>
            <a:xfrm>
              <a:off x="10725180" y="689552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46" name="组合 145"/>
            <p:cNvGrpSpPr/>
            <p:nvPr/>
          </p:nvGrpSpPr>
          <p:grpSpPr>
            <a:xfrm>
              <a:off x="10964912" y="978269"/>
              <a:ext cx="261694" cy="299324"/>
              <a:chOff x="2351088" y="4405313"/>
              <a:chExt cx="242888" cy="277813"/>
            </a:xfrm>
          </p:grpSpPr>
          <p:sp>
            <p:nvSpPr>
              <p:cNvPr id="147" name="Freeform 214"/>
              <p:cNvSpPr>
                <a:spLocks/>
              </p:cNvSpPr>
              <p:nvPr/>
            </p:nvSpPr>
            <p:spPr bwMode="auto">
              <a:xfrm>
                <a:off x="2351088" y="4405313"/>
                <a:ext cx="242888" cy="128588"/>
              </a:xfrm>
              <a:custGeom>
                <a:avLst/>
                <a:gdLst>
                  <a:gd name="T0" fmla="*/ 232 w 251"/>
                  <a:gd name="T1" fmla="*/ 75 h 133"/>
                  <a:gd name="T2" fmla="*/ 232 w 251"/>
                  <a:gd name="T3" fmla="*/ 72 h 133"/>
                  <a:gd name="T4" fmla="*/ 186 w 251"/>
                  <a:gd name="T5" fmla="*/ 26 h 133"/>
                  <a:gd name="T6" fmla="*/ 163 w 251"/>
                  <a:gd name="T7" fmla="*/ 32 h 133"/>
                  <a:gd name="T8" fmla="*/ 111 w 251"/>
                  <a:gd name="T9" fmla="*/ 0 h 133"/>
                  <a:gd name="T10" fmla="*/ 60 w 251"/>
                  <a:gd name="T11" fmla="*/ 33 h 133"/>
                  <a:gd name="T12" fmla="*/ 44 w 251"/>
                  <a:gd name="T13" fmla="*/ 27 h 133"/>
                  <a:gd name="T14" fmla="*/ 17 w 251"/>
                  <a:gd name="T15" fmla="*/ 53 h 133"/>
                  <a:gd name="T16" fmla="*/ 19 w 251"/>
                  <a:gd name="T17" fmla="*/ 61 h 133"/>
                  <a:gd name="T18" fmla="*/ 0 w 251"/>
                  <a:gd name="T19" fmla="*/ 95 h 133"/>
                  <a:gd name="T20" fmla="*/ 38 w 251"/>
                  <a:gd name="T21" fmla="*/ 133 h 133"/>
                  <a:gd name="T22" fmla="*/ 38 w 251"/>
                  <a:gd name="T23" fmla="*/ 133 h 133"/>
                  <a:gd name="T24" fmla="*/ 38 w 251"/>
                  <a:gd name="T25" fmla="*/ 133 h 133"/>
                  <a:gd name="T26" fmla="*/ 38 w 251"/>
                  <a:gd name="T27" fmla="*/ 133 h 133"/>
                  <a:gd name="T28" fmla="*/ 38 w 251"/>
                  <a:gd name="T29" fmla="*/ 133 h 133"/>
                  <a:gd name="T30" fmla="*/ 218 w 251"/>
                  <a:gd name="T31" fmla="*/ 133 h 133"/>
                  <a:gd name="T32" fmla="*/ 220 w 251"/>
                  <a:gd name="T33" fmla="*/ 133 h 133"/>
                  <a:gd name="T34" fmla="*/ 251 w 251"/>
                  <a:gd name="T35" fmla="*/ 103 h 133"/>
                  <a:gd name="T36" fmla="*/ 232 w 251"/>
                  <a:gd name="T37" fmla="*/ 7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133">
                    <a:moveTo>
                      <a:pt x="232" y="75"/>
                    </a:moveTo>
                    <a:cubicBezTo>
                      <a:pt x="232" y="74"/>
                      <a:pt x="232" y="73"/>
                      <a:pt x="232" y="72"/>
                    </a:cubicBezTo>
                    <a:cubicBezTo>
                      <a:pt x="232" y="47"/>
                      <a:pt x="211" y="26"/>
                      <a:pt x="186" y="26"/>
                    </a:cubicBezTo>
                    <a:cubicBezTo>
                      <a:pt x="177" y="26"/>
                      <a:pt x="170" y="28"/>
                      <a:pt x="163" y="32"/>
                    </a:cubicBezTo>
                    <a:cubicBezTo>
                      <a:pt x="154" y="13"/>
                      <a:pt x="134" y="0"/>
                      <a:pt x="111" y="0"/>
                    </a:cubicBezTo>
                    <a:cubicBezTo>
                      <a:pt x="89" y="0"/>
                      <a:pt x="69" y="13"/>
                      <a:pt x="60" y="33"/>
                    </a:cubicBezTo>
                    <a:cubicBezTo>
                      <a:pt x="55" y="29"/>
                      <a:pt x="50" y="27"/>
                      <a:pt x="44" y="27"/>
                    </a:cubicBezTo>
                    <a:cubicBezTo>
                      <a:pt x="29" y="27"/>
                      <a:pt x="17" y="39"/>
                      <a:pt x="17" y="53"/>
                    </a:cubicBezTo>
                    <a:cubicBezTo>
                      <a:pt x="17" y="56"/>
                      <a:pt x="18" y="59"/>
                      <a:pt x="19" y="61"/>
                    </a:cubicBezTo>
                    <a:cubicBezTo>
                      <a:pt x="7" y="68"/>
                      <a:pt x="0" y="80"/>
                      <a:pt x="0" y="95"/>
                    </a:cubicBezTo>
                    <a:cubicBezTo>
                      <a:pt x="0" y="116"/>
                      <a:pt x="17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218" y="133"/>
                      <a:pt x="218" y="133"/>
                      <a:pt x="218" y="133"/>
                    </a:cubicBezTo>
                    <a:cubicBezTo>
                      <a:pt x="219" y="133"/>
                      <a:pt x="219" y="133"/>
                      <a:pt x="220" y="133"/>
                    </a:cubicBezTo>
                    <a:cubicBezTo>
                      <a:pt x="237" y="133"/>
                      <a:pt x="251" y="120"/>
                      <a:pt x="251" y="103"/>
                    </a:cubicBezTo>
                    <a:cubicBezTo>
                      <a:pt x="251" y="90"/>
                      <a:pt x="243" y="79"/>
                      <a:pt x="232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48" name="Freeform 215"/>
              <p:cNvSpPr>
                <a:spLocks/>
              </p:cNvSpPr>
              <p:nvPr/>
            </p:nvSpPr>
            <p:spPr bwMode="auto">
              <a:xfrm>
                <a:off x="2466975" y="4541838"/>
                <a:ext cx="93663" cy="141288"/>
              </a:xfrm>
              <a:custGeom>
                <a:avLst/>
                <a:gdLst>
                  <a:gd name="T0" fmla="*/ 51 w 59"/>
                  <a:gd name="T1" fmla="*/ 47 h 89"/>
                  <a:gd name="T2" fmla="*/ 0 w 59"/>
                  <a:gd name="T3" fmla="*/ 0 h 89"/>
                  <a:gd name="T4" fmla="*/ 21 w 59"/>
                  <a:gd name="T5" fmla="*/ 37 h 89"/>
                  <a:gd name="T6" fmla="*/ 4 w 59"/>
                  <a:gd name="T7" fmla="*/ 37 h 89"/>
                  <a:gd name="T8" fmla="*/ 59 w 59"/>
                  <a:gd name="T9" fmla="*/ 89 h 89"/>
                  <a:gd name="T10" fmla="*/ 34 w 59"/>
                  <a:gd name="T11" fmla="*/ 47 h 89"/>
                  <a:gd name="T12" fmla="*/ 51 w 59"/>
                  <a:gd name="T1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9">
                    <a:moveTo>
                      <a:pt x="51" y="47"/>
                    </a:moveTo>
                    <a:lnTo>
                      <a:pt x="0" y="0"/>
                    </a:lnTo>
                    <a:lnTo>
                      <a:pt x="21" y="37"/>
                    </a:lnTo>
                    <a:lnTo>
                      <a:pt x="4" y="37"/>
                    </a:lnTo>
                    <a:lnTo>
                      <a:pt x="59" y="89"/>
                    </a:lnTo>
                    <a:lnTo>
                      <a:pt x="34" y="47"/>
                    </a:lnTo>
                    <a:lnTo>
                      <a:pt x="51" y="47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216"/>
              <p:cNvSpPr>
                <a:spLocks/>
              </p:cNvSpPr>
              <p:nvPr/>
            </p:nvSpPr>
            <p:spPr bwMode="auto">
              <a:xfrm>
                <a:off x="2413000" y="4557713"/>
                <a:ext cx="49213" cy="74613"/>
              </a:xfrm>
              <a:custGeom>
                <a:avLst/>
                <a:gdLst>
                  <a:gd name="T0" fmla="*/ 26 w 31"/>
                  <a:gd name="T1" fmla="*/ 25 h 47"/>
                  <a:gd name="T2" fmla="*/ 0 w 31"/>
                  <a:gd name="T3" fmla="*/ 0 h 47"/>
                  <a:gd name="T4" fmla="*/ 11 w 31"/>
                  <a:gd name="T5" fmla="*/ 20 h 47"/>
                  <a:gd name="T6" fmla="*/ 2 w 31"/>
                  <a:gd name="T7" fmla="*/ 20 h 47"/>
                  <a:gd name="T8" fmla="*/ 31 w 31"/>
                  <a:gd name="T9" fmla="*/ 47 h 47"/>
                  <a:gd name="T10" fmla="*/ 17 w 31"/>
                  <a:gd name="T11" fmla="*/ 25 h 47"/>
                  <a:gd name="T12" fmla="*/ 26 w 31"/>
                  <a:gd name="T1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7">
                    <a:moveTo>
                      <a:pt x="26" y="25"/>
                    </a:moveTo>
                    <a:lnTo>
                      <a:pt x="0" y="0"/>
                    </a:lnTo>
                    <a:lnTo>
                      <a:pt x="11" y="20"/>
                    </a:lnTo>
                    <a:lnTo>
                      <a:pt x="2" y="20"/>
                    </a:lnTo>
                    <a:lnTo>
                      <a:pt x="31" y="47"/>
                    </a:lnTo>
                    <a:lnTo>
                      <a:pt x="17" y="25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62" name="组合 161"/>
          <p:cNvGrpSpPr/>
          <p:nvPr/>
        </p:nvGrpSpPr>
        <p:grpSpPr>
          <a:xfrm>
            <a:off x="4524630" y="1882088"/>
            <a:ext cx="1044491" cy="1044491"/>
            <a:chOff x="3300616" y="2891831"/>
            <a:chExt cx="775158" cy="775158"/>
          </a:xfrm>
        </p:grpSpPr>
        <p:sp useBgFill="1">
          <p:nvSpPr>
            <p:cNvPr id="157" name="椭圆 156"/>
            <p:cNvSpPr/>
            <p:nvPr/>
          </p:nvSpPr>
          <p:spPr>
            <a:xfrm>
              <a:off x="3300616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58" name="组合 157"/>
            <p:cNvGrpSpPr/>
            <p:nvPr/>
          </p:nvGrpSpPr>
          <p:grpSpPr>
            <a:xfrm>
              <a:off x="3527219" y="3132590"/>
              <a:ext cx="321952" cy="320784"/>
              <a:chOff x="3527219" y="3132590"/>
              <a:chExt cx="321952" cy="320784"/>
            </a:xfrm>
            <a:solidFill>
              <a:schemeClr val="bg1"/>
            </a:solidFill>
          </p:grpSpPr>
          <p:sp>
            <p:nvSpPr>
              <p:cNvPr id="159" name="Freeform 9"/>
              <p:cNvSpPr>
                <a:spLocks noEditPoints="1"/>
              </p:cNvSpPr>
              <p:nvPr/>
            </p:nvSpPr>
            <p:spPr bwMode="auto">
              <a:xfrm>
                <a:off x="3570568" y="3132590"/>
                <a:ext cx="235253" cy="320784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0"/>
              <p:cNvSpPr>
                <a:spLocks noEditPoints="1"/>
              </p:cNvSpPr>
              <p:nvPr/>
            </p:nvSpPr>
            <p:spPr bwMode="auto">
              <a:xfrm>
                <a:off x="3527219" y="3163768"/>
                <a:ext cx="321952" cy="170229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1"/>
              <p:cNvSpPr>
                <a:spLocks/>
              </p:cNvSpPr>
              <p:nvPr/>
            </p:nvSpPr>
            <p:spPr bwMode="auto">
              <a:xfrm>
                <a:off x="3630590" y="3200282"/>
                <a:ext cx="115376" cy="11554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63" name="组合 162"/>
          <p:cNvGrpSpPr/>
          <p:nvPr/>
        </p:nvGrpSpPr>
        <p:grpSpPr>
          <a:xfrm>
            <a:off x="8150974" y="2926579"/>
            <a:ext cx="740410" cy="740410"/>
            <a:chOff x="8116226" y="2891831"/>
            <a:chExt cx="775158" cy="775158"/>
          </a:xfrm>
        </p:grpSpPr>
        <p:sp useBgFill="1">
          <p:nvSpPr>
            <p:cNvPr id="164" name="椭圆 163"/>
            <p:cNvSpPr/>
            <p:nvPr/>
          </p:nvSpPr>
          <p:spPr>
            <a:xfrm>
              <a:off x="8116226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65" name="组合 164"/>
            <p:cNvGrpSpPr/>
            <p:nvPr/>
          </p:nvGrpSpPr>
          <p:grpSpPr>
            <a:xfrm>
              <a:off x="8385089" y="3093666"/>
              <a:ext cx="275532" cy="359708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166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</p:grpSp>
      <p:sp>
        <p:nvSpPr>
          <p:cNvPr id="168" name="文本框 167"/>
          <p:cNvSpPr txBox="1"/>
          <p:nvPr/>
        </p:nvSpPr>
        <p:spPr>
          <a:xfrm>
            <a:off x="5666646" y="1951353"/>
            <a:ext cx="121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TITLE HERE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2355952" y="3251351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2018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8892425" y="2844744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2019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1495708" y="2836365"/>
            <a:ext cx="70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gency FB" panose="020B0503020202020204" pitchFamily="34" charset="0"/>
              </a:rPr>
              <a:t>2020</a:t>
            </a:r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5372975" y="3296784"/>
            <a:ext cx="1963791" cy="1710782"/>
            <a:chOff x="5964584" y="3529942"/>
            <a:chExt cx="1389017" cy="1210060"/>
          </a:xfrm>
        </p:grpSpPr>
        <p:sp>
          <p:nvSpPr>
            <p:cNvPr id="173" name="椭圆 172"/>
            <p:cNvSpPr/>
            <p:nvPr/>
          </p:nvSpPr>
          <p:spPr>
            <a:xfrm>
              <a:off x="6054062" y="3529942"/>
              <a:ext cx="1210060" cy="1210060"/>
            </a:xfrm>
            <a:prstGeom prst="ellipse">
              <a:avLst/>
            </a:prstGeom>
            <a:blipFill dpi="0" rotWithShape="1">
              <a:blip r:embed="rId2"/>
              <a:srcRect/>
              <a:tile tx="0" ty="0" sx="100000" sy="100000" flip="none" algn="ctr"/>
            </a:blipFill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6" name="椭圆 175"/>
            <p:cNvSpPr/>
            <p:nvPr/>
          </p:nvSpPr>
          <p:spPr>
            <a:xfrm>
              <a:off x="6054062" y="3529942"/>
              <a:ext cx="1210060" cy="1210060"/>
            </a:xfrm>
            <a:prstGeom prst="ellipse">
              <a:avLst/>
            </a:prstGeom>
            <a:solidFill>
              <a:srgbClr val="170E4A">
                <a:alpha val="50000"/>
              </a:srgbClr>
            </a:solidFill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5" name="文本框 174"/>
            <p:cNvSpPr txBox="1"/>
            <p:nvPr/>
          </p:nvSpPr>
          <p:spPr>
            <a:xfrm>
              <a:off x="5964584" y="3998467"/>
              <a:ext cx="1389017" cy="28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TITLE HERE</a:t>
              </a:r>
              <a:endParaRPr lang="zh-CN" altLang="en-US" sz="20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78" name="文本框 177"/>
          <p:cNvSpPr txBox="1"/>
          <p:nvPr/>
        </p:nvSpPr>
        <p:spPr>
          <a:xfrm>
            <a:off x="5528780" y="5155328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79" name="文本框 178"/>
          <p:cNvSpPr txBox="1"/>
          <p:nvPr/>
        </p:nvSpPr>
        <p:spPr>
          <a:xfrm>
            <a:off x="5682424" y="2238915"/>
            <a:ext cx="3377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8903707" y="3141901"/>
            <a:ext cx="26764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1064343" y="3542493"/>
            <a:ext cx="2250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110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1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1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1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1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1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1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1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40"/>
                            </p:stCondLst>
                            <p:childTnLst>
                              <p:par>
                                <p:cTn id="1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90"/>
                            </p:stCondLst>
                            <p:childTnLst>
                              <p:par>
                                <p:cTn id="1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90"/>
                            </p:stCondLst>
                            <p:childTnLst>
                              <p:par>
                                <p:cTn id="2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nimBg="1"/>
      <p:bldP spid="181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68" grpId="0"/>
      <p:bldP spid="169" grpId="0"/>
      <p:bldP spid="170" grpId="0"/>
      <p:bldP spid="171" grpId="0"/>
      <p:bldP spid="178" grpId="0"/>
      <p:bldP spid="179" grpId="0"/>
      <p:bldP spid="182" grpId="0"/>
      <p:bldP spid="18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2355" y="2113069"/>
            <a:ext cx="8454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THX             </a:t>
            </a:r>
            <a:r>
              <a:rPr lang="en-US" altLang="zh-CN" sz="8000" dirty="0">
                <a:solidFill>
                  <a:srgbClr val="05DAE3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YOU</a:t>
            </a:r>
            <a:endParaRPr lang="zh-CN" altLang="en-US" sz="8000" dirty="0"/>
          </a:p>
        </p:txBody>
      </p:sp>
      <p:sp>
        <p:nvSpPr>
          <p:cNvPr id="256" name="文本框 255"/>
          <p:cNvSpPr txBox="1"/>
          <p:nvPr/>
        </p:nvSpPr>
        <p:spPr>
          <a:xfrm>
            <a:off x="4362450" y="5325587"/>
            <a:ext cx="3467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32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谢谢聆听</a:t>
            </a:r>
            <a:r>
              <a:rPr lang="zh-CN" altLang="en-US" sz="32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9" name="椭圆 8"/>
          <p:cNvSpPr/>
          <p:nvPr userDrawn="1"/>
        </p:nvSpPr>
        <p:spPr>
          <a:xfrm rot="1221863">
            <a:off x="1153445" y="1311861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 rot="1221863">
            <a:off x="1505564" y="1529115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 rot="806651">
            <a:off x="1624183" y="1953485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 rot="21021863">
            <a:off x="889960" y="1690458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 rot="21021863">
            <a:off x="1273006" y="174561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 rot="20606651">
            <a:off x="1508714" y="2272119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 rot="3337271" flipH="1">
            <a:off x="1517800" y="1812064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 rot="3337271" flipH="1">
            <a:off x="1131068" y="1531630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 rot="3752483" flipH="1">
            <a:off x="2075810" y="2224261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17"/>
          <p:cNvSpPr/>
          <p:nvPr userDrawn="1"/>
        </p:nvSpPr>
        <p:spPr>
          <a:xfrm rot="2279567">
            <a:off x="756390" y="1948586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/>
        </p:nvSpPr>
        <p:spPr>
          <a:xfrm rot="2279567">
            <a:off x="882714" y="241219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 userDrawn="1"/>
        </p:nvSpPr>
        <p:spPr>
          <a:xfrm rot="2279567">
            <a:off x="1032157" y="216398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 rot="19379567">
            <a:off x="961345" y="2231009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/>
        </p:nvSpPr>
        <p:spPr>
          <a:xfrm rot="2279567">
            <a:off x="935158" y="2280437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/>
        </p:nvSpPr>
        <p:spPr>
          <a:xfrm rot="1548116">
            <a:off x="892836" y="207265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/>
        </p:nvSpPr>
        <p:spPr>
          <a:xfrm rot="2279567">
            <a:off x="2255345" y="1915794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/>
        </p:nvSpPr>
        <p:spPr>
          <a:xfrm rot="707099">
            <a:off x="1089595" y="2026752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/>
        </p:nvSpPr>
        <p:spPr>
          <a:xfrm rot="2884495">
            <a:off x="1056628" y="2347441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 rot="19379567">
            <a:off x="1249975" y="2042097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 userDrawn="1"/>
        </p:nvSpPr>
        <p:spPr>
          <a:xfrm rot="19379567">
            <a:off x="1158669" y="2144783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 userDrawn="1"/>
        </p:nvSpPr>
        <p:spPr>
          <a:xfrm rot="7596317">
            <a:off x="162331" y="2398640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 userDrawn="1"/>
        </p:nvSpPr>
        <p:spPr>
          <a:xfrm rot="7596317">
            <a:off x="623834" y="2537396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 userDrawn="1"/>
        </p:nvSpPr>
        <p:spPr>
          <a:xfrm rot="7181105">
            <a:off x="154693" y="2587823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 userDrawn="1"/>
        </p:nvSpPr>
        <p:spPr>
          <a:xfrm rot="11511725" flipH="1">
            <a:off x="986483" y="2654526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 userDrawn="1"/>
        </p:nvSpPr>
        <p:spPr>
          <a:xfrm rot="11926937" flipH="1">
            <a:off x="843160" y="261696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4" name="椭圆 33"/>
          <p:cNvSpPr/>
          <p:nvPr userDrawn="1"/>
        </p:nvSpPr>
        <p:spPr>
          <a:xfrm rot="10454021">
            <a:off x="1991729" y="191744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 userDrawn="1"/>
        </p:nvSpPr>
        <p:spPr>
          <a:xfrm rot="10454021">
            <a:off x="423661" y="180137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 userDrawn="1"/>
        </p:nvSpPr>
        <p:spPr>
          <a:xfrm rot="10454021">
            <a:off x="440008" y="206377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 userDrawn="1"/>
        </p:nvSpPr>
        <p:spPr>
          <a:xfrm rot="5954021">
            <a:off x="2178357" y="1872313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 userDrawn="1"/>
        </p:nvSpPr>
        <p:spPr>
          <a:xfrm rot="10454021">
            <a:off x="1943506" y="188472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 userDrawn="1"/>
        </p:nvSpPr>
        <p:spPr>
          <a:xfrm rot="9722570">
            <a:off x="1028910" y="2536524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 userDrawn="1"/>
        </p:nvSpPr>
        <p:spPr>
          <a:xfrm rot="10454021">
            <a:off x="441065" y="2551204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 userDrawn="1"/>
        </p:nvSpPr>
        <p:spPr>
          <a:xfrm rot="8881553">
            <a:off x="2926965" y="1761052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 userDrawn="1"/>
        </p:nvSpPr>
        <p:spPr>
          <a:xfrm rot="11058949">
            <a:off x="351803" y="2472412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 userDrawn="1"/>
        </p:nvSpPr>
        <p:spPr>
          <a:xfrm rot="5954021">
            <a:off x="592508" y="239178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 userDrawn="1"/>
        </p:nvSpPr>
        <p:spPr>
          <a:xfrm rot="5954021">
            <a:off x="587435" y="225446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 userDrawn="1"/>
        </p:nvSpPr>
        <p:spPr>
          <a:xfrm rot="18821073">
            <a:off x="194305" y="2353809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 userDrawn="1"/>
        </p:nvSpPr>
        <p:spPr>
          <a:xfrm rot="18405861">
            <a:off x="115942" y="2885193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 userDrawn="1"/>
        </p:nvSpPr>
        <p:spPr>
          <a:xfrm rot="1221863">
            <a:off x="1349895" y="2032154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 userDrawn="1"/>
        </p:nvSpPr>
        <p:spPr>
          <a:xfrm rot="1221863">
            <a:off x="1702014" y="224940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 userDrawn="1"/>
        </p:nvSpPr>
        <p:spPr>
          <a:xfrm rot="806651">
            <a:off x="1626908" y="230794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 userDrawn="1"/>
        </p:nvSpPr>
        <p:spPr>
          <a:xfrm rot="21021863">
            <a:off x="1278341" y="1725707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 userDrawn="1"/>
        </p:nvSpPr>
        <p:spPr>
          <a:xfrm rot="21021863">
            <a:off x="3199257" y="1944555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 userDrawn="1"/>
        </p:nvSpPr>
        <p:spPr>
          <a:xfrm rot="20606651">
            <a:off x="2435298" y="1805789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 userDrawn="1"/>
        </p:nvSpPr>
        <p:spPr>
          <a:xfrm rot="3337271" flipH="1">
            <a:off x="1327518" y="2251923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 userDrawn="1"/>
        </p:nvSpPr>
        <p:spPr>
          <a:xfrm rot="3752483" flipH="1">
            <a:off x="1398153" y="2388131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 userDrawn="1"/>
        </p:nvSpPr>
        <p:spPr>
          <a:xfrm rot="2279567">
            <a:off x="952840" y="2668879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 userDrawn="1"/>
        </p:nvSpPr>
        <p:spPr>
          <a:xfrm rot="19379567">
            <a:off x="1309704" y="2500965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 userDrawn="1"/>
        </p:nvSpPr>
        <p:spPr>
          <a:xfrm rot="1548116">
            <a:off x="677301" y="2754479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 userDrawn="1"/>
        </p:nvSpPr>
        <p:spPr>
          <a:xfrm rot="707099">
            <a:off x="753274" y="2961718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 userDrawn="1"/>
        </p:nvSpPr>
        <p:spPr>
          <a:xfrm rot="19379567">
            <a:off x="1446425" y="276239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 userDrawn="1"/>
        </p:nvSpPr>
        <p:spPr>
          <a:xfrm rot="19379567">
            <a:off x="1918068" y="232380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 userDrawn="1"/>
        </p:nvSpPr>
        <p:spPr>
          <a:xfrm rot="18806513" flipV="1">
            <a:off x="10959607" y="4586875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 userDrawn="1"/>
        </p:nvSpPr>
        <p:spPr>
          <a:xfrm rot="18806513" flipV="1">
            <a:off x="11221004" y="4414177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 userDrawn="1"/>
        </p:nvSpPr>
        <p:spPr>
          <a:xfrm rot="19221725" flipV="1">
            <a:off x="11162184" y="4075857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 userDrawn="1"/>
        </p:nvSpPr>
        <p:spPr>
          <a:xfrm rot="20606513" flipV="1">
            <a:off x="10556065" y="4363462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 userDrawn="1"/>
        </p:nvSpPr>
        <p:spPr>
          <a:xfrm rot="20606513" flipV="1">
            <a:off x="10916762" y="4322560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 userDrawn="1"/>
        </p:nvSpPr>
        <p:spPr>
          <a:xfrm rot="21021725" flipV="1">
            <a:off x="10917925" y="384091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 userDrawn="1"/>
        </p:nvSpPr>
        <p:spPr>
          <a:xfrm rot="16691105" flipH="1" flipV="1">
            <a:off x="11065751" y="3977210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 userDrawn="1"/>
        </p:nvSpPr>
        <p:spPr>
          <a:xfrm rot="16691105" flipH="1" flipV="1">
            <a:off x="10911706" y="4696935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 userDrawn="1"/>
        </p:nvSpPr>
        <p:spPr>
          <a:xfrm rot="16275893" flipH="1" flipV="1">
            <a:off x="11456356" y="3669848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椭圆 70"/>
          <p:cNvSpPr/>
          <p:nvPr userDrawn="1"/>
        </p:nvSpPr>
        <p:spPr>
          <a:xfrm rot="17748809" flipV="1">
            <a:off x="10353053" y="4323110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 userDrawn="1"/>
        </p:nvSpPr>
        <p:spPr>
          <a:xfrm rot="17748809" flipV="1">
            <a:off x="10272445" y="3897262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 userDrawn="1"/>
        </p:nvSpPr>
        <p:spPr>
          <a:xfrm rot="17748809" flipV="1">
            <a:off x="10505423" y="400810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 userDrawn="1"/>
        </p:nvSpPr>
        <p:spPr>
          <a:xfrm rot="648809" flipV="1">
            <a:off x="10457660" y="4174204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 userDrawn="1"/>
        </p:nvSpPr>
        <p:spPr>
          <a:xfrm rot="17748809" flipV="1">
            <a:off x="10378655" y="3996604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 userDrawn="1"/>
        </p:nvSpPr>
        <p:spPr>
          <a:xfrm rot="18480260" flipV="1">
            <a:off x="10420721" y="415155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 userDrawn="1"/>
        </p:nvSpPr>
        <p:spPr>
          <a:xfrm rot="17748809" flipV="1">
            <a:off x="11685341" y="3573930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 userDrawn="1"/>
        </p:nvSpPr>
        <p:spPr>
          <a:xfrm rot="19321277" flipV="1">
            <a:off x="10657492" y="4277630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 userDrawn="1"/>
        </p:nvSpPr>
        <p:spPr>
          <a:xfrm rot="17143881" flipV="1">
            <a:off x="10475435" y="3957485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 userDrawn="1"/>
        </p:nvSpPr>
        <p:spPr>
          <a:xfrm rot="648809" flipV="1">
            <a:off x="10804114" y="423383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 userDrawn="1"/>
        </p:nvSpPr>
        <p:spPr>
          <a:xfrm rot="648809" flipV="1">
            <a:off x="10676859" y="4182001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 userDrawn="1"/>
        </p:nvSpPr>
        <p:spPr>
          <a:xfrm rot="12432059" flipV="1">
            <a:off x="9590561" y="4049186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 userDrawn="1"/>
        </p:nvSpPr>
        <p:spPr>
          <a:xfrm rot="12432059" flipV="1">
            <a:off x="9984759" y="3898642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 userDrawn="1"/>
        </p:nvSpPr>
        <p:spPr>
          <a:xfrm rot="12847271" flipV="1">
            <a:off x="9563599" y="4155306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 userDrawn="1"/>
        </p:nvSpPr>
        <p:spPr>
          <a:xfrm rot="8516651" flipH="1" flipV="1">
            <a:off x="10286314" y="3753174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 userDrawn="1"/>
        </p:nvSpPr>
        <p:spPr>
          <a:xfrm rot="8101439" flipH="1" flipV="1">
            <a:off x="10176948" y="3861572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7" name="椭圆 86"/>
          <p:cNvSpPr/>
          <p:nvPr userDrawn="1"/>
        </p:nvSpPr>
        <p:spPr>
          <a:xfrm rot="9574355" flipV="1">
            <a:off x="11475279" y="380576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 userDrawn="1"/>
        </p:nvSpPr>
        <p:spPr>
          <a:xfrm rot="9574355" flipV="1">
            <a:off x="10130155" y="4647985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 userDrawn="1"/>
        </p:nvSpPr>
        <p:spPr>
          <a:xfrm rot="9574355" flipV="1">
            <a:off x="10018316" y="435940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 userDrawn="1"/>
        </p:nvSpPr>
        <p:spPr>
          <a:xfrm rot="14074355" flipV="1">
            <a:off x="11708024" y="3958865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 userDrawn="1"/>
        </p:nvSpPr>
        <p:spPr>
          <a:xfrm rot="9574355" flipV="1">
            <a:off x="11458122" y="390658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 userDrawn="1"/>
        </p:nvSpPr>
        <p:spPr>
          <a:xfrm rot="10305806" flipV="1">
            <a:off x="10338067" y="367525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 userDrawn="1"/>
        </p:nvSpPr>
        <p:spPr>
          <a:xfrm rot="9574355" flipV="1">
            <a:off x="9776901" y="3804610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 userDrawn="1"/>
        </p:nvSpPr>
        <p:spPr>
          <a:xfrm rot="11146823" flipV="1">
            <a:off x="12423459" y="3705016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 userDrawn="1"/>
        </p:nvSpPr>
        <p:spPr>
          <a:xfrm rot="8969427" flipV="1">
            <a:off x="9787828" y="4156463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 userDrawn="1"/>
        </p:nvSpPr>
        <p:spPr>
          <a:xfrm rot="14074355" flipV="1">
            <a:off x="10059812" y="421027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 userDrawn="1"/>
        </p:nvSpPr>
        <p:spPr>
          <a:xfrm rot="14074355" flipV="1">
            <a:off x="10115871" y="4335729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 userDrawn="1"/>
        </p:nvSpPr>
        <p:spPr>
          <a:xfrm rot="1207303" flipV="1">
            <a:off x="9667511" y="4197672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 userDrawn="1"/>
        </p:nvSpPr>
        <p:spPr>
          <a:xfrm rot="1622515" flipV="1">
            <a:off x="9390088" y="3873438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 userDrawn="1"/>
        </p:nvSpPr>
        <p:spPr>
          <a:xfrm rot="18806513" flipV="1">
            <a:off x="10817940" y="3853837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 userDrawn="1"/>
        </p:nvSpPr>
        <p:spPr>
          <a:xfrm rot="18806513" flipV="1">
            <a:off x="11079337" y="3681139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 userDrawn="1"/>
        </p:nvSpPr>
        <p:spPr>
          <a:xfrm rot="19221725" flipV="1">
            <a:off x="11008167" y="3756596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 userDrawn="1"/>
        </p:nvSpPr>
        <p:spPr>
          <a:xfrm rot="20606513" flipV="1">
            <a:off x="10889003" y="4160399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 userDrawn="1"/>
        </p:nvSpPr>
        <p:spPr>
          <a:xfrm rot="20606513" flipV="1">
            <a:off x="12557388" y="3293790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 userDrawn="1"/>
        </p:nvSpPr>
        <p:spPr>
          <a:xfrm rot="21021725" flipV="1">
            <a:off x="11955196" y="385035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 userDrawn="1"/>
        </p:nvSpPr>
        <p:spPr>
          <a:xfrm rot="16691105" flipH="1" flipV="1">
            <a:off x="10770039" y="3963897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 userDrawn="1"/>
        </p:nvSpPr>
        <p:spPr>
          <a:xfrm rot="16275893" flipH="1" flipV="1">
            <a:off x="10775957" y="3821929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8" name="椭圆 107"/>
          <p:cNvSpPr/>
          <p:nvPr userDrawn="1"/>
        </p:nvSpPr>
        <p:spPr>
          <a:xfrm rot="17748809" flipV="1">
            <a:off x="10211386" y="359007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 userDrawn="1"/>
        </p:nvSpPr>
        <p:spPr>
          <a:xfrm rot="648809" flipV="1">
            <a:off x="10651084" y="3778202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 userDrawn="1"/>
        </p:nvSpPr>
        <p:spPr>
          <a:xfrm rot="18480260" flipV="1">
            <a:off x="9926359" y="363488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 userDrawn="1"/>
        </p:nvSpPr>
        <p:spPr>
          <a:xfrm rot="19321277" flipV="1">
            <a:off x="9943008" y="3587134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 userDrawn="1"/>
        </p:nvSpPr>
        <p:spPr>
          <a:xfrm rot="648809" flipV="1">
            <a:off x="10662447" y="350080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 userDrawn="1"/>
        </p:nvSpPr>
        <p:spPr>
          <a:xfrm rot="648809" flipV="1">
            <a:off x="11279249" y="368615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rot="10800000">
            <a:off x="5952314" y="4499431"/>
            <a:ext cx="287370" cy="247732"/>
          </a:xfrm>
          <a:prstGeom prst="triangle">
            <a:avLst/>
          </a:prstGeom>
          <a:noFill/>
          <a:ln w="15875" cap="rnd">
            <a:solidFill>
              <a:srgbClr val="05DAE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007292" y="6033718"/>
            <a:ext cx="10177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776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1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1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2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6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21" grpId="0" animBg="1"/>
      <p:bldP spid="1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392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5250" y="2113069"/>
            <a:ext cx="64871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20            </a:t>
            </a:r>
            <a:r>
              <a:rPr lang="en-US" altLang="zh-CN" sz="8000" dirty="0">
                <a:solidFill>
                  <a:srgbClr val="05DAE3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16</a:t>
            </a:r>
            <a:endParaRPr lang="zh-CN" altLang="en-US" sz="8000" dirty="0"/>
          </a:p>
        </p:txBody>
      </p:sp>
      <p:sp>
        <p:nvSpPr>
          <p:cNvPr id="256" name="文本框 255"/>
          <p:cNvSpPr txBox="1"/>
          <p:nvPr/>
        </p:nvSpPr>
        <p:spPr>
          <a:xfrm>
            <a:off x="4937760" y="5325587"/>
            <a:ext cx="23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32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核心</a:t>
            </a:r>
            <a:r>
              <a:rPr lang="zh-CN" altLang="en-US" sz="32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9" name="椭圆 8"/>
          <p:cNvSpPr/>
          <p:nvPr userDrawn="1"/>
        </p:nvSpPr>
        <p:spPr>
          <a:xfrm rot="1221863">
            <a:off x="1153445" y="1311861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 rot="1221863">
            <a:off x="1505564" y="1529115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 rot="806651">
            <a:off x="1624183" y="1953485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 rot="21021863">
            <a:off x="889960" y="1690458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 rot="21021863">
            <a:off x="1273006" y="174561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 rot="20606651">
            <a:off x="1508714" y="2272119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 rot="3337271" flipH="1">
            <a:off x="1517800" y="1812064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 rot="3337271" flipH="1">
            <a:off x="1131068" y="1531630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 rot="3752483" flipH="1">
            <a:off x="2075810" y="2224261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17"/>
          <p:cNvSpPr/>
          <p:nvPr userDrawn="1"/>
        </p:nvSpPr>
        <p:spPr>
          <a:xfrm rot="2279567">
            <a:off x="756390" y="1948586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/>
        </p:nvSpPr>
        <p:spPr>
          <a:xfrm rot="2279567">
            <a:off x="882714" y="241219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 userDrawn="1"/>
        </p:nvSpPr>
        <p:spPr>
          <a:xfrm rot="2279567">
            <a:off x="1032157" y="216398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 rot="19379567">
            <a:off x="961345" y="2231009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/>
        </p:nvSpPr>
        <p:spPr>
          <a:xfrm rot="2279567">
            <a:off x="935158" y="2280437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/>
        </p:nvSpPr>
        <p:spPr>
          <a:xfrm rot="1548116">
            <a:off x="892836" y="207265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/>
        </p:nvSpPr>
        <p:spPr>
          <a:xfrm rot="2279567">
            <a:off x="2255345" y="1915794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/>
        </p:nvSpPr>
        <p:spPr>
          <a:xfrm rot="707099">
            <a:off x="1089595" y="2026752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/>
        </p:nvSpPr>
        <p:spPr>
          <a:xfrm rot="2884495">
            <a:off x="1056628" y="2347441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 rot="19379567">
            <a:off x="1249975" y="2042097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 userDrawn="1"/>
        </p:nvSpPr>
        <p:spPr>
          <a:xfrm rot="19379567">
            <a:off x="1158669" y="2144783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 userDrawn="1"/>
        </p:nvSpPr>
        <p:spPr>
          <a:xfrm rot="7596317">
            <a:off x="162331" y="2398640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 userDrawn="1"/>
        </p:nvSpPr>
        <p:spPr>
          <a:xfrm rot="7596317">
            <a:off x="623834" y="2537396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 userDrawn="1"/>
        </p:nvSpPr>
        <p:spPr>
          <a:xfrm rot="7181105">
            <a:off x="154693" y="2587823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 userDrawn="1"/>
        </p:nvSpPr>
        <p:spPr>
          <a:xfrm rot="11511725" flipH="1">
            <a:off x="986483" y="2654526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 userDrawn="1"/>
        </p:nvSpPr>
        <p:spPr>
          <a:xfrm rot="11926937" flipH="1">
            <a:off x="843160" y="261696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4" name="椭圆 33"/>
          <p:cNvSpPr/>
          <p:nvPr userDrawn="1"/>
        </p:nvSpPr>
        <p:spPr>
          <a:xfrm rot="10454021">
            <a:off x="1991729" y="191744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 userDrawn="1"/>
        </p:nvSpPr>
        <p:spPr>
          <a:xfrm rot="10454021">
            <a:off x="423661" y="180137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 userDrawn="1"/>
        </p:nvSpPr>
        <p:spPr>
          <a:xfrm rot="10454021">
            <a:off x="440008" y="206377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 userDrawn="1"/>
        </p:nvSpPr>
        <p:spPr>
          <a:xfrm rot="5954021">
            <a:off x="2178357" y="1872313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 userDrawn="1"/>
        </p:nvSpPr>
        <p:spPr>
          <a:xfrm rot="10454021">
            <a:off x="1943506" y="188472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 userDrawn="1"/>
        </p:nvSpPr>
        <p:spPr>
          <a:xfrm rot="9722570">
            <a:off x="1028910" y="2536524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 userDrawn="1"/>
        </p:nvSpPr>
        <p:spPr>
          <a:xfrm rot="10454021">
            <a:off x="441065" y="2551204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 userDrawn="1"/>
        </p:nvSpPr>
        <p:spPr>
          <a:xfrm rot="8881553">
            <a:off x="2926965" y="1761052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 userDrawn="1"/>
        </p:nvSpPr>
        <p:spPr>
          <a:xfrm rot="11058949">
            <a:off x="351803" y="2472412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 userDrawn="1"/>
        </p:nvSpPr>
        <p:spPr>
          <a:xfrm rot="5954021">
            <a:off x="592508" y="239178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 userDrawn="1"/>
        </p:nvSpPr>
        <p:spPr>
          <a:xfrm rot="5954021">
            <a:off x="587435" y="225446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 userDrawn="1"/>
        </p:nvSpPr>
        <p:spPr>
          <a:xfrm rot="18821073">
            <a:off x="194305" y="2353809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 userDrawn="1"/>
        </p:nvSpPr>
        <p:spPr>
          <a:xfrm rot="18405861">
            <a:off x="115942" y="2885193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 userDrawn="1"/>
        </p:nvSpPr>
        <p:spPr>
          <a:xfrm rot="1221863">
            <a:off x="1349895" y="2032154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 userDrawn="1"/>
        </p:nvSpPr>
        <p:spPr>
          <a:xfrm rot="1221863">
            <a:off x="1702014" y="224940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 userDrawn="1"/>
        </p:nvSpPr>
        <p:spPr>
          <a:xfrm rot="806651">
            <a:off x="1626908" y="230794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 userDrawn="1"/>
        </p:nvSpPr>
        <p:spPr>
          <a:xfrm rot="21021863">
            <a:off x="1278341" y="1725707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 userDrawn="1"/>
        </p:nvSpPr>
        <p:spPr>
          <a:xfrm rot="21021863">
            <a:off x="3199257" y="1944555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 userDrawn="1"/>
        </p:nvSpPr>
        <p:spPr>
          <a:xfrm rot="20606651">
            <a:off x="2435298" y="1805789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 userDrawn="1"/>
        </p:nvSpPr>
        <p:spPr>
          <a:xfrm rot="3337271" flipH="1">
            <a:off x="1327518" y="2251923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 userDrawn="1"/>
        </p:nvSpPr>
        <p:spPr>
          <a:xfrm rot="3752483" flipH="1">
            <a:off x="1398153" y="2388131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 userDrawn="1"/>
        </p:nvSpPr>
        <p:spPr>
          <a:xfrm rot="2279567">
            <a:off x="952840" y="2668879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 userDrawn="1"/>
        </p:nvSpPr>
        <p:spPr>
          <a:xfrm rot="19379567">
            <a:off x="1309704" y="2500965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 userDrawn="1"/>
        </p:nvSpPr>
        <p:spPr>
          <a:xfrm rot="1548116">
            <a:off x="677301" y="2754479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 userDrawn="1"/>
        </p:nvSpPr>
        <p:spPr>
          <a:xfrm rot="707099">
            <a:off x="753274" y="2961718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 userDrawn="1"/>
        </p:nvSpPr>
        <p:spPr>
          <a:xfrm rot="19379567">
            <a:off x="1446425" y="276239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 userDrawn="1"/>
        </p:nvSpPr>
        <p:spPr>
          <a:xfrm rot="19379567">
            <a:off x="1918068" y="232380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 userDrawn="1"/>
        </p:nvSpPr>
        <p:spPr>
          <a:xfrm rot="18806513" flipV="1">
            <a:off x="10959607" y="4586875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 userDrawn="1"/>
        </p:nvSpPr>
        <p:spPr>
          <a:xfrm rot="18806513" flipV="1">
            <a:off x="11221004" y="4414177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 userDrawn="1"/>
        </p:nvSpPr>
        <p:spPr>
          <a:xfrm rot="19221725" flipV="1">
            <a:off x="11162184" y="4075857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 userDrawn="1"/>
        </p:nvSpPr>
        <p:spPr>
          <a:xfrm rot="20606513" flipV="1">
            <a:off x="10556065" y="4363462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 userDrawn="1"/>
        </p:nvSpPr>
        <p:spPr>
          <a:xfrm rot="20606513" flipV="1">
            <a:off x="10916762" y="4322560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 userDrawn="1"/>
        </p:nvSpPr>
        <p:spPr>
          <a:xfrm rot="21021725" flipV="1">
            <a:off x="10917925" y="384091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 userDrawn="1"/>
        </p:nvSpPr>
        <p:spPr>
          <a:xfrm rot="16691105" flipH="1" flipV="1">
            <a:off x="11065751" y="3977210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 userDrawn="1"/>
        </p:nvSpPr>
        <p:spPr>
          <a:xfrm rot="16691105" flipH="1" flipV="1">
            <a:off x="10911706" y="4696935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 userDrawn="1"/>
        </p:nvSpPr>
        <p:spPr>
          <a:xfrm rot="16275893" flipH="1" flipV="1">
            <a:off x="11456356" y="3669848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椭圆 70"/>
          <p:cNvSpPr/>
          <p:nvPr userDrawn="1"/>
        </p:nvSpPr>
        <p:spPr>
          <a:xfrm rot="17748809" flipV="1">
            <a:off x="10353053" y="4323110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 userDrawn="1"/>
        </p:nvSpPr>
        <p:spPr>
          <a:xfrm rot="17748809" flipV="1">
            <a:off x="10272445" y="3897262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 userDrawn="1"/>
        </p:nvSpPr>
        <p:spPr>
          <a:xfrm rot="17748809" flipV="1">
            <a:off x="10505423" y="400810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 userDrawn="1"/>
        </p:nvSpPr>
        <p:spPr>
          <a:xfrm rot="648809" flipV="1">
            <a:off x="10457660" y="4174204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 userDrawn="1"/>
        </p:nvSpPr>
        <p:spPr>
          <a:xfrm rot="17748809" flipV="1">
            <a:off x="10378655" y="3996604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 userDrawn="1"/>
        </p:nvSpPr>
        <p:spPr>
          <a:xfrm rot="18480260" flipV="1">
            <a:off x="10420721" y="415155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 userDrawn="1"/>
        </p:nvSpPr>
        <p:spPr>
          <a:xfrm rot="17748809" flipV="1">
            <a:off x="11685341" y="3573930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 userDrawn="1"/>
        </p:nvSpPr>
        <p:spPr>
          <a:xfrm rot="19321277" flipV="1">
            <a:off x="10657492" y="4277630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 userDrawn="1"/>
        </p:nvSpPr>
        <p:spPr>
          <a:xfrm rot="17143881" flipV="1">
            <a:off x="10475435" y="3957485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 userDrawn="1"/>
        </p:nvSpPr>
        <p:spPr>
          <a:xfrm rot="648809" flipV="1">
            <a:off x="10804114" y="423383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 userDrawn="1"/>
        </p:nvSpPr>
        <p:spPr>
          <a:xfrm rot="648809" flipV="1">
            <a:off x="10676859" y="4182001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 userDrawn="1"/>
        </p:nvSpPr>
        <p:spPr>
          <a:xfrm rot="12432059" flipV="1">
            <a:off x="9590561" y="4049186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 userDrawn="1"/>
        </p:nvSpPr>
        <p:spPr>
          <a:xfrm rot="12432059" flipV="1">
            <a:off x="9984759" y="3898642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 userDrawn="1"/>
        </p:nvSpPr>
        <p:spPr>
          <a:xfrm rot="12847271" flipV="1">
            <a:off x="9563599" y="4155306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 userDrawn="1"/>
        </p:nvSpPr>
        <p:spPr>
          <a:xfrm rot="8516651" flipH="1" flipV="1">
            <a:off x="10286314" y="3753174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 userDrawn="1"/>
        </p:nvSpPr>
        <p:spPr>
          <a:xfrm rot="8101439" flipH="1" flipV="1">
            <a:off x="10176948" y="3861572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7" name="椭圆 86"/>
          <p:cNvSpPr/>
          <p:nvPr userDrawn="1"/>
        </p:nvSpPr>
        <p:spPr>
          <a:xfrm rot="9574355" flipV="1">
            <a:off x="11475279" y="380576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 userDrawn="1"/>
        </p:nvSpPr>
        <p:spPr>
          <a:xfrm rot="9574355" flipV="1">
            <a:off x="10130155" y="4647985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 userDrawn="1"/>
        </p:nvSpPr>
        <p:spPr>
          <a:xfrm rot="9574355" flipV="1">
            <a:off x="10018316" y="435940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 userDrawn="1"/>
        </p:nvSpPr>
        <p:spPr>
          <a:xfrm rot="14074355" flipV="1">
            <a:off x="11708024" y="3958865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 userDrawn="1"/>
        </p:nvSpPr>
        <p:spPr>
          <a:xfrm rot="9574355" flipV="1">
            <a:off x="11458122" y="390658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 userDrawn="1"/>
        </p:nvSpPr>
        <p:spPr>
          <a:xfrm rot="10305806" flipV="1">
            <a:off x="10338067" y="367525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 userDrawn="1"/>
        </p:nvSpPr>
        <p:spPr>
          <a:xfrm rot="9574355" flipV="1">
            <a:off x="9776901" y="3804610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 userDrawn="1"/>
        </p:nvSpPr>
        <p:spPr>
          <a:xfrm rot="11146823" flipV="1">
            <a:off x="12423459" y="3705016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 userDrawn="1"/>
        </p:nvSpPr>
        <p:spPr>
          <a:xfrm rot="8969427" flipV="1">
            <a:off x="9787828" y="4156463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 userDrawn="1"/>
        </p:nvSpPr>
        <p:spPr>
          <a:xfrm rot="14074355" flipV="1">
            <a:off x="10059812" y="421027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 userDrawn="1"/>
        </p:nvSpPr>
        <p:spPr>
          <a:xfrm rot="14074355" flipV="1">
            <a:off x="10115871" y="4335729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 userDrawn="1"/>
        </p:nvSpPr>
        <p:spPr>
          <a:xfrm rot="1207303" flipV="1">
            <a:off x="9667511" y="4197672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 userDrawn="1"/>
        </p:nvSpPr>
        <p:spPr>
          <a:xfrm rot="1622515" flipV="1">
            <a:off x="9390088" y="3873438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 userDrawn="1"/>
        </p:nvSpPr>
        <p:spPr>
          <a:xfrm rot="18806513" flipV="1">
            <a:off x="10817940" y="3853837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 userDrawn="1"/>
        </p:nvSpPr>
        <p:spPr>
          <a:xfrm rot="18806513" flipV="1">
            <a:off x="11079337" y="3681139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 userDrawn="1"/>
        </p:nvSpPr>
        <p:spPr>
          <a:xfrm rot="19221725" flipV="1">
            <a:off x="11008167" y="3756596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 userDrawn="1"/>
        </p:nvSpPr>
        <p:spPr>
          <a:xfrm rot="20606513" flipV="1">
            <a:off x="10889003" y="4160399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 userDrawn="1"/>
        </p:nvSpPr>
        <p:spPr>
          <a:xfrm rot="20606513" flipV="1">
            <a:off x="12557388" y="3293790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 userDrawn="1"/>
        </p:nvSpPr>
        <p:spPr>
          <a:xfrm rot="21021725" flipV="1">
            <a:off x="11955196" y="385035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 userDrawn="1"/>
        </p:nvSpPr>
        <p:spPr>
          <a:xfrm rot="16691105" flipH="1" flipV="1">
            <a:off x="10770039" y="3963897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 userDrawn="1"/>
        </p:nvSpPr>
        <p:spPr>
          <a:xfrm rot="16275893" flipH="1" flipV="1">
            <a:off x="10775957" y="3821929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8" name="椭圆 107"/>
          <p:cNvSpPr/>
          <p:nvPr userDrawn="1"/>
        </p:nvSpPr>
        <p:spPr>
          <a:xfrm rot="17748809" flipV="1">
            <a:off x="10211386" y="359007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 userDrawn="1"/>
        </p:nvSpPr>
        <p:spPr>
          <a:xfrm rot="648809" flipV="1">
            <a:off x="10651084" y="3778202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 userDrawn="1"/>
        </p:nvSpPr>
        <p:spPr>
          <a:xfrm rot="18480260" flipV="1">
            <a:off x="9926359" y="363488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 userDrawn="1"/>
        </p:nvSpPr>
        <p:spPr>
          <a:xfrm rot="19321277" flipV="1">
            <a:off x="9943008" y="3587134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 userDrawn="1"/>
        </p:nvSpPr>
        <p:spPr>
          <a:xfrm rot="648809" flipV="1">
            <a:off x="10662447" y="350080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 userDrawn="1"/>
        </p:nvSpPr>
        <p:spPr>
          <a:xfrm rot="648809" flipV="1">
            <a:off x="11279249" y="368615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rot="10800000">
            <a:off x="5952314" y="4499431"/>
            <a:ext cx="287370" cy="247732"/>
          </a:xfrm>
          <a:prstGeom prst="triangle">
            <a:avLst/>
          </a:prstGeom>
          <a:noFill/>
          <a:ln w="15875" cap="rnd">
            <a:solidFill>
              <a:srgbClr val="05DAE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007292" y="6033718"/>
            <a:ext cx="10177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325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1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1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2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1850"/>
                            </p:stCondLst>
                            <p:childTnLst>
                              <p:par>
                                <p:cTn id="4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6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21" grpId="0" animBg="1"/>
      <p:bldP spid="1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801" y="194356"/>
            <a:ext cx="1381927" cy="776189"/>
            <a:chOff x="251801" y="194356"/>
            <a:chExt cx="1381927" cy="776189"/>
          </a:xfrm>
        </p:grpSpPr>
        <p:sp>
          <p:nvSpPr>
            <p:cNvPr id="3" name="文本框 2"/>
            <p:cNvSpPr txBox="1"/>
            <p:nvPr/>
          </p:nvSpPr>
          <p:spPr>
            <a:xfrm>
              <a:off x="278714" y="194356"/>
              <a:ext cx="1355014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目录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8714" y="638146"/>
              <a:ext cx="1050214" cy="332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CONTENTS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1574903" y="1387891"/>
            <a:ext cx="1013930" cy="1013930"/>
            <a:chOff x="2389670" y="1387891"/>
            <a:chExt cx="1013930" cy="1013930"/>
          </a:xfrm>
        </p:grpSpPr>
        <p:sp>
          <p:nvSpPr>
            <p:cNvPr id="7" name="椭圆 6"/>
            <p:cNvSpPr/>
            <p:nvPr/>
          </p:nvSpPr>
          <p:spPr>
            <a:xfrm>
              <a:off x="2389670" y="1387891"/>
              <a:ext cx="1013930" cy="1013930"/>
            </a:xfrm>
            <a:prstGeom prst="ellipse">
              <a:avLst/>
            </a:prstGeom>
            <a:noFill/>
            <a:ln w="222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578100" y="1571690"/>
              <a:ext cx="622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6842" y="1525523"/>
            <a:ext cx="1253020" cy="623620"/>
            <a:chOff x="286842" y="1525523"/>
            <a:chExt cx="1253020" cy="623620"/>
          </a:xfrm>
        </p:grpSpPr>
        <p:sp>
          <p:nvSpPr>
            <p:cNvPr id="6" name="文本框 5"/>
            <p:cNvSpPr txBox="1"/>
            <p:nvPr/>
          </p:nvSpPr>
          <p:spPr>
            <a:xfrm>
              <a:off x="286842" y="1810589"/>
              <a:ext cx="1253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/>
                  </a:solidFill>
                </a:rPr>
                <a:t>PART ONE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86842" y="1525523"/>
              <a:ext cx="1253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latin typeface="Source Han Sans Regular" panose="020B0500000000000000" pitchFamily="34" charset="-122"/>
                  <a:ea typeface="Source Han Sans Regular" panose="020B0500000000000000" pitchFamily="34" charset="-122"/>
                </a:rPr>
                <a:t>第一部分</a:t>
              </a:r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2588833" y="1893821"/>
            <a:ext cx="1346200" cy="508000"/>
          </a:xfrm>
          <a:custGeom>
            <a:avLst/>
            <a:gdLst>
              <a:gd name="connsiteX0" fmla="*/ 0 w 1346200"/>
              <a:gd name="connsiteY0" fmla="*/ 0 h 508000"/>
              <a:gd name="connsiteX1" fmla="*/ 838200 w 1346200"/>
              <a:gd name="connsiteY1" fmla="*/ 0 h 508000"/>
              <a:gd name="connsiteX2" fmla="*/ 1346200 w 1346200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6200" h="508000">
                <a:moveTo>
                  <a:pt x="0" y="0"/>
                </a:moveTo>
                <a:lnTo>
                  <a:pt x="838200" y="0"/>
                </a:lnTo>
                <a:lnTo>
                  <a:pt x="1346200" y="508000"/>
                </a:lnTo>
              </a:path>
            </a:pathLst>
          </a:custGeom>
          <a:noFill/>
          <a:ln>
            <a:gradFill>
              <a:gsLst>
                <a:gs pos="0">
                  <a:srgbClr val="05DAE3">
                    <a:alpha val="45000"/>
                  </a:srgbClr>
                </a:gs>
                <a:gs pos="23000">
                  <a:srgbClr val="16C7F3"/>
                </a:gs>
                <a:gs pos="54000">
                  <a:srgbClr val="05DAE3"/>
                </a:gs>
                <a:gs pos="60000">
                  <a:srgbClr val="22B9FE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577874" y="5481635"/>
            <a:ext cx="1013930" cy="1013930"/>
            <a:chOff x="2389670" y="1387891"/>
            <a:chExt cx="1013930" cy="1013930"/>
          </a:xfrm>
        </p:grpSpPr>
        <p:sp>
          <p:nvSpPr>
            <p:cNvPr id="17" name="椭圆 16"/>
            <p:cNvSpPr/>
            <p:nvPr/>
          </p:nvSpPr>
          <p:spPr>
            <a:xfrm>
              <a:off x="2389670" y="1387891"/>
              <a:ext cx="1013930" cy="1013930"/>
            </a:xfrm>
            <a:prstGeom prst="ellipse">
              <a:avLst/>
            </a:prstGeom>
            <a:noFill/>
            <a:ln w="222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396825" y="1571690"/>
              <a:ext cx="9848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33728" y="5619267"/>
            <a:ext cx="1909105" cy="623620"/>
            <a:chOff x="1633728" y="5619267"/>
            <a:chExt cx="1909105" cy="623620"/>
          </a:xfrm>
        </p:grpSpPr>
        <p:sp>
          <p:nvSpPr>
            <p:cNvPr id="15" name="文本框 14"/>
            <p:cNvSpPr txBox="1"/>
            <p:nvPr/>
          </p:nvSpPr>
          <p:spPr>
            <a:xfrm>
              <a:off x="1633728" y="5904333"/>
              <a:ext cx="1909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/>
                  </a:solidFill>
                </a:rPr>
                <a:t>PART TWO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289813" y="5619267"/>
              <a:ext cx="1253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latin typeface="Source Han Sans Regular" panose="020B0500000000000000" pitchFamily="34" charset="-122"/>
                  <a:ea typeface="Source Han Sans Regular" panose="020B0500000000000000" pitchFamily="34" charset="-122"/>
                </a:rPr>
                <a:t>第二部分</a:t>
              </a:r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4591804" y="5130507"/>
            <a:ext cx="1404257" cy="827314"/>
          </a:xfrm>
          <a:custGeom>
            <a:avLst/>
            <a:gdLst>
              <a:gd name="connsiteX0" fmla="*/ 0 w 1346200"/>
              <a:gd name="connsiteY0" fmla="*/ 0 h 508000"/>
              <a:gd name="connsiteX1" fmla="*/ 838200 w 1346200"/>
              <a:gd name="connsiteY1" fmla="*/ 0 h 508000"/>
              <a:gd name="connsiteX2" fmla="*/ 1346200 w 1346200"/>
              <a:gd name="connsiteY2" fmla="*/ 508000 h 508000"/>
              <a:gd name="connsiteX0" fmla="*/ 0 w 1404257"/>
              <a:gd name="connsiteY0" fmla="*/ 827314 h 827314"/>
              <a:gd name="connsiteX1" fmla="*/ 838200 w 1404257"/>
              <a:gd name="connsiteY1" fmla="*/ 827314 h 827314"/>
              <a:gd name="connsiteX2" fmla="*/ 1404257 w 1404257"/>
              <a:gd name="connsiteY2" fmla="*/ 0 h 82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257" h="827314">
                <a:moveTo>
                  <a:pt x="0" y="827314"/>
                </a:moveTo>
                <a:lnTo>
                  <a:pt x="838200" y="827314"/>
                </a:lnTo>
                <a:lnTo>
                  <a:pt x="1404257" y="0"/>
                </a:lnTo>
              </a:path>
            </a:pathLst>
          </a:custGeom>
          <a:noFill/>
          <a:ln>
            <a:gradFill>
              <a:gsLst>
                <a:gs pos="0">
                  <a:srgbClr val="05DAE3">
                    <a:alpha val="45000"/>
                  </a:srgbClr>
                </a:gs>
                <a:gs pos="23000">
                  <a:srgbClr val="16C7F3"/>
                </a:gs>
                <a:gs pos="54000">
                  <a:srgbClr val="05DAE3"/>
                </a:gs>
                <a:gs pos="60000">
                  <a:srgbClr val="22B9FE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781676" y="4438133"/>
            <a:ext cx="231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2000" spc="200" dirty="0">
                <a:ln w="3175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核心</a:t>
            </a:r>
            <a:r>
              <a:rPr lang="zh-CN" altLang="en-US" sz="20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964018" y="4854668"/>
            <a:ext cx="40204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。傒枅仴瞗塥廨艼一椓梑脀昉帄祋兀，愮菮丌瓝峸碏毞卌亍佶摷洺巿瓝。亓眣劼軡弮曭塙鉔价汋屌邡宓芠刞。傒枅仴瞗塥廨艼一椓梑脀昉帄祋兀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rot="993570" flipH="1">
            <a:off x="8231808" y="5718039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8767746" y="428201"/>
            <a:ext cx="1013930" cy="1013930"/>
            <a:chOff x="2389670" y="1387891"/>
            <a:chExt cx="1013930" cy="1013930"/>
          </a:xfrm>
        </p:grpSpPr>
        <p:sp>
          <p:nvSpPr>
            <p:cNvPr id="40" name="椭圆 39"/>
            <p:cNvSpPr/>
            <p:nvPr/>
          </p:nvSpPr>
          <p:spPr>
            <a:xfrm>
              <a:off x="2389670" y="1387891"/>
              <a:ext cx="1013930" cy="1013930"/>
            </a:xfrm>
            <a:prstGeom prst="ellipse">
              <a:avLst/>
            </a:prstGeom>
            <a:noFill/>
            <a:ln w="222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396825" y="1571690"/>
              <a:ext cx="9848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2" name="任意多边形 41"/>
          <p:cNvSpPr/>
          <p:nvPr/>
        </p:nvSpPr>
        <p:spPr>
          <a:xfrm flipH="1" flipV="1">
            <a:off x="7254478" y="850863"/>
            <a:ext cx="1491343" cy="537028"/>
          </a:xfrm>
          <a:custGeom>
            <a:avLst/>
            <a:gdLst>
              <a:gd name="connsiteX0" fmla="*/ 0 w 1346200"/>
              <a:gd name="connsiteY0" fmla="*/ 0 h 508000"/>
              <a:gd name="connsiteX1" fmla="*/ 838200 w 1346200"/>
              <a:gd name="connsiteY1" fmla="*/ 0 h 508000"/>
              <a:gd name="connsiteX2" fmla="*/ 1346200 w 1346200"/>
              <a:gd name="connsiteY2" fmla="*/ 508000 h 508000"/>
              <a:gd name="connsiteX0" fmla="*/ 0 w 1404257"/>
              <a:gd name="connsiteY0" fmla="*/ 827314 h 827314"/>
              <a:gd name="connsiteX1" fmla="*/ 838200 w 1404257"/>
              <a:gd name="connsiteY1" fmla="*/ 827314 h 827314"/>
              <a:gd name="connsiteX2" fmla="*/ 1404257 w 1404257"/>
              <a:gd name="connsiteY2" fmla="*/ 0 h 827314"/>
              <a:gd name="connsiteX0" fmla="*/ 0 w 1201057"/>
              <a:gd name="connsiteY0" fmla="*/ 537028 h 537028"/>
              <a:gd name="connsiteX1" fmla="*/ 838200 w 1201057"/>
              <a:gd name="connsiteY1" fmla="*/ 537028 h 537028"/>
              <a:gd name="connsiteX2" fmla="*/ 1201057 w 1201057"/>
              <a:gd name="connsiteY2" fmla="*/ 0 h 537028"/>
              <a:gd name="connsiteX0" fmla="*/ 0 w 1491343"/>
              <a:gd name="connsiteY0" fmla="*/ 537028 h 537028"/>
              <a:gd name="connsiteX1" fmla="*/ 1128486 w 1491343"/>
              <a:gd name="connsiteY1" fmla="*/ 537028 h 537028"/>
              <a:gd name="connsiteX2" fmla="*/ 1491343 w 1491343"/>
              <a:gd name="connsiteY2" fmla="*/ 0 h 53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1343" h="537028">
                <a:moveTo>
                  <a:pt x="0" y="537028"/>
                </a:moveTo>
                <a:lnTo>
                  <a:pt x="1128486" y="537028"/>
                </a:lnTo>
                <a:lnTo>
                  <a:pt x="1491343" y="0"/>
                </a:lnTo>
              </a:path>
            </a:pathLst>
          </a:custGeom>
          <a:noFill/>
          <a:ln>
            <a:gradFill>
              <a:gsLst>
                <a:gs pos="0">
                  <a:srgbClr val="05DAE3">
                    <a:alpha val="45000"/>
                  </a:srgbClr>
                </a:gs>
                <a:gs pos="23000">
                  <a:srgbClr val="16C7F3"/>
                </a:gs>
                <a:gs pos="54000">
                  <a:srgbClr val="05DAE3"/>
                </a:gs>
                <a:gs pos="60000">
                  <a:srgbClr val="22B9FE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856413" y="616010"/>
            <a:ext cx="1909105" cy="623620"/>
            <a:chOff x="9856413" y="616010"/>
            <a:chExt cx="1909105" cy="623620"/>
          </a:xfrm>
        </p:grpSpPr>
        <p:sp>
          <p:nvSpPr>
            <p:cNvPr id="43" name="文本框 42"/>
            <p:cNvSpPr txBox="1"/>
            <p:nvPr/>
          </p:nvSpPr>
          <p:spPr>
            <a:xfrm>
              <a:off x="9856413" y="901076"/>
              <a:ext cx="1909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</a:rPr>
                <a:t>PART THREE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856413" y="616010"/>
              <a:ext cx="1253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Source Han Sans Regular" panose="020B0500000000000000" pitchFamily="34" charset="-122"/>
                  <a:ea typeface="Source Han Sans Regular" panose="020B0500000000000000" pitchFamily="34" charset="-122"/>
                </a:rPr>
                <a:t>第三部分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9683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1" grpId="0"/>
      <p:bldP spid="22" grpId="0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65198" y="5932117"/>
            <a:ext cx="6748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78513" y="5189630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炸裂</a:t>
            </a:r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078513" y="5587795"/>
            <a:ext cx="4122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PART ONE</a:t>
            </a:r>
            <a:endParaRPr lang="zh-CN" altLang="en-US" sz="1600" dirty="0">
              <a:solidFill>
                <a:schemeClr val="bg1"/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1801" y="194356"/>
            <a:ext cx="1381927" cy="756696"/>
            <a:chOff x="251801" y="194356"/>
            <a:chExt cx="1381927" cy="756696"/>
          </a:xfrm>
        </p:grpSpPr>
        <p:sp>
          <p:nvSpPr>
            <p:cNvPr id="7" name="文本框 6"/>
            <p:cNvSpPr txBox="1"/>
            <p:nvPr/>
          </p:nvSpPr>
          <p:spPr>
            <a:xfrm>
              <a:off x="278714" y="194356"/>
              <a:ext cx="1355014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过渡页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PART ONE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35953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42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弧形 4"/>
          <p:cNvSpPr/>
          <p:nvPr/>
        </p:nvSpPr>
        <p:spPr>
          <a:xfrm>
            <a:off x="15924159" y="3695628"/>
            <a:ext cx="4863303" cy="4863303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弧形 186"/>
          <p:cNvSpPr/>
          <p:nvPr/>
        </p:nvSpPr>
        <p:spPr>
          <a:xfrm rot="18284835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弧形 187"/>
          <p:cNvSpPr/>
          <p:nvPr/>
        </p:nvSpPr>
        <p:spPr>
          <a:xfrm rot="18981609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弧形 229"/>
          <p:cNvSpPr/>
          <p:nvPr/>
        </p:nvSpPr>
        <p:spPr>
          <a:xfrm rot="2955803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弧形 222"/>
          <p:cNvSpPr/>
          <p:nvPr/>
        </p:nvSpPr>
        <p:spPr>
          <a:xfrm rot="19678384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弧形 223"/>
          <p:cNvSpPr/>
          <p:nvPr/>
        </p:nvSpPr>
        <p:spPr>
          <a:xfrm rot="20375158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弧形 224"/>
          <p:cNvSpPr/>
          <p:nvPr/>
        </p:nvSpPr>
        <p:spPr>
          <a:xfrm rot="21071932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弧形 226"/>
          <p:cNvSpPr/>
          <p:nvPr/>
        </p:nvSpPr>
        <p:spPr>
          <a:xfrm rot="865480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弧形 227"/>
          <p:cNvSpPr/>
          <p:nvPr/>
        </p:nvSpPr>
        <p:spPr>
          <a:xfrm rot="1562255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弧形 228"/>
          <p:cNvSpPr/>
          <p:nvPr/>
        </p:nvSpPr>
        <p:spPr>
          <a:xfrm rot="2259029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1" name="弧形 230"/>
          <p:cNvSpPr/>
          <p:nvPr/>
        </p:nvSpPr>
        <p:spPr>
          <a:xfrm rot="3652577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2" name="弧形 231"/>
          <p:cNvSpPr/>
          <p:nvPr/>
        </p:nvSpPr>
        <p:spPr>
          <a:xfrm rot="4349352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弧形 232"/>
          <p:cNvSpPr/>
          <p:nvPr/>
        </p:nvSpPr>
        <p:spPr>
          <a:xfrm rot="5046126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弧形 233"/>
          <p:cNvSpPr/>
          <p:nvPr/>
        </p:nvSpPr>
        <p:spPr>
          <a:xfrm rot="5742900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弧形 234"/>
          <p:cNvSpPr/>
          <p:nvPr/>
        </p:nvSpPr>
        <p:spPr>
          <a:xfrm rot="6439675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弧形 235"/>
          <p:cNvSpPr/>
          <p:nvPr/>
        </p:nvSpPr>
        <p:spPr>
          <a:xfrm rot="7136449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弧形 236"/>
          <p:cNvSpPr/>
          <p:nvPr/>
        </p:nvSpPr>
        <p:spPr>
          <a:xfrm rot="7833223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弧形 237"/>
          <p:cNvSpPr/>
          <p:nvPr/>
        </p:nvSpPr>
        <p:spPr>
          <a:xfrm rot="8529997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弧形 238"/>
          <p:cNvSpPr/>
          <p:nvPr/>
        </p:nvSpPr>
        <p:spPr>
          <a:xfrm rot="9226771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弧形 239"/>
          <p:cNvSpPr/>
          <p:nvPr/>
        </p:nvSpPr>
        <p:spPr>
          <a:xfrm rot="9923546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弧形 242"/>
          <p:cNvSpPr/>
          <p:nvPr/>
        </p:nvSpPr>
        <p:spPr>
          <a:xfrm rot="12013868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弧形 243"/>
          <p:cNvSpPr/>
          <p:nvPr/>
        </p:nvSpPr>
        <p:spPr>
          <a:xfrm rot="12710641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弧形 244"/>
          <p:cNvSpPr/>
          <p:nvPr/>
        </p:nvSpPr>
        <p:spPr>
          <a:xfrm rot="13407416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弧形 245"/>
          <p:cNvSpPr/>
          <p:nvPr/>
        </p:nvSpPr>
        <p:spPr>
          <a:xfrm rot="14104191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弧形 246"/>
          <p:cNvSpPr/>
          <p:nvPr/>
        </p:nvSpPr>
        <p:spPr>
          <a:xfrm rot="14800964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弧形 225"/>
          <p:cNvSpPr/>
          <p:nvPr/>
        </p:nvSpPr>
        <p:spPr>
          <a:xfrm rot="168706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弧形 240"/>
          <p:cNvSpPr/>
          <p:nvPr/>
        </p:nvSpPr>
        <p:spPr>
          <a:xfrm rot="10620319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弧形 241"/>
          <p:cNvSpPr/>
          <p:nvPr/>
        </p:nvSpPr>
        <p:spPr>
          <a:xfrm rot="11317094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弧形 247"/>
          <p:cNvSpPr/>
          <p:nvPr/>
        </p:nvSpPr>
        <p:spPr>
          <a:xfrm rot="15497739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弧形 248"/>
          <p:cNvSpPr/>
          <p:nvPr/>
        </p:nvSpPr>
        <p:spPr>
          <a:xfrm rot="16194514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0" name="弧形 249"/>
          <p:cNvSpPr/>
          <p:nvPr/>
        </p:nvSpPr>
        <p:spPr>
          <a:xfrm rot="16891287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弧形 250"/>
          <p:cNvSpPr/>
          <p:nvPr/>
        </p:nvSpPr>
        <p:spPr>
          <a:xfrm rot="17588062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35" name="文本框 34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-01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01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弧形 1"/>
          <p:cNvSpPr/>
          <p:nvPr/>
        </p:nvSpPr>
        <p:spPr>
          <a:xfrm>
            <a:off x="3525627" y="861848"/>
            <a:ext cx="5160678" cy="5160678"/>
          </a:xfrm>
          <a:prstGeom prst="arc">
            <a:avLst/>
          </a:prstGeom>
          <a:ln w="6350">
            <a:solidFill>
              <a:srgbClr val="BB105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595714" y="2925822"/>
            <a:ext cx="317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476478" y="2462823"/>
            <a:ext cx="259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友谊的小船</a:t>
            </a:r>
            <a:r>
              <a:rPr lang="zh-CN" altLang="en-US" sz="2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666602" y="2583175"/>
            <a:ext cx="1092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说翻就翻</a:t>
            </a:r>
          </a:p>
        </p:txBody>
      </p:sp>
      <p:sp>
        <p:nvSpPr>
          <p:cNvPr id="43" name="等腰三角形 42"/>
          <p:cNvSpPr/>
          <p:nvPr/>
        </p:nvSpPr>
        <p:spPr>
          <a:xfrm rot="10800000">
            <a:off x="5974217" y="4467901"/>
            <a:ext cx="287370" cy="247732"/>
          </a:xfrm>
          <a:prstGeom prst="triangle">
            <a:avLst/>
          </a:prstGeom>
          <a:noFill/>
          <a:ln w="15875" cap="rnd">
            <a:solidFill>
              <a:srgbClr val="05DAE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768224" y="6114007"/>
            <a:ext cx="10655547" cy="55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sp>
        <p:nvSpPr>
          <p:cNvPr id="69" name="弧形 68"/>
          <p:cNvSpPr/>
          <p:nvPr/>
        </p:nvSpPr>
        <p:spPr>
          <a:xfrm>
            <a:off x="4001401" y="1282262"/>
            <a:ext cx="4256662" cy="4256662"/>
          </a:xfrm>
          <a:prstGeom prst="arc">
            <a:avLst>
              <a:gd name="adj1" fmla="val 9123592"/>
              <a:gd name="adj2" fmla="val 7448811"/>
            </a:avLst>
          </a:prstGeom>
          <a:ln w="6350">
            <a:solidFill>
              <a:schemeClr val="bg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16264" y="2075281"/>
            <a:ext cx="1269736" cy="1269736"/>
          </a:xfrm>
          <a:prstGeom prst="ellipse">
            <a:avLst/>
          </a:prstGeom>
          <a:noFill/>
          <a:ln w="15875">
            <a:gradFill>
              <a:gsLst>
                <a:gs pos="0">
                  <a:srgbClr val="05DAE3"/>
                </a:gs>
                <a:gs pos="58000">
                  <a:srgbClr val="22B9FE"/>
                </a:gs>
                <a:gs pos="83000">
                  <a:srgbClr val="05DAE3"/>
                </a:gs>
                <a:gs pos="100000">
                  <a:srgbClr val="22B9FE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28928" y="2371784"/>
            <a:ext cx="618858" cy="618858"/>
            <a:chOff x="1043792" y="2714922"/>
            <a:chExt cx="618858" cy="618858"/>
          </a:xfrm>
        </p:grpSpPr>
        <p:grpSp>
          <p:nvGrpSpPr>
            <p:cNvPr id="45" name="组合 44"/>
            <p:cNvGrpSpPr/>
            <p:nvPr/>
          </p:nvGrpSpPr>
          <p:grpSpPr>
            <a:xfrm>
              <a:off x="1043792" y="2714922"/>
              <a:ext cx="618858" cy="618858"/>
              <a:chOff x="5424229" y="5111127"/>
              <a:chExt cx="618858" cy="618858"/>
            </a:xfrm>
            <a:noFill/>
          </p:grpSpPr>
          <p:sp>
            <p:nvSpPr>
              <p:cNvPr id="46" name="Freeform 140"/>
              <p:cNvSpPr>
                <a:spLocks noEditPoints="1"/>
              </p:cNvSpPr>
              <p:nvPr/>
            </p:nvSpPr>
            <p:spPr bwMode="auto">
              <a:xfrm>
                <a:off x="5424229" y="5111127"/>
                <a:ext cx="618858" cy="618858"/>
              </a:xfrm>
              <a:custGeom>
                <a:avLst/>
                <a:gdLst>
                  <a:gd name="T0" fmla="*/ 181 w 363"/>
                  <a:gd name="T1" fmla="*/ 0 h 363"/>
                  <a:gd name="T2" fmla="*/ 363 w 363"/>
                  <a:gd name="T3" fmla="*/ 182 h 363"/>
                  <a:gd name="T4" fmla="*/ 181 w 363"/>
                  <a:gd name="T5" fmla="*/ 363 h 363"/>
                  <a:gd name="T6" fmla="*/ 0 w 363"/>
                  <a:gd name="T7" fmla="*/ 182 h 363"/>
                  <a:gd name="T8" fmla="*/ 181 w 363"/>
                  <a:gd name="T9" fmla="*/ 0 h 363"/>
                  <a:gd name="T10" fmla="*/ 304 w 363"/>
                  <a:gd name="T11" fmla="*/ 182 h 363"/>
                  <a:gd name="T12" fmla="*/ 181 w 363"/>
                  <a:gd name="T13" fmla="*/ 59 h 363"/>
                  <a:gd name="T14" fmla="*/ 59 w 363"/>
                  <a:gd name="T15" fmla="*/ 182 h 363"/>
                  <a:gd name="T16" fmla="*/ 181 w 363"/>
                  <a:gd name="T17" fmla="*/ 304 h 363"/>
                  <a:gd name="T18" fmla="*/ 304 w 363"/>
                  <a:gd name="T19" fmla="*/ 18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3" h="363">
                    <a:moveTo>
                      <a:pt x="181" y="0"/>
                    </a:moveTo>
                    <a:cubicBezTo>
                      <a:pt x="281" y="0"/>
                      <a:pt x="363" y="82"/>
                      <a:pt x="363" y="182"/>
                    </a:cubicBezTo>
                    <a:cubicBezTo>
                      <a:pt x="363" y="282"/>
                      <a:pt x="281" y="363"/>
                      <a:pt x="181" y="363"/>
                    </a:cubicBezTo>
                    <a:cubicBezTo>
                      <a:pt x="81" y="363"/>
                      <a:pt x="0" y="282"/>
                      <a:pt x="0" y="182"/>
                    </a:cubicBezTo>
                    <a:cubicBezTo>
                      <a:pt x="0" y="82"/>
                      <a:pt x="81" y="0"/>
                      <a:pt x="181" y="0"/>
                    </a:cubicBezTo>
                    <a:close/>
                    <a:moveTo>
                      <a:pt x="304" y="182"/>
                    </a:moveTo>
                    <a:cubicBezTo>
                      <a:pt x="304" y="114"/>
                      <a:pt x="249" y="59"/>
                      <a:pt x="181" y="59"/>
                    </a:cubicBezTo>
                    <a:cubicBezTo>
                      <a:pt x="114" y="59"/>
                      <a:pt x="59" y="114"/>
                      <a:pt x="59" y="182"/>
                    </a:cubicBezTo>
                    <a:cubicBezTo>
                      <a:pt x="59" y="249"/>
                      <a:pt x="114" y="304"/>
                      <a:pt x="181" y="304"/>
                    </a:cubicBezTo>
                    <a:cubicBezTo>
                      <a:pt x="249" y="304"/>
                      <a:pt x="304" y="249"/>
                      <a:pt x="304" y="18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42"/>
              <p:cNvSpPr>
                <a:spLocks noEditPoints="1"/>
              </p:cNvSpPr>
              <p:nvPr/>
            </p:nvSpPr>
            <p:spPr bwMode="auto">
              <a:xfrm>
                <a:off x="5585795" y="5274857"/>
                <a:ext cx="293561" cy="293561"/>
              </a:xfrm>
              <a:custGeom>
                <a:avLst/>
                <a:gdLst>
                  <a:gd name="T0" fmla="*/ 172 w 172"/>
                  <a:gd name="T1" fmla="*/ 86 h 172"/>
                  <a:gd name="T2" fmla="*/ 86 w 172"/>
                  <a:gd name="T3" fmla="*/ 172 h 172"/>
                  <a:gd name="T4" fmla="*/ 0 w 172"/>
                  <a:gd name="T5" fmla="*/ 86 h 172"/>
                  <a:gd name="T6" fmla="*/ 86 w 172"/>
                  <a:gd name="T7" fmla="*/ 0 h 172"/>
                  <a:gd name="T8" fmla="*/ 172 w 172"/>
                  <a:gd name="T9" fmla="*/ 86 h 172"/>
                  <a:gd name="T10" fmla="*/ 125 w 172"/>
                  <a:gd name="T11" fmla="*/ 143 h 172"/>
                  <a:gd name="T12" fmla="*/ 118 w 172"/>
                  <a:gd name="T13" fmla="*/ 100 h 172"/>
                  <a:gd name="T14" fmla="*/ 149 w 172"/>
                  <a:gd name="T15" fmla="*/ 69 h 172"/>
                  <a:gd name="T16" fmla="*/ 106 w 172"/>
                  <a:gd name="T17" fmla="*/ 63 h 172"/>
                  <a:gd name="T18" fmla="*/ 86 w 172"/>
                  <a:gd name="T19" fmla="*/ 24 h 172"/>
                  <a:gd name="T20" fmla="*/ 67 w 172"/>
                  <a:gd name="T21" fmla="*/ 63 h 172"/>
                  <a:gd name="T22" fmla="*/ 23 w 172"/>
                  <a:gd name="T23" fmla="*/ 69 h 172"/>
                  <a:gd name="T24" fmla="*/ 55 w 172"/>
                  <a:gd name="T25" fmla="*/ 100 h 172"/>
                  <a:gd name="T26" fmla="*/ 47 w 172"/>
                  <a:gd name="T27" fmla="*/ 143 h 172"/>
                  <a:gd name="T28" fmla="*/ 86 w 172"/>
                  <a:gd name="T29" fmla="*/ 123 h 172"/>
                  <a:gd name="T30" fmla="*/ 125 w 172"/>
                  <a:gd name="T31" fmla="*/ 143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2" h="172">
                    <a:moveTo>
                      <a:pt x="172" y="86"/>
                    </a:moveTo>
                    <a:cubicBezTo>
                      <a:pt x="172" y="133"/>
                      <a:pt x="134" y="172"/>
                      <a:pt x="86" y="172"/>
                    </a:cubicBezTo>
                    <a:cubicBezTo>
                      <a:pt x="39" y="172"/>
                      <a:pt x="0" y="133"/>
                      <a:pt x="0" y="86"/>
                    </a:cubicBezTo>
                    <a:cubicBezTo>
                      <a:pt x="0" y="38"/>
                      <a:pt x="39" y="0"/>
                      <a:pt x="86" y="0"/>
                    </a:cubicBezTo>
                    <a:cubicBezTo>
                      <a:pt x="134" y="0"/>
                      <a:pt x="172" y="38"/>
                      <a:pt x="172" y="86"/>
                    </a:cubicBezTo>
                    <a:close/>
                    <a:moveTo>
                      <a:pt x="125" y="143"/>
                    </a:moveTo>
                    <a:cubicBezTo>
                      <a:pt x="118" y="100"/>
                      <a:pt x="118" y="100"/>
                      <a:pt x="118" y="100"/>
                    </a:cubicBezTo>
                    <a:cubicBezTo>
                      <a:pt x="149" y="69"/>
                      <a:pt x="149" y="69"/>
                      <a:pt x="149" y="69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47" y="143"/>
                      <a:pt x="47" y="143"/>
                      <a:pt x="47" y="143"/>
                    </a:cubicBezTo>
                    <a:cubicBezTo>
                      <a:pt x="86" y="123"/>
                      <a:pt x="86" y="123"/>
                      <a:pt x="86" y="123"/>
                    </a:cubicBezTo>
                    <a:lnTo>
                      <a:pt x="125" y="14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9" name="Freeform 141"/>
            <p:cNvSpPr>
              <a:spLocks/>
            </p:cNvSpPr>
            <p:nvPr/>
          </p:nvSpPr>
          <p:spPr bwMode="auto">
            <a:xfrm>
              <a:off x="1242286" y="2919330"/>
              <a:ext cx="214941" cy="202680"/>
            </a:xfrm>
            <a:custGeom>
              <a:avLst/>
              <a:gdLst>
                <a:gd name="T0" fmla="*/ 298 w 298"/>
                <a:gd name="T1" fmla="*/ 106 h 281"/>
                <a:gd name="T2" fmla="*/ 224 w 298"/>
                <a:gd name="T3" fmla="*/ 179 h 281"/>
                <a:gd name="T4" fmla="*/ 241 w 298"/>
                <a:gd name="T5" fmla="*/ 281 h 281"/>
                <a:gd name="T6" fmla="*/ 149 w 298"/>
                <a:gd name="T7" fmla="*/ 234 h 281"/>
                <a:gd name="T8" fmla="*/ 57 w 298"/>
                <a:gd name="T9" fmla="*/ 281 h 281"/>
                <a:gd name="T10" fmla="*/ 75 w 298"/>
                <a:gd name="T11" fmla="*/ 179 h 281"/>
                <a:gd name="T12" fmla="*/ 0 w 298"/>
                <a:gd name="T13" fmla="*/ 106 h 281"/>
                <a:gd name="T14" fmla="*/ 104 w 298"/>
                <a:gd name="T15" fmla="*/ 92 h 281"/>
                <a:gd name="T16" fmla="*/ 149 w 298"/>
                <a:gd name="T17" fmla="*/ 0 h 281"/>
                <a:gd name="T18" fmla="*/ 196 w 298"/>
                <a:gd name="T19" fmla="*/ 92 h 281"/>
                <a:gd name="T20" fmla="*/ 298 w 298"/>
                <a:gd name="T21" fmla="*/ 10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281">
                  <a:moveTo>
                    <a:pt x="298" y="106"/>
                  </a:moveTo>
                  <a:lnTo>
                    <a:pt x="224" y="179"/>
                  </a:lnTo>
                  <a:lnTo>
                    <a:pt x="241" y="281"/>
                  </a:lnTo>
                  <a:lnTo>
                    <a:pt x="149" y="234"/>
                  </a:lnTo>
                  <a:lnTo>
                    <a:pt x="57" y="281"/>
                  </a:lnTo>
                  <a:lnTo>
                    <a:pt x="75" y="179"/>
                  </a:lnTo>
                  <a:lnTo>
                    <a:pt x="0" y="106"/>
                  </a:lnTo>
                  <a:lnTo>
                    <a:pt x="104" y="92"/>
                  </a:lnTo>
                  <a:lnTo>
                    <a:pt x="149" y="0"/>
                  </a:lnTo>
                  <a:lnTo>
                    <a:pt x="196" y="92"/>
                  </a:lnTo>
                  <a:lnTo>
                    <a:pt x="298" y="106"/>
                  </a:lnTo>
                  <a:close/>
                </a:path>
              </a:pathLst>
            </a:custGeom>
            <a:solidFill>
              <a:srgbClr val="6DFEFB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83019" y="3392182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5DAE3"/>
                </a:solidFill>
                <a:latin typeface="造字工房尚黑 G0v1 粗体" pitchFamily="50" charset="-122"/>
                <a:ea typeface="造字工房尚黑 G0v1 粗体" pitchFamily="50" charset="-122"/>
              </a:rPr>
              <a:t>Captain</a:t>
            </a:r>
            <a:r>
              <a:rPr lang="en-US" altLang="zh-CN" sz="1600" dirty="0">
                <a:solidFill>
                  <a:schemeClr val="bg1"/>
                </a:solidFill>
                <a:latin typeface="造字工房尚黑 G0v1 粗体" pitchFamily="50" charset="-122"/>
                <a:ea typeface="造字工房尚黑 G0v1 粗体" pitchFamily="50" charset="-122"/>
              </a:rPr>
              <a:t> America</a:t>
            </a:r>
            <a:endParaRPr lang="zh-CN" altLang="en-US" sz="1600" dirty="0">
              <a:solidFill>
                <a:schemeClr val="bg1"/>
              </a:solidFill>
              <a:latin typeface="造字工房尚黑 G0v1 粗体" pitchFamily="50" charset="-122"/>
              <a:ea typeface="造字工房尚黑 G0v1 粗体" pitchFamily="50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52035" y="3730736"/>
            <a:ext cx="2395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9830996" y="2044986"/>
            <a:ext cx="1269736" cy="1269736"/>
          </a:xfrm>
          <a:prstGeom prst="ellipse">
            <a:avLst/>
          </a:prstGeom>
          <a:noFill/>
          <a:ln w="15875">
            <a:gradFill>
              <a:gsLst>
                <a:gs pos="0">
                  <a:srgbClr val="05DAE3"/>
                </a:gs>
                <a:gs pos="58000">
                  <a:srgbClr val="22B9FE"/>
                </a:gs>
                <a:gs pos="83000">
                  <a:srgbClr val="05DAE3"/>
                </a:gs>
                <a:gs pos="100000">
                  <a:srgbClr val="22B9FE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10230975" y="2296308"/>
            <a:ext cx="496332" cy="755976"/>
            <a:chOff x="9444038" y="1724025"/>
            <a:chExt cx="2259013" cy="3238500"/>
          </a:xfrm>
          <a:solidFill>
            <a:schemeClr val="bg1"/>
          </a:solidFill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9444038" y="2311400"/>
              <a:ext cx="1619250" cy="2651125"/>
            </a:xfrm>
            <a:custGeom>
              <a:avLst/>
              <a:gdLst>
                <a:gd name="T0" fmla="*/ 224 w 231"/>
                <a:gd name="T1" fmla="*/ 383 h 389"/>
                <a:gd name="T2" fmla="*/ 216 w 231"/>
                <a:gd name="T3" fmla="*/ 385 h 389"/>
                <a:gd name="T4" fmla="*/ 105 w 231"/>
                <a:gd name="T5" fmla="*/ 385 h 389"/>
                <a:gd name="T6" fmla="*/ 93 w 231"/>
                <a:gd name="T7" fmla="*/ 388 h 389"/>
                <a:gd name="T8" fmla="*/ 22 w 231"/>
                <a:gd name="T9" fmla="*/ 321 h 389"/>
                <a:gd name="T10" fmla="*/ 2 w 231"/>
                <a:gd name="T11" fmla="*/ 162 h 389"/>
                <a:gd name="T12" fmla="*/ 12 w 231"/>
                <a:gd name="T13" fmla="*/ 0 h 389"/>
                <a:gd name="T14" fmla="*/ 19 w 231"/>
                <a:gd name="T15" fmla="*/ 0 h 389"/>
                <a:gd name="T16" fmla="*/ 20 w 231"/>
                <a:gd name="T17" fmla="*/ 32 h 389"/>
                <a:gd name="T18" fmla="*/ 12 w 231"/>
                <a:gd name="T19" fmla="*/ 164 h 389"/>
                <a:gd name="T20" fmla="*/ 26 w 231"/>
                <a:gd name="T21" fmla="*/ 224 h 389"/>
                <a:gd name="T22" fmla="*/ 59 w 231"/>
                <a:gd name="T23" fmla="*/ 290 h 389"/>
                <a:gd name="T24" fmla="*/ 63 w 231"/>
                <a:gd name="T25" fmla="*/ 323 h 389"/>
                <a:gd name="T26" fmla="*/ 76 w 231"/>
                <a:gd name="T27" fmla="*/ 356 h 389"/>
                <a:gd name="T28" fmla="*/ 90 w 231"/>
                <a:gd name="T29" fmla="*/ 367 h 389"/>
                <a:gd name="T30" fmla="*/ 178 w 231"/>
                <a:gd name="T31" fmla="*/ 336 h 389"/>
                <a:gd name="T32" fmla="*/ 224 w 231"/>
                <a:gd name="T33" fmla="*/ 358 h 389"/>
                <a:gd name="T34" fmla="*/ 231 w 231"/>
                <a:gd name="T35" fmla="*/ 370 h 389"/>
                <a:gd name="T36" fmla="*/ 224 w 231"/>
                <a:gd name="T37" fmla="*/ 383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389">
                  <a:moveTo>
                    <a:pt x="224" y="383"/>
                  </a:moveTo>
                  <a:cubicBezTo>
                    <a:pt x="221" y="384"/>
                    <a:pt x="218" y="386"/>
                    <a:pt x="216" y="385"/>
                  </a:cubicBezTo>
                  <a:cubicBezTo>
                    <a:pt x="179" y="365"/>
                    <a:pt x="142" y="366"/>
                    <a:pt x="105" y="385"/>
                  </a:cubicBezTo>
                  <a:cubicBezTo>
                    <a:pt x="102" y="387"/>
                    <a:pt x="97" y="389"/>
                    <a:pt x="93" y="388"/>
                  </a:cubicBezTo>
                  <a:cubicBezTo>
                    <a:pt x="68" y="386"/>
                    <a:pt x="25" y="346"/>
                    <a:pt x="22" y="321"/>
                  </a:cubicBezTo>
                  <a:cubicBezTo>
                    <a:pt x="14" y="268"/>
                    <a:pt x="3" y="215"/>
                    <a:pt x="2" y="162"/>
                  </a:cubicBezTo>
                  <a:cubicBezTo>
                    <a:pt x="0" y="108"/>
                    <a:pt x="8" y="54"/>
                    <a:pt x="12" y="0"/>
                  </a:cubicBezTo>
                  <a:cubicBezTo>
                    <a:pt x="14" y="0"/>
                    <a:pt x="16" y="0"/>
                    <a:pt x="19" y="0"/>
                  </a:cubicBezTo>
                  <a:cubicBezTo>
                    <a:pt x="19" y="10"/>
                    <a:pt x="20" y="21"/>
                    <a:pt x="20" y="32"/>
                  </a:cubicBezTo>
                  <a:cubicBezTo>
                    <a:pt x="22" y="76"/>
                    <a:pt x="21" y="119"/>
                    <a:pt x="12" y="164"/>
                  </a:cubicBezTo>
                  <a:cubicBezTo>
                    <a:pt x="8" y="182"/>
                    <a:pt x="18" y="205"/>
                    <a:pt x="26" y="224"/>
                  </a:cubicBezTo>
                  <a:cubicBezTo>
                    <a:pt x="35" y="247"/>
                    <a:pt x="49" y="268"/>
                    <a:pt x="59" y="290"/>
                  </a:cubicBezTo>
                  <a:cubicBezTo>
                    <a:pt x="63" y="300"/>
                    <a:pt x="66" y="313"/>
                    <a:pt x="63" y="323"/>
                  </a:cubicBezTo>
                  <a:cubicBezTo>
                    <a:pt x="58" y="339"/>
                    <a:pt x="61" y="348"/>
                    <a:pt x="76" y="356"/>
                  </a:cubicBezTo>
                  <a:cubicBezTo>
                    <a:pt x="81" y="358"/>
                    <a:pt x="85" y="363"/>
                    <a:pt x="90" y="367"/>
                  </a:cubicBezTo>
                  <a:cubicBezTo>
                    <a:pt x="108" y="340"/>
                    <a:pt x="145" y="329"/>
                    <a:pt x="178" y="336"/>
                  </a:cubicBezTo>
                  <a:cubicBezTo>
                    <a:pt x="195" y="340"/>
                    <a:pt x="212" y="344"/>
                    <a:pt x="224" y="358"/>
                  </a:cubicBezTo>
                  <a:cubicBezTo>
                    <a:pt x="227" y="361"/>
                    <a:pt x="229" y="366"/>
                    <a:pt x="231" y="370"/>
                  </a:cubicBezTo>
                  <a:cubicBezTo>
                    <a:pt x="229" y="374"/>
                    <a:pt x="226" y="379"/>
                    <a:pt x="224" y="3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9583738" y="1724025"/>
              <a:ext cx="1951038" cy="873125"/>
            </a:xfrm>
            <a:custGeom>
              <a:avLst/>
              <a:gdLst>
                <a:gd name="T0" fmla="*/ 80 w 278"/>
                <a:gd name="T1" fmla="*/ 27 h 128"/>
                <a:gd name="T2" fmla="*/ 0 w 278"/>
                <a:gd name="T3" fmla="*/ 76 h 128"/>
                <a:gd name="T4" fmla="*/ 10 w 278"/>
                <a:gd name="T5" fmla="*/ 60 h 128"/>
                <a:gd name="T6" fmla="*/ 271 w 278"/>
                <a:gd name="T7" fmla="*/ 60 h 128"/>
                <a:gd name="T8" fmla="*/ 278 w 278"/>
                <a:gd name="T9" fmla="*/ 75 h 128"/>
                <a:gd name="T10" fmla="*/ 219 w 278"/>
                <a:gd name="T11" fmla="*/ 38 h 128"/>
                <a:gd name="T12" fmla="*/ 195 w 278"/>
                <a:gd name="T13" fmla="*/ 48 h 128"/>
                <a:gd name="T14" fmla="*/ 182 w 278"/>
                <a:gd name="T15" fmla="*/ 100 h 128"/>
                <a:gd name="T16" fmla="*/ 179 w 278"/>
                <a:gd name="T17" fmla="*/ 109 h 128"/>
                <a:gd name="T18" fmla="*/ 119 w 278"/>
                <a:gd name="T19" fmla="*/ 118 h 128"/>
                <a:gd name="T20" fmla="*/ 100 w 278"/>
                <a:gd name="T21" fmla="*/ 103 h 128"/>
                <a:gd name="T22" fmla="*/ 80 w 278"/>
                <a:gd name="T23" fmla="*/ 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8" h="128">
                  <a:moveTo>
                    <a:pt x="80" y="27"/>
                  </a:moveTo>
                  <a:cubicBezTo>
                    <a:pt x="52" y="44"/>
                    <a:pt x="28" y="59"/>
                    <a:pt x="0" y="76"/>
                  </a:cubicBezTo>
                  <a:cubicBezTo>
                    <a:pt x="4" y="70"/>
                    <a:pt x="6" y="64"/>
                    <a:pt x="10" y="60"/>
                  </a:cubicBezTo>
                  <a:cubicBezTo>
                    <a:pt x="79" y="0"/>
                    <a:pt x="201" y="0"/>
                    <a:pt x="271" y="60"/>
                  </a:cubicBezTo>
                  <a:cubicBezTo>
                    <a:pt x="275" y="64"/>
                    <a:pt x="278" y="69"/>
                    <a:pt x="278" y="75"/>
                  </a:cubicBezTo>
                  <a:cubicBezTo>
                    <a:pt x="259" y="62"/>
                    <a:pt x="239" y="50"/>
                    <a:pt x="219" y="38"/>
                  </a:cubicBezTo>
                  <a:cubicBezTo>
                    <a:pt x="207" y="30"/>
                    <a:pt x="198" y="30"/>
                    <a:pt x="195" y="48"/>
                  </a:cubicBezTo>
                  <a:cubicBezTo>
                    <a:pt x="193" y="66"/>
                    <a:pt x="187" y="83"/>
                    <a:pt x="182" y="100"/>
                  </a:cubicBezTo>
                  <a:cubicBezTo>
                    <a:pt x="181" y="103"/>
                    <a:pt x="181" y="106"/>
                    <a:pt x="179" y="109"/>
                  </a:cubicBezTo>
                  <a:cubicBezTo>
                    <a:pt x="162" y="128"/>
                    <a:pt x="139" y="115"/>
                    <a:pt x="119" y="118"/>
                  </a:cubicBezTo>
                  <a:cubicBezTo>
                    <a:pt x="109" y="120"/>
                    <a:pt x="103" y="114"/>
                    <a:pt x="100" y="103"/>
                  </a:cubicBezTo>
                  <a:cubicBezTo>
                    <a:pt x="94" y="79"/>
                    <a:pt x="87" y="56"/>
                    <a:pt x="8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1015663" y="2303463"/>
              <a:ext cx="687388" cy="2646363"/>
            </a:xfrm>
            <a:custGeom>
              <a:avLst/>
              <a:gdLst>
                <a:gd name="T0" fmla="*/ 0 w 98"/>
                <a:gd name="T1" fmla="*/ 384 h 388"/>
                <a:gd name="T2" fmla="*/ 7 w 98"/>
                <a:gd name="T3" fmla="*/ 371 h 388"/>
                <a:gd name="T4" fmla="*/ 9 w 98"/>
                <a:gd name="T5" fmla="*/ 368 h 388"/>
                <a:gd name="T6" fmla="*/ 32 w 98"/>
                <a:gd name="T7" fmla="*/ 310 h 388"/>
                <a:gd name="T8" fmla="*/ 39 w 98"/>
                <a:gd name="T9" fmla="*/ 290 h 388"/>
                <a:gd name="T10" fmla="*/ 86 w 98"/>
                <a:gd name="T11" fmla="*/ 188 h 388"/>
                <a:gd name="T12" fmla="*/ 87 w 98"/>
                <a:gd name="T13" fmla="*/ 165 h 388"/>
                <a:gd name="T14" fmla="*/ 83 w 98"/>
                <a:gd name="T15" fmla="*/ 0 h 388"/>
                <a:gd name="T16" fmla="*/ 91 w 98"/>
                <a:gd name="T17" fmla="*/ 55 h 388"/>
                <a:gd name="T18" fmla="*/ 95 w 98"/>
                <a:gd name="T19" fmla="*/ 208 h 388"/>
                <a:gd name="T20" fmla="*/ 73 w 98"/>
                <a:gd name="T21" fmla="*/ 340 h 388"/>
                <a:gd name="T22" fmla="*/ 64 w 98"/>
                <a:gd name="T23" fmla="*/ 353 h 388"/>
                <a:gd name="T24" fmla="*/ 13 w 98"/>
                <a:gd name="T25" fmla="*/ 386 h 388"/>
                <a:gd name="T26" fmla="*/ 0 w 98"/>
                <a:gd name="T27" fmla="*/ 38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88">
                  <a:moveTo>
                    <a:pt x="0" y="384"/>
                  </a:moveTo>
                  <a:cubicBezTo>
                    <a:pt x="2" y="380"/>
                    <a:pt x="5" y="375"/>
                    <a:pt x="7" y="371"/>
                  </a:cubicBezTo>
                  <a:cubicBezTo>
                    <a:pt x="8" y="370"/>
                    <a:pt x="9" y="369"/>
                    <a:pt x="9" y="368"/>
                  </a:cubicBezTo>
                  <a:cubicBezTo>
                    <a:pt x="19" y="358"/>
                    <a:pt x="31" y="325"/>
                    <a:pt x="32" y="310"/>
                  </a:cubicBezTo>
                  <a:cubicBezTo>
                    <a:pt x="33" y="303"/>
                    <a:pt x="36" y="296"/>
                    <a:pt x="39" y="290"/>
                  </a:cubicBezTo>
                  <a:cubicBezTo>
                    <a:pt x="55" y="256"/>
                    <a:pt x="71" y="222"/>
                    <a:pt x="86" y="188"/>
                  </a:cubicBezTo>
                  <a:cubicBezTo>
                    <a:pt x="89" y="181"/>
                    <a:pt x="89" y="172"/>
                    <a:pt x="87" y="165"/>
                  </a:cubicBezTo>
                  <a:cubicBezTo>
                    <a:pt x="70" y="111"/>
                    <a:pt x="78" y="55"/>
                    <a:pt x="83" y="0"/>
                  </a:cubicBezTo>
                  <a:cubicBezTo>
                    <a:pt x="86" y="18"/>
                    <a:pt x="90" y="36"/>
                    <a:pt x="91" y="55"/>
                  </a:cubicBezTo>
                  <a:cubicBezTo>
                    <a:pt x="94" y="106"/>
                    <a:pt x="98" y="157"/>
                    <a:pt x="95" y="208"/>
                  </a:cubicBezTo>
                  <a:cubicBezTo>
                    <a:pt x="92" y="252"/>
                    <a:pt x="81" y="296"/>
                    <a:pt x="73" y="340"/>
                  </a:cubicBezTo>
                  <a:cubicBezTo>
                    <a:pt x="72" y="345"/>
                    <a:pt x="68" y="350"/>
                    <a:pt x="64" y="353"/>
                  </a:cubicBezTo>
                  <a:cubicBezTo>
                    <a:pt x="47" y="365"/>
                    <a:pt x="30" y="376"/>
                    <a:pt x="13" y="386"/>
                  </a:cubicBezTo>
                  <a:cubicBezTo>
                    <a:pt x="10" y="388"/>
                    <a:pt x="4" y="385"/>
                    <a:pt x="0" y="3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9653588" y="3128963"/>
              <a:ext cx="1852613" cy="238125"/>
            </a:xfrm>
            <a:custGeom>
              <a:avLst/>
              <a:gdLst>
                <a:gd name="T0" fmla="*/ 4 w 264"/>
                <a:gd name="T1" fmla="*/ 4 h 35"/>
                <a:gd name="T2" fmla="*/ 127 w 264"/>
                <a:gd name="T3" fmla="*/ 12 h 35"/>
                <a:gd name="T4" fmla="*/ 242 w 264"/>
                <a:gd name="T5" fmla="*/ 3 h 35"/>
                <a:gd name="T6" fmla="*/ 261 w 264"/>
                <a:gd name="T7" fmla="*/ 12 h 35"/>
                <a:gd name="T8" fmla="*/ 248 w 264"/>
                <a:gd name="T9" fmla="*/ 27 h 35"/>
                <a:gd name="T10" fmla="*/ 170 w 264"/>
                <a:gd name="T11" fmla="*/ 18 h 35"/>
                <a:gd name="T12" fmla="*/ 161 w 264"/>
                <a:gd name="T13" fmla="*/ 15 h 35"/>
                <a:gd name="T14" fmla="*/ 152 w 264"/>
                <a:gd name="T15" fmla="*/ 15 h 35"/>
                <a:gd name="T16" fmla="*/ 64 w 264"/>
                <a:gd name="T17" fmla="*/ 28 h 35"/>
                <a:gd name="T18" fmla="*/ 0 w 264"/>
                <a:gd name="T19" fmla="*/ 20 h 35"/>
                <a:gd name="T20" fmla="*/ 4 w 264"/>
                <a:gd name="T21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35">
                  <a:moveTo>
                    <a:pt x="4" y="4"/>
                  </a:moveTo>
                  <a:cubicBezTo>
                    <a:pt x="46" y="7"/>
                    <a:pt x="87" y="12"/>
                    <a:pt x="127" y="12"/>
                  </a:cubicBezTo>
                  <a:cubicBezTo>
                    <a:pt x="165" y="12"/>
                    <a:pt x="204" y="7"/>
                    <a:pt x="242" y="3"/>
                  </a:cubicBezTo>
                  <a:cubicBezTo>
                    <a:pt x="251" y="2"/>
                    <a:pt x="258" y="0"/>
                    <a:pt x="261" y="12"/>
                  </a:cubicBezTo>
                  <a:cubicBezTo>
                    <a:pt x="264" y="24"/>
                    <a:pt x="256" y="26"/>
                    <a:pt x="248" y="27"/>
                  </a:cubicBezTo>
                  <a:cubicBezTo>
                    <a:pt x="221" y="33"/>
                    <a:pt x="194" y="35"/>
                    <a:pt x="170" y="18"/>
                  </a:cubicBezTo>
                  <a:cubicBezTo>
                    <a:pt x="167" y="17"/>
                    <a:pt x="164" y="16"/>
                    <a:pt x="161" y="15"/>
                  </a:cubicBezTo>
                  <a:cubicBezTo>
                    <a:pt x="158" y="15"/>
                    <a:pt x="155" y="15"/>
                    <a:pt x="152" y="15"/>
                  </a:cubicBezTo>
                  <a:cubicBezTo>
                    <a:pt x="122" y="14"/>
                    <a:pt x="93" y="18"/>
                    <a:pt x="64" y="28"/>
                  </a:cubicBezTo>
                  <a:cubicBezTo>
                    <a:pt x="44" y="35"/>
                    <a:pt x="21" y="35"/>
                    <a:pt x="0" y="20"/>
                  </a:cubicBezTo>
                  <a:cubicBezTo>
                    <a:pt x="1" y="15"/>
                    <a:pt x="2" y="9"/>
                    <a:pt x="4" y="4"/>
                  </a:cubicBezTo>
                  <a:close/>
                </a:path>
              </a:pathLst>
            </a:custGeom>
            <a:solidFill>
              <a:srgbClr val="BB1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9955213" y="4267200"/>
              <a:ext cx="1249363" cy="231775"/>
            </a:xfrm>
            <a:custGeom>
              <a:avLst/>
              <a:gdLst>
                <a:gd name="T0" fmla="*/ 21 w 178"/>
                <a:gd name="T1" fmla="*/ 24 h 34"/>
                <a:gd name="T2" fmla="*/ 64 w 178"/>
                <a:gd name="T3" fmla="*/ 1 h 34"/>
                <a:gd name="T4" fmla="*/ 113 w 178"/>
                <a:gd name="T5" fmla="*/ 1 h 34"/>
                <a:gd name="T6" fmla="*/ 154 w 178"/>
                <a:gd name="T7" fmla="*/ 24 h 34"/>
                <a:gd name="T8" fmla="*/ 176 w 178"/>
                <a:gd name="T9" fmla="*/ 13 h 34"/>
                <a:gd name="T10" fmla="*/ 178 w 178"/>
                <a:gd name="T11" fmla="*/ 16 h 34"/>
                <a:gd name="T12" fmla="*/ 156 w 178"/>
                <a:gd name="T13" fmla="*/ 34 h 34"/>
                <a:gd name="T14" fmla="*/ 88 w 178"/>
                <a:gd name="T15" fmla="*/ 11 h 34"/>
                <a:gd name="T16" fmla="*/ 21 w 178"/>
                <a:gd name="T17" fmla="*/ 34 h 34"/>
                <a:gd name="T18" fmla="*/ 0 w 178"/>
                <a:gd name="T19" fmla="*/ 18 h 34"/>
                <a:gd name="T20" fmla="*/ 2 w 178"/>
                <a:gd name="T21" fmla="*/ 15 h 34"/>
                <a:gd name="T22" fmla="*/ 21 w 178"/>
                <a:gd name="T23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34">
                  <a:moveTo>
                    <a:pt x="21" y="24"/>
                  </a:moveTo>
                  <a:cubicBezTo>
                    <a:pt x="27" y="1"/>
                    <a:pt x="45" y="1"/>
                    <a:pt x="64" y="1"/>
                  </a:cubicBezTo>
                  <a:cubicBezTo>
                    <a:pt x="80" y="2"/>
                    <a:pt x="97" y="2"/>
                    <a:pt x="113" y="1"/>
                  </a:cubicBezTo>
                  <a:cubicBezTo>
                    <a:pt x="131" y="1"/>
                    <a:pt x="149" y="0"/>
                    <a:pt x="154" y="24"/>
                  </a:cubicBezTo>
                  <a:cubicBezTo>
                    <a:pt x="163" y="20"/>
                    <a:pt x="169" y="17"/>
                    <a:pt x="176" y="13"/>
                  </a:cubicBezTo>
                  <a:cubicBezTo>
                    <a:pt x="176" y="14"/>
                    <a:pt x="177" y="15"/>
                    <a:pt x="178" y="16"/>
                  </a:cubicBezTo>
                  <a:cubicBezTo>
                    <a:pt x="171" y="21"/>
                    <a:pt x="164" y="27"/>
                    <a:pt x="156" y="34"/>
                  </a:cubicBezTo>
                  <a:cubicBezTo>
                    <a:pt x="141" y="3"/>
                    <a:pt x="113" y="10"/>
                    <a:pt x="88" y="11"/>
                  </a:cubicBezTo>
                  <a:cubicBezTo>
                    <a:pt x="64" y="11"/>
                    <a:pt x="36" y="1"/>
                    <a:pt x="21" y="34"/>
                  </a:cubicBezTo>
                  <a:cubicBezTo>
                    <a:pt x="13" y="28"/>
                    <a:pt x="7" y="23"/>
                    <a:pt x="0" y="18"/>
                  </a:cubicBezTo>
                  <a:cubicBezTo>
                    <a:pt x="1" y="17"/>
                    <a:pt x="1" y="16"/>
                    <a:pt x="2" y="15"/>
                  </a:cubicBezTo>
                  <a:cubicBezTo>
                    <a:pt x="7" y="18"/>
                    <a:pt x="12" y="20"/>
                    <a:pt x="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233150" y="3824288"/>
              <a:ext cx="252413" cy="442913"/>
            </a:xfrm>
            <a:custGeom>
              <a:avLst/>
              <a:gdLst>
                <a:gd name="T0" fmla="*/ 3 w 36"/>
                <a:gd name="T1" fmla="*/ 65 h 65"/>
                <a:gd name="T2" fmla="*/ 36 w 36"/>
                <a:gd name="T3" fmla="*/ 0 h 65"/>
                <a:gd name="T4" fmla="*/ 3 w 36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65">
                  <a:moveTo>
                    <a:pt x="3" y="65"/>
                  </a:moveTo>
                  <a:cubicBezTo>
                    <a:pt x="0" y="37"/>
                    <a:pt x="15" y="17"/>
                    <a:pt x="36" y="0"/>
                  </a:cubicBezTo>
                  <a:cubicBezTo>
                    <a:pt x="25" y="21"/>
                    <a:pt x="14" y="43"/>
                    <a:pt x="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9653588" y="3790950"/>
              <a:ext cx="301625" cy="482600"/>
            </a:xfrm>
            <a:custGeom>
              <a:avLst/>
              <a:gdLst>
                <a:gd name="T0" fmla="*/ 7 w 43"/>
                <a:gd name="T1" fmla="*/ 0 h 71"/>
                <a:gd name="T2" fmla="*/ 43 w 43"/>
                <a:gd name="T3" fmla="*/ 67 h 71"/>
                <a:gd name="T4" fmla="*/ 35 w 43"/>
                <a:gd name="T5" fmla="*/ 71 h 71"/>
                <a:gd name="T6" fmla="*/ 0 w 43"/>
                <a:gd name="T7" fmla="*/ 4 h 71"/>
                <a:gd name="T8" fmla="*/ 7 w 43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1">
                  <a:moveTo>
                    <a:pt x="7" y="0"/>
                  </a:moveTo>
                  <a:cubicBezTo>
                    <a:pt x="19" y="22"/>
                    <a:pt x="31" y="45"/>
                    <a:pt x="43" y="67"/>
                  </a:cubicBezTo>
                  <a:cubicBezTo>
                    <a:pt x="40" y="68"/>
                    <a:pt x="38" y="70"/>
                    <a:pt x="35" y="71"/>
                  </a:cubicBezTo>
                  <a:cubicBezTo>
                    <a:pt x="24" y="49"/>
                    <a:pt x="12" y="26"/>
                    <a:pt x="0" y="4"/>
                  </a:cubicBezTo>
                  <a:cubicBezTo>
                    <a:pt x="2" y="2"/>
                    <a:pt x="5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9518660" y="3422477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BB1055"/>
                </a:solidFill>
                <a:latin typeface="造字工房尚黑 G0v1 粗体" pitchFamily="50" charset="-122"/>
                <a:ea typeface="造字工房尚黑 G0v1 粗体" pitchFamily="50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尚黑 G0v1 粗体" pitchFamily="50" charset="-122"/>
                <a:ea typeface="造字工房尚黑 G0v1 粗体" pitchFamily="50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尚黑 G0v1 粗体" pitchFamily="50" charset="-122"/>
              <a:ea typeface="造字工房尚黑 G0v1 粗体" pitchFamily="50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279427" y="3730736"/>
            <a:ext cx="2395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210275" y="1510863"/>
            <a:ext cx="3815255" cy="3815255"/>
            <a:chOff x="4188372" y="1521373"/>
            <a:chExt cx="3815255" cy="3815255"/>
          </a:xfrm>
        </p:grpSpPr>
        <p:cxnSp>
          <p:nvCxnSpPr>
            <p:cNvPr id="102" name="直接连接符 101"/>
            <p:cNvCxnSpPr/>
            <p:nvPr/>
          </p:nvCxnSpPr>
          <p:spPr>
            <a:xfrm rot="-5400000">
              <a:off x="4267200" y="3350173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-4628572">
              <a:off x="4313052" y="2943227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-3857143">
              <a:off x="4448308" y="2556686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-3085714">
              <a:off x="4666186" y="220993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-2314286">
              <a:off x="4955762" y="1920360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-1542857">
              <a:off x="5302514" y="170248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-771429">
              <a:off x="5689054" y="156722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6096000" y="1521373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771428">
              <a:off x="6502946" y="156722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1542857">
              <a:off x="6889486" y="170248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2314286">
              <a:off x="7236238" y="1920360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3085714">
              <a:off x="7525814" y="220993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3857142">
              <a:off x="7743692" y="2556686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4628571">
              <a:off x="7878948" y="2943227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rot="5400000">
              <a:off x="7924800" y="3350173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6171428">
              <a:off x="7878949" y="3757119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6942857">
              <a:off x="7743692" y="4143659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7714286">
              <a:off x="7525814" y="449041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8485714">
              <a:off x="7236238" y="4779986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9257142">
              <a:off x="6889487" y="499786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10028571">
              <a:off x="6502946" y="513312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10800000">
              <a:off x="6096000" y="5178973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1571429">
              <a:off x="5689054" y="513312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12342856">
              <a:off x="5302514" y="499786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13114285">
              <a:off x="4955762" y="4779987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13885714">
              <a:off x="4666186" y="449041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14657142">
              <a:off x="4448308" y="4143660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15428571">
              <a:off x="4313052" y="3757119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9921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3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2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2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25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2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25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25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2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2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2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2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2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2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25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25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25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5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2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2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2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2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25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25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25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25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2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2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25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2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2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2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25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2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2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2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2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2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300"/>
                            </p:stCondLst>
                            <p:childTnLst>
                              <p:par>
                                <p:cTn id="19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3" dur="1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1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1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1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1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1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5" dur="1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1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1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1" dur="1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1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1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1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9" dur="1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1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1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1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1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1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1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1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1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1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1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1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1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1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9" dur="1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1" dur="1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3" dur="1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300"/>
                            </p:stCondLst>
                            <p:childTnLst>
                              <p:par>
                                <p:cTn id="2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5580"/>
                            </p:stCondLst>
                            <p:childTnLst>
                              <p:par>
                                <p:cTn id="2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2" dur="1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1350"/>
                            </p:stCondLst>
                            <p:childTnLst>
                              <p:par>
                                <p:cTn id="3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3130"/>
                            </p:stCondLst>
                            <p:childTnLst>
                              <p:par>
                                <p:cTn id="3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1100"/>
                            </p:stCondLst>
                            <p:childTnLst>
                              <p:par>
                                <p:cTn id="3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460"/>
                            </p:stCondLst>
                            <p:childTnLst>
                              <p:par>
                                <p:cTn id="3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 animBg="1"/>
      <p:bldP spid="187" grpId="1" animBg="1"/>
      <p:bldP spid="188" grpId="0" animBg="1"/>
      <p:bldP spid="188" grpId="1" animBg="1"/>
      <p:bldP spid="230" grpId="0" animBg="1"/>
      <p:bldP spid="230" grpId="1" animBg="1"/>
      <p:bldP spid="223" grpId="0" animBg="1"/>
      <p:bldP spid="223" grpId="1" animBg="1"/>
      <p:bldP spid="224" grpId="0" animBg="1"/>
      <p:bldP spid="224" grpId="1" animBg="1"/>
      <p:bldP spid="225" grpId="0" animBg="1"/>
      <p:bldP spid="225" grpId="1" animBg="1"/>
      <p:bldP spid="227" grpId="0" animBg="1"/>
      <p:bldP spid="227" grpId="1" animBg="1"/>
      <p:bldP spid="228" grpId="0" animBg="1"/>
      <p:bldP spid="228" grpId="1" animBg="1"/>
      <p:bldP spid="229" grpId="0" animBg="1"/>
      <p:bldP spid="229" grpId="1" animBg="1"/>
      <p:bldP spid="231" grpId="0" animBg="1"/>
      <p:bldP spid="231" grpId="1" animBg="1"/>
      <p:bldP spid="232" grpId="0" animBg="1"/>
      <p:bldP spid="232" grpId="1" animBg="1"/>
      <p:bldP spid="233" grpId="0" animBg="1"/>
      <p:bldP spid="233" grpId="1" animBg="1"/>
      <p:bldP spid="234" grpId="0" animBg="1"/>
      <p:bldP spid="234" grpId="1" animBg="1"/>
      <p:bldP spid="235" grpId="0" animBg="1"/>
      <p:bldP spid="235" grpId="1" animBg="1"/>
      <p:bldP spid="236" grpId="0" animBg="1"/>
      <p:bldP spid="236" grpId="1" animBg="1"/>
      <p:bldP spid="237" grpId="0" animBg="1"/>
      <p:bldP spid="237" grpId="1" animBg="1"/>
      <p:bldP spid="238" grpId="0" animBg="1"/>
      <p:bldP spid="238" grpId="1" animBg="1"/>
      <p:bldP spid="239" grpId="0" animBg="1"/>
      <p:bldP spid="239" grpId="1" animBg="1"/>
      <p:bldP spid="240" grpId="0" animBg="1"/>
      <p:bldP spid="240" grpId="1" animBg="1"/>
      <p:bldP spid="243" grpId="0" animBg="1"/>
      <p:bldP spid="243" grpId="1" animBg="1"/>
      <p:bldP spid="244" grpId="0" animBg="1"/>
      <p:bldP spid="244" grpId="1" animBg="1"/>
      <p:bldP spid="245" grpId="0" animBg="1"/>
      <p:bldP spid="245" grpId="1" animBg="1"/>
      <p:bldP spid="246" grpId="0" animBg="1"/>
      <p:bldP spid="246" grpId="1" animBg="1"/>
      <p:bldP spid="247" grpId="0" animBg="1"/>
      <p:bldP spid="247" grpId="1" animBg="1"/>
      <p:bldP spid="226" grpId="0" animBg="1"/>
      <p:bldP spid="226" grpId="1" animBg="1"/>
      <p:bldP spid="241" grpId="0" animBg="1"/>
      <p:bldP spid="241" grpId="1" animBg="1"/>
      <p:bldP spid="242" grpId="0" animBg="1"/>
      <p:bldP spid="242" grpId="1" animBg="1"/>
      <p:bldP spid="248" grpId="0" animBg="1"/>
      <p:bldP spid="248" grpId="1" animBg="1"/>
      <p:bldP spid="249" grpId="0" animBg="1"/>
      <p:bldP spid="249" grpId="1" animBg="1"/>
      <p:bldP spid="250" grpId="0" animBg="1"/>
      <p:bldP spid="250" grpId="1" animBg="1"/>
      <p:bldP spid="251" grpId="0" animBg="1"/>
      <p:bldP spid="251" grpId="1" animBg="1"/>
      <p:bldP spid="2" grpId="0" animBg="1"/>
      <p:bldP spid="40" grpId="0"/>
      <p:bldP spid="41" grpId="0"/>
      <p:bldP spid="42" grpId="0"/>
      <p:bldP spid="43" grpId="0" animBg="1"/>
      <p:bldP spid="44" grpId="0"/>
      <p:bldP spid="69" grpId="0" animBg="1"/>
      <p:bldP spid="65" grpId="0" animBg="1"/>
      <p:bldP spid="17" grpId="0"/>
      <p:bldP spid="72" grpId="0"/>
      <p:bldP spid="64" grpId="0" animBg="1"/>
      <p:bldP spid="67" grpId="0"/>
      <p:bldP spid="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1" name="组合 620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622" name="文本框 621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-02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623" name="文本框 622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02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624" name="直接连接符 623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6" name="直接连接符 625"/>
          <p:cNvCxnSpPr/>
          <p:nvPr/>
        </p:nvCxnSpPr>
        <p:spPr>
          <a:xfrm>
            <a:off x="2489200" y="3715657"/>
            <a:ext cx="2590800" cy="0"/>
          </a:xfrm>
          <a:prstGeom prst="line">
            <a:avLst/>
          </a:prstGeom>
          <a:ln cap="rnd">
            <a:gradFill>
              <a:gsLst>
                <a:gs pos="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直接连接符 627"/>
          <p:cNvCxnSpPr/>
          <p:nvPr/>
        </p:nvCxnSpPr>
        <p:spPr>
          <a:xfrm>
            <a:off x="1447800" y="4934857"/>
            <a:ext cx="2616200" cy="0"/>
          </a:xfrm>
          <a:prstGeom prst="line">
            <a:avLst/>
          </a:prstGeom>
          <a:ln cap="rnd">
            <a:gradFill>
              <a:gsLst>
                <a:gs pos="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直接连接符 628"/>
          <p:cNvCxnSpPr/>
          <p:nvPr/>
        </p:nvCxnSpPr>
        <p:spPr>
          <a:xfrm flipH="1">
            <a:off x="7895771" y="4252686"/>
            <a:ext cx="1872343" cy="0"/>
          </a:xfrm>
          <a:prstGeom prst="line">
            <a:avLst/>
          </a:prstGeom>
          <a:ln cap="rnd">
            <a:gradFill>
              <a:gsLst>
                <a:gs pos="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0" name="文本框 629"/>
          <p:cNvSpPr txBox="1"/>
          <p:nvPr/>
        </p:nvSpPr>
        <p:spPr>
          <a:xfrm>
            <a:off x="2184400" y="3377103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633" name="矩形 632"/>
          <p:cNvSpPr/>
          <p:nvPr/>
        </p:nvSpPr>
        <p:spPr>
          <a:xfrm>
            <a:off x="927278" y="3739112"/>
            <a:ext cx="26981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塙鉔价汋屌邡宓芠刞廋兀宓幘痾</a:t>
            </a:r>
            <a:endParaRPr lang="zh-CN" altLang="en-US" sz="1200" dirty="0"/>
          </a:p>
        </p:txBody>
      </p:sp>
      <p:grpSp>
        <p:nvGrpSpPr>
          <p:cNvPr id="2" name="组合 1"/>
          <p:cNvGrpSpPr/>
          <p:nvPr/>
        </p:nvGrpSpPr>
        <p:grpSpPr>
          <a:xfrm>
            <a:off x="803821" y="4650408"/>
            <a:ext cx="568898" cy="568898"/>
            <a:chOff x="803821" y="4650408"/>
            <a:chExt cx="568898" cy="568898"/>
          </a:xfrm>
        </p:grpSpPr>
        <p:grpSp>
          <p:nvGrpSpPr>
            <p:cNvPr id="634" name="组合 633"/>
            <p:cNvGrpSpPr/>
            <p:nvPr/>
          </p:nvGrpSpPr>
          <p:grpSpPr>
            <a:xfrm>
              <a:off x="947776" y="4740388"/>
              <a:ext cx="280988" cy="331788"/>
              <a:chOff x="7627938" y="1927226"/>
              <a:chExt cx="280988" cy="331788"/>
            </a:xfrm>
            <a:solidFill>
              <a:schemeClr val="bg1"/>
            </a:solidFill>
          </p:grpSpPr>
          <p:sp>
            <p:nvSpPr>
              <p:cNvPr id="635" name="Freeform 550"/>
              <p:cNvSpPr>
                <a:spLocks noEditPoints="1"/>
              </p:cNvSpPr>
              <p:nvPr/>
            </p:nvSpPr>
            <p:spPr bwMode="auto">
              <a:xfrm>
                <a:off x="7627938" y="1927226"/>
                <a:ext cx="280988" cy="331788"/>
              </a:xfrm>
              <a:custGeom>
                <a:avLst/>
                <a:gdLst>
                  <a:gd name="T0" fmla="*/ 139 w 242"/>
                  <a:gd name="T1" fmla="*/ 47 h 287"/>
                  <a:gd name="T2" fmla="*/ 139 w 242"/>
                  <a:gd name="T3" fmla="*/ 23 h 287"/>
                  <a:gd name="T4" fmla="*/ 152 w 242"/>
                  <a:gd name="T5" fmla="*/ 23 h 287"/>
                  <a:gd name="T6" fmla="*/ 163 w 242"/>
                  <a:gd name="T7" fmla="*/ 11 h 287"/>
                  <a:gd name="T8" fmla="*/ 152 w 242"/>
                  <a:gd name="T9" fmla="*/ 0 h 287"/>
                  <a:gd name="T10" fmla="*/ 91 w 242"/>
                  <a:gd name="T11" fmla="*/ 0 h 287"/>
                  <a:gd name="T12" fmla="*/ 79 w 242"/>
                  <a:gd name="T13" fmla="*/ 11 h 287"/>
                  <a:gd name="T14" fmla="*/ 91 w 242"/>
                  <a:gd name="T15" fmla="*/ 23 h 287"/>
                  <a:gd name="T16" fmla="*/ 103 w 242"/>
                  <a:gd name="T17" fmla="*/ 23 h 287"/>
                  <a:gd name="T18" fmla="*/ 103 w 242"/>
                  <a:gd name="T19" fmla="*/ 47 h 287"/>
                  <a:gd name="T20" fmla="*/ 0 w 242"/>
                  <a:gd name="T21" fmla="*/ 166 h 287"/>
                  <a:gd name="T22" fmla="*/ 121 w 242"/>
                  <a:gd name="T23" fmla="*/ 287 h 287"/>
                  <a:gd name="T24" fmla="*/ 242 w 242"/>
                  <a:gd name="T25" fmla="*/ 166 h 287"/>
                  <a:gd name="T26" fmla="*/ 139 w 242"/>
                  <a:gd name="T27" fmla="*/ 47 h 287"/>
                  <a:gd name="T28" fmla="*/ 121 w 242"/>
                  <a:gd name="T29" fmla="*/ 257 h 287"/>
                  <a:gd name="T30" fmla="*/ 30 w 242"/>
                  <a:gd name="T31" fmla="*/ 166 h 287"/>
                  <a:gd name="T32" fmla="*/ 121 w 242"/>
                  <a:gd name="T33" fmla="*/ 75 h 287"/>
                  <a:gd name="T34" fmla="*/ 212 w 242"/>
                  <a:gd name="T35" fmla="*/ 166 h 287"/>
                  <a:gd name="T36" fmla="*/ 121 w 242"/>
                  <a:gd name="T37" fmla="*/ 25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2" h="287">
                    <a:moveTo>
                      <a:pt x="139" y="47"/>
                    </a:moveTo>
                    <a:cubicBezTo>
                      <a:pt x="139" y="23"/>
                      <a:pt x="139" y="23"/>
                      <a:pt x="139" y="23"/>
                    </a:cubicBezTo>
                    <a:cubicBezTo>
                      <a:pt x="152" y="23"/>
                      <a:pt x="152" y="23"/>
                      <a:pt x="152" y="23"/>
                    </a:cubicBezTo>
                    <a:cubicBezTo>
                      <a:pt x="158" y="23"/>
                      <a:pt x="163" y="18"/>
                      <a:pt x="163" y="11"/>
                    </a:cubicBezTo>
                    <a:cubicBezTo>
                      <a:pt x="163" y="5"/>
                      <a:pt x="158" y="0"/>
                      <a:pt x="152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4" y="0"/>
                      <a:pt x="79" y="5"/>
                      <a:pt x="79" y="11"/>
                    </a:cubicBezTo>
                    <a:cubicBezTo>
                      <a:pt x="79" y="18"/>
                      <a:pt x="84" y="23"/>
                      <a:pt x="91" y="23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103" y="47"/>
                      <a:pt x="103" y="47"/>
                      <a:pt x="103" y="47"/>
                    </a:cubicBezTo>
                    <a:cubicBezTo>
                      <a:pt x="45" y="55"/>
                      <a:pt x="0" y="106"/>
                      <a:pt x="0" y="166"/>
                    </a:cubicBezTo>
                    <a:cubicBezTo>
                      <a:pt x="0" y="233"/>
                      <a:pt x="54" y="287"/>
                      <a:pt x="121" y="287"/>
                    </a:cubicBezTo>
                    <a:cubicBezTo>
                      <a:pt x="188" y="287"/>
                      <a:pt x="242" y="233"/>
                      <a:pt x="242" y="166"/>
                    </a:cubicBezTo>
                    <a:cubicBezTo>
                      <a:pt x="242" y="105"/>
                      <a:pt x="197" y="55"/>
                      <a:pt x="139" y="47"/>
                    </a:cubicBezTo>
                    <a:close/>
                    <a:moveTo>
                      <a:pt x="121" y="257"/>
                    </a:moveTo>
                    <a:cubicBezTo>
                      <a:pt x="71" y="257"/>
                      <a:pt x="30" y="216"/>
                      <a:pt x="30" y="166"/>
                    </a:cubicBezTo>
                    <a:cubicBezTo>
                      <a:pt x="30" y="116"/>
                      <a:pt x="71" y="75"/>
                      <a:pt x="121" y="75"/>
                    </a:cubicBezTo>
                    <a:cubicBezTo>
                      <a:pt x="171" y="75"/>
                      <a:pt x="212" y="116"/>
                      <a:pt x="212" y="166"/>
                    </a:cubicBezTo>
                    <a:cubicBezTo>
                      <a:pt x="212" y="216"/>
                      <a:pt x="171" y="257"/>
                      <a:pt x="121" y="25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6" name="Freeform 551"/>
              <p:cNvSpPr>
                <a:spLocks/>
              </p:cNvSpPr>
              <p:nvPr/>
            </p:nvSpPr>
            <p:spPr bwMode="auto">
              <a:xfrm>
                <a:off x="7754938" y="2043114"/>
                <a:ext cx="85725" cy="131763"/>
              </a:xfrm>
              <a:custGeom>
                <a:avLst/>
                <a:gdLst>
                  <a:gd name="T0" fmla="*/ 71 w 74"/>
                  <a:gd name="T1" fmla="*/ 93 h 114"/>
                  <a:gd name="T2" fmla="*/ 23 w 74"/>
                  <a:gd name="T3" fmla="*/ 61 h 114"/>
                  <a:gd name="T4" fmla="*/ 23 w 74"/>
                  <a:gd name="T5" fmla="*/ 5 h 114"/>
                  <a:gd name="T6" fmla="*/ 21 w 74"/>
                  <a:gd name="T7" fmla="*/ 2 h 114"/>
                  <a:gd name="T8" fmla="*/ 18 w 74"/>
                  <a:gd name="T9" fmla="*/ 0 h 114"/>
                  <a:gd name="T10" fmla="*/ 5 w 74"/>
                  <a:gd name="T11" fmla="*/ 0 h 114"/>
                  <a:gd name="T12" fmla="*/ 1 w 74"/>
                  <a:gd name="T13" fmla="*/ 2 h 114"/>
                  <a:gd name="T14" fmla="*/ 0 w 74"/>
                  <a:gd name="T15" fmla="*/ 5 h 114"/>
                  <a:gd name="T16" fmla="*/ 0 w 74"/>
                  <a:gd name="T17" fmla="*/ 71 h 114"/>
                  <a:gd name="T18" fmla="*/ 1 w 74"/>
                  <a:gd name="T19" fmla="*/ 75 h 114"/>
                  <a:gd name="T20" fmla="*/ 2 w 74"/>
                  <a:gd name="T21" fmla="*/ 75 h 114"/>
                  <a:gd name="T22" fmla="*/ 58 w 74"/>
                  <a:gd name="T23" fmla="*/ 113 h 114"/>
                  <a:gd name="T24" fmla="*/ 61 w 74"/>
                  <a:gd name="T25" fmla="*/ 114 h 114"/>
                  <a:gd name="T26" fmla="*/ 62 w 74"/>
                  <a:gd name="T27" fmla="*/ 114 h 114"/>
                  <a:gd name="T28" fmla="*/ 65 w 74"/>
                  <a:gd name="T29" fmla="*/ 111 h 114"/>
                  <a:gd name="T30" fmla="*/ 72 w 74"/>
                  <a:gd name="T31" fmla="*/ 100 h 114"/>
                  <a:gd name="T32" fmla="*/ 71 w 74"/>
                  <a:gd name="T33" fmla="*/ 9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14">
                    <a:moveTo>
                      <a:pt x="71" y="93"/>
                    </a:move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2" y="3"/>
                      <a:pt x="21" y="2"/>
                    </a:cubicBezTo>
                    <a:cubicBezTo>
                      <a:pt x="21" y="1"/>
                      <a:pt x="19" y="0"/>
                      <a:pt x="1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2"/>
                      <a:pt x="0" y="74"/>
                      <a:pt x="1" y="75"/>
                    </a:cubicBezTo>
                    <a:cubicBezTo>
                      <a:pt x="1" y="75"/>
                      <a:pt x="2" y="75"/>
                      <a:pt x="2" y="75"/>
                    </a:cubicBezTo>
                    <a:cubicBezTo>
                      <a:pt x="58" y="113"/>
                      <a:pt x="58" y="113"/>
                      <a:pt x="58" y="113"/>
                    </a:cubicBezTo>
                    <a:cubicBezTo>
                      <a:pt x="59" y="113"/>
                      <a:pt x="60" y="114"/>
                      <a:pt x="61" y="114"/>
                    </a:cubicBezTo>
                    <a:cubicBezTo>
                      <a:pt x="61" y="114"/>
                      <a:pt x="62" y="114"/>
                      <a:pt x="62" y="114"/>
                    </a:cubicBezTo>
                    <a:cubicBezTo>
                      <a:pt x="63" y="113"/>
                      <a:pt x="64" y="112"/>
                      <a:pt x="65" y="111"/>
                    </a:cubicBezTo>
                    <a:cubicBezTo>
                      <a:pt x="72" y="100"/>
                      <a:pt x="72" y="100"/>
                      <a:pt x="72" y="100"/>
                    </a:cubicBezTo>
                    <a:cubicBezTo>
                      <a:pt x="74" y="98"/>
                      <a:pt x="73" y="95"/>
                      <a:pt x="71" y="9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37" name="椭圆 636"/>
            <p:cNvSpPr/>
            <p:nvPr/>
          </p:nvSpPr>
          <p:spPr>
            <a:xfrm>
              <a:off x="803821" y="4650408"/>
              <a:ext cx="568898" cy="568898"/>
            </a:xfrm>
            <a:prstGeom prst="ellipse">
              <a:avLst/>
            </a:prstGeom>
            <a:noFill/>
            <a:ln w="95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38" name="文本框 637"/>
          <p:cNvSpPr txBox="1"/>
          <p:nvPr/>
        </p:nvSpPr>
        <p:spPr>
          <a:xfrm>
            <a:off x="547121" y="5248696"/>
            <a:ext cx="1082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TITLE HERE</a:t>
            </a:r>
            <a:endParaRPr lang="zh-CN" altLang="en-US" sz="1200" dirty="0">
              <a:solidFill>
                <a:schemeClr val="bg1"/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</a:endParaRPr>
          </a:p>
        </p:txBody>
      </p:sp>
      <p:sp>
        <p:nvSpPr>
          <p:cNvPr id="639" name="文本框 638"/>
          <p:cNvSpPr txBox="1"/>
          <p:nvPr/>
        </p:nvSpPr>
        <p:spPr>
          <a:xfrm>
            <a:off x="-200123" y="5520121"/>
            <a:ext cx="2609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40" name="文本框 639"/>
          <p:cNvSpPr txBox="1"/>
          <p:nvPr/>
        </p:nvSpPr>
        <p:spPr>
          <a:xfrm>
            <a:off x="2301766" y="6114007"/>
            <a:ext cx="939934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sp>
        <p:nvSpPr>
          <p:cNvPr id="641" name="文本框 640"/>
          <p:cNvSpPr txBox="1"/>
          <p:nvPr/>
        </p:nvSpPr>
        <p:spPr>
          <a:xfrm>
            <a:off x="9491312" y="4763607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标题在此</a:t>
            </a:r>
            <a:r>
              <a:rPr lang="zh-CN" altLang="en-US" sz="16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642" name="矩形 641"/>
          <p:cNvSpPr/>
          <p:nvPr/>
        </p:nvSpPr>
        <p:spPr>
          <a:xfrm>
            <a:off x="9534854" y="5079588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塙鉔价汋屌邡宓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  <a:p>
            <a:pPr algn="ct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芠刞廋兀宓幘痾</a:t>
            </a:r>
            <a:endParaRPr lang="zh-CN" altLang="en-US" sz="1200" dirty="0"/>
          </a:p>
        </p:txBody>
      </p:sp>
      <p:grpSp>
        <p:nvGrpSpPr>
          <p:cNvPr id="645" name="组合 644"/>
          <p:cNvGrpSpPr/>
          <p:nvPr/>
        </p:nvGrpSpPr>
        <p:grpSpPr>
          <a:xfrm>
            <a:off x="9768114" y="3853853"/>
            <a:ext cx="828098" cy="828098"/>
            <a:chOff x="8417893" y="3335913"/>
            <a:chExt cx="828098" cy="828098"/>
          </a:xfrm>
        </p:grpSpPr>
        <p:sp>
          <p:nvSpPr>
            <p:cNvPr id="643" name="Freeform 789"/>
            <p:cNvSpPr>
              <a:spLocks/>
            </p:cNvSpPr>
            <p:nvPr/>
          </p:nvSpPr>
          <p:spPr bwMode="auto">
            <a:xfrm>
              <a:off x="8579829" y="3514275"/>
              <a:ext cx="504226" cy="501836"/>
            </a:xfrm>
            <a:custGeom>
              <a:avLst/>
              <a:gdLst>
                <a:gd name="T0" fmla="*/ 106 w 211"/>
                <a:gd name="T1" fmla="*/ 54 h 210"/>
                <a:gd name="T2" fmla="*/ 70 w 211"/>
                <a:gd name="T3" fmla="*/ 157 h 210"/>
                <a:gd name="T4" fmla="*/ 38 w 211"/>
                <a:gd name="T5" fmla="*/ 109 h 210"/>
                <a:gd name="T6" fmla="*/ 18 w 211"/>
                <a:gd name="T7" fmla="*/ 128 h 210"/>
                <a:gd name="T8" fmla="*/ 12 w 211"/>
                <a:gd name="T9" fmla="*/ 133 h 210"/>
                <a:gd name="T10" fmla="*/ 0 w 211"/>
                <a:gd name="T11" fmla="*/ 123 h 210"/>
                <a:gd name="T12" fmla="*/ 41 w 211"/>
                <a:gd name="T13" fmla="*/ 85 h 210"/>
                <a:gd name="T14" fmla="*/ 65 w 211"/>
                <a:gd name="T15" fmla="*/ 122 h 210"/>
                <a:gd name="T16" fmla="*/ 109 w 211"/>
                <a:gd name="T17" fmla="*/ 0 h 210"/>
                <a:gd name="T18" fmla="*/ 149 w 211"/>
                <a:gd name="T19" fmla="*/ 153 h 210"/>
                <a:gd name="T20" fmla="*/ 181 w 211"/>
                <a:gd name="T21" fmla="*/ 48 h 210"/>
                <a:gd name="T22" fmla="*/ 211 w 211"/>
                <a:gd name="T23" fmla="*/ 142 h 210"/>
                <a:gd name="T24" fmla="*/ 195 w 211"/>
                <a:gd name="T25" fmla="*/ 146 h 210"/>
                <a:gd name="T26" fmla="*/ 181 w 211"/>
                <a:gd name="T27" fmla="*/ 101 h 210"/>
                <a:gd name="T28" fmla="*/ 147 w 211"/>
                <a:gd name="T29" fmla="*/ 210 h 210"/>
                <a:gd name="T30" fmla="*/ 106 w 211"/>
                <a:gd name="T31" fmla="*/ 54 h 210"/>
                <a:gd name="T32" fmla="*/ 106 w 211"/>
                <a:gd name="T33" fmla="*/ 5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210">
                  <a:moveTo>
                    <a:pt x="106" y="54"/>
                  </a:moveTo>
                  <a:lnTo>
                    <a:pt x="70" y="157"/>
                  </a:lnTo>
                  <a:lnTo>
                    <a:pt x="38" y="109"/>
                  </a:lnTo>
                  <a:lnTo>
                    <a:pt x="18" y="128"/>
                  </a:lnTo>
                  <a:lnTo>
                    <a:pt x="12" y="133"/>
                  </a:lnTo>
                  <a:lnTo>
                    <a:pt x="0" y="123"/>
                  </a:lnTo>
                  <a:lnTo>
                    <a:pt x="41" y="85"/>
                  </a:lnTo>
                  <a:lnTo>
                    <a:pt x="65" y="122"/>
                  </a:lnTo>
                  <a:lnTo>
                    <a:pt x="109" y="0"/>
                  </a:lnTo>
                  <a:lnTo>
                    <a:pt x="149" y="153"/>
                  </a:lnTo>
                  <a:lnTo>
                    <a:pt x="181" y="48"/>
                  </a:lnTo>
                  <a:lnTo>
                    <a:pt x="211" y="142"/>
                  </a:lnTo>
                  <a:lnTo>
                    <a:pt x="195" y="146"/>
                  </a:lnTo>
                  <a:lnTo>
                    <a:pt x="181" y="101"/>
                  </a:lnTo>
                  <a:lnTo>
                    <a:pt x="147" y="210"/>
                  </a:lnTo>
                  <a:lnTo>
                    <a:pt x="106" y="54"/>
                  </a:lnTo>
                  <a:lnTo>
                    <a:pt x="106" y="54"/>
                  </a:lnTo>
                  <a:close/>
                </a:path>
              </a:pathLst>
            </a:custGeom>
            <a:solidFill>
              <a:srgbClr val="05DA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4" name="椭圆 643"/>
            <p:cNvSpPr/>
            <p:nvPr/>
          </p:nvSpPr>
          <p:spPr>
            <a:xfrm>
              <a:off x="8417893" y="3335913"/>
              <a:ext cx="828098" cy="828098"/>
            </a:xfrm>
            <a:prstGeom prst="ellipse">
              <a:avLst/>
            </a:prstGeom>
            <a:noFill/>
            <a:ln w="95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46" name="弧形 645"/>
          <p:cNvSpPr/>
          <p:nvPr/>
        </p:nvSpPr>
        <p:spPr>
          <a:xfrm>
            <a:off x="4583875" y="682171"/>
            <a:ext cx="3024250" cy="3024250"/>
          </a:xfrm>
          <a:prstGeom prst="arc">
            <a:avLst>
              <a:gd name="adj1" fmla="val 16147754"/>
              <a:gd name="adj2" fmla="val 2473539"/>
            </a:avLst>
          </a:prstGeom>
          <a:ln w="6350">
            <a:solidFill>
              <a:schemeClr val="bg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7" name="文本框 646"/>
          <p:cNvSpPr txBox="1"/>
          <p:nvPr/>
        </p:nvSpPr>
        <p:spPr>
          <a:xfrm>
            <a:off x="7598811" y="1770696"/>
            <a:ext cx="25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友谊的小船</a:t>
            </a:r>
            <a:r>
              <a:rPr lang="zh-CN" altLang="en-US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648" name="文本框 647"/>
          <p:cNvSpPr txBox="1"/>
          <p:nvPr/>
        </p:nvSpPr>
        <p:spPr>
          <a:xfrm>
            <a:off x="7732580" y="2091232"/>
            <a:ext cx="42562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649" name="直接连接符 648"/>
          <p:cNvCxnSpPr/>
          <p:nvPr/>
        </p:nvCxnSpPr>
        <p:spPr>
          <a:xfrm>
            <a:off x="11727942" y="6215063"/>
            <a:ext cx="0" cy="347662"/>
          </a:xfrm>
          <a:prstGeom prst="line">
            <a:avLst/>
          </a:prstGeom>
          <a:ln w="28575">
            <a:solidFill>
              <a:srgbClr val="05DA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997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8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4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0" grpId="0"/>
      <p:bldP spid="633" grpId="0"/>
      <p:bldP spid="638" grpId="0"/>
      <p:bldP spid="639" grpId="0"/>
      <p:bldP spid="640" grpId="0"/>
      <p:bldP spid="641" grpId="0"/>
      <p:bldP spid="642" grpId="0"/>
      <p:bldP spid="646" grpId="0" animBg="1"/>
      <p:bldP spid="647" grpId="0"/>
      <p:bldP spid="6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直接连接符 236"/>
          <p:cNvCxnSpPr/>
          <p:nvPr/>
        </p:nvCxnSpPr>
        <p:spPr>
          <a:xfrm>
            <a:off x="-487680" y="1991870"/>
            <a:ext cx="14660880" cy="2503081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3" name="文本框 2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-03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03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组合 149"/>
          <p:cNvGrpSpPr/>
          <p:nvPr/>
        </p:nvGrpSpPr>
        <p:grpSpPr>
          <a:xfrm>
            <a:off x="10198757" y="2560150"/>
            <a:ext cx="1095118" cy="335735"/>
            <a:chOff x="8870683" y="2560150"/>
            <a:chExt cx="1349643" cy="413766"/>
          </a:xfrm>
        </p:grpSpPr>
        <p:sp>
          <p:nvSpPr>
            <p:cNvPr id="87" name="矩形 86"/>
            <p:cNvSpPr/>
            <p:nvPr/>
          </p:nvSpPr>
          <p:spPr>
            <a:xfrm>
              <a:off x="8870683" y="2786231"/>
              <a:ext cx="836908" cy="18000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9103771" y="2704201"/>
              <a:ext cx="1025114" cy="49404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10166986" y="2823885"/>
              <a:ext cx="53340" cy="45719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10090785" y="2689602"/>
              <a:ext cx="76200" cy="62598"/>
              <a:chOff x="1417286" y="2470303"/>
              <a:chExt cx="116239" cy="95490"/>
            </a:xfrm>
          </p:grpSpPr>
          <p:sp>
            <p:nvSpPr>
              <p:cNvPr id="145" name="矩形 144"/>
              <p:cNvSpPr/>
              <p:nvPr/>
            </p:nvSpPr>
            <p:spPr>
              <a:xfrm>
                <a:off x="1417286" y="2520074"/>
                <a:ext cx="45719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矩形 145"/>
              <p:cNvSpPr/>
              <p:nvPr/>
            </p:nvSpPr>
            <p:spPr>
              <a:xfrm>
                <a:off x="1417286" y="2497214"/>
                <a:ext cx="93380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矩形 146"/>
              <p:cNvSpPr/>
              <p:nvPr/>
            </p:nvSpPr>
            <p:spPr>
              <a:xfrm>
                <a:off x="1487806" y="2470303"/>
                <a:ext cx="45719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9519262" y="2560150"/>
              <a:ext cx="181653" cy="36000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10067850" y="2576730"/>
              <a:ext cx="75840" cy="36000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10166986" y="2928197"/>
              <a:ext cx="53340" cy="45719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1" name="任意多边形 150"/>
          <p:cNvSpPr/>
          <p:nvPr/>
        </p:nvSpPr>
        <p:spPr>
          <a:xfrm>
            <a:off x="5802351" y="4906537"/>
            <a:ext cx="587298" cy="320412"/>
          </a:xfrm>
          <a:custGeom>
            <a:avLst/>
            <a:gdLst>
              <a:gd name="connsiteX0" fmla="*/ 0 w 1051560"/>
              <a:gd name="connsiteY0" fmla="*/ 502920 h 579120"/>
              <a:gd name="connsiteX1" fmla="*/ 548640 w 1051560"/>
              <a:gd name="connsiteY1" fmla="*/ 0 h 579120"/>
              <a:gd name="connsiteX2" fmla="*/ 1051560 w 1051560"/>
              <a:gd name="connsiteY2" fmla="*/ 579120 h 579120"/>
              <a:gd name="connsiteX0" fmla="*/ 0 w 1051560"/>
              <a:gd name="connsiteY0" fmla="*/ 556260 h 579120"/>
              <a:gd name="connsiteX1" fmla="*/ 548640 w 1051560"/>
              <a:gd name="connsiteY1" fmla="*/ 0 h 579120"/>
              <a:gd name="connsiteX2" fmla="*/ 1051560 w 1051560"/>
              <a:gd name="connsiteY2" fmla="*/ 579120 h 579120"/>
              <a:gd name="connsiteX0" fmla="*/ 0 w 1051560"/>
              <a:gd name="connsiteY0" fmla="*/ 563880 h 579120"/>
              <a:gd name="connsiteX1" fmla="*/ 548640 w 1051560"/>
              <a:gd name="connsiteY1" fmla="*/ 0 h 579120"/>
              <a:gd name="connsiteX2" fmla="*/ 1051560 w 1051560"/>
              <a:gd name="connsiteY2" fmla="*/ 579120 h 579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1560" h="579120">
                <a:moveTo>
                  <a:pt x="0" y="563880"/>
                </a:moveTo>
                <a:lnTo>
                  <a:pt x="548640" y="0"/>
                </a:lnTo>
                <a:lnTo>
                  <a:pt x="1051560" y="579120"/>
                </a:lnTo>
              </a:path>
            </a:pathLst>
          </a:custGeom>
          <a:noFill/>
          <a:ln>
            <a:solidFill>
              <a:srgbClr val="BB10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文本框 151"/>
          <p:cNvSpPr txBox="1"/>
          <p:nvPr/>
        </p:nvSpPr>
        <p:spPr>
          <a:xfrm>
            <a:off x="599018" y="5940580"/>
            <a:ext cx="108247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</p:txBody>
      </p:sp>
      <p:sp>
        <p:nvSpPr>
          <p:cNvPr id="153" name="椭圆 152"/>
          <p:cNvSpPr>
            <a:spLocks noChangeAspect="1"/>
          </p:cNvSpPr>
          <p:nvPr/>
        </p:nvSpPr>
        <p:spPr>
          <a:xfrm>
            <a:off x="5759321" y="5540188"/>
            <a:ext cx="36000" cy="36000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7" name="组合 226"/>
          <p:cNvGrpSpPr/>
          <p:nvPr/>
        </p:nvGrpSpPr>
        <p:grpSpPr>
          <a:xfrm>
            <a:off x="6228077" y="4036221"/>
            <a:ext cx="188400" cy="367470"/>
            <a:chOff x="6228077" y="4036221"/>
            <a:chExt cx="188400" cy="367470"/>
          </a:xfrm>
        </p:grpSpPr>
        <p:sp>
          <p:nvSpPr>
            <p:cNvPr id="154" name="椭圆 153"/>
            <p:cNvSpPr>
              <a:spLocks noChangeAspect="1"/>
            </p:cNvSpPr>
            <p:nvPr/>
          </p:nvSpPr>
          <p:spPr>
            <a:xfrm>
              <a:off x="6228077" y="4367691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椭圆 154"/>
            <p:cNvSpPr>
              <a:spLocks noChangeAspect="1"/>
            </p:cNvSpPr>
            <p:nvPr/>
          </p:nvSpPr>
          <p:spPr>
            <a:xfrm>
              <a:off x="6380477" y="4036221"/>
              <a:ext cx="36000" cy="36000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6" name="文本框 155"/>
          <p:cNvSpPr txBox="1"/>
          <p:nvPr/>
        </p:nvSpPr>
        <p:spPr>
          <a:xfrm>
            <a:off x="5390721" y="973165"/>
            <a:ext cx="1507443" cy="1125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WE</a:t>
            </a:r>
          </a:p>
        </p:txBody>
      </p:sp>
      <p:sp>
        <p:nvSpPr>
          <p:cNvPr id="157" name="矩形 156"/>
          <p:cNvSpPr/>
          <p:nvPr/>
        </p:nvSpPr>
        <p:spPr>
          <a:xfrm>
            <a:off x="4992704" y="1781678"/>
            <a:ext cx="2311002" cy="1125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7200" dirty="0">
                <a:solidFill>
                  <a:prstClr val="white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STEAL</a:t>
            </a:r>
          </a:p>
        </p:txBody>
      </p:sp>
      <p:sp>
        <p:nvSpPr>
          <p:cNvPr id="158" name="矩形 157"/>
          <p:cNvSpPr/>
          <p:nvPr/>
        </p:nvSpPr>
        <p:spPr>
          <a:xfrm>
            <a:off x="4343242" y="2542243"/>
            <a:ext cx="3609927" cy="1125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7200" dirty="0">
                <a:solidFill>
                  <a:prstClr val="white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SECREATS</a:t>
            </a:r>
          </a:p>
        </p:txBody>
      </p:sp>
      <p:grpSp>
        <p:nvGrpSpPr>
          <p:cNvPr id="167" name="组合 166"/>
          <p:cNvGrpSpPr/>
          <p:nvPr/>
        </p:nvGrpSpPr>
        <p:grpSpPr>
          <a:xfrm flipV="1">
            <a:off x="5075910" y="2680745"/>
            <a:ext cx="594372" cy="838096"/>
            <a:chOff x="2705201" y="951052"/>
            <a:chExt cx="1110226" cy="1092777"/>
          </a:xfrm>
        </p:grpSpPr>
        <p:grpSp>
          <p:nvGrpSpPr>
            <p:cNvPr id="163" name="组合 162"/>
            <p:cNvGrpSpPr/>
            <p:nvPr/>
          </p:nvGrpSpPr>
          <p:grpSpPr>
            <a:xfrm>
              <a:off x="2705201" y="951052"/>
              <a:ext cx="1110226" cy="1092777"/>
              <a:chOff x="2705201" y="951052"/>
              <a:chExt cx="1110226" cy="1092777"/>
            </a:xfrm>
          </p:grpSpPr>
          <p:cxnSp>
            <p:nvCxnSpPr>
              <p:cNvPr id="161" name="直接连接符 160"/>
              <p:cNvCxnSpPr/>
              <p:nvPr/>
            </p:nvCxnSpPr>
            <p:spPr>
              <a:xfrm>
                <a:off x="2705201" y="951052"/>
                <a:ext cx="507797" cy="507797"/>
              </a:xfrm>
              <a:prstGeom prst="line">
                <a:avLst/>
              </a:prstGeom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/>
              <p:cNvCxnSpPr/>
              <p:nvPr/>
            </p:nvCxnSpPr>
            <p:spPr>
              <a:xfrm>
                <a:off x="3307630" y="1536032"/>
                <a:ext cx="507797" cy="507797"/>
              </a:xfrm>
              <a:prstGeom prst="line">
                <a:avLst/>
              </a:prstGeom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组合 163"/>
            <p:cNvGrpSpPr/>
            <p:nvPr/>
          </p:nvGrpSpPr>
          <p:grpSpPr>
            <a:xfrm flipH="1">
              <a:off x="2705201" y="951052"/>
              <a:ext cx="1110226" cy="1092777"/>
              <a:chOff x="2705201" y="951052"/>
              <a:chExt cx="1110226" cy="1092777"/>
            </a:xfrm>
          </p:grpSpPr>
          <p:cxnSp>
            <p:nvCxnSpPr>
              <p:cNvPr id="165" name="直接连接符 164"/>
              <p:cNvCxnSpPr/>
              <p:nvPr/>
            </p:nvCxnSpPr>
            <p:spPr>
              <a:xfrm>
                <a:off x="2705201" y="951052"/>
                <a:ext cx="507797" cy="507797"/>
              </a:xfrm>
              <a:prstGeom prst="line">
                <a:avLst/>
              </a:prstGeom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接连接符 165"/>
              <p:cNvCxnSpPr/>
              <p:nvPr/>
            </p:nvCxnSpPr>
            <p:spPr>
              <a:xfrm>
                <a:off x="3307630" y="1536032"/>
                <a:ext cx="507797" cy="507797"/>
              </a:xfrm>
              <a:prstGeom prst="line">
                <a:avLst/>
              </a:prstGeom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1" name="组合 170"/>
          <p:cNvGrpSpPr/>
          <p:nvPr/>
        </p:nvGrpSpPr>
        <p:grpSpPr>
          <a:xfrm>
            <a:off x="731511" y="3761062"/>
            <a:ext cx="339072" cy="339072"/>
            <a:chOff x="3704890" y="3242004"/>
            <a:chExt cx="782374" cy="782374"/>
          </a:xfrm>
        </p:grpSpPr>
        <p:sp>
          <p:nvSpPr>
            <p:cNvPr id="168" name="椭圆 167"/>
            <p:cNvSpPr/>
            <p:nvPr/>
          </p:nvSpPr>
          <p:spPr>
            <a:xfrm>
              <a:off x="3704890" y="3242004"/>
              <a:ext cx="782374" cy="782374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0" name="Freeform 820"/>
            <p:cNvSpPr>
              <a:spLocks/>
            </p:cNvSpPr>
            <p:nvPr/>
          </p:nvSpPr>
          <p:spPr bwMode="auto">
            <a:xfrm>
              <a:off x="3950027" y="3403004"/>
              <a:ext cx="292100" cy="460375"/>
            </a:xfrm>
            <a:custGeom>
              <a:avLst/>
              <a:gdLst>
                <a:gd name="T0" fmla="*/ 184 w 184"/>
                <a:gd name="T1" fmla="*/ 0 h 290"/>
                <a:gd name="T2" fmla="*/ 0 w 184"/>
                <a:gd name="T3" fmla="*/ 165 h 290"/>
                <a:gd name="T4" fmla="*/ 62 w 184"/>
                <a:gd name="T5" fmla="*/ 165 h 290"/>
                <a:gd name="T6" fmla="*/ 0 w 184"/>
                <a:gd name="T7" fmla="*/ 290 h 290"/>
                <a:gd name="T8" fmla="*/ 184 w 184"/>
                <a:gd name="T9" fmla="*/ 126 h 290"/>
                <a:gd name="T10" fmla="*/ 123 w 184"/>
                <a:gd name="T11" fmla="*/ 126 h 290"/>
                <a:gd name="T12" fmla="*/ 184 w 184"/>
                <a:gd name="T13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90">
                  <a:moveTo>
                    <a:pt x="184" y="0"/>
                  </a:moveTo>
                  <a:lnTo>
                    <a:pt x="0" y="165"/>
                  </a:lnTo>
                  <a:lnTo>
                    <a:pt x="62" y="165"/>
                  </a:lnTo>
                  <a:lnTo>
                    <a:pt x="0" y="290"/>
                  </a:lnTo>
                  <a:lnTo>
                    <a:pt x="184" y="126"/>
                  </a:lnTo>
                  <a:lnTo>
                    <a:pt x="123" y="126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2" name="文本框 171"/>
          <p:cNvSpPr txBox="1"/>
          <p:nvPr/>
        </p:nvSpPr>
        <p:spPr>
          <a:xfrm>
            <a:off x="491424" y="4187174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「</a:t>
            </a:r>
            <a:r>
              <a:rPr lang="zh-CN" altLang="en-US" sz="1400" spc="200" dirty="0">
                <a:ln w="3175">
                  <a:noFill/>
                </a:ln>
                <a:solidFill>
                  <a:schemeClr val="bg1"/>
                </a:solidFill>
                <a:latin typeface="Source Han Sans Heavy" panose="020B0A00000000000000" pitchFamily="34" charset="-122"/>
                <a:ea typeface="Source Han Sans Heavy" panose="020B0A00000000000000" pitchFamily="34" charset="-122"/>
              </a:rPr>
              <a:t>标题在此</a:t>
            </a:r>
            <a:r>
              <a:rPr lang="zh-CN" altLang="en-US" sz="1400" spc="200" dirty="0">
                <a:solidFill>
                  <a:schemeClr val="bg1"/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</a:rPr>
              <a:t>」</a:t>
            </a:r>
          </a:p>
        </p:txBody>
      </p:sp>
      <p:sp>
        <p:nvSpPr>
          <p:cNvPr id="173" name="文本框 172"/>
          <p:cNvSpPr txBox="1"/>
          <p:nvPr/>
        </p:nvSpPr>
        <p:spPr>
          <a:xfrm>
            <a:off x="599017" y="4494951"/>
            <a:ext cx="516030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4249040" y="1597943"/>
            <a:ext cx="223899" cy="436710"/>
            <a:chOff x="6228077" y="4036221"/>
            <a:chExt cx="188400" cy="367470"/>
          </a:xfrm>
        </p:grpSpPr>
        <p:sp>
          <p:nvSpPr>
            <p:cNvPr id="229" name="椭圆 228"/>
            <p:cNvSpPr>
              <a:spLocks noChangeAspect="1"/>
            </p:cNvSpPr>
            <p:nvPr/>
          </p:nvSpPr>
          <p:spPr>
            <a:xfrm>
              <a:off x="6228077" y="4367691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>
              <a:spLocks noChangeAspect="1"/>
            </p:cNvSpPr>
            <p:nvPr/>
          </p:nvSpPr>
          <p:spPr>
            <a:xfrm>
              <a:off x="6380477" y="4036221"/>
              <a:ext cx="36000" cy="36000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59417" y="2455662"/>
            <a:ext cx="1624965" cy="440223"/>
            <a:chOff x="759417" y="2455662"/>
            <a:chExt cx="1624965" cy="440223"/>
          </a:xfrm>
        </p:grpSpPr>
        <p:sp>
          <p:nvSpPr>
            <p:cNvPr id="6" name="矩形 5"/>
            <p:cNvSpPr/>
            <p:nvPr/>
          </p:nvSpPr>
          <p:spPr>
            <a:xfrm>
              <a:off x="759417" y="2743200"/>
              <a:ext cx="836908" cy="18000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38249" y="2624929"/>
              <a:ext cx="358075" cy="85886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893444" y="2579210"/>
              <a:ext cx="80011" cy="45719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520124" y="2520813"/>
              <a:ext cx="76200" cy="62598"/>
              <a:chOff x="1417286" y="2470303"/>
              <a:chExt cx="116239" cy="95490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417286" y="2520074"/>
                <a:ext cx="45719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417286" y="2497214"/>
                <a:ext cx="93380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487806" y="2470303"/>
                <a:ext cx="45719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1566353" y="2455662"/>
              <a:ext cx="181653" cy="45719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9771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0515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31260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48547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69291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759417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96686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7430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381749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55461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206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828565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03600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24345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41632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62376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83121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93228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3973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34717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52004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72748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793991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100143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120887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58919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79663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86313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07058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27802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145089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165834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186578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93493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217695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200408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24609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207322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210780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234982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196950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221152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203865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28067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231524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190035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214237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2384382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1" name="组合 230"/>
            <p:cNvGrpSpPr/>
            <p:nvPr/>
          </p:nvGrpSpPr>
          <p:grpSpPr>
            <a:xfrm rot="4804484">
              <a:off x="1881863" y="2473852"/>
              <a:ext cx="223899" cy="436710"/>
              <a:chOff x="6228077" y="4036221"/>
              <a:chExt cx="188400" cy="367470"/>
            </a:xfrm>
            <a:solidFill>
              <a:schemeClr val="bg1"/>
            </a:solidFill>
          </p:grpSpPr>
          <p:sp>
            <p:nvSpPr>
              <p:cNvPr id="232" name="椭圆 231"/>
              <p:cNvSpPr>
                <a:spLocks noChangeAspect="1"/>
              </p:cNvSpPr>
              <p:nvPr/>
            </p:nvSpPr>
            <p:spPr>
              <a:xfrm>
                <a:off x="6228077" y="4367691"/>
                <a:ext cx="36000" cy="36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>
                <a:spLocks noChangeAspect="1"/>
              </p:cNvSpPr>
              <p:nvPr/>
            </p:nvSpPr>
            <p:spPr>
              <a:xfrm>
                <a:off x="6380477" y="4036221"/>
                <a:ext cx="36000" cy="36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38" name="直接连接符 237"/>
          <p:cNvCxnSpPr/>
          <p:nvPr/>
        </p:nvCxnSpPr>
        <p:spPr>
          <a:xfrm>
            <a:off x="-594360" y="1868570"/>
            <a:ext cx="14767560" cy="1465135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接连接符 239"/>
          <p:cNvCxnSpPr/>
          <p:nvPr/>
        </p:nvCxnSpPr>
        <p:spPr>
          <a:xfrm flipV="1">
            <a:off x="0" y="4521424"/>
            <a:ext cx="12192000" cy="1592583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矩形 242"/>
          <p:cNvSpPr/>
          <p:nvPr/>
        </p:nvSpPr>
        <p:spPr>
          <a:xfrm>
            <a:off x="3657600" y="3561549"/>
            <a:ext cx="5105400" cy="361069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spc="600" dirty="0"/>
              <a:t>LUOJIA DESIGN 2017</a:t>
            </a:r>
            <a:endParaRPr lang="zh-CN" altLang="en-US" sz="900" spc="600" dirty="0"/>
          </a:p>
        </p:txBody>
      </p:sp>
      <p:sp>
        <p:nvSpPr>
          <p:cNvPr id="256" name="椭圆 255"/>
          <p:cNvSpPr/>
          <p:nvPr/>
        </p:nvSpPr>
        <p:spPr>
          <a:xfrm>
            <a:off x="10210303" y="3915438"/>
            <a:ext cx="1083716" cy="1083715"/>
          </a:xfrm>
          <a:prstGeom prst="ellipse">
            <a:avLst/>
          </a:prstGeom>
          <a:noFill/>
          <a:ln w="15875">
            <a:gradFill>
              <a:gsLst>
                <a:gs pos="0">
                  <a:srgbClr val="05DAE3"/>
                </a:gs>
                <a:gs pos="58000">
                  <a:srgbClr val="22B9FE"/>
                </a:gs>
                <a:gs pos="83000">
                  <a:srgbClr val="05DAE3"/>
                </a:gs>
                <a:gs pos="100000">
                  <a:srgbClr val="22B9FE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57" name="组合 256"/>
          <p:cNvGrpSpPr/>
          <p:nvPr/>
        </p:nvGrpSpPr>
        <p:grpSpPr>
          <a:xfrm>
            <a:off x="10551684" y="4129940"/>
            <a:ext cx="423618" cy="645223"/>
            <a:chOff x="9444038" y="1724025"/>
            <a:chExt cx="2259013" cy="3238500"/>
          </a:xfrm>
          <a:solidFill>
            <a:schemeClr val="bg1"/>
          </a:solidFill>
        </p:grpSpPr>
        <p:sp>
          <p:nvSpPr>
            <p:cNvPr id="259" name="Freeform 6"/>
            <p:cNvSpPr>
              <a:spLocks/>
            </p:cNvSpPr>
            <p:nvPr/>
          </p:nvSpPr>
          <p:spPr bwMode="auto">
            <a:xfrm>
              <a:off x="9444038" y="2311400"/>
              <a:ext cx="1619250" cy="2651125"/>
            </a:xfrm>
            <a:custGeom>
              <a:avLst/>
              <a:gdLst>
                <a:gd name="T0" fmla="*/ 224 w 231"/>
                <a:gd name="T1" fmla="*/ 383 h 389"/>
                <a:gd name="T2" fmla="*/ 216 w 231"/>
                <a:gd name="T3" fmla="*/ 385 h 389"/>
                <a:gd name="T4" fmla="*/ 105 w 231"/>
                <a:gd name="T5" fmla="*/ 385 h 389"/>
                <a:gd name="T6" fmla="*/ 93 w 231"/>
                <a:gd name="T7" fmla="*/ 388 h 389"/>
                <a:gd name="T8" fmla="*/ 22 w 231"/>
                <a:gd name="T9" fmla="*/ 321 h 389"/>
                <a:gd name="T10" fmla="*/ 2 w 231"/>
                <a:gd name="T11" fmla="*/ 162 h 389"/>
                <a:gd name="T12" fmla="*/ 12 w 231"/>
                <a:gd name="T13" fmla="*/ 0 h 389"/>
                <a:gd name="T14" fmla="*/ 19 w 231"/>
                <a:gd name="T15" fmla="*/ 0 h 389"/>
                <a:gd name="T16" fmla="*/ 20 w 231"/>
                <a:gd name="T17" fmla="*/ 32 h 389"/>
                <a:gd name="T18" fmla="*/ 12 w 231"/>
                <a:gd name="T19" fmla="*/ 164 h 389"/>
                <a:gd name="T20" fmla="*/ 26 w 231"/>
                <a:gd name="T21" fmla="*/ 224 h 389"/>
                <a:gd name="T22" fmla="*/ 59 w 231"/>
                <a:gd name="T23" fmla="*/ 290 h 389"/>
                <a:gd name="T24" fmla="*/ 63 w 231"/>
                <a:gd name="T25" fmla="*/ 323 h 389"/>
                <a:gd name="T26" fmla="*/ 76 w 231"/>
                <a:gd name="T27" fmla="*/ 356 h 389"/>
                <a:gd name="T28" fmla="*/ 90 w 231"/>
                <a:gd name="T29" fmla="*/ 367 h 389"/>
                <a:gd name="T30" fmla="*/ 178 w 231"/>
                <a:gd name="T31" fmla="*/ 336 h 389"/>
                <a:gd name="T32" fmla="*/ 224 w 231"/>
                <a:gd name="T33" fmla="*/ 358 h 389"/>
                <a:gd name="T34" fmla="*/ 231 w 231"/>
                <a:gd name="T35" fmla="*/ 370 h 389"/>
                <a:gd name="T36" fmla="*/ 224 w 231"/>
                <a:gd name="T37" fmla="*/ 383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389">
                  <a:moveTo>
                    <a:pt x="224" y="383"/>
                  </a:moveTo>
                  <a:cubicBezTo>
                    <a:pt x="221" y="384"/>
                    <a:pt x="218" y="386"/>
                    <a:pt x="216" y="385"/>
                  </a:cubicBezTo>
                  <a:cubicBezTo>
                    <a:pt x="179" y="365"/>
                    <a:pt x="142" y="366"/>
                    <a:pt x="105" y="385"/>
                  </a:cubicBezTo>
                  <a:cubicBezTo>
                    <a:pt x="102" y="387"/>
                    <a:pt x="97" y="389"/>
                    <a:pt x="93" y="388"/>
                  </a:cubicBezTo>
                  <a:cubicBezTo>
                    <a:pt x="68" y="386"/>
                    <a:pt x="25" y="346"/>
                    <a:pt x="22" y="321"/>
                  </a:cubicBezTo>
                  <a:cubicBezTo>
                    <a:pt x="14" y="268"/>
                    <a:pt x="3" y="215"/>
                    <a:pt x="2" y="162"/>
                  </a:cubicBezTo>
                  <a:cubicBezTo>
                    <a:pt x="0" y="108"/>
                    <a:pt x="8" y="54"/>
                    <a:pt x="12" y="0"/>
                  </a:cubicBezTo>
                  <a:cubicBezTo>
                    <a:pt x="14" y="0"/>
                    <a:pt x="16" y="0"/>
                    <a:pt x="19" y="0"/>
                  </a:cubicBezTo>
                  <a:cubicBezTo>
                    <a:pt x="19" y="10"/>
                    <a:pt x="20" y="21"/>
                    <a:pt x="20" y="32"/>
                  </a:cubicBezTo>
                  <a:cubicBezTo>
                    <a:pt x="22" y="76"/>
                    <a:pt x="21" y="119"/>
                    <a:pt x="12" y="164"/>
                  </a:cubicBezTo>
                  <a:cubicBezTo>
                    <a:pt x="8" y="182"/>
                    <a:pt x="18" y="205"/>
                    <a:pt x="26" y="224"/>
                  </a:cubicBezTo>
                  <a:cubicBezTo>
                    <a:pt x="35" y="247"/>
                    <a:pt x="49" y="268"/>
                    <a:pt x="59" y="290"/>
                  </a:cubicBezTo>
                  <a:cubicBezTo>
                    <a:pt x="63" y="300"/>
                    <a:pt x="66" y="313"/>
                    <a:pt x="63" y="323"/>
                  </a:cubicBezTo>
                  <a:cubicBezTo>
                    <a:pt x="58" y="339"/>
                    <a:pt x="61" y="348"/>
                    <a:pt x="76" y="356"/>
                  </a:cubicBezTo>
                  <a:cubicBezTo>
                    <a:pt x="81" y="358"/>
                    <a:pt x="85" y="363"/>
                    <a:pt x="90" y="367"/>
                  </a:cubicBezTo>
                  <a:cubicBezTo>
                    <a:pt x="108" y="340"/>
                    <a:pt x="145" y="329"/>
                    <a:pt x="178" y="336"/>
                  </a:cubicBezTo>
                  <a:cubicBezTo>
                    <a:pt x="195" y="340"/>
                    <a:pt x="212" y="344"/>
                    <a:pt x="224" y="358"/>
                  </a:cubicBezTo>
                  <a:cubicBezTo>
                    <a:pt x="227" y="361"/>
                    <a:pt x="229" y="366"/>
                    <a:pt x="231" y="370"/>
                  </a:cubicBezTo>
                  <a:cubicBezTo>
                    <a:pt x="229" y="374"/>
                    <a:pt x="226" y="379"/>
                    <a:pt x="224" y="3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7"/>
            <p:cNvSpPr>
              <a:spLocks/>
            </p:cNvSpPr>
            <p:nvPr/>
          </p:nvSpPr>
          <p:spPr bwMode="auto">
            <a:xfrm>
              <a:off x="9583738" y="1724025"/>
              <a:ext cx="1951038" cy="873125"/>
            </a:xfrm>
            <a:custGeom>
              <a:avLst/>
              <a:gdLst>
                <a:gd name="T0" fmla="*/ 80 w 278"/>
                <a:gd name="T1" fmla="*/ 27 h 128"/>
                <a:gd name="T2" fmla="*/ 0 w 278"/>
                <a:gd name="T3" fmla="*/ 76 h 128"/>
                <a:gd name="T4" fmla="*/ 10 w 278"/>
                <a:gd name="T5" fmla="*/ 60 h 128"/>
                <a:gd name="T6" fmla="*/ 271 w 278"/>
                <a:gd name="T7" fmla="*/ 60 h 128"/>
                <a:gd name="T8" fmla="*/ 278 w 278"/>
                <a:gd name="T9" fmla="*/ 75 h 128"/>
                <a:gd name="T10" fmla="*/ 219 w 278"/>
                <a:gd name="T11" fmla="*/ 38 h 128"/>
                <a:gd name="T12" fmla="*/ 195 w 278"/>
                <a:gd name="T13" fmla="*/ 48 h 128"/>
                <a:gd name="T14" fmla="*/ 182 w 278"/>
                <a:gd name="T15" fmla="*/ 100 h 128"/>
                <a:gd name="T16" fmla="*/ 179 w 278"/>
                <a:gd name="T17" fmla="*/ 109 h 128"/>
                <a:gd name="T18" fmla="*/ 119 w 278"/>
                <a:gd name="T19" fmla="*/ 118 h 128"/>
                <a:gd name="T20" fmla="*/ 100 w 278"/>
                <a:gd name="T21" fmla="*/ 103 h 128"/>
                <a:gd name="T22" fmla="*/ 80 w 278"/>
                <a:gd name="T23" fmla="*/ 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8" h="128">
                  <a:moveTo>
                    <a:pt x="80" y="27"/>
                  </a:moveTo>
                  <a:cubicBezTo>
                    <a:pt x="52" y="44"/>
                    <a:pt x="28" y="59"/>
                    <a:pt x="0" y="76"/>
                  </a:cubicBezTo>
                  <a:cubicBezTo>
                    <a:pt x="4" y="70"/>
                    <a:pt x="6" y="64"/>
                    <a:pt x="10" y="60"/>
                  </a:cubicBezTo>
                  <a:cubicBezTo>
                    <a:pt x="79" y="0"/>
                    <a:pt x="201" y="0"/>
                    <a:pt x="271" y="60"/>
                  </a:cubicBezTo>
                  <a:cubicBezTo>
                    <a:pt x="275" y="64"/>
                    <a:pt x="278" y="69"/>
                    <a:pt x="278" y="75"/>
                  </a:cubicBezTo>
                  <a:cubicBezTo>
                    <a:pt x="259" y="62"/>
                    <a:pt x="239" y="50"/>
                    <a:pt x="219" y="38"/>
                  </a:cubicBezTo>
                  <a:cubicBezTo>
                    <a:pt x="207" y="30"/>
                    <a:pt x="198" y="30"/>
                    <a:pt x="195" y="48"/>
                  </a:cubicBezTo>
                  <a:cubicBezTo>
                    <a:pt x="193" y="66"/>
                    <a:pt x="187" y="83"/>
                    <a:pt x="182" y="100"/>
                  </a:cubicBezTo>
                  <a:cubicBezTo>
                    <a:pt x="181" y="103"/>
                    <a:pt x="181" y="106"/>
                    <a:pt x="179" y="109"/>
                  </a:cubicBezTo>
                  <a:cubicBezTo>
                    <a:pt x="162" y="128"/>
                    <a:pt x="139" y="115"/>
                    <a:pt x="119" y="118"/>
                  </a:cubicBezTo>
                  <a:cubicBezTo>
                    <a:pt x="109" y="120"/>
                    <a:pt x="103" y="114"/>
                    <a:pt x="100" y="103"/>
                  </a:cubicBezTo>
                  <a:cubicBezTo>
                    <a:pt x="94" y="79"/>
                    <a:pt x="87" y="56"/>
                    <a:pt x="8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8"/>
            <p:cNvSpPr>
              <a:spLocks/>
            </p:cNvSpPr>
            <p:nvPr/>
          </p:nvSpPr>
          <p:spPr bwMode="auto">
            <a:xfrm>
              <a:off x="11015663" y="2303463"/>
              <a:ext cx="687388" cy="2646363"/>
            </a:xfrm>
            <a:custGeom>
              <a:avLst/>
              <a:gdLst>
                <a:gd name="T0" fmla="*/ 0 w 98"/>
                <a:gd name="T1" fmla="*/ 384 h 388"/>
                <a:gd name="T2" fmla="*/ 7 w 98"/>
                <a:gd name="T3" fmla="*/ 371 h 388"/>
                <a:gd name="T4" fmla="*/ 9 w 98"/>
                <a:gd name="T5" fmla="*/ 368 h 388"/>
                <a:gd name="T6" fmla="*/ 32 w 98"/>
                <a:gd name="T7" fmla="*/ 310 h 388"/>
                <a:gd name="T8" fmla="*/ 39 w 98"/>
                <a:gd name="T9" fmla="*/ 290 h 388"/>
                <a:gd name="T10" fmla="*/ 86 w 98"/>
                <a:gd name="T11" fmla="*/ 188 h 388"/>
                <a:gd name="T12" fmla="*/ 87 w 98"/>
                <a:gd name="T13" fmla="*/ 165 h 388"/>
                <a:gd name="T14" fmla="*/ 83 w 98"/>
                <a:gd name="T15" fmla="*/ 0 h 388"/>
                <a:gd name="T16" fmla="*/ 91 w 98"/>
                <a:gd name="T17" fmla="*/ 55 h 388"/>
                <a:gd name="T18" fmla="*/ 95 w 98"/>
                <a:gd name="T19" fmla="*/ 208 h 388"/>
                <a:gd name="T20" fmla="*/ 73 w 98"/>
                <a:gd name="T21" fmla="*/ 340 h 388"/>
                <a:gd name="T22" fmla="*/ 64 w 98"/>
                <a:gd name="T23" fmla="*/ 353 h 388"/>
                <a:gd name="T24" fmla="*/ 13 w 98"/>
                <a:gd name="T25" fmla="*/ 386 h 388"/>
                <a:gd name="T26" fmla="*/ 0 w 98"/>
                <a:gd name="T27" fmla="*/ 38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88">
                  <a:moveTo>
                    <a:pt x="0" y="384"/>
                  </a:moveTo>
                  <a:cubicBezTo>
                    <a:pt x="2" y="380"/>
                    <a:pt x="5" y="375"/>
                    <a:pt x="7" y="371"/>
                  </a:cubicBezTo>
                  <a:cubicBezTo>
                    <a:pt x="8" y="370"/>
                    <a:pt x="9" y="369"/>
                    <a:pt x="9" y="368"/>
                  </a:cubicBezTo>
                  <a:cubicBezTo>
                    <a:pt x="19" y="358"/>
                    <a:pt x="31" y="325"/>
                    <a:pt x="32" y="310"/>
                  </a:cubicBezTo>
                  <a:cubicBezTo>
                    <a:pt x="33" y="303"/>
                    <a:pt x="36" y="296"/>
                    <a:pt x="39" y="290"/>
                  </a:cubicBezTo>
                  <a:cubicBezTo>
                    <a:pt x="55" y="256"/>
                    <a:pt x="71" y="222"/>
                    <a:pt x="86" y="188"/>
                  </a:cubicBezTo>
                  <a:cubicBezTo>
                    <a:pt x="89" y="181"/>
                    <a:pt x="89" y="172"/>
                    <a:pt x="87" y="165"/>
                  </a:cubicBezTo>
                  <a:cubicBezTo>
                    <a:pt x="70" y="111"/>
                    <a:pt x="78" y="55"/>
                    <a:pt x="83" y="0"/>
                  </a:cubicBezTo>
                  <a:cubicBezTo>
                    <a:pt x="86" y="18"/>
                    <a:pt x="90" y="36"/>
                    <a:pt x="91" y="55"/>
                  </a:cubicBezTo>
                  <a:cubicBezTo>
                    <a:pt x="94" y="106"/>
                    <a:pt x="98" y="157"/>
                    <a:pt x="95" y="208"/>
                  </a:cubicBezTo>
                  <a:cubicBezTo>
                    <a:pt x="92" y="252"/>
                    <a:pt x="81" y="296"/>
                    <a:pt x="73" y="340"/>
                  </a:cubicBezTo>
                  <a:cubicBezTo>
                    <a:pt x="72" y="345"/>
                    <a:pt x="68" y="350"/>
                    <a:pt x="64" y="353"/>
                  </a:cubicBezTo>
                  <a:cubicBezTo>
                    <a:pt x="47" y="365"/>
                    <a:pt x="30" y="376"/>
                    <a:pt x="13" y="386"/>
                  </a:cubicBezTo>
                  <a:cubicBezTo>
                    <a:pt x="10" y="388"/>
                    <a:pt x="4" y="385"/>
                    <a:pt x="0" y="3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9"/>
            <p:cNvSpPr>
              <a:spLocks/>
            </p:cNvSpPr>
            <p:nvPr/>
          </p:nvSpPr>
          <p:spPr bwMode="auto">
            <a:xfrm>
              <a:off x="9653588" y="3128963"/>
              <a:ext cx="1852613" cy="238125"/>
            </a:xfrm>
            <a:custGeom>
              <a:avLst/>
              <a:gdLst>
                <a:gd name="T0" fmla="*/ 4 w 264"/>
                <a:gd name="T1" fmla="*/ 4 h 35"/>
                <a:gd name="T2" fmla="*/ 127 w 264"/>
                <a:gd name="T3" fmla="*/ 12 h 35"/>
                <a:gd name="T4" fmla="*/ 242 w 264"/>
                <a:gd name="T5" fmla="*/ 3 h 35"/>
                <a:gd name="T6" fmla="*/ 261 w 264"/>
                <a:gd name="T7" fmla="*/ 12 h 35"/>
                <a:gd name="T8" fmla="*/ 248 w 264"/>
                <a:gd name="T9" fmla="*/ 27 h 35"/>
                <a:gd name="T10" fmla="*/ 170 w 264"/>
                <a:gd name="T11" fmla="*/ 18 h 35"/>
                <a:gd name="T12" fmla="*/ 161 w 264"/>
                <a:gd name="T13" fmla="*/ 15 h 35"/>
                <a:gd name="T14" fmla="*/ 152 w 264"/>
                <a:gd name="T15" fmla="*/ 15 h 35"/>
                <a:gd name="T16" fmla="*/ 64 w 264"/>
                <a:gd name="T17" fmla="*/ 28 h 35"/>
                <a:gd name="T18" fmla="*/ 0 w 264"/>
                <a:gd name="T19" fmla="*/ 20 h 35"/>
                <a:gd name="T20" fmla="*/ 4 w 264"/>
                <a:gd name="T21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35">
                  <a:moveTo>
                    <a:pt x="4" y="4"/>
                  </a:moveTo>
                  <a:cubicBezTo>
                    <a:pt x="46" y="7"/>
                    <a:pt x="87" y="12"/>
                    <a:pt x="127" y="12"/>
                  </a:cubicBezTo>
                  <a:cubicBezTo>
                    <a:pt x="165" y="12"/>
                    <a:pt x="204" y="7"/>
                    <a:pt x="242" y="3"/>
                  </a:cubicBezTo>
                  <a:cubicBezTo>
                    <a:pt x="251" y="2"/>
                    <a:pt x="258" y="0"/>
                    <a:pt x="261" y="12"/>
                  </a:cubicBezTo>
                  <a:cubicBezTo>
                    <a:pt x="264" y="24"/>
                    <a:pt x="256" y="26"/>
                    <a:pt x="248" y="27"/>
                  </a:cubicBezTo>
                  <a:cubicBezTo>
                    <a:pt x="221" y="33"/>
                    <a:pt x="194" y="35"/>
                    <a:pt x="170" y="18"/>
                  </a:cubicBezTo>
                  <a:cubicBezTo>
                    <a:pt x="167" y="17"/>
                    <a:pt x="164" y="16"/>
                    <a:pt x="161" y="15"/>
                  </a:cubicBezTo>
                  <a:cubicBezTo>
                    <a:pt x="158" y="15"/>
                    <a:pt x="155" y="15"/>
                    <a:pt x="152" y="15"/>
                  </a:cubicBezTo>
                  <a:cubicBezTo>
                    <a:pt x="122" y="14"/>
                    <a:pt x="93" y="18"/>
                    <a:pt x="64" y="28"/>
                  </a:cubicBezTo>
                  <a:cubicBezTo>
                    <a:pt x="44" y="35"/>
                    <a:pt x="21" y="35"/>
                    <a:pt x="0" y="20"/>
                  </a:cubicBezTo>
                  <a:cubicBezTo>
                    <a:pt x="1" y="15"/>
                    <a:pt x="2" y="9"/>
                    <a:pt x="4" y="4"/>
                  </a:cubicBezTo>
                  <a:close/>
                </a:path>
              </a:pathLst>
            </a:custGeom>
            <a:solidFill>
              <a:srgbClr val="BB1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10"/>
            <p:cNvSpPr>
              <a:spLocks/>
            </p:cNvSpPr>
            <p:nvPr/>
          </p:nvSpPr>
          <p:spPr bwMode="auto">
            <a:xfrm>
              <a:off x="9955213" y="4267200"/>
              <a:ext cx="1249363" cy="231775"/>
            </a:xfrm>
            <a:custGeom>
              <a:avLst/>
              <a:gdLst>
                <a:gd name="T0" fmla="*/ 21 w 178"/>
                <a:gd name="T1" fmla="*/ 24 h 34"/>
                <a:gd name="T2" fmla="*/ 64 w 178"/>
                <a:gd name="T3" fmla="*/ 1 h 34"/>
                <a:gd name="T4" fmla="*/ 113 w 178"/>
                <a:gd name="T5" fmla="*/ 1 h 34"/>
                <a:gd name="T6" fmla="*/ 154 w 178"/>
                <a:gd name="T7" fmla="*/ 24 h 34"/>
                <a:gd name="T8" fmla="*/ 176 w 178"/>
                <a:gd name="T9" fmla="*/ 13 h 34"/>
                <a:gd name="T10" fmla="*/ 178 w 178"/>
                <a:gd name="T11" fmla="*/ 16 h 34"/>
                <a:gd name="T12" fmla="*/ 156 w 178"/>
                <a:gd name="T13" fmla="*/ 34 h 34"/>
                <a:gd name="T14" fmla="*/ 88 w 178"/>
                <a:gd name="T15" fmla="*/ 11 h 34"/>
                <a:gd name="T16" fmla="*/ 21 w 178"/>
                <a:gd name="T17" fmla="*/ 34 h 34"/>
                <a:gd name="T18" fmla="*/ 0 w 178"/>
                <a:gd name="T19" fmla="*/ 18 h 34"/>
                <a:gd name="T20" fmla="*/ 2 w 178"/>
                <a:gd name="T21" fmla="*/ 15 h 34"/>
                <a:gd name="T22" fmla="*/ 21 w 178"/>
                <a:gd name="T23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34">
                  <a:moveTo>
                    <a:pt x="21" y="24"/>
                  </a:moveTo>
                  <a:cubicBezTo>
                    <a:pt x="27" y="1"/>
                    <a:pt x="45" y="1"/>
                    <a:pt x="64" y="1"/>
                  </a:cubicBezTo>
                  <a:cubicBezTo>
                    <a:pt x="80" y="2"/>
                    <a:pt x="97" y="2"/>
                    <a:pt x="113" y="1"/>
                  </a:cubicBezTo>
                  <a:cubicBezTo>
                    <a:pt x="131" y="1"/>
                    <a:pt x="149" y="0"/>
                    <a:pt x="154" y="24"/>
                  </a:cubicBezTo>
                  <a:cubicBezTo>
                    <a:pt x="163" y="20"/>
                    <a:pt x="169" y="17"/>
                    <a:pt x="176" y="13"/>
                  </a:cubicBezTo>
                  <a:cubicBezTo>
                    <a:pt x="176" y="14"/>
                    <a:pt x="177" y="15"/>
                    <a:pt x="178" y="16"/>
                  </a:cubicBezTo>
                  <a:cubicBezTo>
                    <a:pt x="171" y="21"/>
                    <a:pt x="164" y="27"/>
                    <a:pt x="156" y="34"/>
                  </a:cubicBezTo>
                  <a:cubicBezTo>
                    <a:pt x="141" y="3"/>
                    <a:pt x="113" y="10"/>
                    <a:pt x="88" y="11"/>
                  </a:cubicBezTo>
                  <a:cubicBezTo>
                    <a:pt x="64" y="11"/>
                    <a:pt x="36" y="1"/>
                    <a:pt x="21" y="34"/>
                  </a:cubicBezTo>
                  <a:cubicBezTo>
                    <a:pt x="13" y="28"/>
                    <a:pt x="7" y="23"/>
                    <a:pt x="0" y="18"/>
                  </a:cubicBezTo>
                  <a:cubicBezTo>
                    <a:pt x="1" y="17"/>
                    <a:pt x="1" y="16"/>
                    <a:pt x="2" y="15"/>
                  </a:cubicBezTo>
                  <a:cubicBezTo>
                    <a:pt x="7" y="18"/>
                    <a:pt x="12" y="20"/>
                    <a:pt x="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11"/>
            <p:cNvSpPr>
              <a:spLocks/>
            </p:cNvSpPr>
            <p:nvPr/>
          </p:nvSpPr>
          <p:spPr bwMode="auto">
            <a:xfrm>
              <a:off x="11233150" y="3824288"/>
              <a:ext cx="252413" cy="442913"/>
            </a:xfrm>
            <a:custGeom>
              <a:avLst/>
              <a:gdLst>
                <a:gd name="T0" fmla="*/ 3 w 36"/>
                <a:gd name="T1" fmla="*/ 65 h 65"/>
                <a:gd name="T2" fmla="*/ 36 w 36"/>
                <a:gd name="T3" fmla="*/ 0 h 65"/>
                <a:gd name="T4" fmla="*/ 3 w 36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65">
                  <a:moveTo>
                    <a:pt x="3" y="65"/>
                  </a:moveTo>
                  <a:cubicBezTo>
                    <a:pt x="0" y="37"/>
                    <a:pt x="15" y="17"/>
                    <a:pt x="36" y="0"/>
                  </a:cubicBezTo>
                  <a:cubicBezTo>
                    <a:pt x="25" y="21"/>
                    <a:pt x="14" y="43"/>
                    <a:pt x="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2"/>
            <p:cNvSpPr>
              <a:spLocks/>
            </p:cNvSpPr>
            <p:nvPr/>
          </p:nvSpPr>
          <p:spPr bwMode="auto">
            <a:xfrm>
              <a:off x="9653588" y="3790950"/>
              <a:ext cx="301625" cy="482600"/>
            </a:xfrm>
            <a:custGeom>
              <a:avLst/>
              <a:gdLst>
                <a:gd name="T0" fmla="*/ 7 w 43"/>
                <a:gd name="T1" fmla="*/ 0 h 71"/>
                <a:gd name="T2" fmla="*/ 43 w 43"/>
                <a:gd name="T3" fmla="*/ 67 h 71"/>
                <a:gd name="T4" fmla="*/ 35 w 43"/>
                <a:gd name="T5" fmla="*/ 71 h 71"/>
                <a:gd name="T6" fmla="*/ 0 w 43"/>
                <a:gd name="T7" fmla="*/ 4 h 71"/>
                <a:gd name="T8" fmla="*/ 7 w 43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1">
                  <a:moveTo>
                    <a:pt x="7" y="0"/>
                  </a:moveTo>
                  <a:cubicBezTo>
                    <a:pt x="19" y="22"/>
                    <a:pt x="31" y="45"/>
                    <a:pt x="43" y="67"/>
                  </a:cubicBezTo>
                  <a:cubicBezTo>
                    <a:pt x="40" y="68"/>
                    <a:pt x="38" y="70"/>
                    <a:pt x="35" y="71"/>
                  </a:cubicBezTo>
                  <a:cubicBezTo>
                    <a:pt x="24" y="49"/>
                    <a:pt x="12" y="26"/>
                    <a:pt x="0" y="4"/>
                  </a:cubicBezTo>
                  <a:cubicBezTo>
                    <a:pt x="2" y="2"/>
                    <a:pt x="5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8" name="文本框 257"/>
          <p:cNvSpPr txBox="1"/>
          <p:nvPr/>
        </p:nvSpPr>
        <p:spPr>
          <a:xfrm>
            <a:off x="8564307" y="4105855"/>
            <a:ext cx="1641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BB1055"/>
                </a:solidFill>
                <a:latin typeface="造字工房尚黑 G0v1 粗体" pitchFamily="50" charset="-122"/>
                <a:ea typeface="造字工房尚黑 G0v1 粗体" pitchFamily="50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尚黑 G0v1 粗体" pitchFamily="50" charset="-122"/>
                <a:ea typeface="造字工房尚黑 G0v1 粗体" pitchFamily="50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尚黑 G0v1 粗体" pitchFamily="50" charset="-122"/>
              <a:ea typeface="造字工房尚黑 G0v1 粗体" pitchFamily="50" charset="-122"/>
            </a:endParaRPr>
          </a:p>
        </p:txBody>
      </p:sp>
      <p:sp>
        <p:nvSpPr>
          <p:cNvPr id="267" name="矩形 266"/>
          <p:cNvSpPr/>
          <p:nvPr/>
        </p:nvSpPr>
        <p:spPr>
          <a:xfrm>
            <a:off x="8764629" y="4389982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塙鉔价汋屌邡宓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Source Han Sans Light" panose="020B0300000000000000" pitchFamily="34" charset="-122"/>
              <a:ea typeface="Source Han Sans Light" panose="020B0300000000000000" pitchFamily="34" charset="-122"/>
              <a:cs typeface="Segoe UI Light" panose="020B0502040204020203" pitchFamily="34" charset="0"/>
            </a:endParaRPr>
          </a:p>
          <a:p>
            <a:pPr algn="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rPr>
              <a:t>芠刞廋兀宓幘痾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53320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1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1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1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1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58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/>
      <p:bldP spid="156" grpId="0"/>
      <p:bldP spid="157" grpId="0"/>
      <p:bldP spid="158" grpId="0"/>
      <p:bldP spid="172" grpId="0"/>
      <p:bldP spid="173" grpId="0"/>
      <p:bldP spid="243" grpId="0" animBg="1"/>
      <p:bldP spid="256" grpId="0" animBg="1"/>
      <p:bldP spid="258" grpId="0"/>
      <p:bldP spid="2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383055" y="2894476"/>
            <a:ext cx="1449782" cy="1449537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734190" y="5222598"/>
            <a:ext cx="747512" cy="249171"/>
            <a:chOff x="4960619" y="5227320"/>
            <a:chExt cx="2270760" cy="33528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960619" y="5227320"/>
              <a:ext cx="2270760" cy="0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284470" y="5562600"/>
              <a:ext cx="1623059" cy="0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3456715" y="975360"/>
            <a:ext cx="5308758" cy="5255248"/>
            <a:chOff x="3456715" y="975360"/>
            <a:chExt cx="5308758" cy="5255248"/>
          </a:xfrm>
        </p:grpSpPr>
        <p:sp>
          <p:nvSpPr>
            <p:cNvPr id="3" name="椭圆 2"/>
            <p:cNvSpPr/>
            <p:nvPr/>
          </p:nvSpPr>
          <p:spPr>
            <a:xfrm>
              <a:off x="3480322" y="975360"/>
              <a:ext cx="5255249" cy="5255248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4277525" y="1663521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864845" y="2164239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3586964" y="2755841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3456715" y="3455613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3566199" y="4344165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4039454" y="5226004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 flipH="1">
              <a:off x="8310442" y="2172907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 flipH="1">
              <a:off x="8583603" y="2774913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 flipH="1">
              <a:off x="8711964" y="3474686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401050" y="4803250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4331034" y="1717029"/>
            <a:ext cx="1005795" cy="940188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922851" y="2217747"/>
            <a:ext cx="1189552" cy="741669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664079" y="2801667"/>
            <a:ext cx="1288175" cy="364899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566199" y="3482368"/>
            <a:ext cx="1378569" cy="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3640472" y="3897459"/>
            <a:ext cx="1288175" cy="450521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4094881" y="4344011"/>
            <a:ext cx="1288175" cy="865614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6937740" y="2226416"/>
            <a:ext cx="1349095" cy="832492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7046345" y="2799670"/>
            <a:ext cx="1507358" cy="529917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7151099" y="3506822"/>
            <a:ext cx="1530965" cy="40486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7151099" y="4041134"/>
            <a:ext cx="1226672" cy="752034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3216866" y="1240959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Neck: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377140" y="1740548"/>
            <a:ext cx="1297002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Shoulder: </a:t>
            </a:r>
            <a:r>
              <a:rPr lang="en-US" altLang="zh-CN" dirty="0">
                <a:solidFill>
                  <a:srgbClr val="05DAE3"/>
                </a:solidFill>
              </a:rPr>
              <a:t>8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486152" y="2403475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Ebow</a:t>
            </a:r>
            <a:r>
              <a:rPr lang="en-US" altLang="zh-CN" dirty="0">
                <a:solidFill>
                  <a:schemeClr val="bg1"/>
                </a:solidFill>
              </a:rPr>
              <a:t>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69301" y="3296576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Back: </a:t>
            </a:r>
            <a:r>
              <a:rPr lang="en-US" altLang="zh-CN" dirty="0">
                <a:solidFill>
                  <a:srgbClr val="FF8585"/>
                </a:solidFill>
              </a:rPr>
              <a:t>4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624730" y="4248819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Hip: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893336" y="5301282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Ankle: </a:t>
            </a:r>
            <a:r>
              <a:rPr lang="en-US" altLang="zh-CN" dirty="0">
                <a:solidFill>
                  <a:srgbClr val="05DAE3"/>
                </a:solidFill>
              </a:rPr>
              <a:t>9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758129" y="2461836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Face: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934370" y="3296576"/>
            <a:ext cx="937927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Rib: </a:t>
            </a:r>
            <a:r>
              <a:rPr lang="en-US" altLang="zh-CN" dirty="0">
                <a:solidFill>
                  <a:srgbClr val="05DAE3"/>
                </a:solidFill>
              </a:rPr>
              <a:t>5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674090" y="4900812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Leg: </a:t>
            </a:r>
            <a:r>
              <a:rPr lang="en-US" altLang="zh-CN" dirty="0">
                <a:solidFill>
                  <a:srgbClr val="FF8585"/>
                </a:solidFill>
              </a:rPr>
              <a:t>6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453384" y="1746795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Head: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64" name="文本框 63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Source Han Sans Heavy" panose="020B0A00000000000000" pitchFamily="34" charset="-122"/>
                  <a:ea typeface="Source Han Sans Heavy" panose="020B0A00000000000000" pitchFamily="34" charset="-122"/>
                  <a:cs typeface="Segoe UI Light" panose="020B0502040204020203" pitchFamily="34" charset="0"/>
                </a:rPr>
                <a:t>-04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Source Han Sans Light" panose="020B0300000000000000" pitchFamily="34" charset="-122"/>
                  <a:ea typeface="Source Han Sans Light" panose="020B0300000000000000" pitchFamily="34" charset="-122"/>
                  <a:cs typeface="Segoe UI Light" panose="020B0502040204020203" pitchFamily="34" charset="0"/>
                </a:rPr>
                <a:t>PAGE 04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Light" panose="020B0300000000000000" pitchFamily="34" charset="-122"/>
                <a:ea typeface="Source Han Sans Light" panose="020B0300000000000000" pitchFamily="34" charset="-122"/>
                <a:cs typeface="Segoe UI Light" panose="020B0502040204020203" pitchFamily="34" charset="0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文本框 73"/>
          <p:cNvSpPr txBox="1"/>
          <p:nvPr/>
        </p:nvSpPr>
        <p:spPr>
          <a:xfrm>
            <a:off x="500589" y="6127803"/>
            <a:ext cx="11277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10081846" y="1975052"/>
            <a:ext cx="0" cy="3431976"/>
          </a:xfrm>
          <a:prstGeom prst="line">
            <a:avLst/>
          </a:prstGeom>
          <a:ln w="3175">
            <a:solidFill>
              <a:schemeClr val="bg1">
                <a:alpha val="3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/>
          <p:cNvSpPr txBox="1"/>
          <p:nvPr/>
        </p:nvSpPr>
        <p:spPr>
          <a:xfrm>
            <a:off x="10122347" y="1901641"/>
            <a:ext cx="182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0076478" y="2381591"/>
            <a:ext cx="160011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166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122347" y="3450742"/>
            <a:ext cx="165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0076478" y="3735829"/>
            <a:ext cx="151836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造字工房尚黑 G0v1 特细体" pitchFamily="50" charset="-122"/>
                <a:ea typeface="造字工房尚黑 G0v1 特细体" pitchFamily="50" charset="-122"/>
              </a:rPr>
              <a:t>172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0122346" y="4760697"/>
            <a:ext cx="2069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858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</a:p>
          <a:p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6608" y="2359409"/>
            <a:ext cx="1269736" cy="1269736"/>
            <a:chOff x="466608" y="2359409"/>
            <a:chExt cx="1269736" cy="1269736"/>
          </a:xfrm>
        </p:grpSpPr>
        <p:sp>
          <p:nvSpPr>
            <p:cNvPr id="86" name="椭圆 85"/>
            <p:cNvSpPr/>
            <p:nvPr/>
          </p:nvSpPr>
          <p:spPr>
            <a:xfrm>
              <a:off x="466608" y="2359409"/>
              <a:ext cx="1269736" cy="1269736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779272" y="2655912"/>
              <a:ext cx="618858" cy="618858"/>
              <a:chOff x="1043792" y="2714922"/>
              <a:chExt cx="618858" cy="618858"/>
            </a:xfrm>
          </p:grpSpPr>
          <p:grpSp>
            <p:nvGrpSpPr>
              <p:cNvPr id="89" name="组合 88"/>
              <p:cNvGrpSpPr/>
              <p:nvPr/>
            </p:nvGrpSpPr>
            <p:grpSpPr>
              <a:xfrm>
                <a:off x="1043792" y="2714922"/>
                <a:ext cx="618858" cy="618858"/>
                <a:chOff x="5424229" y="5111127"/>
                <a:chExt cx="618858" cy="618858"/>
              </a:xfrm>
              <a:noFill/>
            </p:grpSpPr>
            <p:sp>
              <p:nvSpPr>
                <p:cNvPr id="91" name="Freeform 140"/>
                <p:cNvSpPr>
                  <a:spLocks noEditPoints="1"/>
                </p:cNvSpPr>
                <p:nvPr/>
              </p:nvSpPr>
              <p:spPr bwMode="auto">
                <a:xfrm>
                  <a:off x="5424229" y="5111127"/>
                  <a:ext cx="618858" cy="618858"/>
                </a:xfrm>
                <a:custGeom>
                  <a:avLst/>
                  <a:gdLst>
                    <a:gd name="T0" fmla="*/ 181 w 363"/>
                    <a:gd name="T1" fmla="*/ 0 h 363"/>
                    <a:gd name="T2" fmla="*/ 363 w 363"/>
                    <a:gd name="T3" fmla="*/ 182 h 363"/>
                    <a:gd name="T4" fmla="*/ 181 w 363"/>
                    <a:gd name="T5" fmla="*/ 363 h 363"/>
                    <a:gd name="T6" fmla="*/ 0 w 363"/>
                    <a:gd name="T7" fmla="*/ 182 h 363"/>
                    <a:gd name="T8" fmla="*/ 181 w 363"/>
                    <a:gd name="T9" fmla="*/ 0 h 363"/>
                    <a:gd name="T10" fmla="*/ 304 w 363"/>
                    <a:gd name="T11" fmla="*/ 182 h 363"/>
                    <a:gd name="T12" fmla="*/ 181 w 363"/>
                    <a:gd name="T13" fmla="*/ 59 h 363"/>
                    <a:gd name="T14" fmla="*/ 59 w 363"/>
                    <a:gd name="T15" fmla="*/ 182 h 363"/>
                    <a:gd name="T16" fmla="*/ 181 w 363"/>
                    <a:gd name="T17" fmla="*/ 304 h 363"/>
                    <a:gd name="T18" fmla="*/ 304 w 363"/>
                    <a:gd name="T19" fmla="*/ 182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363">
                      <a:moveTo>
                        <a:pt x="181" y="0"/>
                      </a:moveTo>
                      <a:cubicBezTo>
                        <a:pt x="281" y="0"/>
                        <a:pt x="363" y="82"/>
                        <a:pt x="363" y="182"/>
                      </a:cubicBezTo>
                      <a:cubicBezTo>
                        <a:pt x="363" y="282"/>
                        <a:pt x="281" y="363"/>
                        <a:pt x="181" y="363"/>
                      </a:cubicBezTo>
                      <a:cubicBezTo>
                        <a:pt x="81" y="363"/>
                        <a:pt x="0" y="282"/>
                        <a:pt x="0" y="182"/>
                      </a:cubicBezTo>
                      <a:cubicBezTo>
                        <a:pt x="0" y="82"/>
                        <a:pt x="81" y="0"/>
                        <a:pt x="181" y="0"/>
                      </a:cubicBezTo>
                      <a:close/>
                      <a:moveTo>
                        <a:pt x="304" y="182"/>
                      </a:moveTo>
                      <a:cubicBezTo>
                        <a:pt x="304" y="114"/>
                        <a:pt x="249" y="59"/>
                        <a:pt x="181" y="59"/>
                      </a:cubicBezTo>
                      <a:cubicBezTo>
                        <a:pt x="114" y="59"/>
                        <a:pt x="59" y="114"/>
                        <a:pt x="59" y="182"/>
                      </a:cubicBezTo>
                      <a:cubicBezTo>
                        <a:pt x="59" y="249"/>
                        <a:pt x="114" y="304"/>
                        <a:pt x="181" y="304"/>
                      </a:cubicBezTo>
                      <a:cubicBezTo>
                        <a:pt x="249" y="304"/>
                        <a:pt x="304" y="249"/>
                        <a:pt x="304" y="18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142"/>
                <p:cNvSpPr>
                  <a:spLocks noEditPoints="1"/>
                </p:cNvSpPr>
                <p:nvPr/>
              </p:nvSpPr>
              <p:spPr bwMode="auto">
                <a:xfrm>
                  <a:off x="5585795" y="5274857"/>
                  <a:ext cx="293561" cy="293561"/>
                </a:xfrm>
                <a:custGeom>
                  <a:avLst/>
                  <a:gdLst>
                    <a:gd name="T0" fmla="*/ 172 w 172"/>
                    <a:gd name="T1" fmla="*/ 86 h 172"/>
                    <a:gd name="T2" fmla="*/ 86 w 172"/>
                    <a:gd name="T3" fmla="*/ 172 h 172"/>
                    <a:gd name="T4" fmla="*/ 0 w 172"/>
                    <a:gd name="T5" fmla="*/ 86 h 172"/>
                    <a:gd name="T6" fmla="*/ 86 w 172"/>
                    <a:gd name="T7" fmla="*/ 0 h 172"/>
                    <a:gd name="T8" fmla="*/ 172 w 172"/>
                    <a:gd name="T9" fmla="*/ 86 h 172"/>
                    <a:gd name="T10" fmla="*/ 125 w 172"/>
                    <a:gd name="T11" fmla="*/ 143 h 172"/>
                    <a:gd name="T12" fmla="*/ 118 w 172"/>
                    <a:gd name="T13" fmla="*/ 100 h 172"/>
                    <a:gd name="T14" fmla="*/ 149 w 172"/>
                    <a:gd name="T15" fmla="*/ 69 h 172"/>
                    <a:gd name="T16" fmla="*/ 106 w 172"/>
                    <a:gd name="T17" fmla="*/ 63 h 172"/>
                    <a:gd name="T18" fmla="*/ 86 w 172"/>
                    <a:gd name="T19" fmla="*/ 24 h 172"/>
                    <a:gd name="T20" fmla="*/ 67 w 172"/>
                    <a:gd name="T21" fmla="*/ 63 h 172"/>
                    <a:gd name="T22" fmla="*/ 23 w 172"/>
                    <a:gd name="T23" fmla="*/ 69 h 172"/>
                    <a:gd name="T24" fmla="*/ 55 w 172"/>
                    <a:gd name="T25" fmla="*/ 100 h 172"/>
                    <a:gd name="T26" fmla="*/ 47 w 172"/>
                    <a:gd name="T27" fmla="*/ 143 h 172"/>
                    <a:gd name="T28" fmla="*/ 86 w 172"/>
                    <a:gd name="T29" fmla="*/ 123 h 172"/>
                    <a:gd name="T30" fmla="*/ 125 w 172"/>
                    <a:gd name="T31" fmla="*/ 143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2" h="172">
                      <a:moveTo>
                        <a:pt x="172" y="86"/>
                      </a:moveTo>
                      <a:cubicBezTo>
                        <a:pt x="172" y="133"/>
                        <a:pt x="134" y="172"/>
                        <a:pt x="86" y="172"/>
                      </a:cubicBezTo>
                      <a:cubicBezTo>
                        <a:pt x="39" y="172"/>
                        <a:pt x="0" y="133"/>
                        <a:pt x="0" y="86"/>
                      </a:cubicBezTo>
                      <a:cubicBezTo>
                        <a:pt x="0" y="38"/>
                        <a:pt x="39" y="0"/>
                        <a:pt x="86" y="0"/>
                      </a:cubicBezTo>
                      <a:cubicBezTo>
                        <a:pt x="134" y="0"/>
                        <a:pt x="172" y="38"/>
                        <a:pt x="172" y="86"/>
                      </a:cubicBezTo>
                      <a:close/>
                      <a:moveTo>
                        <a:pt x="125" y="143"/>
                      </a:moveTo>
                      <a:cubicBezTo>
                        <a:pt x="118" y="100"/>
                        <a:pt x="118" y="100"/>
                        <a:pt x="118" y="100"/>
                      </a:cubicBezTo>
                      <a:cubicBezTo>
                        <a:pt x="149" y="69"/>
                        <a:pt x="149" y="69"/>
                        <a:pt x="149" y="69"/>
                      </a:cubicBezTo>
                      <a:cubicBezTo>
                        <a:pt x="106" y="63"/>
                        <a:pt x="106" y="63"/>
                        <a:pt x="106" y="63"/>
                      </a:cubicBezTo>
                      <a:cubicBezTo>
                        <a:pt x="86" y="24"/>
                        <a:pt x="86" y="24"/>
                        <a:pt x="86" y="24"/>
                      </a:cubicBezTo>
                      <a:cubicBezTo>
                        <a:pt x="67" y="63"/>
                        <a:pt x="67" y="63"/>
                        <a:pt x="67" y="63"/>
                      </a:cubicBezTo>
                      <a:cubicBezTo>
                        <a:pt x="23" y="69"/>
                        <a:pt x="23" y="69"/>
                        <a:pt x="23" y="69"/>
                      </a:cubicBezTo>
                      <a:cubicBezTo>
                        <a:pt x="55" y="100"/>
                        <a:pt x="55" y="100"/>
                        <a:pt x="55" y="100"/>
                      </a:cubicBezTo>
                      <a:cubicBezTo>
                        <a:pt x="47" y="143"/>
                        <a:pt x="47" y="143"/>
                        <a:pt x="47" y="143"/>
                      </a:cubicBezTo>
                      <a:cubicBezTo>
                        <a:pt x="86" y="123"/>
                        <a:pt x="86" y="123"/>
                        <a:pt x="86" y="123"/>
                      </a:cubicBezTo>
                      <a:lnTo>
                        <a:pt x="125" y="14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90" name="Freeform 141"/>
              <p:cNvSpPr>
                <a:spLocks/>
              </p:cNvSpPr>
              <p:nvPr/>
            </p:nvSpPr>
            <p:spPr bwMode="auto">
              <a:xfrm>
                <a:off x="1242286" y="2919330"/>
                <a:ext cx="214941" cy="202680"/>
              </a:xfrm>
              <a:custGeom>
                <a:avLst/>
                <a:gdLst>
                  <a:gd name="T0" fmla="*/ 298 w 298"/>
                  <a:gd name="T1" fmla="*/ 106 h 281"/>
                  <a:gd name="T2" fmla="*/ 224 w 298"/>
                  <a:gd name="T3" fmla="*/ 179 h 281"/>
                  <a:gd name="T4" fmla="*/ 241 w 298"/>
                  <a:gd name="T5" fmla="*/ 281 h 281"/>
                  <a:gd name="T6" fmla="*/ 149 w 298"/>
                  <a:gd name="T7" fmla="*/ 234 h 281"/>
                  <a:gd name="T8" fmla="*/ 57 w 298"/>
                  <a:gd name="T9" fmla="*/ 281 h 281"/>
                  <a:gd name="T10" fmla="*/ 75 w 298"/>
                  <a:gd name="T11" fmla="*/ 179 h 281"/>
                  <a:gd name="T12" fmla="*/ 0 w 298"/>
                  <a:gd name="T13" fmla="*/ 106 h 281"/>
                  <a:gd name="T14" fmla="*/ 104 w 298"/>
                  <a:gd name="T15" fmla="*/ 92 h 281"/>
                  <a:gd name="T16" fmla="*/ 149 w 298"/>
                  <a:gd name="T17" fmla="*/ 0 h 281"/>
                  <a:gd name="T18" fmla="*/ 196 w 298"/>
                  <a:gd name="T19" fmla="*/ 92 h 281"/>
                  <a:gd name="T20" fmla="*/ 298 w 298"/>
                  <a:gd name="T21" fmla="*/ 106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8" h="281">
                    <a:moveTo>
                      <a:pt x="298" y="106"/>
                    </a:moveTo>
                    <a:lnTo>
                      <a:pt x="224" y="179"/>
                    </a:lnTo>
                    <a:lnTo>
                      <a:pt x="241" y="281"/>
                    </a:lnTo>
                    <a:lnTo>
                      <a:pt x="149" y="234"/>
                    </a:lnTo>
                    <a:lnTo>
                      <a:pt x="57" y="281"/>
                    </a:lnTo>
                    <a:lnTo>
                      <a:pt x="75" y="179"/>
                    </a:lnTo>
                    <a:lnTo>
                      <a:pt x="0" y="106"/>
                    </a:lnTo>
                    <a:lnTo>
                      <a:pt x="104" y="92"/>
                    </a:lnTo>
                    <a:lnTo>
                      <a:pt x="149" y="0"/>
                    </a:lnTo>
                    <a:lnTo>
                      <a:pt x="196" y="92"/>
                    </a:lnTo>
                    <a:lnTo>
                      <a:pt x="298" y="106"/>
                    </a:lnTo>
                    <a:close/>
                  </a:path>
                </a:pathLst>
              </a:custGeom>
              <a:solidFill>
                <a:srgbClr val="6DFEF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8" name="文本框 87"/>
          <p:cNvSpPr txBox="1"/>
          <p:nvPr/>
        </p:nvSpPr>
        <p:spPr>
          <a:xfrm>
            <a:off x="133363" y="3676310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5DAE3"/>
                </a:solidFill>
                <a:latin typeface="造字工房尚黑 G0v1 粗体" pitchFamily="50" charset="-122"/>
                <a:ea typeface="造字工房尚黑 G0v1 粗体" pitchFamily="50" charset="-122"/>
              </a:rPr>
              <a:t>Captain</a:t>
            </a:r>
            <a:r>
              <a:rPr lang="en-US" altLang="zh-CN" sz="1600" dirty="0">
                <a:solidFill>
                  <a:schemeClr val="bg1"/>
                </a:solidFill>
                <a:latin typeface="造字工房尚黑 G0v1 粗体" pitchFamily="50" charset="-122"/>
                <a:ea typeface="造字工房尚黑 G0v1 粗体" pitchFamily="50" charset="-122"/>
              </a:rPr>
              <a:t> America</a:t>
            </a:r>
            <a:endParaRPr lang="zh-CN" altLang="en-US" sz="1600" dirty="0">
              <a:solidFill>
                <a:schemeClr val="bg1"/>
              </a:solidFill>
              <a:latin typeface="造字工房尚黑 G0v1 粗体" pitchFamily="50" charset="-122"/>
              <a:ea typeface="造字工房尚黑 G0v1 粗体" pitchFamily="50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-97621" y="4178518"/>
            <a:ext cx="2395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439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90"/>
                            </p:stCondLst>
                            <p:childTnLst>
                              <p:par>
                                <p:cTn id="1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680"/>
                            </p:stCondLst>
                            <p:childTnLst>
                              <p:par>
                                <p:cTn id="1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74" grpId="0"/>
      <p:bldP spid="77" grpId="0"/>
      <p:bldP spid="78" grpId="0"/>
      <p:bldP spid="79" grpId="0"/>
      <p:bldP spid="80" grpId="0"/>
      <p:bldP spid="81" grpId="0"/>
      <p:bldP spid="88" grpId="0"/>
      <p:bldP spid="8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tile tx="0" ty="0" sx="100000" sy="100000" flip="none" algn="ctr"/>
        </a:blipFill>
        <a:ln w="15875">
          <a:gradFill>
            <a:gsLst>
              <a:gs pos="0">
                <a:srgbClr val="05DAE3"/>
              </a:gs>
              <a:gs pos="58000">
                <a:srgbClr val="22B9FE"/>
              </a:gs>
              <a:gs pos="83000">
                <a:srgbClr val="05DAE3"/>
              </a:gs>
              <a:gs pos="100000">
                <a:srgbClr val="22B9FE">
                  <a:alpha val="0"/>
                </a:srgbClr>
              </a:gs>
            </a:gsLst>
            <a:lin ang="5400000" scaled="1"/>
          </a:gradFill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5867</TotalTime>
  <Words>2647</Words>
  <Application>Microsoft Office PowerPoint</Application>
  <PresentationFormat>宽屏</PresentationFormat>
  <Paragraphs>237</Paragraphs>
  <Slides>24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Agency FB</vt:lpstr>
      <vt:lpstr>Meiryo</vt:lpstr>
      <vt:lpstr>Source Han Sans Bold</vt:lpstr>
      <vt:lpstr>Source Han Sans Heavy</vt:lpstr>
      <vt:lpstr>Source Han Sans Light</vt:lpstr>
      <vt:lpstr>Source Han Sans Regular</vt:lpstr>
      <vt:lpstr>等线</vt:lpstr>
      <vt:lpstr>等线 Light</vt:lpstr>
      <vt:lpstr>宋体</vt:lpstr>
      <vt:lpstr>微软雅黑</vt:lpstr>
      <vt:lpstr>造字工房尚黑 G0v1 粗体</vt:lpstr>
      <vt:lpstr>造字工房尚黑 G0v1 特细体</vt:lpstr>
      <vt:lpstr>Arial</vt:lpstr>
      <vt:lpstr>Calibri</vt:lpstr>
      <vt:lpstr>Calibri Light</vt:lpstr>
      <vt:lpstr>Impact</vt:lpstr>
      <vt:lpstr>Segoe UI Light</vt:lpstr>
      <vt:lpstr>Office 主题​​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keywords/>
  <dc:description>http://www.ypppt.com/</dc:description>
  <cp:lastModifiedBy>kan</cp:lastModifiedBy>
  <cp:revision>6</cp:revision>
  <dcterms:created xsi:type="dcterms:W3CDTF">2016-04-26T14:58:39Z</dcterms:created>
  <dcterms:modified xsi:type="dcterms:W3CDTF">2020-05-26T04:47:02Z</dcterms:modified>
</cp:coreProperties>
</file>