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notesSlides/notesSlide20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2"/>
  </p:notesMasterIdLst>
  <p:sldIdLst>
    <p:sldId id="261" r:id="rId3"/>
    <p:sldId id="263" r:id="rId4"/>
    <p:sldId id="264" r:id="rId5"/>
    <p:sldId id="269" r:id="rId6"/>
    <p:sldId id="271" r:id="rId7"/>
    <p:sldId id="270" r:id="rId8"/>
    <p:sldId id="272" r:id="rId9"/>
    <p:sldId id="265" r:id="rId10"/>
    <p:sldId id="273" r:id="rId11"/>
    <p:sldId id="274" r:id="rId12"/>
    <p:sldId id="275" r:id="rId13"/>
    <p:sldId id="276" r:id="rId14"/>
    <p:sldId id="266" r:id="rId15"/>
    <p:sldId id="277" r:id="rId16"/>
    <p:sldId id="278" r:id="rId17"/>
    <p:sldId id="279" r:id="rId18"/>
    <p:sldId id="280" r:id="rId19"/>
    <p:sldId id="267" r:id="rId20"/>
    <p:sldId id="281" r:id="rId21"/>
    <p:sldId id="282" r:id="rId22"/>
    <p:sldId id="283" r:id="rId23"/>
    <p:sldId id="284" r:id="rId24"/>
    <p:sldId id="268" r:id="rId25"/>
    <p:sldId id="285" r:id="rId26"/>
    <p:sldId id="286" r:id="rId27"/>
    <p:sldId id="290" r:id="rId28"/>
    <p:sldId id="288" r:id="rId29"/>
    <p:sldId id="289" r:id="rId30"/>
    <p:sldId id="291" r:id="rId31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363F"/>
    <a:srgbClr val="E1D3B8"/>
    <a:srgbClr val="2CBEFD"/>
    <a:srgbClr val="9A2424"/>
    <a:srgbClr val="68DB13"/>
    <a:srgbClr val="FF9425"/>
    <a:srgbClr val="FF3399"/>
    <a:srgbClr val="16557F"/>
    <a:srgbClr val="0B83CF"/>
    <a:srgbClr val="29B9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6" autoAdjust="0"/>
    <p:restoredTop sz="96318" autoAdjust="0"/>
  </p:normalViewPr>
  <p:slideViewPr>
    <p:cSldViewPr snapToGrid="0">
      <p:cViewPr varScale="1">
        <p:scale>
          <a:sx n="109" d="100"/>
          <a:sy n="109" d="100"/>
        </p:scale>
        <p:origin x="67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42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2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3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4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5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AF2-4E49-8F60-944BB0B0E313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AF2-4E49-8F60-944BB0B0E313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AF2-4E49-8F60-944BB0B0E313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AF2-4E49-8F60-944BB0B0E313}"/>
              </c:ext>
            </c:extLst>
          </c:dPt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vert="eaVert"/>
              <a:lstStyle/>
              <a:p>
                <a:pPr>
                  <a:defRPr/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Sheet1!$A$2:$A$12</c:f>
              <c:strCache>
                <c:ptCount val="11"/>
                <c:pt idx="0">
                  <c:v>项目1</c:v>
                </c:pt>
                <c:pt idx="1">
                  <c:v>项目2</c:v>
                </c:pt>
                <c:pt idx="2">
                  <c:v>项目3</c:v>
                </c:pt>
                <c:pt idx="3">
                  <c:v>项目4</c:v>
                </c:pt>
                <c:pt idx="4">
                  <c:v>项目5</c:v>
                </c:pt>
                <c:pt idx="5">
                  <c:v>项目6</c:v>
                </c:pt>
                <c:pt idx="6">
                  <c:v>项目7</c:v>
                </c:pt>
                <c:pt idx="7">
                  <c:v>项目8</c:v>
                </c:pt>
                <c:pt idx="8">
                  <c:v>项目9</c:v>
                </c:pt>
                <c:pt idx="9">
                  <c:v>项目10</c:v>
                </c:pt>
                <c:pt idx="10">
                  <c:v>项目11</c:v>
                </c:pt>
              </c:strCache>
            </c:strRef>
          </c:cat>
          <c:val>
            <c:numRef>
              <c:f>Sheet1!$B$2:$B$12</c:f>
              <c:numCache>
                <c:formatCode>0.00%</c:formatCode>
                <c:ptCount val="11"/>
                <c:pt idx="0">
                  <c:v>0.2</c:v>
                </c:pt>
                <c:pt idx="1">
                  <c:v>0.3</c:v>
                </c:pt>
                <c:pt idx="2">
                  <c:v>0.5</c:v>
                </c:pt>
                <c:pt idx="3">
                  <c:v>0.7</c:v>
                </c:pt>
                <c:pt idx="4">
                  <c:v>0.5</c:v>
                </c:pt>
                <c:pt idx="5">
                  <c:v>0.9</c:v>
                </c:pt>
                <c:pt idx="6">
                  <c:v>0.8</c:v>
                </c:pt>
                <c:pt idx="7">
                  <c:v>0.2</c:v>
                </c:pt>
                <c:pt idx="8">
                  <c:v>0.5</c:v>
                </c:pt>
                <c:pt idx="9">
                  <c:v>0.3</c:v>
                </c:pt>
                <c:pt idx="10">
                  <c:v>0.6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BAF2-4E49-8F60-944BB0B0E3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16496000"/>
        <c:axId val="716496560"/>
      </c:barChart>
      <c:catAx>
        <c:axId val="716496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716496560"/>
        <c:crosses val="autoZero"/>
        <c:auto val="1"/>
        <c:lblAlgn val="ctr"/>
        <c:lblOffset val="100"/>
        <c:noMultiLvlLbl val="0"/>
      </c:catAx>
      <c:valAx>
        <c:axId val="716496560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71649600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174226695302485"/>
          <c:y val="7.8850996949439908E-2"/>
          <c:w val="0.68137723008831019"/>
          <c:h val="0.8554345965278479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数值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D42-42B2-B463-FF01FBD99FEC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D42-42B2-B463-FF01FBD99FEC}"/>
              </c:ext>
            </c:extLst>
          </c:dPt>
          <c:dLbls>
            <c:dLbl>
              <c:idx val="0"/>
              <c:layout>
                <c:manualLayout>
                  <c:x val="-2.8293067807170835E-2"/>
                  <c:y val="0.11787686998921264"/>
                </c:manualLayout>
              </c:layout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0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  <a:sym typeface="微软雅黑" panose="020B0503020204020204" pitchFamily="34" charset="-122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2D42-42B2-B463-FF01FBD99FEC}"/>
                </c:ext>
                <c:ext xmlns:c15="http://schemas.microsoft.com/office/drawing/2012/chart" uri="{CE6537A1-D6FC-4f65-9D91-7224C49458BB}">
                  <c15:layout>
                    <c:manualLayout>
                      <c:w val="0.99748183872185325"/>
                      <c:h val="0.28928911018111536"/>
                    </c:manualLayout>
                  </c15:layout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2D42-42B2-B463-FF01FBD99FEC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微软雅黑" panose="020B0503020204020204" pitchFamily="34" charset="-122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已完成</c:v>
                </c:pt>
                <c:pt idx="1">
                  <c:v>未完成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0.5</c:v>
                </c:pt>
                <c:pt idx="1">
                  <c:v>0.5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2D42-42B2-B463-FF01FBD99FE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174226695302485"/>
          <c:y val="7.8850996949439908E-2"/>
          <c:w val="0.68137723008831019"/>
          <c:h val="0.8554345965278479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数值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178-47DF-9BB0-307523F19A0E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178-47DF-9BB0-307523F19A0E}"/>
              </c:ext>
            </c:extLst>
          </c:dPt>
          <c:dLbls>
            <c:dLbl>
              <c:idx val="0"/>
              <c:layout>
                <c:manualLayout>
                  <c:x val="-2.5183666411605805E-3"/>
                  <c:y val="-1.9645844204863983E-2"/>
                </c:manualLayout>
              </c:layout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0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  <a:sym typeface="微软雅黑" panose="020B0503020204020204" pitchFamily="34" charset="-122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E178-47DF-9BB0-307523F19A0E}"/>
                </c:ext>
                <c:ext xmlns:c15="http://schemas.microsoft.com/office/drawing/2012/chart" uri="{CE6537A1-D6FC-4f65-9D91-7224C49458BB}">
                  <c15:layout>
                    <c:manualLayout>
                      <c:w val="0.99748183872185325"/>
                      <c:h val="0.28928911018111536"/>
                    </c:manualLayout>
                  </c15:layout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E178-47DF-9BB0-307523F19A0E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微软雅黑" panose="020B0503020204020204" pitchFamily="34" charset="-122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已完成</c:v>
                </c:pt>
                <c:pt idx="1">
                  <c:v>未完成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178-47DF-9BB0-307523F19A0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174226695302485"/>
          <c:y val="7.8850996949439908E-2"/>
          <c:w val="0.68137723008831019"/>
          <c:h val="0.8554345965278479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数值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6AB-483A-ABB1-C2B17A09773A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6AB-483A-ABB1-C2B17A09773A}"/>
              </c:ext>
            </c:extLst>
          </c:dPt>
          <c:dLbls>
            <c:dLbl>
              <c:idx val="0"/>
              <c:layout>
                <c:manualLayout>
                  <c:x val="-2.5183666411605805E-3"/>
                  <c:y val="-0.13889871480460134"/>
                </c:manualLayout>
              </c:layout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0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  <a:sym typeface="微软雅黑" panose="020B0503020204020204" pitchFamily="34" charset="-122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F6AB-483A-ABB1-C2B17A09773A}"/>
                </c:ext>
                <c:ext xmlns:c15="http://schemas.microsoft.com/office/drawing/2012/chart" uri="{CE6537A1-D6FC-4f65-9D91-7224C49458BB}">
                  <c15:layout>
                    <c:manualLayout>
                      <c:w val="0.99748183872185325"/>
                      <c:h val="0.28928911018111536"/>
                    </c:manualLayout>
                  </c15:layout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F6AB-483A-ABB1-C2B17A09773A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微软雅黑" panose="020B0503020204020204" pitchFamily="34" charset="-122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已完成</c:v>
                </c:pt>
                <c:pt idx="1">
                  <c:v>未完成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0.7</c:v>
                </c:pt>
                <c:pt idx="1">
                  <c:v>0.30000000000000004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6AB-483A-ABB1-C2B17A09773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174226695302485"/>
          <c:y val="7.8850996949439908E-2"/>
          <c:w val="0.68137723008831019"/>
          <c:h val="0.8554345965278479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数值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8BA-48B4-BF12-2C4395CBB292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8BA-48B4-BF12-2C4395CBB292}"/>
              </c:ext>
            </c:extLst>
          </c:dPt>
          <c:dLbls>
            <c:dLbl>
              <c:idx val="0"/>
              <c:layout>
                <c:manualLayout>
                  <c:x val="-2.5183666411605805E-3"/>
                  <c:y val="-0.22879226490164586"/>
                </c:manualLayout>
              </c:layout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0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  <a:sym typeface="微软雅黑" panose="020B0503020204020204" pitchFamily="34" charset="-122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B8BA-48B4-BF12-2C4395CBB292}"/>
                </c:ext>
                <c:ext xmlns:c15="http://schemas.microsoft.com/office/drawing/2012/chart" uri="{CE6537A1-D6FC-4f65-9D91-7224C49458BB}">
                  <c15:layout>
                    <c:manualLayout>
                      <c:w val="0.99748183872185325"/>
                      <c:h val="0.28928911018111536"/>
                    </c:manualLayout>
                  </c15:layout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B8BA-48B4-BF12-2C4395CBB292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微软雅黑" panose="020B0503020204020204" pitchFamily="34" charset="-122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已完成</c:v>
                </c:pt>
                <c:pt idx="1">
                  <c:v>未完成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0.8</c:v>
                </c:pt>
                <c:pt idx="1">
                  <c:v>0.19999999999999996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8BA-48B4-BF12-2C4395CBB29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80BFD8-3EFB-4662-A6C5-0617795C5F14}" type="datetimeFigureOut">
              <a:rPr lang="zh-CN" altLang="en-US" smtClean="0"/>
              <a:t>2019/9/25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5E4D13-0F77-4153-B279-5BD9F682CD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747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E4D13-0F77-4153-B279-5BD9F682CDE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3385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E4D13-0F77-4153-B279-5BD9F682CDE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49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E4D13-0F77-4153-B279-5BD9F682CDE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60253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E4D13-0F77-4153-B279-5BD9F682CDE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3836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E4D13-0F77-4153-B279-5BD9F682CDE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4761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E4D13-0F77-4153-B279-5BD9F682CDE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6982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E4D13-0F77-4153-B279-5BD9F682CDE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5464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E4D13-0F77-4153-B279-5BD9F682CDE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6580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E4D13-0F77-4153-B279-5BD9F682CDE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7347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E4D13-0F77-4153-B279-5BD9F682CDE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7295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E4D13-0F77-4153-B279-5BD9F682CDE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3230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E4D13-0F77-4153-B279-5BD9F682CDE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6431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E4D13-0F77-4153-B279-5BD9F682CDE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3370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E4D13-0F77-4153-B279-5BD9F682CDE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8632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E4D13-0F77-4153-B279-5BD9F682CDE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774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E4D13-0F77-4153-B279-5BD9F682CDE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7162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E4D13-0F77-4153-B279-5BD9F682CDE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2587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E4D13-0F77-4153-B279-5BD9F682CDE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14495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E4D13-0F77-4153-B279-5BD9F682CDE0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08942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E4D13-0F77-4153-B279-5BD9F682CDE0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20529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E4D13-0F77-4153-B279-5BD9F682CDE0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16619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0524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E4D13-0F77-4153-B279-5BD9F682CDE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9709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E4D13-0F77-4153-B279-5BD9F682CDE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6880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E4D13-0F77-4153-B279-5BD9F682CDE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2276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E4D13-0F77-4153-B279-5BD9F682CDE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9521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E4D13-0F77-4153-B279-5BD9F682CDE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9104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E4D13-0F77-4153-B279-5BD9F682CDE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161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E4D13-0F77-4153-B279-5BD9F682CDE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7776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63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675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r"/>
      </p:transition>
    </mc:Choice>
    <mc:Fallback xmlns="">
      <p:transition spd="slow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CDA3ED-71EA-4841-8BBD-ABD29DF9F449}" type="datetimeFigureOut">
              <a:rPr lang="zh-CN" altLang="en-US" smtClean="0"/>
              <a:t>2019/9/25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66BBAD-8FB9-49DF-AAE2-11A181007D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007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r"/>
      </p:transition>
    </mc:Choice>
    <mc:Fallback xmlns="">
      <p:transition spd="slow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7272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3530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8445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2792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363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0694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6817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5698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055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63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280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r"/>
      </p:transition>
    </mc:Choice>
    <mc:Fallback xmlns="">
      <p:transition spd="slow" advTm="3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0152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4273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63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 hasCustomPrompt="1"/>
          </p:nvPr>
        </p:nvSpPr>
        <p:spPr>
          <a:xfrm>
            <a:off x="2082858" y="3925381"/>
            <a:ext cx="1800000" cy="424732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二级目录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1" hasCustomPrompt="1"/>
          </p:nvPr>
        </p:nvSpPr>
        <p:spPr>
          <a:xfrm>
            <a:off x="4118368" y="3925381"/>
            <a:ext cx="1800000" cy="424732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二级目录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2" hasCustomPrompt="1"/>
          </p:nvPr>
        </p:nvSpPr>
        <p:spPr>
          <a:xfrm>
            <a:off x="6153878" y="3925381"/>
            <a:ext cx="1800000" cy="424732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二级目录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3" hasCustomPrompt="1"/>
          </p:nvPr>
        </p:nvSpPr>
        <p:spPr>
          <a:xfrm>
            <a:off x="8189388" y="3925381"/>
            <a:ext cx="1800000" cy="424732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二级目录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4" hasCustomPrompt="1"/>
          </p:nvPr>
        </p:nvSpPr>
        <p:spPr>
          <a:xfrm>
            <a:off x="4836319" y="2268924"/>
            <a:ext cx="2519362" cy="535531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ctr"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一级标题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5" hasCustomPrompt="1"/>
          </p:nvPr>
        </p:nvSpPr>
        <p:spPr>
          <a:xfrm>
            <a:off x="4826000" y="2804455"/>
            <a:ext cx="2540000" cy="313932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CN" dirty="0"/>
              <a:t>YIJIBIAOTI</a:t>
            </a:r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3864510" y="3387528"/>
            <a:ext cx="4462980" cy="0"/>
          </a:xfrm>
          <a:prstGeom prst="line">
            <a:avLst/>
          </a:prstGeom>
          <a:ln>
            <a:gradFill>
              <a:gsLst>
                <a:gs pos="0">
                  <a:schemeClr val="tx1">
                    <a:lumMod val="50000"/>
                    <a:lumOff val="50000"/>
                    <a:alpha val="0"/>
                  </a:schemeClr>
                </a:gs>
                <a:gs pos="50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5"/>
          <p:cNvSpPr/>
          <p:nvPr userDrawn="1"/>
        </p:nvSpPr>
        <p:spPr>
          <a:xfrm>
            <a:off x="5838190" y="4756489"/>
            <a:ext cx="45720" cy="45720"/>
          </a:xfrm>
          <a:prstGeom prst="ellipse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63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6"/>
          <p:cNvSpPr/>
          <p:nvPr userDrawn="1"/>
        </p:nvSpPr>
        <p:spPr>
          <a:xfrm>
            <a:off x="5955665" y="4756489"/>
            <a:ext cx="45720" cy="45720"/>
          </a:xfrm>
          <a:prstGeom prst="ellipse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63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Oval 7"/>
          <p:cNvSpPr/>
          <p:nvPr userDrawn="1"/>
        </p:nvSpPr>
        <p:spPr>
          <a:xfrm>
            <a:off x="6073140" y="4756489"/>
            <a:ext cx="45720" cy="45720"/>
          </a:xfrm>
          <a:prstGeom prst="ellipse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63"/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Oval 8"/>
          <p:cNvSpPr/>
          <p:nvPr userDrawn="1"/>
        </p:nvSpPr>
        <p:spPr>
          <a:xfrm>
            <a:off x="6190615" y="4756489"/>
            <a:ext cx="45720" cy="45720"/>
          </a:xfrm>
          <a:prstGeom prst="ellipse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63"/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Oval 9"/>
          <p:cNvSpPr/>
          <p:nvPr userDrawn="1"/>
        </p:nvSpPr>
        <p:spPr>
          <a:xfrm>
            <a:off x="6308090" y="4756489"/>
            <a:ext cx="45720" cy="45720"/>
          </a:xfrm>
          <a:prstGeom prst="ellipse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63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507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9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9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9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9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animBg="1"/>
      <p:bldP spid="14" grpId="0" animBg="1"/>
      <p:bldP spid="16" grpId="0" animBg="1"/>
      <p:bldP spid="18" grpId="0" animBg="1"/>
      <p:bldP spid="20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413761" y="208722"/>
            <a:ext cx="5364480" cy="523220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algn="ctr">
              <a:lnSpc>
                <a:spcPct val="100000"/>
              </a:lnSpc>
              <a:defRPr sz="280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标题样式</a:t>
            </a: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5838190" y="746010"/>
            <a:ext cx="515620" cy="45720"/>
            <a:chOff x="5838190" y="4756489"/>
            <a:chExt cx="515620" cy="45720"/>
          </a:xfrm>
        </p:grpSpPr>
        <p:sp>
          <p:nvSpPr>
            <p:cNvPr id="3" name="Oval 5"/>
            <p:cNvSpPr/>
            <p:nvPr userDrawn="1"/>
          </p:nvSpPr>
          <p:spPr>
            <a:xfrm>
              <a:off x="5838190" y="4756489"/>
              <a:ext cx="45720" cy="45720"/>
            </a:xfrm>
            <a:prstGeom prst="ellipse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63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4" name="Oval 6"/>
            <p:cNvSpPr/>
            <p:nvPr userDrawn="1"/>
          </p:nvSpPr>
          <p:spPr>
            <a:xfrm>
              <a:off x="5955665" y="4756489"/>
              <a:ext cx="45720" cy="45720"/>
            </a:xfrm>
            <a:prstGeom prst="ellipse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63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" name="Oval 7"/>
            <p:cNvSpPr/>
            <p:nvPr userDrawn="1"/>
          </p:nvSpPr>
          <p:spPr>
            <a:xfrm>
              <a:off x="6073140" y="4756489"/>
              <a:ext cx="45720" cy="45720"/>
            </a:xfrm>
            <a:prstGeom prst="ellipse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63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" name="Oval 8"/>
            <p:cNvSpPr/>
            <p:nvPr userDrawn="1"/>
          </p:nvSpPr>
          <p:spPr>
            <a:xfrm>
              <a:off x="6190615" y="4756489"/>
              <a:ext cx="45720" cy="45720"/>
            </a:xfrm>
            <a:prstGeom prst="ellipse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63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" name="Oval 9"/>
            <p:cNvSpPr/>
            <p:nvPr userDrawn="1"/>
          </p:nvSpPr>
          <p:spPr>
            <a:xfrm>
              <a:off x="6308090" y="4756489"/>
              <a:ext cx="45720" cy="45720"/>
            </a:xfrm>
            <a:prstGeom prst="ellipse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63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矩形 11"/>
          <p:cNvSpPr/>
          <p:nvPr userDrawn="1"/>
        </p:nvSpPr>
        <p:spPr>
          <a:xfrm>
            <a:off x="3817033" y="0"/>
            <a:ext cx="4557933" cy="1125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161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r"/>
      </p:transition>
    </mc:Choice>
    <mc:Fallback xmlns="">
      <p:transition spd="slow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CDA3ED-71EA-4841-8BBD-ABD29DF9F449}" type="datetimeFigureOut">
              <a:rPr lang="zh-CN" altLang="en-US" smtClean="0"/>
              <a:t>2019/9/25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66BBAD-8FB9-49DF-AAE2-11A181007D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877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r"/>
      </p:transition>
    </mc:Choice>
    <mc:Fallback xmlns="">
      <p:transition spd="slow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63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601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r"/>
      </p:transition>
    </mc:Choice>
    <mc:Fallback xmlns="">
      <p:transition spd="slow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CDA3ED-71EA-4841-8BBD-ABD29DF9F449}" type="datetimeFigureOut">
              <a:rPr lang="zh-CN" altLang="en-US" smtClean="0"/>
              <a:t>2019/9/25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66BBAD-8FB9-49DF-AAE2-11A181007D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13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r"/>
      </p:transition>
    </mc:Choice>
    <mc:Fallback xmlns="">
      <p:transition spd="slow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CDA3ED-71EA-4841-8BBD-ABD29DF9F449}" type="datetimeFigureOut">
              <a:rPr lang="zh-CN" altLang="en-US" smtClean="0"/>
              <a:t>2019/9/25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66BBAD-8FB9-49DF-AAE2-11A181007D8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9319832" y="6401047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schemeClr val="accent2">
                    <a:lumMod val="25000"/>
                  </a:schemeClr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chemeClr val="accent2">
                    <a:lumMod val="25000"/>
                  </a:schemeClr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schemeClr val="accent2">
                    <a:lumMod val="25000"/>
                  </a:schemeClr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schemeClr val="accent2">
                    <a:lumMod val="25000"/>
                  </a:schemeClr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schemeClr val="accent2">
                    <a:lumMod val="25000"/>
                  </a:schemeClr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chemeClr val="accent2">
                    <a:lumMod val="25000"/>
                  </a:schemeClr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schemeClr val="accent2">
                    <a:lumMod val="25000"/>
                  </a:schemeClr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schemeClr val="accent2">
                    <a:lumMod val="25000"/>
                  </a:schemeClr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schemeClr val="accent2">
                    <a:lumMod val="25000"/>
                  </a:schemeClr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chemeClr val="accent2">
                    <a:lumMod val="25000"/>
                  </a:schemeClr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schemeClr val="accent2">
                    <a:lumMod val="25000"/>
                  </a:schemeClr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schemeClr val="accent2">
                    <a:lumMod val="25000"/>
                  </a:schemeClr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schemeClr val="accent2">
                    <a:lumMod val="25000"/>
                  </a:schemeClr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schemeClr val="accent2">
                    <a:lumMod val="25000"/>
                  </a:schemeClr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chemeClr val="accent2">
                    <a:lumMod val="25000"/>
                  </a:schemeClr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schemeClr val="accent2">
                    <a:lumMod val="25000"/>
                  </a:schemeClr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schemeClr val="accent2">
                    <a:lumMod val="25000"/>
                  </a:schemeClr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schemeClr val="accent2">
                    <a:lumMod val="25000"/>
                  </a:schemeClr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schemeClr val="accent2">
                    <a:lumMod val="25000"/>
                  </a:schemeClr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schemeClr val="accent2">
                    <a:lumMod val="25000"/>
                  </a:schemeClr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chemeClr val="accent2">
                    <a:lumMod val="25000"/>
                  </a:schemeClr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schemeClr val="accent2">
                    <a:lumMod val="25000"/>
                  </a:schemeClr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schemeClr val="accent2">
                    <a:lumMod val="25000"/>
                  </a:schemeClr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schemeClr val="accent2">
                    <a:lumMod val="25000"/>
                  </a:schemeClr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schemeClr val="accent2">
                    <a:lumMod val="25000"/>
                  </a:schemeClr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schemeClr val="accent2">
                    <a:lumMod val="25000"/>
                  </a:schemeClr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schemeClr val="accent2">
                    <a:lumMod val="25000"/>
                  </a:schemeClr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schemeClr val="accent2">
                    <a:lumMod val="25000"/>
                  </a:schemeClr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schemeClr val="accent2">
                    <a:lumMod val="25000"/>
                  </a:schemeClr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schemeClr val="accent2">
                    <a:lumMod val="25000"/>
                  </a:schemeClr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schemeClr val="accent2">
                    <a:lumMod val="25000"/>
                  </a:schemeClr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schemeClr val="accent2">
                    <a:lumMod val="25000"/>
                  </a:schemeClr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schemeClr val="accent2">
                    <a:lumMod val="25000"/>
                  </a:schemeClr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schemeClr val="accent2">
                    <a:lumMod val="25000"/>
                  </a:schemeClr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schemeClr val="accent2">
                    <a:lumMod val="25000"/>
                  </a:schemeClr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schemeClr val="accent2">
                    <a:lumMod val="25000"/>
                  </a:schemeClr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schemeClr val="accent2">
                    <a:lumMod val="25000"/>
                  </a:schemeClr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schemeClr val="accent2">
                    <a:lumMod val="25000"/>
                  </a:schemeClr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schemeClr val="accent2">
                    <a:lumMod val="25000"/>
                  </a:schemeClr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schemeClr val="accent2">
                    <a:lumMod val="25000"/>
                  </a:schemeClr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schemeClr val="accent2">
                  <a:lumMod val="25000"/>
                </a:schemeClr>
              </a:solidFill>
              <a:latin typeface="Calibri"/>
              <a:ea typeface="宋体"/>
            </a:endParaRPr>
          </a:p>
          <a:p>
            <a:r>
              <a:rPr lang="zh-CN" altLang="en-US" sz="100" dirty="0" smtClean="0">
                <a:solidFill>
                  <a:schemeClr val="accent2">
                    <a:lumMod val="25000"/>
                  </a:schemeClr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schemeClr val="accent2">
                    <a:lumMod val="25000"/>
                  </a:schemeClr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schemeClr val="accent2">
                  <a:lumMod val="25000"/>
                </a:schemeClr>
              </a:solidFill>
              <a:latin typeface="Calibri"/>
              <a:ea typeface="宋体"/>
            </a:endParaRPr>
          </a:p>
          <a:p>
            <a:r>
              <a:rPr lang="en-US" altLang="zh-CN" sz="100" dirty="0">
                <a:solidFill>
                  <a:schemeClr val="accent2">
                    <a:lumMod val="25000"/>
                  </a:schemeClr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schemeClr val="accent2">
                  <a:lumMod val="25000"/>
                </a:scheme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33146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r"/>
      </p:transition>
    </mc:Choice>
    <mc:Fallback xmlns="">
      <p:transition spd="slow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CDA3ED-71EA-4841-8BBD-ABD29DF9F449}" type="datetimeFigureOut">
              <a:rPr lang="zh-CN" altLang="en-US" smtClean="0"/>
              <a:t>2019/9/25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66BBAD-8FB9-49DF-AAE2-11A181007D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548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r"/>
      </p:transition>
    </mc:Choice>
    <mc:Fallback xmlns=""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6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3459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1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r"/>
      </p:transition>
    </mc:Choice>
    <mc:Fallback xmlns="">
      <p:transition spd="slow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317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004457" y="2748023"/>
            <a:ext cx="61830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企业公司简</a:t>
            </a:r>
            <a:r>
              <a:rPr lang="zh-CN" altLang="en-US" sz="6000" dirty="0" smtClean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介</a:t>
            </a:r>
            <a:r>
              <a:rPr lang="en-US" altLang="zh-CN" sz="6000" dirty="0" smtClean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PPT</a:t>
            </a:r>
            <a:endParaRPr lang="zh-CN" altLang="en-US" sz="6000" dirty="0">
              <a:solidFill>
                <a:schemeClr val="accent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2598057" y="3763686"/>
            <a:ext cx="6995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+mn-ea"/>
                <a:cs typeface="+mn-ea"/>
                <a:sym typeface="+mn-lt"/>
              </a:rPr>
              <a:t>COMPANY INTRODUCTION / ENTERPRISE PROFILE</a:t>
            </a:r>
            <a:endParaRPr lang="zh-CN" altLang="en-US" dirty="0">
              <a:latin typeface="+mn-ea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67367" y="1850052"/>
            <a:ext cx="3257266" cy="561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latin typeface="+mn-ea"/>
                <a:cs typeface="+mn-ea"/>
                <a:sym typeface="+mn-lt"/>
              </a:rPr>
              <a:t>PLACED LOGO</a:t>
            </a:r>
          </a:p>
          <a:p>
            <a:pPr algn="ctr"/>
            <a:r>
              <a:rPr lang="en-US" altLang="zh-CN" sz="1050" dirty="0">
                <a:latin typeface="+mn-ea"/>
                <a:cs typeface="+mn-ea"/>
                <a:sym typeface="+mn-lt"/>
              </a:rPr>
              <a:t>YOUR COMPANY NAME HERE</a:t>
            </a:r>
            <a:endParaRPr lang="zh-CN" altLang="en-US" sz="1050" dirty="0">
              <a:latin typeface="+mn-ea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98057" y="4097475"/>
            <a:ext cx="6995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  <a:cs typeface="+mn-ea"/>
                <a:sym typeface="+mn-lt"/>
              </a:rPr>
              <a:t>汇报人</a:t>
            </a:r>
            <a:r>
              <a:rPr lang="zh-CN" altLang="en-US" dirty="0" smtClean="0">
                <a:latin typeface="+mn-ea"/>
                <a:cs typeface="+mn-ea"/>
                <a:sym typeface="+mn-lt"/>
              </a:rPr>
              <a:t>：</a:t>
            </a:r>
            <a:r>
              <a:rPr lang="zh-CN" altLang="en-US" dirty="0">
                <a:latin typeface="+mn-ea"/>
                <a:cs typeface="+mn-ea"/>
                <a:sym typeface="+mn-lt"/>
              </a:rPr>
              <a:t>优</a:t>
            </a:r>
            <a:r>
              <a:rPr lang="zh-CN" altLang="en-US" dirty="0" smtClean="0">
                <a:latin typeface="+mn-ea"/>
                <a:cs typeface="+mn-ea"/>
                <a:sym typeface="+mn-lt"/>
              </a:rPr>
              <a:t>品</a:t>
            </a:r>
            <a:r>
              <a:rPr lang="en-US" altLang="zh-CN" dirty="0" smtClean="0">
                <a:latin typeface="+mn-ea"/>
                <a:cs typeface="+mn-ea"/>
                <a:sym typeface="+mn-lt"/>
              </a:rPr>
              <a:t>PPT</a:t>
            </a:r>
            <a:r>
              <a:rPr lang="zh-CN" altLang="en-US" dirty="0" smtClean="0">
                <a:latin typeface="+mn-ea"/>
                <a:cs typeface="+mn-ea"/>
                <a:sym typeface="+mn-lt"/>
              </a:rPr>
              <a:t>    </a:t>
            </a:r>
            <a:r>
              <a:rPr lang="zh-CN" altLang="en-US" dirty="0">
                <a:latin typeface="+mn-ea"/>
                <a:cs typeface="+mn-ea"/>
                <a:sym typeface="+mn-lt"/>
              </a:rPr>
              <a:t>汇报时间</a:t>
            </a:r>
            <a:r>
              <a:rPr lang="zh-CN" altLang="en-US" dirty="0" smtClean="0">
                <a:latin typeface="+mn-ea"/>
                <a:cs typeface="+mn-ea"/>
                <a:sym typeface="+mn-lt"/>
              </a:rPr>
              <a:t>：</a:t>
            </a:r>
            <a:r>
              <a:rPr lang="en-US" altLang="zh-CN" dirty="0" smtClean="0">
                <a:latin typeface="+mn-ea"/>
                <a:cs typeface="+mn-ea"/>
                <a:sym typeface="+mn-lt"/>
              </a:rPr>
              <a:t>20XX</a:t>
            </a:r>
            <a:r>
              <a:rPr lang="zh-CN" altLang="en-US" dirty="0">
                <a:latin typeface="+mn-ea"/>
                <a:cs typeface="+mn-ea"/>
                <a:sym typeface="+mn-lt"/>
              </a:rPr>
              <a:t>年</a:t>
            </a:r>
            <a:r>
              <a:rPr lang="en-US" altLang="zh-CN" dirty="0">
                <a:latin typeface="+mn-ea"/>
                <a:cs typeface="+mn-ea"/>
                <a:sym typeface="+mn-lt"/>
              </a:rPr>
              <a:t>XX</a:t>
            </a:r>
            <a:r>
              <a:rPr lang="zh-CN" altLang="en-US" dirty="0">
                <a:latin typeface="+mn-ea"/>
                <a:cs typeface="+mn-ea"/>
                <a:sym typeface="+mn-lt"/>
              </a:rPr>
              <a:t>月</a:t>
            </a:r>
          </a:p>
        </p:txBody>
      </p:sp>
      <p:sp>
        <p:nvSpPr>
          <p:cNvPr id="22" name="Oval 5"/>
          <p:cNvSpPr/>
          <p:nvPr/>
        </p:nvSpPr>
        <p:spPr>
          <a:xfrm>
            <a:off x="5838190" y="4756489"/>
            <a:ext cx="45720" cy="45720"/>
          </a:xfrm>
          <a:prstGeom prst="ellipse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63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Oval 6"/>
          <p:cNvSpPr/>
          <p:nvPr/>
        </p:nvSpPr>
        <p:spPr>
          <a:xfrm>
            <a:off x="5955665" y="4756489"/>
            <a:ext cx="45720" cy="45720"/>
          </a:xfrm>
          <a:prstGeom prst="ellipse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63"/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Oval 7"/>
          <p:cNvSpPr/>
          <p:nvPr/>
        </p:nvSpPr>
        <p:spPr>
          <a:xfrm>
            <a:off x="6073140" y="4756489"/>
            <a:ext cx="45720" cy="45720"/>
          </a:xfrm>
          <a:prstGeom prst="ellipse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63"/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Oval 8"/>
          <p:cNvSpPr/>
          <p:nvPr/>
        </p:nvSpPr>
        <p:spPr>
          <a:xfrm>
            <a:off x="6190615" y="4756489"/>
            <a:ext cx="45720" cy="45720"/>
          </a:xfrm>
          <a:prstGeom prst="ellipse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63"/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Oval 9"/>
          <p:cNvSpPr/>
          <p:nvPr/>
        </p:nvSpPr>
        <p:spPr>
          <a:xfrm>
            <a:off x="6308090" y="4756489"/>
            <a:ext cx="45720" cy="45720"/>
          </a:xfrm>
          <a:prstGeom prst="ellipse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63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908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8" grpId="0"/>
      <p:bldP spid="6" grpId="0"/>
      <p:bldP spid="11" grpId="0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企业使命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949" y="2608288"/>
            <a:ext cx="2178441" cy="163383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5865" y="2608288"/>
            <a:ext cx="2178441" cy="163383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6781" y="2608288"/>
            <a:ext cx="2178441" cy="163383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7696" y="2608288"/>
            <a:ext cx="2178441" cy="163383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8611" y="2608288"/>
            <a:ext cx="2178441" cy="1633831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324949" y="4437089"/>
            <a:ext cx="217844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665865" y="4437089"/>
            <a:ext cx="217844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006781" y="4437089"/>
            <a:ext cx="217844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347696" y="4437089"/>
            <a:ext cx="217844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9688611" y="4437089"/>
            <a:ext cx="217844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324949" y="4632060"/>
            <a:ext cx="2178441" cy="40011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在此输入小标题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324949" y="5032170"/>
            <a:ext cx="2178441" cy="1200329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点击此处输入与此小标题或图形相关的文字描述内容或数据分析</a:t>
            </a:r>
          </a:p>
        </p:txBody>
      </p:sp>
      <p:sp>
        <p:nvSpPr>
          <p:cNvPr id="15" name="矩形 14"/>
          <p:cNvSpPr/>
          <p:nvPr/>
        </p:nvSpPr>
        <p:spPr>
          <a:xfrm>
            <a:off x="2665865" y="4632060"/>
            <a:ext cx="2178441" cy="40011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在此输入小标题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2665865" y="5032170"/>
            <a:ext cx="2178441" cy="1200329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点击此处输入与此小标题或图形相关的文字描述内容或数据分析</a:t>
            </a:r>
          </a:p>
        </p:txBody>
      </p:sp>
      <p:sp>
        <p:nvSpPr>
          <p:cNvPr id="17" name="矩形 16"/>
          <p:cNvSpPr/>
          <p:nvPr/>
        </p:nvSpPr>
        <p:spPr>
          <a:xfrm>
            <a:off x="5006781" y="4632060"/>
            <a:ext cx="2178441" cy="40011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在此输入小标题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5006781" y="5032170"/>
            <a:ext cx="2178441" cy="1200329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点击此处输入与此小标题或图形相关的文字描述内容或数据分析</a:t>
            </a:r>
          </a:p>
        </p:txBody>
      </p:sp>
      <p:sp>
        <p:nvSpPr>
          <p:cNvPr id="19" name="矩形 18"/>
          <p:cNvSpPr/>
          <p:nvPr/>
        </p:nvSpPr>
        <p:spPr>
          <a:xfrm>
            <a:off x="7347696" y="4632060"/>
            <a:ext cx="2178441" cy="40011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在此输入小标题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7347696" y="5032170"/>
            <a:ext cx="2178441" cy="1200329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点击此处输入与此小标题或图形相关的文字描述内容或数据分析</a:t>
            </a:r>
          </a:p>
        </p:txBody>
      </p:sp>
      <p:sp>
        <p:nvSpPr>
          <p:cNvPr id="21" name="矩形 20"/>
          <p:cNvSpPr/>
          <p:nvPr/>
        </p:nvSpPr>
        <p:spPr>
          <a:xfrm>
            <a:off x="9688611" y="4632060"/>
            <a:ext cx="2178441" cy="40011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在此输入小标题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9688611" y="5032170"/>
            <a:ext cx="2178441" cy="1200329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点击此处输入与此小标题或图形相关的文字描述内容或数据分析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24949" y="1177126"/>
            <a:ext cx="115421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在此输入小标题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24949" y="1600706"/>
            <a:ext cx="115421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点击此处输入与此小标题或者与此图形相关的内容介绍、数据统计、事件分析、总结概述等文字描述内容。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24949" y="2218544"/>
            <a:ext cx="1154210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933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69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19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19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69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95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95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95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405"/>
                            </p:stCondLst>
                            <p:childTnLst>
                              <p:par>
                                <p:cTn id="8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405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905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810"/>
                            </p:stCondLst>
                            <p:childTnLst>
                              <p:par>
                                <p:cTn id="10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81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3310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经营方针</a:t>
            </a:r>
          </a:p>
        </p:txBody>
      </p:sp>
      <p:sp>
        <p:nvSpPr>
          <p:cNvPr id="15" name="矩形 14"/>
          <p:cNvSpPr/>
          <p:nvPr/>
        </p:nvSpPr>
        <p:spPr>
          <a:xfrm>
            <a:off x="464025" y="3661278"/>
            <a:ext cx="144000" cy="126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36025" y="3661278"/>
            <a:ext cx="2520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330054" y="3156311"/>
            <a:ext cx="144000" cy="12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402054" y="3156311"/>
            <a:ext cx="2520000" cy="14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183511" y="2545278"/>
            <a:ext cx="144000" cy="126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255511" y="2545278"/>
            <a:ext cx="2520000" cy="144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直角三角形 20"/>
          <p:cNvSpPr/>
          <p:nvPr/>
        </p:nvSpPr>
        <p:spPr>
          <a:xfrm rot="16200000">
            <a:off x="2722191" y="3143361"/>
            <a:ext cx="313899" cy="313899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" name="直角三角形 21"/>
          <p:cNvSpPr/>
          <p:nvPr/>
        </p:nvSpPr>
        <p:spPr>
          <a:xfrm rot="16200000">
            <a:off x="5581934" y="2532328"/>
            <a:ext cx="313899" cy="313899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83088" y="3945631"/>
            <a:ext cx="2148986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输入小标题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spcAft>
                <a:spcPts val="600"/>
              </a:spcAft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点击此处输入相关的文字描述内容。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554005" y="3387631"/>
            <a:ext cx="2148986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输入小标题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spcAft>
                <a:spcPts val="600"/>
              </a:spcAft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点击此处输入相关的文字描述内容。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402574" y="2810664"/>
            <a:ext cx="2148986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输入小标题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spcAft>
                <a:spcPts val="600"/>
              </a:spcAft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点击此处输入相关的文字描述内容。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66414" y="5745727"/>
            <a:ext cx="11234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点击此处输入与此小标题或者与此图形相关的内容介绍、数据统计、事件分析、总结概述等文字描述内容。</a:t>
            </a:r>
          </a:p>
        </p:txBody>
      </p:sp>
      <p:sp>
        <p:nvSpPr>
          <p:cNvPr id="27" name="矩形 26"/>
          <p:cNvSpPr/>
          <p:nvPr/>
        </p:nvSpPr>
        <p:spPr>
          <a:xfrm>
            <a:off x="484529" y="5791173"/>
            <a:ext cx="95534" cy="25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056309" y="1969344"/>
            <a:ext cx="144000" cy="126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128309" y="1969344"/>
            <a:ext cx="2520000" cy="144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" name="直角三角形 29"/>
          <p:cNvSpPr/>
          <p:nvPr/>
        </p:nvSpPr>
        <p:spPr>
          <a:xfrm rot="16200000">
            <a:off x="8454732" y="1956394"/>
            <a:ext cx="313899" cy="313899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275372" y="2234730"/>
            <a:ext cx="2148986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输入小标题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spcAft>
                <a:spcPts val="600"/>
              </a:spcAft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点击此处输入相关的文字描述内容。</a:t>
            </a:r>
          </a:p>
        </p:txBody>
      </p:sp>
    </p:spTree>
    <p:extLst>
      <p:ext uri="{BB962C8B-B14F-4D97-AF65-F5344CB8AC3E}">
        <p14:creationId xmlns:p14="http://schemas.microsoft.com/office/powerpoint/2010/main" val="1798681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 animBg="1"/>
      <p:bldP spid="28" grpId="0" animBg="1"/>
      <p:bldP spid="29" grpId="0" animBg="1"/>
      <p:bldP spid="30" grpId="0" animBg="1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经营理念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9010" y="2762410"/>
            <a:ext cx="5423043" cy="3050462"/>
          </a:xfrm>
          <a:custGeom>
            <a:avLst/>
            <a:gdLst>
              <a:gd name="connsiteX0" fmla="*/ 2372123 w 5423043"/>
              <a:gd name="connsiteY0" fmla="*/ 1168524 h 3050462"/>
              <a:gd name="connsiteX1" fmla="*/ 3050921 w 5423043"/>
              <a:gd name="connsiteY1" fmla="*/ 1168524 h 3050462"/>
              <a:gd name="connsiteX2" fmla="*/ 3220625 w 5423043"/>
              <a:gd name="connsiteY2" fmla="*/ 1338228 h 3050462"/>
              <a:gd name="connsiteX3" fmla="*/ 3220625 w 5423043"/>
              <a:gd name="connsiteY3" fmla="*/ 2708554 h 3050462"/>
              <a:gd name="connsiteX4" fmla="*/ 3050921 w 5423043"/>
              <a:gd name="connsiteY4" fmla="*/ 2878258 h 3050462"/>
              <a:gd name="connsiteX5" fmla="*/ 2372123 w 5423043"/>
              <a:gd name="connsiteY5" fmla="*/ 2878258 h 3050462"/>
              <a:gd name="connsiteX6" fmla="*/ 2202419 w 5423043"/>
              <a:gd name="connsiteY6" fmla="*/ 2708554 h 3050462"/>
              <a:gd name="connsiteX7" fmla="*/ 2202419 w 5423043"/>
              <a:gd name="connsiteY7" fmla="*/ 1338228 h 3050462"/>
              <a:gd name="connsiteX8" fmla="*/ 2372123 w 5423043"/>
              <a:gd name="connsiteY8" fmla="*/ 1168524 h 3050462"/>
              <a:gd name="connsiteX9" fmla="*/ 1270914 w 5423043"/>
              <a:gd name="connsiteY9" fmla="*/ 664214 h 3050462"/>
              <a:gd name="connsiteX10" fmla="*/ 1949711 w 5423043"/>
              <a:gd name="connsiteY10" fmla="*/ 664214 h 3050462"/>
              <a:gd name="connsiteX11" fmla="*/ 2119416 w 5423043"/>
              <a:gd name="connsiteY11" fmla="*/ 833918 h 3050462"/>
              <a:gd name="connsiteX12" fmla="*/ 2119416 w 5423043"/>
              <a:gd name="connsiteY12" fmla="*/ 2880758 h 3050462"/>
              <a:gd name="connsiteX13" fmla="*/ 1949711 w 5423043"/>
              <a:gd name="connsiteY13" fmla="*/ 3050462 h 3050462"/>
              <a:gd name="connsiteX14" fmla="*/ 1270914 w 5423043"/>
              <a:gd name="connsiteY14" fmla="*/ 3050462 h 3050462"/>
              <a:gd name="connsiteX15" fmla="*/ 1101210 w 5423043"/>
              <a:gd name="connsiteY15" fmla="*/ 2880758 h 3050462"/>
              <a:gd name="connsiteX16" fmla="*/ 1101210 w 5423043"/>
              <a:gd name="connsiteY16" fmla="*/ 833918 h 3050462"/>
              <a:gd name="connsiteX17" fmla="*/ 1270914 w 5423043"/>
              <a:gd name="connsiteY17" fmla="*/ 664214 h 3050462"/>
              <a:gd name="connsiteX18" fmla="*/ 4574542 w 5423043"/>
              <a:gd name="connsiteY18" fmla="*/ 504312 h 3050462"/>
              <a:gd name="connsiteX19" fmla="*/ 5253339 w 5423043"/>
              <a:gd name="connsiteY19" fmla="*/ 504312 h 3050462"/>
              <a:gd name="connsiteX20" fmla="*/ 5423043 w 5423043"/>
              <a:gd name="connsiteY20" fmla="*/ 674016 h 3050462"/>
              <a:gd name="connsiteX21" fmla="*/ 5423043 w 5423043"/>
              <a:gd name="connsiteY21" fmla="*/ 2880758 h 3050462"/>
              <a:gd name="connsiteX22" fmla="*/ 5253339 w 5423043"/>
              <a:gd name="connsiteY22" fmla="*/ 3050462 h 3050462"/>
              <a:gd name="connsiteX23" fmla="*/ 4574542 w 5423043"/>
              <a:gd name="connsiteY23" fmla="*/ 3050462 h 3050462"/>
              <a:gd name="connsiteX24" fmla="*/ 4404838 w 5423043"/>
              <a:gd name="connsiteY24" fmla="*/ 2880758 h 3050462"/>
              <a:gd name="connsiteX25" fmla="*/ 4404838 w 5423043"/>
              <a:gd name="connsiteY25" fmla="*/ 674016 h 3050462"/>
              <a:gd name="connsiteX26" fmla="*/ 4574542 w 5423043"/>
              <a:gd name="connsiteY26" fmla="*/ 504312 h 3050462"/>
              <a:gd name="connsiteX27" fmla="*/ 3473333 w 5423043"/>
              <a:gd name="connsiteY27" fmla="*/ 0 h 3050462"/>
              <a:gd name="connsiteX28" fmla="*/ 4152130 w 5423043"/>
              <a:gd name="connsiteY28" fmla="*/ 0 h 3050462"/>
              <a:gd name="connsiteX29" fmla="*/ 4321834 w 5423043"/>
              <a:gd name="connsiteY29" fmla="*/ 169704 h 3050462"/>
              <a:gd name="connsiteX30" fmla="*/ 4321834 w 5423043"/>
              <a:gd name="connsiteY30" fmla="*/ 2376446 h 3050462"/>
              <a:gd name="connsiteX31" fmla="*/ 4152130 w 5423043"/>
              <a:gd name="connsiteY31" fmla="*/ 2546151 h 3050462"/>
              <a:gd name="connsiteX32" fmla="*/ 3473333 w 5423043"/>
              <a:gd name="connsiteY32" fmla="*/ 2546151 h 3050462"/>
              <a:gd name="connsiteX33" fmla="*/ 3303629 w 5423043"/>
              <a:gd name="connsiteY33" fmla="*/ 2376446 h 3050462"/>
              <a:gd name="connsiteX34" fmla="*/ 3303629 w 5423043"/>
              <a:gd name="connsiteY34" fmla="*/ 169704 h 3050462"/>
              <a:gd name="connsiteX35" fmla="*/ 3473333 w 5423043"/>
              <a:gd name="connsiteY35" fmla="*/ 0 h 3050462"/>
              <a:gd name="connsiteX36" fmla="*/ 169704 w 5423043"/>
              <a:gd name="connsiteY36" fmla="*/ 0 h 3050462"/>
              <a:gd name="connsiteX37" fmla="*/ 848502 w 5423043"/>
              <a:gd name="connsiteY37" fmla="*/ 0 h 3050462"/>
              <a:gd name="connsiteX38" fmla="*/ 1018206 w 5423043"/>
              <a:gd name="connsiteY38" fmla="*/ 169704 h 3050462"/>
              <a:gd name="connsiteX39" fmla="*/ 1018206 w 5423043"/>
              <a:gd name="connsiteY39" fmla="*/ 2216544 h 3050462"/>
              <a:gd name="connsiteX40" fmla="*/ 848502 w 5423043"/>
              <a:gd name="connsiteY40" fmla="*/ 2386248 h 3050462"/>
              <a:gd name="connsiteX41" fmla="*/ 169704 w 5423043"/>
              <a:gd name="connsiteY41" fmla="*/ 2386248 h 3050462"/>
              <a:gd name="connsiteX42" fmla="*/ 0 w 5423043"/>
              <a:gd name="connsiteY42" fmla="*/ 2216544 h 3050462"/>
              <a:gd name="connsiteX43" fmla="*/ 0 w 5423043"/>
              <a:gd name="connsiteY43" fmla="*/ 169704 h 3050462"/>
              <a:gd name="connsiteX44" fmla="*/ 169704 w 5423043"/>
              <a:gd name="connsiteY44" fmla="*/ 0 h 3050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5423043" h="3050462">
                <a:moveTo>
                  <a:pt x="2372123" y="1168524"/>
                </a:moveTo>
                <a:lnTo>
                  <a:pt x="3050921" y="1168524"/>
                </a:lnTo>
                <a:cubicBezTo>
                  <a:pt x="3144646" y="1168524"/>
                  <a:pt x="3220625" y="1244503"/>
                  <a:pt x="3220625" y="1338228"/>
                </a:cubicBezTo>
                <a:lnTo>
                  <a:pt x="3220625" y="2708554"/>
                </a:lnTo>
                <a:cubicBezTo>
                  <a:pt x="3220625" y="2802279"/>
                  <a:pt x="3144646" y="2878258"/>
                  <a:pt x="3050921" y="2878258"/>
                </a:cubicBezTo>
                <a:lnTo>
                  <a:pt x="2372123" y="2878258"/>
                </a:lnTo>
                <a:cubicBezTo>
                  <a:pt x="2278398" y="2878258"/>
                  <a:pt x="2202419" y="2802279"/>
                  <a:pt x="2202419" y="2708554"/>
                </a:cubicBezTo>
                <a:lnTo>
                  <a:pt x="2202419" y="1338228"/>
                </a:lnTo>
                <a:cubicBezTo>
                  <a:pt x="2202419" y="1244503"/>
                  <a:pt x="2278398" y="1168524"/>
                  <a:pt x="2372123" y="1168524"/>
                </a:cubicBezTo>
                <a:close/>
                <a:moveTo>
                  <a:pt x="1270914" y="664214"/>
                </a:moveTo>
                <a:lnTo>
                  <a:pt x="1949711" y="664214"/>
                </a:lnTo>
                <a:cubicBezTo>
                  <a:pt x="2043436" y="664214"/>
                  <a:pt x="2119416" y="740193"/>
                  <a:pt x="2119416" y="833918"/>
                </a:cubicBezTo>
                <a:lnTo>
                  <a:pt x="2119416" y="2880758"/>
                </a:lnTo>
                <a:cubicBezTo>
                  <a:pt x="2119416" y="2974483"/>
                  <a:pt x="2043436" y="3050462"/>
                  <a:pt x="1949711" y="3050462"/>
                </a:cubicBezTo>
                <a:lnTo>
                  <a:pt x="1270914" y="3050462"/>
                </a:lnTo>
                <a:cubicBezTo>
                  <a:pt x="1177188" y="3050462"/>
                  <a:pt x="1101210" y="2974483"/>
                  <a:pt x="1101210" y="2880758"/>
                </a:cubicBezTo>
                <a:lnTo>
                  <a:pt x="1101210" y="833918"/>
                </a:lnTo>
                <a:cubicBezTo>
                  <a:pt x="1101210" y="740193"/>
                  <a:pt x="1177188" y="664214"/>
                  <a:pt x="1270914" y="664214"/>
                </a:cubicBezTo>
                <a:close/>
                <a:moveTo>
                  <a:pt x="4574542" y="504312"/>
                </a:moveTo>
                <a:lnTo>
                  <a:pt x="5253339" y="504312"/>
                </a:lnTo>
                <a:cubicBezTo>
                  <a:pt x="5347064" y="504312"/>
                  <a:pt x="5423043" y="580291"/>
                  <a:pt x="5423043" y="674016"/>
                </a:cubicBezTo>
                <a:lnTo>
                  <a:pt x="5423043" y="2880758"/>
                </a:lnTo>
                <a:cubicBezTo>
                  <a:pt x="5423043" y="2974483"/>
                  <a:pt x="5347064" y="3050462"/>
                  <a:pt x="5253339" y="3050462"/>
                </a:cubicBezTo>
                <a:lnTo>
                  <a:pt x="4574542" y="3050462"/>
                </a:lnTo>
                <a:cubicBezTo>
                  <a:pt x="4480816" y="3050462"/>
                  <a:pt x="4404838" y="2974483"/>
                  <a:pt x="4404838" y="2880758"/>
                </a:cubicBezTo>
                <a:lnTo>
                  <a:pt x="4404838" y="674016"/>
                </a:lnTo>
                <a:cubicBezTo>
                  <a:pt x="4404838" y="580291"/>
                  <a:pt x="4480816" y="504312"/>
                  <a:pt x="4574542" y="504312"/>
                </a:cubicBezTo>
                <a:close/>
                <a:moveTo>
                  <a:pt x="3473333" y="0"/>
                </a:moveTo>
                <a:lnTo>
                  <a:pt x="4152130" y="0"/>
                </a:lnTo>
                <a:cubicBezTo>
                  <a:pt x="4245855" y="0"/>
                  <a:pt x="4321834" y="75979"/>
                  <a:pt x="4321834" y="169704"/>
                </a:cubicBezTo>
                <a:lnTo>
                  <a:pt x="4321834" y="2376446"/>
                </a:lnTo>
                <a:cubicBezTo>
                  <a:pt x="4321834" y="2470172"/>
                  <a:pt x="4245855" y="2546151"/>
                  <a:pt x="4152130" y="2546151"/>
                </a:cubicBezTo>
                <a:lnTo>
                  <a:pt x="3473333" y="2546151"/>
                </a:lnTo>
                <a:cubicBezTo>
                  <a:pt x="3379608" y="2546151"/>
                  <a:pt x="3303629" y="2470172"/>
                  <a:pt x="3303629" y="2376446"/>
                </a:cubicBezTo>
                <a:lnTo>
                  <a:pt x="3303629" y="169704"/>
                </a:lnTo>
                <a:cubicBezTo>
                  <a:pt x="3303629" y="75979"/>
                  <a:pt x="3379608" y="0"/>
                  <a:pt x="3473333" y="0"/>
                </a:cubicBezTo>
                <a:close/>
                <a:moveTo>
                  <a:pt x="169704" y="0"/>
                </a:moveTo>
                <a:lnTo>
                  <a:pt x="848502" y="0"/>
                </a:lnTo>
                <a:cubicBezTo>
                  <a:pt x="942227" y="0"/>
                  <a:pt x="1018206" y="75979"/>
                  <a:pt x="1018206" y="169704"/>
                </a:cubicBezTo>
                <a:lnTo>
                  <a:pt x="1018206" y="2216544"/>
                </a:lnTo>
                <a:cubicBezTo>
                  <a:pt x="1018206" y="2310269"/>
                  <a:pt x="942227" y="2386248"/>
                  <a:pt x="848502" y="2386248"/>
                </a:cubicBezTo>
                <a:lnTo>
                  <a:pt x="169704" y="2386248"/>
                </a:lnTo>
                <a:cubicBezTo>
                  <a:pt x="75979" y="2386248"/>
                  <a:pt x="0" y="2310269"/>
                  <a:pt x="0" y="2216544"/>
                </a:cubicBezTo>
                <a:lnTo>
                  <a:pt x="0" y="169704"/>
                </a:lnTo>
                <a:cubicBezTo>
                  <a:pt x="0" y="75979"/>
                  <a:pt x="75979" y="0"/>
                  <a:pt x="169704" y="0"/>
                </a:cubicBezTo>
                <a:close/>
              </a:path>
            </a:pathLst>
          </a:custGeom>
        </p:spPr>
      </p:pic>
      <p:sp>
        <p:nvSpPr>
          <p:cNvPr id="4" name="圆角矩形 3"/>
          <p:cNvSpPr/>
          <p:nvPr/>
        </p:nvSpPr>
        <p:spPr>
          <a:xfrm>
            <a:off x="499009" y="2225191"/>
            <a:ext cx="1018206" cy="2386248"/>
          </a:xfrm>
          <a:prstGeom prst="round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600218" y="2889405"/>
            <a:ext cx="1018206" cy="2386248"/>
          </a:xfrm>
          <a:prstGeom prst="round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701428" y="3393715"/>
            <a:ext cx="1018206" cy="1709734"/>
          </a:xfrm>
          <a:prstGeom prst="round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802637" y="2225191"/>
            <a:ext cx="1018206" cy="2546150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903846" y="2729503"/>
            <a:ext cx="1018206" cy="2546150"/>
          </a:xfrm>
          <a:prstGeom prst="round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28568" y="4017216"/>
            <a:ext cx="5021918" cy="1900520"/>
          </a:xfrm>
          <a:prstGeom prst="rect">
            <a:avLst/>
          </a:prstGeom>
          <a:noFill/>
          <a:ln>
            <a:noFill/>
          </a:ln>
        </p:spPr>
        <p:txBody>
          <a:bodyPr wrap="square" lIns="90000" rIns="90000" rtlCol="0" anchor="ctr" anchorCtr="0">
            <a:spAutoFit/>
          </a:bodyPr>
          <a:lstStyle/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点击此处输入与此小标题或图形相关的文字描述内容或数据分析。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点击此处输入与此小标题或者与此图形相关的内容介绍、数据统计、事件分析、总结概述等文字描述内容。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28568" y="3458297"/>
            <a:ext cx="502191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在此输入小标题</a:t>
            </a:r>
            <a:endParaRPr lang="en-US" altLang="zh-CN" sz="2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KSO_Shape"/>
          <p:cNvSpPr>
            <a:spLocks/>
          </p:cNvSpPr>
          <p:nvPr/>
        </p:nvSpPr>
        <p:spPr bwMode="auto">
          <a:xfrm>
            <a:off x="6441428" y="2749381"/>
            <a:ext cx="644957" cy="611634"/>
          </a:xfrm>
          <a:custGeom>
            <a:avLst/>
            <a:gdLst/>
            <a:ahLst/>
            <a:cxnLst/>
            <a:rect l="0" t="0" r="r" b="b"/>
            <a:pathLst>
              <a:path w="1917701" h="1819275">
                <a:moveTo>
                  <a:pt x="711992" y="795933"/>
                </a:moveTo>
                <a:lnTo>
                  <a:pt x="722042" y="796197"/>
                </a:lnTo>
                <a:lnTo>
                  <a:pt x="731828" y="796462"/>
                </a:lnTo>
                <a:lnTo>
                  <a:pt x="742143" y="796991"/>
                </a:lnTo>
                <a:lnTo>
                  <a:pt x="751929" y="797784"/>
                </a:lnTo>
                <a:lnTo>
                  <a:pt x="761979" y="798577"/>
                </a:lnTo>
                <a:lnTo>
                  <a:pt x="771765" y="799635"/>
                </a:lnTo>
                <a:lnTo>
                  <a:pt x="781551" y="800957"/>
                </a:lnTo>
                <a:lnTo>
                  <a:pt x="791337" y="802544"/>
                </a:lnTo>
                <a:lnTo>
                  <a:pt x="800858" y="804130"/>
                </a:lnTo>
                <a:lnTo>
                  <a:pt x="810644" y="805981"/>
                </a:lnTo>
                <a:lnTo>
                  <a:pt x="820166" y="807832"/>
                </a:lnTo>
                <a:lnTo>
                  <a:pt x="829687" y="810212"/>
                </a:lnTo>
                <a:lnTo>
                  <a:pt x="839473" y="812592"/>
                </a:lnTo>
                <a:lnTo>
                  <a:pt x="848994" y="814972"/>
                </a:lnTo>
                <a:lnTo>
                  <a:pt x="858252" y="817616"/>
                </a:lnTo>
                <a:lnTo>
                  <a:pt x="867773" y="820525"/>
                </a:lnTo>
                <a:lnTo>
                  <a:pt x="886551" y="826871"/>
                </a:lnTo>
                <a:lnTo>
                  <a:pt x="905065" y="833746"/>
                </a:lnTo>
                <a:lnTo>
                  <a:pt x="923315" y="841415"/>
                </a:lnTo>
                <a:lnTo>
                  <a:pt x="941300" y="849612"/>
                </a:lnTo>
                <a:lnTo>
                  <a:pt x="959284" y="858603"/>
                </a:lnTo>
                <a:lnTo>
                  <a:pt x="976740" y="868122"/>
                </a:lnTo>
                <a:lnTo>
                  <a:pt x="993932" y="878170"/>
                </a:lnTo>
                <a:lnTo>
                  <a:pt x="1011123" y="889012"/>
                </a:lnTo>
                <a:lnTo>
                  <a:pt x="1003189" y="891392"/>
                </a:lnTo>
                <a:lnTo>
                  <a:pt x="995254" y="893772"/>
                </a:lnTo>
                <a:lnTo>
                  <a:pt x="987055" y="896416"/>
                </a:lnTo>
                <a:lnTo>
                  <a:pt x="979121" y="899325"/>
                </a:lnTo>
                <a:lnTo>
                  <a:pt x="971186" y="902762"/>
                </a:lnTo>
                <a:lnTo>
                  <a:pt x="962987" y="905936"/>
                </a:lnTo>
                <a:lnTo>
                  <a:pt x="955053" y="909638"/>
                </a:lnTo>
                <a:lnTo>
                  <a:pt x="947383" y="913604"/>
                </a:lnTo>
                <a:lnTo>
                  <a:pt x="939448" y="917835"/>
                </a:lnTo>
                <a:lnTo>
                  <a:pt x="932043" y="922066"/>
                </a:lnTo>
                <a:lnTo>
                  <a:pt x="924637" y="926826"/>
                </a:lnTo>
                <a:lnTo>
                  <a:pt x="917231" y="931850"/>
                </a:lnTo>
                <a:lnTo>
                  <a:pt x="910090" y="936874"/>
                </a:lnTo>
                <a:lnTo>
                  <a:pt x="902949" y="942427"/>
                </a:lnTo>
                <a:lnTo>
                  <a:pt x="896073" y="948509"/>
                </a:lnTo>
                <a:lnTo>
                  <a:pt x="889461" y="954326"/>
                </a:lnTo>
                <a:lnTo>
                  <a:pt x="883113" y="960937"/>
                </a:lnTo>
                <a:lnTo>
                  <a:pt x="877030" y="967812"/>
                </a:lnTo>
                <a:lnTo>
                  <a:pt x="871211" y="974952"/>
                </a:lnTo>
                <a:lnTo>
                  <a:pt x="865393" y="982356"/>
                </a:lnTo>
                <a:lnTo>
                  <a:pt x="859838" y="990024"/>
                </a:lnTo>
                <a:lnTo>
                  <a:pt x="854813" y="998486"/>
                </a:lnTo>
                <a:lnTo>
                  <a:pt x="850052" y="1006683"/>
                </a:lnTo>
                <a:lnTo>
                  <a:pt x="845556" y="1015674"/>
                </a:lnTo>
                <a:lnTo>
                  <a:pt x="841324" y="1025193"/>
                </a:lnTo>
                <a:lnTo>
                  <a:pt x="837886" y="1034713"/>
                </a:lnTo>
                <a:lnTo>
                  <a:pt x="834183" y="1044761"/>
                </a:lnTo>
                <a:lnTo>
                  <a:pt x="831274" y="1055074"/>
                </a:lnTo>
                <a:lnTo>
                  <a:pt x="828629" y="1066180"/>
                </a:lnTo>
                <a:lnTo>
                  <a:pt x="826249" y="1077550"/>
                </a:lnTo>
                <a:lnTo>
                  <a:pt x="824398" y="1089185"/>
                </a:lnTo>
                <a:lnTo>
                  <a:pt x="823340" y="1101349"/>
                </a:lnTo>
                <a:lnTo>
                  <a:pt x="822017" y="1115893"/>
                </a:lnTo>
                <a:lnTo>
                  <a:pt x="821488" y="1129907"/>
                </a:lnTo>
                <a:lnTo>
                  <a:pt x="821488" y="1143129"/>
                </a:lnTo>
                <a:lnTo>
                  <a:pt x="821753" y="1156086"/>
                </a:lnTo>
                <a:lnTo>
                  <a:pt x="822546" y="1168514"/>
                </a:lnTo>
                <a:lnTo>
                  <a:pt x="824133" y="1180413"/>
                </a:lnTo>
                <a:lnTo>
                  <a:pt x="825984" y="1192048"/>
                </a:lnTo>
                <a:lnTo>
                  <a:pt x="828100" y="1203154"/>
                </a:lnTo>
                <a:lnTo>
                  <a:pt x="830745" y="1213731"/>
                </a:lnTo>
                <a:lnTo>
                  <a:pt x="833654" y="1224044"/>
                </a:lnTo>
                <a:lnTo>
                  <a:pt x="836828" y="1233828"/>
                </a:lnTo>
                <a:lnTo>
                  <a:pt x="840531" y="1243348"/>
                </a:lnTo>
                <a:lnTo>
                  <a:pt x="844763" y="1252338"/>
                </a:lnTo>
                <a:lnTo>
                  <a:pt x="848994" y="1260800"/>
                </a:lnTo>
                <a:lnTo>
                  <a:pt x="853491" y="1269262"/>
                </a:lnTo>
                <a:lnTo>
                  <a:pt x="858516" y="1276930"/>
                </a:lnTo>
                <a:lnTo>
                  <a:pt x="863806" y="1284334"/>
                </a:lnTo>
                <a:lnTo>
                  <a:pt x="869360" y="1291474"/>
                </a:lnTo>
                <a:lnTo>
                  <a:pt x="874914" y="1298349"/>
                </a:lnTo>
                <a:lnTo>
                  <a:pt x="880997" y="1304960"/>
                </a:lnTo>
                <a:lnTo>
                  <a:pt x="887080" y="1311042"/>
                </a:lnTo>
                <a:lnTo>
                  <a:pt x="893428" y="1316859"/>
                </a:lnTo>
                <a:lnTo>
                  <a:pt x="900040" y="1322412"/>
                </a:lnTo>
                <a:lnTo>
                  <a:pt x="906652" y="1327436"/>
                </a:lnTo>
                <a:lnTo>
                  <a:pt x="913264" y="1332196"/>
                </a:lnTo>
                <a:lnTo>
                  <a:pt x="920405" y="1336956"/>
                </a:lnTo>
                <a:lnTo>
                  <a:pt x="927546" y="1341187"/>
                </a:lnTo>
                <a:lnTo>
                  <a:pt x="934687" y="1345417"/>
                </a:lnTo>
                <a:lnTo>
                  <a:pt x="941828" y="1349119"/>
                </a:lnTo>
                <a:lnTo>
                  <a:pt x="949234" y="1352821"/>
                </a:lnTo>
                <a:lnTo>
                  <a:pt x="956904" y="1355995"/>
                </a:lnTo>
                <a:lnTo>
                  <a:pt x="964310" y="1358903"/>
                </a:lnTo>
                <a:lnTo>
                  <a:pt x="971715" y="1361812"/>
                </a:lnTo>
                <a:lnTo>
                  <a:pt x="979121" y="1364456"/>
                </a:lnTo>
                <a:lnTo>
                  <a:pt x="986526" y="1366836"/>
                </a:lnTo>
                <a:lnTo>
                  <a:pt x="993932" y="1368952"/>
                </a:lnTo>
                <a:lnTo>
                  <a:pt x="1008479" y="1372654"/>
                </a:lnTo>
                <a:lnTo>
                  <a:pt x="1023025" y="1375562"/>
                </a:lnTo>
                <a:lnTo>
                  <a:pt x="1037043" y="1378471"/>
                </a:lnTo>
                <a:lnTo>
                  <a:pt x="1050532" y="1380058"/>
                </a:lnTo>
                <a:lnTo>
                  <a:pt x="1063227" y="1381380"/>
                </a:lnTo>
                <a:lnTo>
                  <a:pt x="1075129" y="1382438"/>
                </a:lnTo>
                <a:lnTo>
                  <a:pt x="1086237" y="1382702"/>
                </a:lnTo>
                <a:lnTo>
                  <a:pt x="1096287" y="1383231"/>
                </a:lnTo>
                <a:lnTo>
                  <a:pt x="1105015" y="1383495"/>
                </a:lnTo>
                <a:lnTo>
                  <a:pt x="1112421" y="1383231"/>
                </a:lnTo>
                <a:lnTo>
                  <a:pt x="1122736" y="1382702"/>
                </a:lnTo>
                <a:lnTo>
                  <a:pt x="1126703" y="1382438"/>
                </a:lnTo>
                <a:lnTo>
                  <a:pt x="1126703" y="1394337"/>
                </a:lnTo>
                <a:lnTo>
                  <a:pt x="1126968" y="1406236"/>
                </a:lnTo>
                <a:lnTo>
                  <a:pt x="1127232" y="1417607"/>
                </a:lnTo>
                <a:lnTo>
                  <a:pt x="1128025" y="1428977"/>
                </a:lnTo>
                <a:lnTo>
                  <a:pt x="1129083" y="1439554"/>
                </a:lnTo>
                <a:lnTo>
                  <a:pt x="1130141" y="1450131"/>
                </a:lnTo>
                <a:lnTo>
                  <a:pt x="1131728" y="1460444"/>
                </a:lnTo>
                <a:lnTo>
                  <a:pt x="1133580" y="1470228"/>
                </a:lnTo>
                <a:lnTo>
                  <a:pt x="1135431" y="1480012"/>
                </a:lnTo>
                <a:lnTo>
                  <a:pt x="1137547" y="1489267"/>
                </a:lnTo>
                <a:lnTo>
                  <a:pt x="1139927" y="1498522"/>
                </a:lnTo>
                <a:lnTo>
                  <a:pt x="1142572" y="1507513"/>
                </a:lnTo>
                <a:lnTo>
                  <a:pt x="1145481" y="1515710"/>
                </a:lnTo>
                <a:lnTo>
                  <a:pt x="1148391" y="1524172"/>
                </a:lnTo>
                <a:lnTo>
                  <a:pt x="1151564" y="1532105"/>
                </a:lnTo>
                <a:lnTo>
                  <a:pt x="1155003" y="1539773"/>
                </a:lnTo>
                <a:lnTo>
                  <a:pt x="1158441" y="1547442"/>
                </a:lnTo>
                <a:lnTo>
                  <a:pt x="1162408" y="1554581"/>
                </a:lnTo>
                <a:lnTo>
                  <a:pt x="1166111" y="1561721"/>
                </a:lnTo>
                <a:lnTo>
                  <a:pt x="1170078" y="1568596"/>
                </a:lnTo>
                <a:lnTo>
                  <a:pt x="1174575" y="1575207"/>
                </a:lnTo>
                <a:lnTo>
                  <a:pt x="1178806" y="1581553"/>
                </a:lnTo>
                <a:lnTo>
                  <a:pt x="1183038" y="1587370"/>
                </a:lnTo>
                <a:lnTo>
                  <a:pt x="1187799" y="1593452"/>
                </a:lnTo>
                <a:lnTo>
                  <a:pt x="1192560" y="1599005"/>
                </a:lnTo>
                <a:lnTo>
                  <a:pt x="1197320" y="1604558"/>
                </a:lnTo>
                <a:lnTo>
                  <a:pt x="1202346" y="1609582"/>
                </a:lnTo>
                <a:lnTo>
                  <a:pt x="1207635" y="1614607"/>
                </a:lnTo>
                <a:lnTo>
                  <a:pt x="1212660" y="1619366"/>
                </a:lnTo>
                <a:lnTo>
                  <a:pt x="1217950" y="1624126"/>
                </a:lnTo>
                <a:lnTo>
                  <a:pt x="1223240" y="1628357"/>
                </a:lnTo>
                <a:lnTo>
                  <a:pt x="1229058" y="1632852"/>
                </a:lnTo>
                <a:lnTo>
                  <a:pt x="1234348" y="1636819"/>
                </a:lnTo>
                <a:lnTo>
                  <a:pt x="1239902" y="1640521"/>
                </a:lnTo>
                <a:lnTo>
                  <a:pt x="1245721" y="1644487"/>
                </a:lnTo>
                <a:lnTo>
                  <a:pt x="1251540" y="1647660"/>
                </a:lnTo>
                <a:lnTo>
                  <a:pt x="1263177" y="1654271"/>
                </a:lnTo>
                <a:lnTo>
                  <a:pt x="1274814" y="1660353"/>
                </a:lnTo>
                <a:lnTo>
                  <a:pt x="1286716" y="1665377"/>
                </a:lnTo>
                <a:lnTo>
                  <a:pt x="1298882" y="1670137"/>
                </a:lnTo>
                <a:lnTo>
                  <a:pt x="1310784" y="1673839"/>
                </a:lnTo>
                <a:lnTo>
                  <a:pt x="1322686" y="1677541"/>
                </a:lnTo>
                <a:lnTo>
                  <a:pt x="1334588" y="1680714"/>
                </a:lnTo>
                <a:lnTo>
                  <a:pt x="1346225" y="1683094"/>
                </a:lnTo>
                <a:lnTo>
                  <a:pt x="1357862" y="1685474"/>
                </a:lnTo>
                <a:lnTo>
                  <a:pt x="1368971" y="1687325"/>
                </a:lnTo>
                <a:lnTo>
                  <a:pt x="1380079" y="1688382"/>
                </a:lnTo>
                <a:lnTo>
                  <a:pt x="1390658" y="1689705"/>
                </a:lnTo>
                <a:lnTo>
                  <a:pt x="1401238" y="1690498"/>
                </a:lnTo>
                <a:lnTo>
                  <a:pt x="1411024" y="1690762"/>
                </a:lnTo>
                <a:lnTo>
                  <a:pt x="1411817" y="1709537"/>
                </a:lnTo>
                <a:lnTo>
                  <a:pt x="1412346" y="1728311"/>
                </a:lnTo>
                <a:lnTo>
                  <a:pt x="1412875" y="1747086"/>
                </a:lnTo>
                <a:lnTo>
                  <a:pt x="1412875" y="1766125"/>
                </a:lnTo>
                <a:lnTo>
                  <a:pt x="1412346" y="1792832"/>
                </a:lnTo>
                <a:lnTo>
                  <a:pt x="1411553" y="1819275"/>
                </a:lnTo>
                <a:lnTo>
                  <a:pt x="793" y="1811078"/>
                </a:lnTo>
                <a:lnTo>
                  <a:pt x="264" y="1784635"/>
                </a:lnTo>
                <a:lnTo>
                  <a:pt x="0" y="1757928"/>
                </a:lnTo>
                <a:lnTo>
                  <a:pt x="529" y="1733071"/>
                </a:lnTo>
                <a:lnTo>
                  <a:pt x="1058" y="1708215"/>
                </a:lnTo>
                <a:lnTo>
                  <a:pt x="2645" y="1683623"/>
                </a:lnTo>
                <a:lnTo>
                  <a:pt x="4232" y="1659031"/>
                </a:lnTo>
                <a:lnTo>
                  <a:pt x="6612" y="1634968"/>
                </a:lnTo>
                <a:lnTo>
                  <a:pt x="8992" y="1610905"/>
                </a:lnTo>
                <a:lnTo>
                  <a:pt x="12166" y="1587106"/>
                </a:lnTo>
                <a:lnTo>
                  <a:pt x="15340" y="1563307"/>
                </a:lnTo>
                <a:lnTo>
                  <a:pt x="19307" y="1539773"/>
                </a:lnTo>
                <a:lnTo>
                  <a:pt x="23804" y="1516503"/>
                </a:lnTo>
                <a:lnTo>
                  <a:pt x="28300" y="1493762"/>
                </a:lnTo>
                <a:lnTo>
                  <a:pt x="33590" y="1470757"/>
                </a:lnTo>
                <a:lnTo>
                  <a:pt x="38879" y="1448280"/>
                </a:lnTo>
                <a:lnTo>
                  <a:pt x="44962" y="1425804"/>
                </a:lnTo>
                <a:lnTo>
                  <a:pt x="51045" y="1403856"/>
                </a:lnTo>
                <a:lnTo>
                  <a:pt x="57658" y="1382173"/>
                </a:lnTo>
                <a:lnTo>
                  <a:pt x="64799" y="1360754"/>
                </a:lnTo>
                <a:lnTo>
                  <a:pt x="72204" y="1339336"/>
                </a:lnTo>
                <a:lnTo>
                  <a:pt x="79874" y="1318710"/>
                </a:lnTo>
                <a:lnTo>
                  <a:pt x="88073" y="1298085"/>
                </a:lnTo>
                <a:lnTo>
                  <a:pt x="96272" y="1277459"/>
                </a:lnTo>
                <a:lnTo>
                  <a:pt x="105265" y="1257627"/>
                </a:lnTo>
                <a:lnTo>
                  <a:pt x="114522" y="1238059"/>
                </a:lnTo>
                <a:lnTo>
                  <a:pt x="123779" y="1218491"/>
                </a:lnTo>
                <a:lnTo>
                  <a:pt x="133565" y="1199452"/>
                </a:lnTo>
                <a:lnTo>
                  <a:pt x="143615" y="1180678"/>
                </a:lnTo>
                <a:lnTo>
                  <a:pt x="153930" y="1162432"/>
                </a:lnTo>
                <a:lnTo>
                  <a:pt x="165038" y="1144451"/>
                </a:lnTo>
                <a:lnTo>
                  <a:pt x="176147" y="1126734"/>
                </a:lnTo>
                <a:lnTo>
                  <a:pt x="187255" y="1109546"/>
                </a:lnTo>
                <a:lnTo>
                  <a:pt x="198892" y="1092623"/>
                </a:lnTo>
                <a:lnTo>
                  <a:pt x="210794" y="1075964"/>
                </a:lnTo>
                <a:lnTo>
                  <a:pt x="222960" y="1059834"/>
                </a:lnTo>
                <a:lnTo>
                  <a:pt x="235391" y="1044232"/>
                </a:lnTo>
                <a:lnTo>
                  <a:pt x="248351" y="1028895"/>
                </a:lnTo>
                <a:lnTo>
                  <a:pt x="261310" y="1013823"/>
                </a:lnTo>
                <a:lnTo>
                  <a:pt x="274799" y="999544"/>
                </a:lnTo>
                <a:lnTo>
                  <a:pt x="288288" y="985529"/>
                </a:lnTo>
                <a:lnTo>
                  <a:pt x="302041" y="971779"/>
                </a:lnTo>
                <a:lnTo>
                  <a:pt x="316059" y="958557"/>
                </a:lnTo>
                <a:lnTo>
                  <a:pt x="330341" y="946129"/>
                </a:lnTo>
                <a:lnTo>
                  <a:pt x="344888" y="933965"/>
                </a:lnTo>
                <a:lnTo>
                  <a:pt x="359963" y="922066"/>
                </a:lnTo>
                <a:lnTo>
                  <a:pt x="374774" y="910695"/>
                </a:lnTo>
                <a:lnTo>
                  <a:pt x="389850" y="899589"/>
                </a:lnTo>
                <a:lnTo>
                  <a:pt x="405454" y="889541"/>
                </a:lnTo>
                <a:lnTo>
                  <a:pt x="420794" y="879757"/>
                </a:lnTo>
                <a:lnTo>
                  <a:pt x="436664" y="870238"/>
                </a:lnTo>
                <a:lnTo>
                  <a:pt x="452533" y="861511"/>
                </a:lnTo>
                <a:lnTo>
                  <a:pt x="468666" y="853314"/>
                </a:lnTo>
                <a:lnTo>
                  <a:pt x="485064" y="845646"/>
                </a:lnTo>
                <a:lnTo>
                  <a:pt x="501727" y="838242"/>
                </a:lnTo>
                <a:lnTo>
                  <a:pt x="518389" y="831631"/>
                </a:lnTo>
                <a:lnTo>
                  <a:pt x="535316" y="825285"/>
                </a:lnTo>
                <a:lnTo>
                  <a:pt x="552243" y="819732"/>
                </a:lnTo>
                <a:lnTo>
                  <a:pt x="569435" y="814972"/>
                </a:lnTo>
                <a:lnTo>
                  <a:pt x="586891" y="810477"/>
                </a:lnTo>
                <a:lnTo>
                  <a:pt x="604347" y="806510"/>
                </a:lnTo>
                <a:lnTo>
                  <a:pt x="622067" y="803337"/>
                </a:lnTo>
                <a:lnTo>
                  <a:pt x="639787" y="800693"/>
                </a:lnTo>
                <a:lnTo>
                  <a:pt x="657508" y="798577"/>
                </a:lnTo>
                <a:lnTo>
                  <a:pt x="675757" y="796991"/>
                </a:lnTo>
                <a:lnTo>
                  <a:pt x="693742" y="796197"/>
                </a:lnTo>
                <a:lnTo>
                  <a:pt x="711992" y="795933"/>
                </a:lnTo>
                <a:close/>
                <a:moveTo>
                  <a:pt x="1463280" y="660400"/>
                </a:moveTo>
                <a:lnTo>
                  <a:pt x="1469893" y="660400"/>
                </a:lnTo>
                <a:lnTo>
                  <a:pt x="1477034" y="660665"/>
                </a:lnTo>
                <a:lnTo>
                  <a:pt x="1483912" y="660929"/>
                </a:lnTo>
                <a:lnTo>
                  <a:pt x="1490789" y="661988"/>
                </a:lnTo>
                <a:lnTo>
                  <a:pt x="1497666" y="663046"/>
                </a:lnTo>
                <a:lnTo>
                  <a:pt x="1504279" y="664898"/>
                </a:lnTo>
                <a:lnTo>
                  <a:pt x="1510891" y="666750"/>
                </a:lnTo>
                <a:lnTo>
                  <a:pt x="1516975" y="668867"/>
                </a:lnTo>
                <a:lnTo>
                  <a:pt x="1523323" y="671248"/>
                </a:lnTo>
                <a:lnTo>
                  <a:pt x="1529142" y="673894"/>
                </a:lnTo>
                <a:lnTo>
                  <a:pt x="1535226" y="676804"/>
                </a:lnTo>
                <a:lnTo>
                  <a:pt x="1540780" y="679979"/>
                </a:lnTo>
                <a:lnTo>
                  <a:pt x="1546599" y="683683"/>
                </a:lnTo>
                <a:lnTo>
                  <a:pt x="1551625" y="687123"/>
                </a:lnTo>
                <a:lnTo>
                  <a:pt x="1556915" y="691356"/>
                </a:lnTo>
                <a:lnTo>
                  <a:pt x="1561676" y="695590"/>
                </a:lnTo>
                <a:lnTo>
                  <a:pt x="1566437" y="700088"/>
                </a:lnTo>
                <a:lnTo>
                  <a:pt x="1570934" y="704850"/>
                </a:lnTo>
                <a:lnTo>
                  <a:pt x="1575431" y="709613"/>
                </a:lnTo>
                <a:lnTo>
                  <a:pt x="1579134" y="714640"/>
                </a:lnTo>
                <a:lnTo>
                  <a:pt x="1583101" y="719931"/>
                </a:lnTo>
                <a:lnTo>
                  <a:pt x="1586540" y="725223"/>
                </a:lnTo>
                <a:lnTo>
                  <a:pt x="1589978" y="731044"/>
                </a:lnTo>
                <a:lnTo>
                  <a:pt x="1592888" y="736600"/>
                </a:lnTo>
                <a:lnTo>
                  <a:pt x="1595533" y="742685"/>
                </a:lnTo>
                <a:lnTo>
                  <a:pt x="1597914" y="748771"/>
                </a:lnTo>
                <a:lnTo>
                  <a:pt x="1600030" y="754856"/>
                </a:lnTo>
                <a:lnTo>
                  <a:pt x="1601881" y="761206"/>
                </a:lnTo>
                <a:lnTo>
                  <a:pt x="1603204" y="767556"/>
                </a:lnTo>
                <a:lnTo>
                  <a:pt x="1604526" y="774435"/>
                </a:lnTo>
                <a:lnTo>
                  <a:pt x="1605320" y="781050"/>
                </a:lnTo>
                <a:lnTo>
                  <a:pt x="1605584" y="787665"/>
                </a:lnTo>
                <a:lnTo>
                  <a:pt x="1605849" y="794544"/>
                </a:lnTo>
                <a:lnTo>
                  <a:pt x="1604791" y="967581"/>
                </a:lnTo>
                <a:lnTo>
                  <a:pt x="1781745" y="968375"/>
                </a:lnTo>
                <a:lnTo>
                  <a:pt x="1788887" y="968640"/>
                </a:lnTo>
                <a:lnTo>
                  <a:pt x="1795764" y="969169"/>
                </a:lnTo>
                <a:lnTo>
                  <a:pt x="1802641" y="970227"/>
                </a:lnTo>
                <a:lnTo>
                  <a:pt x="1809518" y="971285"/>
                </a:lnTo>
                <a:lnTo>
                  <a:pt x="1815866" y="972873"/>
                </a:lnTo>
                <a:lnTo>
                  <a:pt x="1822479" y="974725"/>
                </a:lnTo>
                <a:lnTo>
                  <a:pt x="1828827" y="977106"/>
                </a:lnTo>
                <a:lnTo>
                  <a:pt x="1834911" y="979488"/>
                </a:lnTo>
                <a:lnTo>
                  <a:pt x="1840994" y="982133"/>
                </a:lnTo>
                <a:lnTo>
                  <a:pt x="1846813" y="985044"/>
                </a:lnTo>
                <a:lnTo>
                  <a:pt x="1852633" y="988219"/>
                </a:lnTo>
                <a:lnTo>
                  <a:pt x="1857923" y="991923"/>
                </a:lnTo>
                <a:lnTo>
                  <a:pt x="1863213" y="995363"/>
                </a:lnTo>
                <a:lnTo>
                  <a:pt x="1868503" y="999596"/>
                </a:lnTo>
                <a:lnTo>
                  <a:pt x="1873264" y="1003829"/>
                </a:lnTo>
                <a:lnTo>
                  <a:pt x="1878025" y="1008327"/>
                </a:lnTo>
                <a:lnTo>
                  <a:pt x="1882522" y="1012825"/>
                </a:lnTo>
                <a:lnTo>
                  <a:pt x="1886754" y="1017852"/>
                </a:lnTo>
                <a:lnTo>
                  <a:pt x="1890986" y="1022879"/>
                </a:lnTo>
                <a:lnTo>
                  <a:pt x="1894689" y="1027906"/>
                </a:lnTo>
                <a:lnTo>
                  <a:pt x="1898128" y="1033463"/>
                </a:lnTo>
                <a:lnTo>
                  <a:pt x="1901302" y="1039283"/>
                </a:lnTo>
                <a:lnTo>
                  <a:pt x="1904211" y="1044840"/>
                </a:lnTo>
                <a:lnTo>
                  <a:pt x="1907385" y="1050660"/>
                </a:lnTo>
                <a:lnTo>
                  <a:pt x="1909766" y="1056746"/>
                </a:lnTo>
                <a:lnTo>
                  <a:pt x="1911882" y="1063096"/>
                </a:lnTo>
                <a:lnTo>
                  <a:pt x="1913469" y="1069181"/>
                </a:lnTo>
                <a:lnTo>
                  <a:pt x="1915056" y="1075796"/>
                </a:lnTo>
                <a:lnTo>
                  <a:pt x="1916114" y="1082410"/>
                </a:lnTo>
                <a:lnTo>
                  <a:pt x="1916908" y="1089290"/>
                </a:lnTo>
                <a:lnTo>
                  <a:pt x="1917436" y="1095640"/>
                </a:lnTo>
                <a:lnTo>
                  <a:pt x="1917701" y="1102783"/>
                </a:lnTo>
                <a:lnTo>
                  <a:pt x="1917436" y="1109663"/>
                </a:lnTo>
                <a:lnTo>
                  <a:pt x="1916908" y="1116277"/>
                </a:lnTo>
                <a:lnTo>
                  <a:pt x="1915849" y="1123156"/>
                </a:lnTo>
                <a:lnTo>
                  <a:pt x="1914791" y="1129506"/>
                </a:lnTo>
                <a:lnTo>
                  <a:pt x="1913204" y="1136121"/>
                </a:lnTo>
                <a:lnTo>
                  <a:pt x="1911088" y="1142471"/>
                </a:lnTo>
                <a:lnTo>
                  <a:pt x="1908972" y="1148556"/>
                </a:lnTo>
                <a:lnTo>
                  <a:pt x="1906592" y="1154642"/>
                </a:lnTo>
                <a:lnTo>
                  <a:pt x="1903682" y="1160463"/>
                </a:lnTo>
                <a:lnTo>
                  <a:pt x="1900773" y="1166283"/>
                </a:lnTo>
                <a:lnTo>
                  <a:pt x="1897599" y="1171840"/>
                </a:lnTo>
                <a:lnTo>
                  <a:pt x="1893896" y="1177131"/>
                </a:lnTo>
                <a:lnTo>
                  <a:pt x="1889928" y="1182158"/>
                </a:lnTo>
                <a:lnTo>
                  <a:pt x="1885960" y="1187450"/>
                </a:lnTo>
                <a:lnTo>
                  <a:pt x="1881728" y="1192213"/>
                </a:lnTo>
                <a:lnTo>
                  <a:pt x="1876967" y="1196975"/>
                </a:lnTo>
                <a:lnTo>
                  <a:pt x="1872206" y="1201208"/>
                </a:lnTo>
                <a:lnTo>
                  <a:pt x="1867445" y="1205442"/>
                </a:lnTo>
                <a:lnTo>
                  <a:pt x="1862155" y="1209411"/>
                </a:lnTo>
                <a:lnTo>
                  <a:pt x="1856600" y="1212850"/>
                </a:lnTo>
                <a:lnTo>
                  <a:pt x="1851046" y="1216554"/>
                </a:lnTo>
                <a:lnTo>
                  <a:pt x="1845491" y="1219465"/>
                </a:lnTo>
                <a:lnTo>
                  <a:pt x="1839407" y="1222375"/>
                </a:lnTo>
                <a:lnTo>
                  <a:pt x="1833588" y="1225021"/>
                </a:lnTo>
                <a:lnTo>
                  <a:pt x="1827240" y="1227402"/>
                </a:lnTo>
                <a:lnTo>
                  <a:pt x="1821156" y="1229519"/>
                </a:lnTo>
                <a:lnTo>
                  <a:pt x="1814544" y="1231371"/>
                </a:lnTo>
                <a:lnTo>
                  <a:pt x="1807931" y="1232958"/>
                </a:lnTo>
                <a:lnTo>
                  <a:pt x="1801054" y="1234017"/>
                </a:lnTo>
                <a:lnTo>
                  <a:pt x="1794177" y="1234546"/>
                </a:lnTo>
                <a:lnTo>
                  <a:pt x="1787300" y="1235340"/>
                </a:lnTo>
                <a:lnTo>
                  <a:pt x="1780158" y="1235340"/>
                </a:lnTo>
                <a:lnTo>
                  <a:pt x="1603204" y="1234281"/>
                </a:lnTo>
                <a:lnTo>
                  <a:pt x="1602410" y="1407319"/>
                </a:lnTo>
                <a:lnTo>
                  <a:pt x="1602146" y="1413933"/>
                </a:lnTo>
                <a:lnTo>
                  <a:pt x="1601617" y="1420813"/>
                </a:lnTo>
                <a:lnTo>
                  <a:pt x="1600559" y="1427692"/>
                </a:lnTo>
                <a:lnTo>
                  <a:pt x="1599501" y="1434306"/>
                </a:lnTo>
                <a:lnTo>
                  <a:pt x="1597914" y="1440392"/>
                </a:lnTo>
                <a:lnTo>
                  <a:pt x="1595798" y="1446742"/>
                </a:lnTo>
                <a:lnTo>
                  <a:pt x="1593682" y="1453092"/>
                </a:lnTo>
                <a:lnTo>
                  <a:pt x="1591301" y="1459177"/>
                </a:lnTo>
                <a:lnTo>
                  <a:pt x="1588656" y="1464998"/>
                </a:lnTo>
                <a:lnTo>
                  <a:pt x="1585482" y="1470819"/>
                </a:lnTo>
                <a:lnTo>
                  <a:pt x="1582043" y="1476111"/>
                </a:lnTo>
                <a:lnTo>
                  <a:pt x="1578605" y="1481931"/>
                </a:lnTo>
                <a:lnTo>
                  <a:pt x="1574637" y="1486958"/>
                </a:lnTo>
                <a:lnTo>
                  <a:pt x="1570670" y="1491986"/>
                </a:lnTo>
                <a:lnTo>
                  <a:pt x="1566437" y="1496748"/>
                </a:lnTo>
                <a:lnTo>
                  <a:pt x="1561941" y="1501511"/>
                </a:lnTo>
                <a:lnTo>
                  <a:pt x="1557180" y="1505744"/>
                </a:lnTo>
                <a:lnTo>
                  <a:pt x="1552154" y="1509713"/>
                </a:lnTo>
                <a:lnTo>
                  <a:pt x="1546864" y="1513946"/>
                </a:lnTo>
                <a:lnTo>
                  <a:pt x="1541309" y="1517650"/>
                </a:lnTo>
                <a:lnTo>
                  <a:pt x="1536019" y="1521090"/>
                </a:lnTo>
                <a:lnTo>
                  <a:pt x="1530200" y="1524000"/>
                </a:lnTo>
                <a:lnTo>
                  <a:pt x="1524381" y="1527175"/>
                </a:lnTo>
                <a:lnTo>
                  <a:pt x="1518297" y="1529821"/>
                </a:lnTo>
                <a:lnTo>
                  <a:pt x="1511949" y="1532202"/>
                </a:lnTo>
                <a:lnTo>
                  <a:pt x="1505601" y="1534319"/>
                </a:lnTo>
                <a:lnTo>
                  <a:pt x="1499253" y="1535906"/>
                </a:lnTo>
                <a:lnTo>
                  <a:pt x="1492640" y="1537494"/>
                </a:lnTo>
                <a:lnTo>
                  <a:pt x="1485763" y="1538288"/>
                </a:lnTo>
                <a:lnTo>
                  <a:pt x="1478886" y="1539346"/>
                </a:lnTo>
                <a:lnTo>
                  <a:pt x="1472009" y="1539875"/>
                </a:lnTo>
                <a:lnTo>
                  <a:pt x="1464867" y="1539875"/>
                </a:lnTo>
                <a:lnTo>
                  <a:pt x="1458255" y="1539611"/>
                </a:lnTo>
                <a:lnTo>
                  <a:pt x="1451113" y="1539346"/>
                </a:lnTo>
                <a:lnTo>
                  <a:pt x="1444236" y="1538288"/>
                </a:lnTo>
                <a:lnTo>
                  <a:pt x="1437623" y="1536965"/>
                </a:lnTo>
                <a:lnTo>
                  <a:pt x="1431010" y="1535377"/>
                </a:lnTo>
                <a:lnTo>
                  <a:pt x="1424398" y="1533525"/>
                </a:lnTo>
                <a:lnTo>
                  <a:pt x="1418314" y="1531673"/>
                </a:lnTo>
                <a:lnTo>
                  <a:pt x="1411966" y="1529292"/>
                </a:lnTo>
                <a:lnTo>
                  <a:pt x="1406147" y="1526381"/>
                </a:lnTo>
                <a:lnTo>
                  <a:pt x="1400063" y="1523471"/>
                </a:lnTo>
                <a:lnTo>
                  <a:pt x="1394509" y="1520296"/>
                </a:lnTo>
                <a:lnTo>
                  <a:pt x="1388690" y="1516592"/>
                </a:lnTo>
                <a:lnTo>
                  <a:pt x="1383399" y="1512888"/>
                </a:lnTo>
                <a:lnTo>
                  <a:pt x="1378374" y="1508919"/>
                </a:lnTo>
                <a:lnTo>
                  <a:pt x="1373348" y="1504686"/>
                </a:lnTo>
                <a:lnTo>
                  <a:pt x="1368852" y="1500188"/>
                </a:lnTo>
                <a:lnTo>
                  <a:pt x="1364355" y="1495425"/>
                </a:lnTo>
                <a:lnTo>
                  <a:pt x="1359858" y="1490663"/>
                </a:lnTo>
                <a:lnTo>
                  <a:pt x="1356155" y="1485636"/>
                </a:lnTo>
                <a:lnTo>
                  <a:pt x="1352188" y="1480344"/>
                </a:lnTo>
                <a:lnTo>
                  <a:pt x="1348749" y="1475052"/>
                </a:lnTo>
                <a:lnTo>
                  <a:pt x="1345311" y="1469496"/>
                </a:lnTo>
                <a:lnTo>
                  <a:pt x="1342401" y="1463675"/>
                </a:lnTo>
                <a:lnTo>
                  <a:pt x="1339756" y="1457854"/>
                </a:lnTo>
                <a:lnTo>
                  <a:pt x="1337375" y="1451504"/>
                </a:lnTo>
                <a:lnTo>
                  <a:pt x="1335259" y="1445154"/>
                </a:lnTo>
                <a:lnTo>
                  <a:pt x="1333408" y="1439069"/>
                </a:lnTo>
                <a:lnTo>
                  <a:pt x="1332085" y="1432454"/>
                </a:lnTo>
                <a:lnTo>
                  <a:pt x="1330763" y="1425840"/>
                </a:lnTo>
                <a:lnTo>
                  <a:pt x="1329969" y="1419490"/>
                </a:lnTo>
                <a:lnTo>
                  <a:pt x="1329440" y="1412611"/>
                </a:lnTo>
                <a:lnTo>
                  <a:pt x="1329440" y="1405731"/>
                </a:lnTo>
                <a:lnTo>
                  <a:pt x="1330234" y="1232958"/>
                </a:lnTo>
                <a:lnTo>
                  <a:pt x="1153279" y="1231636"/>
                </a:lnTo>
                <a:lnTo>
                  <a:pt x="1146402" y="1231371"/>
                </a:lnTo>
                <a:lnTo>
                  <a:pt x="1139525" y="1231106"/>
                </a:lnTo>
                <a:lnTo>
                  <a:pt x="1132648" y="1230048"/>
                </a:lnTo>
                <a:lnTo>
                  <a:pt x="1125771" y="1228990"/>
                </a:lnTo>
                <a:lnTo>
                  <a:pt x="1119423" y="1227138"/>
                </a:lnTo>
                <a:lnTo>
                  <a:pt x="1112810" y="1225286"/>
                </a:lnTo>
                <a:lnTo>
                  <a:pt x="1106462" y="1223433"/>
                </a:lnTo>
                <a:lnTo>
                  <a:pt x="1100378" y="1221052"/>
                </a:lnTo>
                <a:lnTo>
                  <a:pt x="1094295" y="1218406"/>
                </a:lnTo>
                <a:lnTo>
                  <a:pt x="1088476" y="1215231"/>
                </a:lnTo>
                <a:lnTo>
                  <a:pt x="1082656" y="1212056"/>
                </a:lnTo>
                <a:lnTo>
                  <a:pt x="1077102" y="1208352"/>
                </a:lnTo>
                <a:lnTo>
                  <a:pt x="1071812" y="1204648"/>
                </a:lnTo>
                <a:lnTo>
                  <a:pt x="1066786" y="1200679"/>
                </a:lnTo>
                <a:lnTo>
                  <a:pt x="1062025" y="1196446"/>
                </a:lnTo>
                <a:lnTo>
                  <a:pt x="1057264" y="1192213"/>
                </a:lnTo>
                <a:lnTo>
                  <a:pt x="1052767" y="1187450"/>
                </a:lnTo>
                <a:lnTo>
                  <a:pt x="1048271" y="1182688"/>
                </a:lnTo>
                <a:lnTo>
                  <a:pt x="1044303" y="1177396"/>
                </a:lnTo>
                <a:lnTo>
                  <a:pt x="1040600" y="1172104"/>
                </a:lnTo>
                <a:lnTo>
                  <a:pt x="1036897" y="1166813"/>
                </a:lnTo>
                <a:lnTo>
                  <a:pt x="1033723" y="1161256"/>
                </a:lnTo>
                <a:lnTo>
                  <a:pt x="1030549" y="1155435"/>
                </a:lnTo>
                <a:lnTo>
                  <a:pt x="1027904" y="1149615"/>
                </a:lnTo>
                <a:lnTo>
                  <a:pt x="1025523" y="1143265"/>
                </a:lnTo>
                <a:lnTo>
                  <a:pt x="1023407" y="1137444"/>
                </a:lnTo>
                <a:lnTo>
                  <a:pt x="1021820" y="1130829"/>
                </a:lnTo>
                <a:lnTo>
                  <a:pt x="1020233" y="1124215"/>
                </a:lnTo>
                <a:lnTo>
                  <a:pt x="1019175" y="1117600"/>
                </a:lnTo>
                <a:lnTo>
                  <a:pt x="1018117" y="1111250"/>
                </a:lnTo>
                <a:lnTo>
                  <a:pt x="1017853" y="1104371"/>
                </a:lnTo>
                <a:lnTo>
                  <a:pt x="1017588" y="1097492"/>
                </a:lnTo>
                <a:lnTo>
                  <a:pt x="1017853" y="1090613"/>
                </a:lnTo>
                <a:lnTo>
                  <a:pt x="1018382" y="1083733"/>
                </a:lnTo>
                <a:lnTo>
                  <a:pt x="1019440" y="1077383"/>
                </a:lnTo>
                <a:lnTo>
                  <a:pt x="1020498" y="1070769"/>
                </a:lnTo>
                <a:lnTo>
                  <a:pt x="1022085" y="1064154"/>
                </a:lnTo>
                <a:lnTo>
                  <a:pt x="1024201" y="1057804"/>
                </a:lnTo>
                <a:lnTo>
                  <a:pt x="1026317" y="1051719"/>
                </a:lnTo>
                <a:lnTo>
                  <a:pt x="1028697" y="1045633"/>
                </a:lnTo>
                <a:lnTo>
                  <a:pt x="1031607" y="1039813"/>
                </a:lnTo>
                <a:lnTo>
                  <a:pt x="1034516" y="1033992"/>
                </a:lnTo>
                <a:lnTo>
                  <a:pt x="1037690" y="1028435"/>
                </a:lnTo>
                <a:lnTo>
                  <a:pt x="1041394" y="1023144"/>
                </a:lnTo>
                <a:lnTo>
                  <a:pt x="1045361" y="1017852"/>
                </a:lnTo>
                <a:lnTo>
                  <a:pt x="1049329" y="1012825"/>
                </a:lnTo>
                <a:lnTo>
                  <a:pt x="1053561" y="1008063"/>
                </a:lnTo>
                <a:lnTo>
                  <a:pt x="1058057" y="1003565"/>
                </a:lnTo>
                <a:lnTo>
                  <a:pt x="1062818" y="999067"/>
                </a:lnTo>
                <a:lnTo>
                  <a:pt x="1067844" y="994833"/>
                </a:lnTo>
                <a:lnTo>
                  <a:pt x="1073134" y="990865"/>
                </a:lnTo>
                <a:lnTo>
                  <a:pt x="1078689" y="987160"/>
                </a:lnTo>
                <a:lnTo>
                  <a:pt x="1083979" y="983721"/>
                </a:lnTo>
                <a:lnTo>
                  <a:pt x="1089798" y="980546"/>
                </a:lnTo>
                <a:lnTo>
                  <a:pt x="1095617" y="977635"/>
                </a:lnTo>
                <a:lnTo>
                  <a:pt x="1101701" y="975254"/>
                </a:lnTo>
                <a:lnTo>
                  <a:pt x="1108049" y="972873"/>
                </a:lnTo>
                <a:lnTo>
                  <a:pt x="1114133" y="970756"/>
                </a:lnTo>
                <a:lnTo>
                  <a:pt x="1120745" y="968904"/>
                </a:lnTo>
                <a:lnTo>
                  <a:pt x="1127358" y="967581"/>
                </a:lnTo>
                <a:lnTo>
                  <a:pt x="1134235" y="966258"/>
                </a:lnTo>
                <a:lnTo>
                  <a:pt x="1141112" y="965465"/>
                </a:lnTo>
                <a:lnTo>
                  <a:pt x="1147989" y="965200"/>
                </a:lnTo>
                <a:lnTo>
                  <a:pt x="1155131" y="964935"/>
                </a:lnTo>
                <a:lnTo>
                  <a:pt x="1332085" y="965994"/>
                </a:lnTo>
                <a:lnTo>
                  <a:pt x="1332879" y="793221"/>
                </a:lnTo>
                <a:lnTo>
                  <a:pt x="1333143" y="786342"/>
                </a:lnTo>
                <a:lnTo>
                  <a:pt x="1333672" y="779463"/>
                </a:lnTo>
                <a:lnTo>
                  <a:pt x="1334730" y="772583"/>
                </a:lnTo>
                <a:lnTo>
                  <a:pt x="1335788" y="765969"/>
                </a:lnTo>
                <a:lnTo>
                  <a:pt x="1337375" y="759883"/>
                </a:lnTo>
                <a:lnTo>
                  <a:pt x="1339227" y="753269"/>
                </a:lnTo>
                <a:lnTo>
                  <a:pt x="1341608" y="747448"/>
                </a:lnTo>
                <a:lnTo>
                  <a:pt x="1343988" y="741098"/>
                </a:lnTo>
                <a:lnTo>
                  <a:pt x="1346633" y="735013"/>
                </a:lnTo>
                <a:lnTo>
                  <a:pt x="1349807" y="729456"/>
                </a:lnTo>
                <a:lnTo>
                  <a:pt x="1353246" y="723900"/>
                </a:lnTo>
                <a:lnTo>
                  <a:pt x="1356684" y="718344"/>
                </a:lnTo>
                <a:lnTo>
                  <a:pt x="1360652" y="713317"/>
                </a:lnTo>
                <a:lnTo>
                  <a:pt x="1364355" y="708290"/>
                </a:lnTo>
                <a:lnTo>
                  <a:pt x="1368852" y="703527"/>
                </a:lnTo>
                <a:lnTo>
                  <a:pt x="1373348" y="698765"/>
                </a:lnTo>
                <a:lnTo>
                  <a:pt x="1378109" y="694267"/>
                </a:lnTo>
                <a:lnTo>
                  <a:pt x="1383135" y="690298"/>
                </a:lnTo>
                <a:lnTo>
                  <a:pt x="1388161" y="686329"/>
                </a:lnTo>
                <a:lnTo>
                  <a:pt x="1393451" y="682890"/>
                </a:lnTo>
                <a:lnTo>
                  <a:pt x="1399270" y="679186"/>
                </a:lnTo>
                <a:lnTo>
                  <a:pt x="1404824" y="676275"/>
                </a:lnTo>
                <a:lnTo>
                  <a:pt x="1410908" y="673365"/>
                </a:lnTo>
                <a:lnTo>
                  <a:pt x="1416992" y="670454"/>
                </a:lnTo>
                <a:lnTo>
                  <a:pt x="1423075" y="668073"/>
                </a:lnTo>
                <a:lnTo>
                  <a:pt x="1429688" y="666221"/>
                </a:lnTo>
                <a:lnTo>
                  <a:pt x="1436036" y="664369"/>
                </a:lnTo>
                <a:lnTo>
                  <a:pt x="1442649" y="662781"/>
                </a:lnTo>
                <a:lnTo>
                  <a:pt x="1449261" y="661988"/>
                </a:lnTo>
                <a:lnTo>
                  <a:pt x="1456138" y="660929"/>
                </a:lnTo>
                <a:lnTo>
                  <a:pt x="1463280" y="660400"/>
                </a:lnTo>
                <a:close/>
                <a:moveTo>
                  <a:pt x="714108" y="0"/>
                </a:moveTo>
                <a:lnTo>
                  <a:pt x="723364" y="0"/>
                </a:lnTo>
                <a:lnTo>
                  <a:pt x="732621" y="264"/>
                </a:lnTo>
                <a:lnTo>
                  <a:pt x="741349" y="529"/>
                </a:lnTo>
                <a:lnTo>
                  <a:pt x="750606" y="1058"/>
                </a:lnTo>
                <a:lnTo>
                  <a:pt x="759599" y="2115"/>
                </a:lnTo>
                <a:lnTo>
                  <a:pt x="768591" y="3173"/>
                </a:lnTo>
                <a:lnTo>
                  <a:pt x="777319" y="4495"/>
                </a:lnTo>
                <a:lnTo>
                  <a:pt x="786312" y="5817"/>
                </a:lnTo>
                <a:lnTo>
                  <a:pt x="795040" y="7404"/>
                </a:lnTo>
                <a:lnTo>
                  <a:pt x="803503" y="9520"/>
                </a:lnTo>
                <a:lnTo>
                  <a:pt x="812231" y="11635"/>
                </a:lnTo>
                <a:lnTo>
                  <a:pt x="820959" y="14015"/>
                </a:lnTo>
                <a:lnTo>
                  <a:pt x="829158" y="16395"/>
                </a:lnTo>
                <a:lnTo>
                  <a:pt x="837622" y="19039"/>
                </a:lnTo>
                <a:lnTo>
                  <a:pt x="845821" y="21948"/>
                </a:lnTo>
                <a:lnTo>
                  <a:pt x="853755" y="24856"/>
                </a:lnTo>
                <a:lnTo>
                  <a:pt x="861954" y="28294"/>
                </a:lnTo>
                <a:lnTo>
                  <a:pt x="869889" y="31732"/>
                </a:lnTo>
                <a:lnTo>
                  <a:pt x="877559" y="35434"/>
                </a:lnTo>
                <a:lnTo>
                  <a:pt x="885493" y="39136"/>
                </a:lnTo>
                <a:lnTo>
                  <a:pt x="892899" y="43102"/>
                </a:lnTo>
                <a:lnTo>
                  <a:pt x="900569" y="47333"/>
                </a:lnTo>
                <a:lnTo>
                  <a:pt x="907710" y="51299"/>
                </a:lnTo>
                <a:lnTo>
                  <a:pt x="915116" y="56059"/>
                </a:lnTo>
                <a:lnTo>
                  <a:pt x="922257" y="60554"/>
                </a:lnTo>
                <a:lnTo>
                  <a:pt x="929398" y="65314"/>
                </a:lnTo>
                <a:lnTo>
                  <a:pt x="936274" y="70338"/>
                </a:lnTo>
                <a:lnTo>
                  <a:pt x="943151" y="75362"/>
                </a:lnTo>
                <a:lnTo>
                  <a:pt x="949763" y="80915"/>
                </a:lnTo>
                <a:lnTo>
                  <a:pt x="956111" y="86204"/>
                </a:lnTo>
                <a:lnTo>
                  <a:pt x="962458" y="91757"/>
                </a:lnTo>
                <a:lnTo>
                  <a:pt x="968806" y="97575"/>
                </a:lnTo>
                <a:lnTo>
                  <a:pt x="974889" y="103392"/>
                </a:lnTo>
                <a:lnTo>
                  <a:pt x="980972" y="109474"/>
                </a:lnTo>
                <a:lnTo>
                  <a:pt x="986526" y="115556"/>
                </a:lnTo>
                <a:lnTo>
                  <a:pt x="992080" y="121902"/>
                </a:lnTo>
                <a:lnTo>
                  <a:pt x="997635" y="128513"/>
                </a:lnTo>
                <a:lnTo>
                  <a:pt x="1002924" y="134859"/>
                </a:lnTo>
                <a:lnTo>
                  <a:pt x="1008214" y="141470"/>
                </a:lnTo>
                <a:lnTo>
                  <a:pt x="1013239" y="148345"/>
                </a:lnTo>
                <a:lnTo>
                  <a:pt x="1018000" y="155220"/>
                </a:lnTo>
                <a:lnTo>
                  <a:pt x="1022761" y="162360"/>
                </a:lnTo>
                <a:lnTo>
                  <a:pt x="1027257" y="169499"/>
                </a:lnTo>
                <a:lnTo>
                  <a:pt x="1031489" y="176903"/>
                </a:lnTo>
                <a:lnTo>
                  <a:pt x="1035720" y="184043"/>
                </a:lnTo>
                <a:lnTo>
                  <a:pt x="1039688" y="191711"/>
                </a:lnTo>
                <a:lnTo>
                  <a:pt x="1043655" y="199115"/>
                </a:lnTo>
                <a:lnTo>
                  <a:pt x="1047093" y="206784"/>
                </a:lnTo>
                <a:lnTo>
                  <a:pt x="1050532" y="214717"/>
                </a:lnTo>
                <a:lnTo>
                  <a:pt x="1053705" y="222650"/>
                </a:lnTo>
                <a:lnTo>
                  <a:pt x="1057144" y="230318"/>
                </a:lnTo>
                <a:lnTo>
                  <a:pt x="1059788" y="238780"/>
                </a:lnTo>
                <a:lnTo>
                  <a:pt x="1062433" y="246713"/>
                </a:lnTo>
                <a:lnTo>
                  <a:pt x="1064814" y="255175"/>
                </a:lnTo>
                <a:lnTo>
                  <a:pt x="1067194" y="263372"/>
                </a:lnTo>
                <a:lnTo>
                  <a:pt x="1069310" y="271834"/>
                </a:lnTo>
                <a:lnTo>
                  <a:pt x="1070897" y="280031"/>
                </a:lnTo>
                <a:lnTo>
                  <a:pt x="1072484" y="288757"/>
                </a:lnTo>
                <a:lnTo>
                  <a:pt x="1074071" y="297219"/>
                </a:lnTo>
                <a:lnTo>
                  <a:pt x="1075129" y="305945"/>
                </a:lnTo>
                <a:lnTo>
                  <a:pt x="1076186" y="314936"/>
                </a:lnTo>
                <a:lnTo>
                  <a:pt x="1076980" y="323397"/>
                </a:lnTo>
                <a:lnTo>
                  <a:pt x="1077509" y="332388"/>
                </a:lnTo>
                <a:lnTo>
                  <a:pt x="1077773" y="341379"/>
                </a:lnTo>
                <a:lnTo>
                  <a:pt x="1077773" y="350369"/>
                </a:lnTo>
                <a:lnTo>
                  <a:pt x="1077509" y="359360"/>
                </a:lnTo>
                <a:lnTo>
                  <a:pt x="1077244" y="368350"/>
                </a:lnTo>
                <a:lnTo>
                  <a:pt x="1076716" y="377341"/>
                </a:lnTo>
                <a:lnTo>
                  <a:pt x="1075658" y="385803"/>
                </a:lnTo>
                <a:lnTo>
                  <a:pt x="1074600" y="394793"/>
                </a:lnTo>
                <a:lnTo>
                  <a:pt x="1073277" y="403519"/>
                </a:lnTo>
                <a:lnTo>
                  <a:pt x="1071955" y="411981"/>
                </a:lnTo>
                <a:lnTo>
                  <a:pt x="1070103" y="420707"/>
                </a:lnTo>
                <a:lnTo>
                  <a:pt x="1068252" y="428905"/>
                </a:lnTo>
                <a:lnTo>
                  <a:pt x="1065872" y="437366"/>
                </a:lnTo>
                <a:lnTo>
                  <a:pt x="1063756" y="445564"/>
                </a:lnTo>
                <a:lnTo>
                  <a:pt x="1061111" y="454026"/>
                </a:lnTo>
                <a:lnTo>
                  <a:pt x="1058466" y="461958"/>
                </a:lnTo>
                <a:lnTo>
                  <a:pt x="1055557" y="469891"/>
                </a:lnTo>
                <a:lnTo>
                  <a:pt x="1052383" y="478089"/>
                </a:lnTo>
                <a:lnTo>
                  <a:pt x="1048945" y="485757"/>
                </a:lnTo>
                <a:lnTo>
                  <a:pt x="1045506" y="493426"/>
                </a:lnTo>
                <a:lnTo>
                  <a:pt x="1041804" y="501358"/>
                </a:lnTo>
                <a:lnTo>
                  <a:pt x="1038101" y="508762"/>
                </a:lnTo>
                <a:lnTo>
                  <a:pt x="1033869" y="516166"/>
                </a:lnTo>
                <a:lnTo>
                  <a:pt x="1029637" y="523570"/>
                </a:lnTo>
                <a:lnTo>
                  <a:pt x="1025141" y="530710"/>
                </a:lnTo>
                <a:lnTo>
                  <a:pt x="1020380" y="537850"/>
                </a:lnTo>
                <a:lnTo>
                  <a:pt x="1015620" y="544725"/>
                </a:lnTo>
                <a:lnTo>
                  <a:pt x="1010859" y="551864"/>
                </a:lnTo>
                <a:lnTo>
                  <a:pt x="1005834" y="558211"/>
                </a:lnTo>
                <a:lnTo>
                  <a:pt x="1000544" y="564821"/>
                </a:lnTo>
                <a:lnTo>
                  <a:pt x="995254" y="571432"/>
                </a:lnTo>
                <a:lnTo>
                  <a:pt x="989436" y="578043"/>
                </a:lnTo>
                <a:lnTo>
                  <a:pt x="983882" y="584125"/>
                </a:lnTo>
                <a:lnTo>
                  <a:pt x="977798" y="590207"/>
                </a:lnTo>
                <a:lnTo>
                  <a:pt x="971980" y="596024"/>
                </a:lnTo>
                <a:lnTo>
                  <a:pt x="965632" y="601842"/>
                </a:lnTo>
                <a:lnTo>
                  <a:pt x="959549" y="607659"/>
                </a:lnTo>
                <a:lnTo>
                  <a:pt x="953201" y="612948"/>
                </a:lnTo>
                <a:lnTo>
                  <a:pt x="946325" y="618501"/>
                </a:lnTo>
                <a:lnTo>
                  <a:pt x="939713" y="623789"/>
                </a:lnTo>
                <a:lnTo>
                  <a:pt x="933100" y="628813"/>
                </a:lnTo>
                <a:lnTo>
                  <a:pt x="926224" y="633573"/>
                </a:lnTo>
                <a:lnTo>
                  <a:pt x="919083" y="638333"/>
                </a:lnTo>
                <a:lnTo>
                  <a:pt x="911942" y="642828"/>
                </a:lnTo>
                <a:lnTo>
                  <a:pt x="904536" y="647323"/>
                </a:lnTo>
                <a:lnTo>
                  <a:pt x="897131" y="651290"/>
                </a:lnTo>
                <a:lnTo>
                  <a:pt x="889461" y="655521"/>
                </a:lnTo>
                <a:lnTo>
                  <a:pt x="881791" y="659487"/>
                </a:lnTo>
                <a:lnTo>
                  <a:pt x="874120" y="663189"/>
                </a:lnTo>
                <a:lnTo>
                  <a:pt x="866186" y="666627"/>
                </a:lnTo>
                <a:lnTo>
                  <a:pt x="857987" y="670064"/>
                </a:lnTo>
                <a:lnTo>
                  <a:pt x="850052" y="672973"/>
                </a:lnTo>
                <a:lnTo>
                  <a:pt x="841853" y="676146"/>
                </a:lnTo>
                <a:lnTo>
                  <a:pt x="833654" y="679055"/>
                </a:lnTo>
                <a:lnTo>
                  <a:pt x="825455" y="681699"/>
                </a:lnTo>
                <a:lnTo>
                  <a:pt x="816992" y="684079"/>
                </a:lnTo>
                <a:lnTo>
                  <a:pt x="808264" y="686195"/>
                </a:lnTo>
                <a:lnTo>
                  <a:pt x="799800" y="688310"/>
                </a:lnTo>
                <a:lnTo>
                  <a:pt x="791072" y="690161"/>
                </a:lnTo>
                <a:lnTo>
                  <a:pt x="782609" y="691483"/>
                </a:lnTo>
                <a:lnTo>
                  <a:pt x="773616" y="693070"/>
                </a:lnTo>
                <a:lnTo>
                  <a:pt x="764624" y="694128"/>
                </a:lnTo>
                <a:lnTo>
                  <a:pt x="755632" y="695185"/>
                </a:lnTo>
                <a:lnTo>
                  <a:pt x="746639" y="695714"/>
                </a:lnTo>
                <a:lnTo>
                  <a:pt x="737647" y="696243"/>
                </a:lnTo>
                <a:lnTo>
                  <a:pt x="728390" y="696507"/>
                </a:lnTo>
                <a:lnTo>
                  <a:pt x="719133" y="696507"/>
                </a:lnTo>
                <a:lnTo>
                  <a:pt x="709876" y="696507"/>
                </a:lnTo>
                <a:lnTo>
                  <a:pt x="700883" y="695979"/>
                </a:lnTo>
                <a:lnTo>
                  <a:pt x="691891" y="695450"/>
                </a:lnTo>
                <a:lnTo>
                  <a:pt x="682898" y="694392"/>
                </a:lnTo>
                <a:lnTo>
                  <a:pt x="673906" y="693599"/>
                </a:lnTo>
                <a:lnTo>
                  <a:pt x="664913" y="692541"/>
                </a:lnTo>
                <a:lnTo>
                  <a:pt x="656186" y="690954"/>
                </a:lnTo>
                <a:lnTo>
                  <a:pt x="647458" y="689103"/>
                </a:lnTo>
                <a:lnTo>
                  <a:pt x="638730" y="687252"/>
                </a:lnTo>
                <a:lnTo>
                  <a:pt x="630266" y="684872"/>
                </a:lnTo>
                <a:lnTo>
                  <a:pt x="621538" y="683021"/>
                </a:lnTo>
                <a:lnTo>
                  <a:pt x="613339" y="680113"/>
                </a:lnTo>
                <a:lnTo>
                  <a:pt x="604876" y="677468"/>
                </a:lnTo>
                <a:lnTo>
                  <a:pt x="596676" y="674824"/>
                </a:lnTo>
                <a:lnTo>
                  <a:pt x="588478" y="671651"/>
                </a:lnTo>
                <a:lnTo>
                  <a:pt x="580543" y="668213"/>
                </a:lnTo>
                <a:lnTo>
                  <a:pt x="572873" y="665040"/>
                </a:lnTo>
                <a:lnTo>
                  <a:pt x="564674" y="661603"/>
                </a:lnTo>
                <a:lnTo>
                  <a:pt x="557004" y="657636"/>
                </a:lnTo>
                <a:lnTo>
                  <a:pt x="549598" y="653405"/>
                </a:lnTo>
                <a:lnTo>
                  <a:pt x="541928" y="649439"/>
                </a:lnTo>
                <a:lnTo>
                  <a:pt x="534787" y="645208"/>
                </a:lnTo>
                <a:lnTo>
                  <a:pt x="527382" y="640713"/>
                </a:lnTo>
                <a:lnTo>
                  <a:pt x="520241" y="635953"/>
                </a:lnTo>
                <a:lnTo>
                  <a:pt x="513364" y="631193"/>
                </a:lnTo>
                <a:lnTo>
                  <a:pt x="506223" y="626169"/>
                </a:lnTo>
                <a:lnTo>
                  <a:pt x="499611" y="621145"/>
                </a:lnTo>
                <a:lnTo>
                  <a:pt x="492734" y="615592"/>
                </a:lnTo>
                <a:lnTo>
                  <a:pt x="486122" y="610303"/>
                </a:lnTo>
                <a:lnTo>
                  <a:pt x="480039" y="604750"/>
                </a:lnTo>
                <a:lnTo>
                  <a:pt x="473691" y="598933"/>
                </a:lnTo>
                <a:lnTo>
                  <a:pt x="467873" y="593115"/>
                </a:lnTo>
                <a:lnTo>
                  <a:pt x="461790" y="587298"/>
                </a:lnTo>
                <a:lnTo>
                  <a:pt x="455971" y="580952"/>
                </a:lnTo>
                <a:lnTo>
                  <a:pt x="450152" y="574605"/>
                </a:lnTo>
                <a:lnTo>
                  <a:pt x="444863" y="568523"/>
                </a:lnTo>
                <a:lnTo>
                  <a:pt x="439573" y="561913"/>
                </a:lnTo>
                <a:lnTo>
                  <a:pt x="434283" y="555038"/>
                </a:lnTo>
                <a:lnTo>
                  <a:pt x="429258" y="548162"/>
                </a:lnTo>
                <a:lnTo>
                  <a:pt x="424497" y="541287"/>
                </a:lnTo>
                <a:lnTo>
                  <a:pt x="419737" y="534148"/>
                </a:lnTo>
                <a:lnTo>
                  <a:pt x="415240" y="527008"/>
                </a:lnTo>
                <a:lnTo>
                  <a:pt x="411009" y="519868"/>
                </a:lnTo>
                <a:lnTo>
                  <a:pt x="406777" y="512464"/>
                </a:lnTo>
                <a:lnTo>
                  <a:pt x="402545" y="505060"/>
                </a:lnTo>
                <a:lnTo>
                  <a:pt x="398842" y="497392"/>
                </a:lnTo>
                <a:lnTo>
                  <a:pt x="395140" y="489988"/>
                </a:lnTo>
                <a:lnTo>
                  <a:pt x="391966" y="481791"/>
                </a:lnTo>
                <a:lnTo>
                  <a:pt x="388792" y="474122"/>
                </a:lnTo>
                <a:lnTo>
                  <a:pt x="385618" y="466189"/>
                </a:lnTo>
                <a:lnTo>
                  <a:pt x="382709" y="458256"/>
                </a:lnTo>
                <a:lnTo>
                  <a:pt x="380064" y="449795"/>
                </a:lnTo>
                <a:lnTo>
                  <a:pt x="377684" y="441862"/>
                </a:lnTo>
                <a:lnTo>
                  <a:pt x="375303" y="433400"/>
                </a:lnTo>
                <a:lnTo>
                  <a:pt x="373187" y="425203"/>
                </a:lnTo>
                <a:lnTo>
                  <a:pt x="371336" y="416477"/>
                </a:lnTo>
                <a:lnTo>
                  <a:pt x="370014" y="407750"/>
                </a:lnTo>
                <a:lnTo>
                  <a:pt x="368427" y="399289"/>
                </a:lnTo>
                <a:lnTo>
                  <a:pt x="367369" y="390562"/>
                </a:lnTo>
                <a:lnTo>
                  <a:pt x="366311" y="382101"/>
                </a:lnTo>
                <a:lnTo>
                  <a:pt x="365517" y="373110"/>
                </a:lnTo>
                <a:lnTo>
                  <a:pt x="364988" y="364120"/>
                </a:lnTo>
                <a:lnTo>
                  <a:pt x="364724" y="355129"/>
                </a:lnTo>
                <a:lnTo>
                  <a:pt x="364724" y="346403"/>
                </a:lnTo>
                <a:lnTo>
                  <a:pt x="364988" y="337412"/>
                </a:lnTo>
                <a:lnTo>
                  <a:pt x="365253" y="328422"/>
                </a:lnTo>
                <a:lnTo>
                  <a:pt x="365782" y="319695"/>
                </a:lnTo>
                <a:lnTo>
                  <a:pt x="366575" y="310705"/>
                </a:lnTo>
                <a:lnTo>
                  <a:pt x="367898" y="301979"/>
                </a:lnTo>
                <a:lnTo>
                  <a:pt x="368956" y="292988"/>
                </a:lnTo>
                <a:lnTo>
                  <a:pt x="370542" y="284791"/>
                </a:lnTo>
                <a:lnTo>
                  <a:pt x="372394" y="276064"/>
                </a:lnTo>
                <a:lnTo>
                  <a:pt x="374245" y="267603"/>
                </a:lnTo>
                <a:lnTo>
                  <a:pt x="376626" y="259141"/>
                </a:lnTo>
                <a:lnTo>
                  <a:pt x="378477" y="250944"/>
                </a:lnTo>
                <a:lnTo>
                  <a:pt x="381386" y="242746"/>
                </a:lnTo>
                <a:lnTo>
                  <a:pt x="384031" y="234549"/>
                </a:lnTo>
                <a:lnTo>
                  <a:pt x="386940" y="226616"/>
                </a:lnTo>
                <a:lnTo>
                  <a:pt x="390114" y="218683"/>
                </a:lnTo>
                <a:lnTo>
                  <a:pt x="393553" y="210750"/>
                </a:lnTo>
                <a:lnTo>
                  <a:pt x="396991" y="203082"/>
                </a:lnTo>
                <a:lnTo>
                  <a:pt x="400694" y="195678"/>
                </a:lnTo>
                <a:lnTo>
                  <a:pt x="404396" y="187745"/>
                </a:lnTo>
                <a:lnTo>
                  <a:pt x="408628" y="180341"/>
                </a:lnTo>
                <a:lnTo>
                  <a:pt x="412860" y="173201"/>
                </a:lnTo>
                <a:lnTo>
                  <a:pt x="417356" y="165797"/>
                </a:lnTo>
                <a:lnTo>
                  <a:pt x="422117" y="158658"/>
                </a:lnTo>
                <a:lnTo>
                  <a:pt x="426878" y="151783"/>
                </a:lnTo>
                <a:lnTo>
                  <a:pt x="431638" y="144907"/>
                </a:lnTo>
                <a:lnTo>
                  <a:pt x="436664" y="138297"/>
                </a:lnTo>
                <a:lnTo>
                  <a:pt x="441953" y="131686"/>
                </a:lnTo>
                <a:lnTo>
                  <a:pt x="447243" y="125075"/>
                </a:lnTo>
                <a:lnTo>
                  <a:pt x="453062" y="118993"/>
                </a:lnTo>
                <a:lnTo>
                  <a:pt x="458616" y="112647"/>
                </a:lnTo>
                <a:lnTo>
                  <a:pt x="464434" y="106301"/>
                </a:lnTo>
                <a:lnTo>
                  <a:pt x="470518" y="100483"/>
                </a:lnTo>
                <a:lnTo>
                  <a:pt x="476865" y="94666"/>
                </a:lnTo>
                <a:lnTo>
                  <a:pt x="482948" y="89113"/>
                </a:lnTo>
                <a:lnTo>
                  <a:pt x="489560" y="83560"/>
                </a:lnTo>
                <a:lnTo>
                  <a:pt x="496172" y="78271"/>
                </a:lnTo>
                <a:lnTo>
                  <a:pt x="502520" y="72983"/>
                </a:lnTo>
                <a:lnTo>
                  <a:pt x="509397" y="67958"/>
                </a:lnTo>
                <a:lnTo>
                  <a:pt x="516538" y="62934"/>
                </a:lnTo>
                <a:lnTo>
                  <a:pt x="523414" y="58175"/>
                </a:lnTo>
                <a:lnTo>
                  <a:pt x="530820" y="53679"/>
                </a:lnTo>
                <a:lnTo>
                  <a:pt x="537961" y="49184"/>
                </a:lnTo>
                <a:lnTo>
                  <a:pt x="545367" y="45217"/>
                </a:lnTo>
                <a:lnTo>
                  <a:pt x="553301" y="40987"/>
                </a:lnTo>
                <a:lnTo>
                  <a:pt x="560707" y="37020"/>
                </a:lnTo>
                <a:lnTo>
                  <a:pt x="568377" y="33583"/>
                </a:lnTo>
                <a:lnTo>
                  <a:pt x="576311" y="29881"/>
                </a:lnTo>
                <a:lnTo>
                  <a:pt x="584510" y="26707"/>
                </a:lnTo>
                <a:lnTo>
                  <a:pt x="592445" y="23534"/>
                </a:lnTo>
                <a:lnTo>
                  <a:pt x="600379" y="20361"/>
                </a:lnTo>
                <a:lnTo>
                  <a:pt x="608843" y="17717"/>
                </a:lnTo>
                <a:lnTo>
                  <a:pt x="617042" y="15073"/>
                </a:lnTo>
                <a:lnTo>
                  <a:pt x="625505" y="12693"/>
                </a:lnTo>
                <a:lnTo>
                  <a:pt x="633969" y="10313"/>
                </a:lnTo>
                <a:lnTo>
                  <a:pt x="642697" y="8462"/>
                </a:lnTo>
                <a:lnTo>
                  <a:pt x="651425" y="6875"/>
                </a:lnTo>
                <a:lnTo>
                  <a:pt x="659888" y="5024"/>
                </a:lnTo>
                <a:lnTo>
                  <a:pt x="668881" y="3702"/>
                </a:lnTo>
                <a:lnTo>
                  <a:pt x="677873" y="2644"/>
                </a:lnTo>
                <a:lnTo>
                  <a:pt x="686601" y="1851"/>
                </a:lnTo>
                <a:lnTo>
                  <a:pt x="695858" y="793"/>
                </a:lnTo>
                <a:lnTo>
                  <a:pt x="704851" y="264"/>
                </a:lnTo>
                <a:lnTo>
                  <a:pt x="71410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4170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3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8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研发背景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产品介绍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服务介绍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配套设施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产品服务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 dirty="0">
                <a:latin typeface="+mn-ea"/>
                <a:cs typeface="+mn-ea"/>
                <a:sym typeface="+mn-lt"/>
              </a:rPr>
              <a:t>PRODUCT&amp;SERVICES</a:t>
            </a:r>
            <a:endParaRPr lang="zh-CN" altLang="en-US" dirty="0">
              <a:latin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04071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r"/>
      </p:transition>
    </mc:Choice>
    <mc:Fallback xmlns="">
      <p:transition spd="slow" advTm="3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研发背景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667249" y="2286891"/>
            <a:ext cx="2857501" cy="2857501"/>
            <a:chOff x="3143250" y="2428876"/>
            <a:chExt cx="2857501" cy="2857501"/>
          </a:xfrm>
        </p:grpSpPr>
        <p:sp>
          <p:nvSpPr>
            <p:cNvPr id="4" name="弧形 3"/>
            <p:cNvSpPr/>
            <p:nvPr/>
          </p:nvSpPr>
          <p:spPr>
            <a:xfrm>
              <a:off x="3143250" y="2428876"/>
              <a:ext cx="2857500" cy="2857500"/>
            </a:xfrm>
            <a:prstGeom prst="arc">
              <a:avLst>
                <a:gd name="adj1" fmla="val 16529844"/>
                <a:gd name="adj2" fmla="val 2151770"/>
              </a:avLst>
            </a:prstGeom>
            <a:ln w="139700">
              <a:solidFill>
                <a:schemeClr val="accent1"/>
              </a:solidFill>
              <a:tailEnd type="triangl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文字描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述内容</a:t>
              </a:r>
            </a:p>
          </p:txBody>
        </p:sp>
        <p:sp>
          <p:nvSpPr>
            <p:cNvPr id="5" name="弧形 4"/>
            <p:cNvSpPr/>
            <p:nvPr/>
          </p:nvSpPr>
          <p:spPr>
            <a:xfrm>
              <a:off x="3143250" y="2428876"/>
              <a:ext cx="2857500" cy="2857500"/>
            </a:xfrm>
            <a:prstGeom prst="arc">
              <a:avLst>
                <a:gd name="adj1" fmla="val 2532063"/>
                <a:gd name="adj2" fmla="val 9302073"/>
              </a:avLst>
            </a:prstGeom>
            <a:ln w="139700">
              <a:solidFill>
                <a:schemeClr val="accent1"/>
              </a:solidFill>
              <a:tailEnd type="triangl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文字描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述内容</a:t>
              </a:r>
            </a:p>
          </p:txBody>
        </p:sp>
        <p:sp>
          <p:nvSpPr>
            <p:cNvPr id="6" name="弧形 5"/>
            <p:cNvSpPr/>
            <p:nvPr/>
          </p:nvSpPr>
          <p:spPr>
            <a:xfrm>
              <a:off x="3143251" y="2428877"/>
              <a:ext cx="2857500" cy="2857500"/>
            </a:xfrm>
            <a:prstGeom prst="arc">
              <a:avLst>
                <a:gd name="adj1" fmla="val 9673049"/>
                <a:gd name="adj2" fmla="val 15952723"/>
              </a:avLst>
            </a:prstGeom>
            <a:ln w="139700">
              <a:solidFill>
                <a:schemeClr val="accent1"/>
              </a:solidFill>
              <a:tailEnd type="triangl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144000" rIns="0" rtlCol="0" anchor="ctr"/>
            <a:lstStyle/>
            <a:p>
              <a:pPr algn="ctr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文字描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述内容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944659" y="3575423"/>
            <a:ext cx="37184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点击此处输入与此小标题或图形相关的文字描述内容或数据分析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44659" y="3113758"/>
            <a:ext cx="3718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</a:rPr>
              <a:t>在此输入小标题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28865" y="3575423"/>
            <a:ext cx="37184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点击此处输入与此小标题或图形相关的文字描述内容或数据分析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8865" y="3113758"/>
            <a:ext cx="3718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1"/>
                </a:solidFill>
              </a:rPr>
              <a:t>在此输入小标题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277256" y="5836888"/>
            <a:ext cx="9637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点击此处输入与此小标题或图形相关的文字描述内容或数据分析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36762" y="5375223"/>
            <a:ext cx="3718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</a:rPr>
              <a:t>在此输入小标题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236762" y="1180960"/>
            <a:ext cx="3718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/>
              <a:t>在此输入小标题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3875315" y="1825226"/>
            <a:ext cx="4441371" cy="0"/>
          </a:xfrm>
          <a:prstGeom prst="line">
            <a:avLst/>
          </a:prstGeom>
          <a:ln>
            <a:gradFill>
              <a:gsLst>
                <a:gs pos="0">
                  <a:schemeClr val="tx1">
                    <a:alpha val="0"/>
                  </a:schemeClr>
                </a:gs>
                <a:gs pos="5000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889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1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产品介绍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3757" y="1828800"/>
            <a:ext cx="2082228" cy="421102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6014" y="1828800"/>
            <a:ext cx="2082228" cy="421102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50925" y="2441812"/>
            <a:ext cx="1781130" cy="30582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48669" y="2455460"/>
            <a:ext cx="1787732" cy="3058236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 flipH="1">
            <a:off x="3343701" y="2715904"/>
            <a:ext cx="1201003" cy="0"/>
          </a:xfrm>
          <a:prstGeom prst="line">
            <a:avLst/>
          </a:prstGeom>
          <a:ln>
            <a:solidFill>
              <a:schemeClr val="bg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38330" y="2046428"/>
            <a:ext cx="2654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在此输入小标题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38330" y="2455460"/>
            <a:ext cx="26541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点击此处输入与此小标题或图形相关的文字描述内容或数据分析。</a:t>
            </a: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3343701" y="4995081"/>
            <a:ext cx="1201003" cy="0"/>
          </a:xfrm>
          <a:prstGeom prst="line">
            <a:avLst/>
          </a:prstGeom>
          <a:ln>
            <a:solidFill>
              <a:schemeClr val="bg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638330" y="4325605"/>
            <a:ext cx="2654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在此输入小标题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38330" y="4734637"/>
            <a:ext cx="26541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点击此处输入与此小标题或图形相关的文字描述内容或数据分析。</a:t>
            </a: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7731553" y="2715904"/>
            <a:ext cx="1201003" cy="0"/>
          </a:xfrm>
          <a:prstGeom prst="line">
            <a:avLst/>
          </a:prstGeom>
          <a:ln>
            <a:solidFill>
              <a:schemeClr val="bg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9072647" y="2046428"/>
            <a:ext cx="2654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在此输入小标题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072647" y="2455460"/>
            <a:ext cx="26541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点击此处输入与此小标题或图形相关的文字描述内容或数据分析。</a:t>
            </a: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7731553" y="4995081"/>
            <a:ext cx="1201003" cy="0"/>
          </a:xfrm>
          <a:prstGeom prst="line">
            <a:avLst/>
          </a:prstGeom>
          <a:ln>
            <a:solidFill>
              <a:schemeClr val="bg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9072647" y="4325605"/>
            <a:ext cx="2654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在此输入小标题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072647" y="4734637"/>
            <a:ext cx="26541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点击此处输入与此小标题或图形相关的文字描述内容或数据分析。</a:t>
            </a:r>
          </a:p>
        </p:txBody>
      </p:sp>
    </p:spTree>
    <p:extLst>
      <p:ext uri="{BB962C8B-B14F-4D97-AF65-F5344CB8AC3E}">
        <p14:creationId xmlns:p14="http://schemas.microsoft.com/office/powerpoint/2010/main" val="2189000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7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7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67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9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34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84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34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26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76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26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4" grpId="0"/>
      <p:bldP spid="15" grpId="0"/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服务介绍</a:t>
            </a:r>
          </a:p>
        </p:txBody>
      </p:sp>
      <p:sp>
        <p:nvSpPr>
          <p:cNvPr id="3" name="矩形 2"/>
          <p:cNvSpPr/>
          <p:nvPr/>
        </p:nvSpPr>
        <p:spPr>
          <a:xfrm>
            <a:off x="1096270" y="2576632"/>
            <a:ext cx="1208964" cy="120896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4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4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41352" y="2576632"/>
            <a:ext cx="1208964" cy="120896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4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4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86435" y="2576632"/>
            <a:ext cx="1208964" cy="1208964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21434" y="1615297"/>
            <a:ext cx="290945" cy="2909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>
            <a:stCxn id="6" idx="1"/>
          </p:cNvCxnSpPr>
          <p:nvPr/>
        </p:nvCxnSpPr>
        <p:spPr>
          <a:xfrm flipH="1">
            <a:off x="1700751" y="1760770"/>
            <a:ext cx="4220683" cy="0"/>
          </a:xfrm>
          <a:prstGeom prst="line">
            <a:avLst/>
          </a:prstGeom>
          <a:ln>
            <a:solidFill>
              <a:schemeClr val="bg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endCxn id="3" idx="0"/>
          </p:cNvCxnSpPr>
          <p:nvPr/>
        </p:nvCxnSpPr>
        <p:spPr>
          <a:xfrm>
            <a:off x="1700751" y="1760768"/>
            <a:ext cx="1" cy="815864"/>
          </a:xfrm>
          <a:prstGeom prst="line">
            <a:avLst/>
          </a:prstGeom>
          <a:ln>
            <a:solidFill>
              <a:schemeClr val="bg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stCxn id="4" idx="2"/>
          </p:cNvCxnSpPr>
          <p:nvPr/>
        </p:nvCxnSpPr>
        <p:spPr>
          <a:xfrm>
            <a:off x="3045834" y="3785596"/>
            <a:ext cx="0" cy="762553"/>
          </a:xfrm>
          <a:prstGeom prst="line">
            <a:avLst/>
          </a:prstGeom>
          <a:ln>
            <a:solidFill>
              <a:schemeClr val="bg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stCxn id="13" idx="1"/>
          </p:cNvCxnSpPr>
          <p:nvPr/>
        </p:nvCxnSpPr>
        <p:spPr>
          <a:xfrm flipH="1" flipV="1">
            <a:off x="3045834" y="4548149"/>
            <a:ext cx="2875600" cy="0"/>
          </a:xfrm>
          <a:prstGeom prst="line">
            <a:avLst/>
          </a:prstGeom>
          <a:ln>
            <a:solidFill>
              <a:schemeClr val="bg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12" idx="1"/>
            <a:endCxn id="5" idx="3"/>
          </p:cNvCxnSpPr>
          <p:nvPr/>
        </p:nvCxnSpPr>
        <p:spPr>
          <a:xfrm flipH="1" flipV="1">
            <a:off x="4995399" y="3181114"/>
            <a:ext cx="926035" cy="1"/>
          </a:xfrm>
          <a:prstGeom prst="line">
            <a:avLst/>
          </a:prstGeom>
          <a:ln>
            <a:solidFill>
              <a:schemeClr val="bg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5921434" y="3035642"/>
            <a:ext cx="290945" cy="29094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21434" y="4412918"/>
            <a:ext cx="290945" cy="2909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40481" y="1245242"/>
            <a:ext cx="4849409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在此输入小标题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spcBef>
                <a:spcPts val="6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点击此处输入与此小标题或图形相关的文字描述内容或数据分析。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340481" y="2665589"/>
            <a:ext cx="4849409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在此输入小标题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spcBef>
                <a:spcPts val="6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点击此处输入与此小标题或图形相关的文字描述内容或数据分析。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40481" y="4042865"/>
            <a:ext cx="4849409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在此输入小标题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spcBef>
                <a:spcPts val="6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点击此处输入与此小标题或图形相关的文字描述内容或数据分析。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86971" y="5458077"/>
            <a:ext cx="10202919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点击此处输入与此小标题或图形相关的文字描述内容或数据分析。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spcBef>
                <a:spcPts val="6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点击此处输入与此小标题或者与此图形相关的内容介绍、数据统计、事件分析、总结概述等文字描述内容。</a:t>
            </a:r>
          </a:p>
        </p:txBody>
      </p:sp>
      <p:sp>
        <p:nvSpPr>
          <p:cNvPr id="18" name="矩形 17"/>
          <p:cNvSpPr/>
          <p:nvPr/>
        </p:nvSpPr>
        <p:spPr>
          <a:xfrm>
            <a:off x="1096270" y="5292010"/>
            <a:ext cx="1548000" cy="7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394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25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25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25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25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25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5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575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75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配套设施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23079" y="4595103"/>
            <a:ext cx="4664939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点击此处输入与此小标题或者与此图形相关的内容介绍、数据统计、事件分析、总结概述等文字描述内容。</a:t>
            </a:r>
          </a:p>
        </p:txBody>
      </p:sp>
      <p:sp>
        <p:nvSpPr>
          <p:cNvPr id="4" name="椭圆 3"/>
          <p:cNvSpPr/>
          <p:nvPr/>
        </p:nvSpPr>
        <p:spPr>
          <a:xfrm>
            <a:off x="5527530" y="1901428"/>
            <a:ext cx="568037" cy="5680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5566" y="1912951"/>
            <a:ext cx="5791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点击此处输入与此小标题或者与此图形相关的内容介绍、数据统计、事件分析、总结概述等文字描述内容。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527530" y="2990572"/>
            <a:ext cx="568037" cy="5680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95566" y="3002095"/>
            <a:ext cx="5791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点击此处输入与此小标题或者与此图形相关的内容介绍、数据统计、事件分析、总结概述等文字描述内容。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527530" y="4079716"/>
            <a:ext cx="568037" cy="5680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95566" y="4091239"/>
            <a:ext cx="5791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点击此处输入与此小标题或者与此图形相关的内容介绍、数据统计、事件分析、总结概述等文字描述内容。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527530" y="5168859"/>
            <a:ext cx="568037" cy="5680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5566" y="5180382"/>
            <a:ext cx="5791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点击此处输入与此小标题或者与此图形相关的内容介绍、数据统计、事件分析、总结概述等文字描述内容。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079" y="1871448"/>
            <a:ext cx="4664939" cy="2624028"/>
          </a:xfrm>
          <a:prstGeom prst="roundRect">
            <a:avLst>
              <a:gd name="adj" fmla="val 50000"/>
            </a:avLst>
          </a:prstGeom>
          <a:ln w="571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47792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90"/>
                            </p:stCondLst>
                            <p:childTnLst>
                              <p:par>
                                <p:cTn id="13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9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380"/>
                            </p:stCondLst>
                            <p:childTnLst>
                              <p:par>
                                <p:cTn id="21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88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70"/>
                            </p:stCondLst>
                            <p:childTnLst>
                              <p:par>
                                <p:cTn id="29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7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760"/>
                            </p:stCondLst>
                            <p:childTnLst>
                              <p:par>
                                <p:cTn id="37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26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6" grpId="0" animBg="1"/>
      <p:bldP spid="7" grpId="0"/>
      <p:bldP spid="8" grpId="0" animBg="1"/>
      <p:bldP spid="9" grpId="0"/>
      <p:bldP spid="10" grpId="0" animBg="1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市场规模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业绩展示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合作伙伴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成功案例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公司实力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 dirty="0">
                <a:latin typeface="+mn-ea"/>
                <a:cs typeface="+mn-ea"/>
                <a:sym typeface="+mn-lt"/>
              </a:rPr>
              <a:t>COMPANY POWER</a:t>
            </a:r>
            <a:endParaRPr lang="zh-CN" altLang="en-US" dirty="0">
              <a:latin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60436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r"/>
      </p:transition>
    </mc:Choice>
    <mc:Fallback xmlns="">
      <p:transition spd="slow" advTm="3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市场规模</a:t>
            </a:r>
          </a:p>
        </p:txBody>
      </p:sp>
      <p:graphicFrame>
        <p:nvGraphicFramePr>
          <p:cNvPr id="7" name="图表 6"/>
          <p:cNvGraphicFramePr/>
          <p:nvPr>
            <p:extLst/>
          </p:nvPr>
        </p:nvGraphicFramePr>
        <p:xfrm>
          <a:off x="314331" y="2518118"/>
          <a:ext cx="11263380" cy="41661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矩形 7"/>
          <p:cNvSpPr/>
          <p:nvPr/>
        </p:nvSpPr>
        <p:spPr>
          <a:xfrm>
            <a:off x="908591" y="2134202"/>
            <a:ext cx="20769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在此输入标题</a:t>
            </a:r>
            <a:endParaRPr lang="en-US" altLang="zh-CN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8591" y="2534312"/>
            <a:ext cx="20769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点击此处输入相关文字描述内容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1947049" y="3237794"/>
            <a:ext cx="0" cy="158559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3899907" y="1745266"/>
            <a:ext cx="20769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在此输入标题</a:t>
            </a:r>
            <a:endParaRPr lang="en-US" altLang="zh-CN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99907" y="2145376"/>
            <a:ext cx="20769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点击此处输入相关文字描述内容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4938365" y="2848858"/>
            <a:ext cx="0" cy="1342142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7872530" y="1193419"/>
            <a:ext cx="20769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在此输入标题</a:t>
            </a:r>
            <a:endParaRPr lang="en-US" altLang="zh-CN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872530" y="1593529"/>
            <a:ext cx="20769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点击此处输入相关文字描述内容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>
            <a:endCxn id="15" idx="2"/>
          </p:cNvCxnSpPr>
          <p:nvPr/>
        </p:nvCxnSpPr>
        <p:spPr>
          <a:xfrm flipV="1">
            <a:off x="8910988" y="2239860"/>
            <a:ext cx="0" cy="195114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8939331" y="2590718"/>
            <a:ext cx="20769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在此输入标题</a:t>
            </a:r>
            <a:endParaRPr lang="en-US" altLang="zh-CN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939331" y="2990828"/>
            <a:ext cx="20769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点击此处输入相关文字描述内容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9977789" y="3703864"/>
            <a:ext cx="0" cy="118800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6767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825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325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825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65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1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65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475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975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475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Chart bld="series"/>
        </p:bldSub>
      </p:bldGraphic>
      <p:bldP spid="8" grpId="0"/>
      <p:bldP spid="9" grpId="0"/>
      <p:bldP spid="11" grpId="0"/>
      <p:bldP spid="12" grpId="0"/>
      <p:bldP spid="14" grpId="0"/>
      <p:bldP spid="15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780649" y="4183669"/>
            <a:ext cx="1704740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zh-CN" altLang="en-US" sz="2400" dirty="0">
                <a:cs typeface="+mn-ea"/>
                <a:sym typeface="+mn-lt"/>
              </a:rPr>
              <a:t>关于我们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498685" y="4639442"/>
            <a:ext cx="2268669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altLang="zh-CN" sz="1400" dirty="0">
                <a:latin typeface="+mn-ea"/>
                <a:cs typeface="+mn-ea"/>
                <a:sym typeface="+mn-lt"/>
              </a:rPr>
              <a:t>ABOUT US</a:t>
            </a:r>
            <a:endParaRPr lang="zh-CN" altLang="en-US" sz="1400" dirty="0">
              <a:latin typeface="+mn-ea"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012139" y="4183669"/>
            <a:ext cx="1704740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zh-CN" altLang="en-US" sz="2400" dirty="0">
                <a:cs typeface="+mn-ea"/>
                <a:sym typeface="+mn-lt"/>
              </a:rPr>
              <a:t>企业文化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626591" y="4639442"/>
            <a:ext cx="2268669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altLang="zh-CN" sz="1400" dirty="0">
                <a:latin typeface="+mn-ea"/>
                <a:cs typeface="+mn-ea"/>
                <a:sym typeface="+mn-lt"/>
              </a:rPr>
              <a:t>COMPANY CULTRUE</a:t>
            </a:r>
            <a:endParaRPr lang="zh-CN" altLang="en-US" sz="1400" dirty="0">
              <a:latin typeface="+mn-ea"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243629" y="4183669"/>
            <a:ext cx="1704740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zh-CN" altLang="en-US" sz="2400" dirty="0">
                <a:cs typeface="+mn-ea"/>
                <a:sym typeface="+mn-lt"/>
              </a:rPr>
              <a:t>产品服务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4754497" y="4639442"/>
            <a:ext cx="2683007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altLang="zh-CN" sz="1400" dirty="0">
                <a:latin typeface="+mn-ea"/>
                <a:cs typeface="+mn-ea"/>
                <a:sym typeface="+mn-lt"/>
              </a:rPr>
              <a:t>PRODUCT&amp;SERVICES</a:t>
            </a:r>
            <a:endParaRPr lang="zh-CN" altLang="en-US" sz="1400" dirty="0">
              <a:latin typeface="+mn-ea"/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475119" y="4183669"/>
            <a:ext cx="1704740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zh-CN" altLang="en-US" sz="2400" dirty="0">
                <a:cs typeface="+mn-ea"/>
                <a:sym typeface="+mn-lt"/>
              </a:rPr>
              <a:t>公司实力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7296741" y="4639442"/>
            <a:ext cx="2268669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altLang="zh-CN" sz="1400" dirty="0">
                <a:latin typeface="+mn-ea"/>
                <a:cs typeface="+mn-ea"/>
                <a:sym typeface="+mn-lt"/>
              </a:rPr>
              <a:t>COMPANY POWER</a:t>
            </a:r>
            <a:endParaRPr lang="zh-CN" altLang="en-US" sz="1400" dirty="0">
              <a:latin typeface="+mn-ea"/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706610" y="4183669"/>
            <a:ext cx="1704740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zh-CN" altLang="en-US" sz="2400" dirty="0">
                <a:cs typeface="+mn-ea"/>
                <a:sym typeface="+mn-lt"/>
              </a:rPr>
              <a:t>未来展望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9424646" y="4639442"/>
            <a:ext cx="2268669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altLang="zh-CN" sz="1400" dirty="0">
                <a:latin typeface="+mn-ea"/>
                <a:cs typeface="+mn-ea"/>
                <a:sym typeface="+mn-lt"/>
              </a:rPr>
              <a:t>LOOKING TO FUTURE</a:t>
            </a:r>
            <a:endParaRPr lang="zh-CN" altLang="en-US" sz="1400" dirty="0">
              <a:latin typeface="+mn-ea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272371" y="2209182"/>
            <a:ext cx="36472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accent1"/>
                </a:solidFill>
                <a:cs typeface="+mn-ea"/>
                <a:sym typeface="+mn-lt"/>
              </a:rPr>
              <a:t>目录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3864510" y="3035836"/>
            <a:ext cx="4462980" cy="0"/>
          </a:xfrm>
          <a:prstGeom prst="line">
            <a:avLst/>
          </a:prstGeom>
          <a:ln>
            <a:gradFill>
              <a:gsLst>
                <a:gs pos="0">
                  <a:schemeClr val="tx1">
                    <a:lumMod val="50000"/>
                    <a:lumOff val="50000"/>
                    <a:alpha val="0"/>
                  </a:schemeClr>
                </a:gs>
                <a:gs pos="50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任意多边形 33"/>
          <p:cNvSpPr>
            <a:spLocks noChangeAspect="1"/>
          </p:cNvSpPr>
          <p:nvPr/>
        </p:nvSpPr>
        <p:spPr>
          <a:xfrm>
            <a:off x="10392467" y="3747742"/>
            <a:ext cx="333026" cy="324000"/>
          </a:xfrm>
          <a:custGeom>
            <a:avLst/>
            <a:gdLst>
              <a:gd name="connsiteX0" fmla="*/ 3767944 w 4447469"/>
              <a:gd name="connsiteY0" fmla="*/ 676597 h 4326925"/>
              <a:gd name="connsiteX1" fmla="*/ 720511 w 4447469"/>
              <a:gd name="connsiteY1" fmla="*/ 2247891 h 4326925"/>
              <a:gd name="connsiteX2" fmla="*/ 2077102 w 4447469"/>
              <a:gd name="connsiteY2" fmla="*/ 2247891 h 4326925"/>
              <a:gd name="connsiteX3" fmla="*/ 2077102 w 4447469"/>
              <a:gd name="connsiteY3" fmla="*/ 2356224 h 4326925"/>
              <a:gd name="connsiteX4" fmla="*/ 2090753 w 4447469"/>
              <a:gd name="connsiteY4" fmla="*/ 2356224 h 4326925"/>
              <a:gd name="connsiteX5" fmla="*/ 2090753 w 4447469"/>
              <a:gd name="connsiteY5" fmla="*/ 3675247 h 4326925"/>
              <a:gd name="connsiteX6" fmla="*/ 4447469 w 4447469"/>
              <a:gd name="connsiteY6" fmla="*/ 0 h 4326925"/>
              <a:gd name="connsiteX7" fmla="*/ 4110337 w 4447469"/>
              <a:gd name="connsiteY7" fmla="*/ 649743 h 4326925"/>
              <a:gd name="connsiteX8" fmla="*/ 4112328 w 4447469"/>
              <a:gd name="connsiteY8" fmla="*/ 650857 h 4326925"/>
              <a:gd name="connsiteX9" fmla="*/ 4076792 w 4447469"/>
              <a:gd name="connsiteY9" fmla="*/ 714393 h 4326925"/>
              <a:gd name="connsiteX10" fmla="*/ 3988907 w 4447469"/>
              <a:gd name="connsiteY10" fmla="*/ 883769 h 4326925"/>
              <a:gd name="connsiteX11" fmla="*/ 3984514 w 4447469"/>
              <a:gd name="connsiteY11" fmla="*/ 879375 h 4326925"/>
              <a:gd name="connsiteX12" fmla="*/ 2056247 w 4447469"/>
              <a:gd name="connsiteY12" fmla="*/ 4326925 h 4326925"/>
              <a:gd name="connsiteX13" fmla="*/ 1815388 w 4447469"/>
              <a:gd name="connsiteY13" fmla="*/ 4192208 h 4326925"/>
              <a:gd name="connsiteX14" fmla="*/ 1802753 w 4447469"/>
              <a:gd name="connsiteY14" fmla="*/ 4192208 h 4326925"/>
              <a:gd name="connsiteX15" fmla="*/ 1802753 w 4447469"/>
              <a:gd name="connsiteY15" fmla="*/ 2535891 h 4326925"/>
              <a:gd name="connsiteX16" fmla="*/ 161952 w 4447469"/>
              <a:gd name="connsiteY16" fmla="*/ 2535891 h 4326925"/>
              <a:gd name="connsiteX17" fmla="*/ 131984 w 4447469"/>
              <a:gd name="connsiteY17" fmla="*/ 2551343 h 4326925"/>
              <a:gd name="connsiteX18" fmla="*/ 0 w 4447469"/>
              <a:gd name="connsiteY18" fmla="*/ 2295366 h 4326925"/>
              <a:gd name="connsiteX19" fmla="*/ 3743658 w 4447469"/>
              <a:gd name="connsiteY19" fmla="*/ 365089 h 4326925"/>
              <a:gd name="connsiteX20" fmla="*/ 3743697 w 4447469"/>
              <a:gd name="connsiteY20" fmla="*/ 365166 h 4326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47469" h="4326925">
                <a:moveTo>
                  <a:pt x="3767944" y="676597"/>
                </a:moveTo>
                <a:lnTo>
                  <a:pt x="720511" y="2247891"/>
                </a:lnTo>
                <a:lnTo>
                  <a:pt x="2077102" y="2247891"/>
                </a:lnTo>
                <a:lnTo>
                  <a:pt x="2077102" y="2356224"/>
                </a:lnTo>
                <a:lnTo>
                  <a:pt x="2090753" y="2356224"/>
                </a:lnTo>
                <a:lnTo>
                  <a:pt x="2090753" y="3675247"/>
                </a:lnTo>
                <a:close/>
                <a:moveTo>
                  <a:pt x="4447469" y="0"/>
                </a:moveTo>
                <a:lnTo>
                  <a:pt x="4110337" y="649743"/>
                </a:lnTo>
                <a:lnTo>
                  <a:pt x="4112328" y="650857"/>
                </a:lnTo>
                <a:lnTo>
                  <a:pt x="4076792" y="714393"/>
                </a:lnTo>
                <a:lnTo>
                  <a:pt x="3988907" y="883769"/>
                </a:lnTo>
                <a:lnTo>
                  <a:pt x="3984514" y="879375"/>
                </a:lnTo>
                <a:lnTo>
                  <a:pt x="2056247" y="4326925"/>
                </a:lnTo>
                <a:lnTo>
                  <a:pt x="1815388" y="4192208"/>
                </a:lnTo>
                <a:lnTo>
                  <a:pt x="1802753" y="4192208"/>
                </a:lnTo>
                <a:lnTo>
                  <a:pt x="1802753" y="2535891"/>
                </a:lnTo>
                <a:lnTo>
                  <a:pt x="161952" y="2535891"/>
                </a:lnTo>
                <a:lnTo>
                  <a:pt x="131984" y="2551343"/>
                </a:lnTo>
                <a:lnTo>
                  <a:pt x="0" y="2295366"/>
                </a:lnTo>
                <a:lnTo>
                  <a:pt x="3743658" y="365089"/>
                </a:lnTo>
                <a:lnTo>
                  <a:pt x="3743697" y="36516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5" name="任意多边形 34"/>
          <p:cNvSpPr>
            <a:spLocks noChangeAspect="1"/>
          </p:cNvSpPr>
          <p:nvPr/>
        </p:nvSpPr>
        <p:spPr>
          <a:xfrm>
            <a:off x="1532292" y="3747742"/>
            <a:ext cx="201453" cy="324000"/>
          </a:xfrm>
          <a:custGeom>
            <a:avLst/>
            <a:gdLst>
              <a:gd name="connsiteX0" fmla="*/ 677901 w 2374831"/>
              <a:gd name="connsiteY0" fmla="*/ 3412116 h 3819479"/>
              <a:gd name="connsiteX1" fmla="*/ 1644059 w 2374831"/>
              <a:gd name="connsiteY1" fmla="*/ 3412116 h 3819479"/>
              <a:gd name="connsiteX2" fmla="*/ 1644059 w 2374831"/>
              <a:gd name="connsiteY2" fmla="*/ 3636403 h 3819479"/>
              <a:gd name="connsiteX3" fmla="*/ 1452135 w 2374831"/>
              <a:gd name="connsiteY3" fmla="*/ 3636403 h 3819479"/>
              <a:gd name="connsiteX4" fmla="*/ 1406366 w 2374831"/>
              <a:gd name="connsiteY4" fmla="*/ 3819479 h 3819479"/>
              <a:gd name="connsiteX5" fmla="*/ 904644 w 2374831"/>
              <a:gd name="connsiteY5" fmla="*/ 3819479 h 3819479"/>
              <a:gd name="connsiteX6" fmla="*/ 858875 w 2374831"/>
              <a:gd name="connsiteY6" fmla="*/ 3636403 h 3819479"/>
              <a:gd name="connsiteX7" fmla="*/ 677901 w 2374831"/>
              <a:gd name="connsiteY7" fmla="*/ 3636403 h 3819479"/>
              <a:gd name="connsiteX8" fmla="*/ 1210563 w 2374831"/>
              <a:gd name="connsiteY8" fmla="*/ 214813 h 3819479"/>
              <a:gd name="connsiteX9" fmla="*/ 234135 w 2374831"/>
              <a:gd name="connsiteY9" fmla="*/ 1200968 h 3819479"/>
              <a:gd name="connsiteX10" fmla="*/ 530439 w 2374831"/>
              <a:gd name="connsiteY10" fmla="*/ 2356594 h 3819479"/>
              <a:gd name="connsiteX11" fmla="*/ 629422 w 2374831"/>
              <a:gd name="connsiteY11" fmla="*/ 2455121 h 3819479"/>
              <a:gd name="connsiteX12" fmla="*/ 632955 w 2374831"/>
              <a:gd name="connsiteY12" fmla="*/ 2454082 h 3819479"/>
              <a:gd name="connsiteX13" fmla="*/ 634850 w 2374831"/>
              <a:gd name="connsiteY13" fmla="*/ 2460524 h 3819479"/>
              <a:gd name="connsiteX14" fmla="*/ 645415 w 2374831"/>
              <a:gd name="connsiteY14" fmla="*/ 2471041 h 3819479"/>
              <a:gd name="connsiteX15" fmla="*/ 640611 w 2374831"/>
              <a:gd name="connsiteY15" fmla="*/ 2480115 h 3819479"/>
              <a:gd name="connsiteX16" fmla="*/ 825141 w 2374831"/>
              <a:gd name="connsiteY16" fmla="*/ 3107541 h 3819479"/>
              <a:gd name="connsiteX17" fmla="*/ 1520487 w 2374831"/>
              <a:gd name="connsiteY17" fmla="*/ 3107541 h 3819479"/>
              <a:gd name="connsiteX18" fmla="*/ 1697625 w 2374831"/>
              <a:gd name="connsiteY18" fmla="*/ 2505248 h 3819479"/>
              <a:gd name="connsiteX19" fmla="*/ 1694714 w 2374831"/>
              <a:gd name="connsiteY19" fmla="*/ 2499211 h 3819479"/>
              <a:gd name="connsiteX20" fmla="*/ 1701121 w 2374831"/>
              <a:gd name="connsiteY20" fmla="*/ 2493362 h 3819479"/>
              <a:gd name="connsiteX21" fmla="*/ 1703057 w 2374831"/>
              <a:gd name="connsiteY21" fmla="*/ 2486779 h 3819479"/>
              <a:gd name="connsiteX22" fmla="*/ 1707047 w 2374831"/>
              <a:gd name="connsiteY22" fmla="*/ 2487952 h 3819479"/>
              <a:gd name="connsiteX23" fmla="*/ 1814604 w 2374831"/>
              <a:gd name="connsiteY23" fmla="*/ 2389768 h 3819479"/>
              <a:gd name="connsiteX24" fmla="*/ 2146142 w 2374831"/>
              <a:gd name="connsiteY24" fmla="*/ 1237621 h 3819479"/>
              <a:gd name="connsiteX25" fmla="*/ 1210563 w 2374831"/>
              <a:gd name="connsiteY25" fmla="*/ 214813 h 3819479"/>
              <a:gd name="connsiteX26" fmla="*/ 1214591 w 2374831"/>
              <a:gd name="connsiteY26" fmla="*/ 383 h 3819479"/>
              <a:gd name="connsiteX27" fmla="*/ 2356115 w 2374831"/>
              <a:gd name="connsiteY27" fmla="*/ 1191705 h 3819479"/>
              <a:gd name="connsiteX28" fmla="*/ 1940101 w 2374831"/>
              <a:gd name="connsiteY28" fmla="*/ 2566662 h 3819479"/>
              <a:gd name="connsiteX29" fmla="*/ 1858280 w 2374831"/>
              <a:gd name="connsiteY29" fmla="*/ 2636176 h 3819479"/>
              <a:gd name="connsiteX30" fmla="*/ 1662374 w 2374831"/>
              <a:gd name="connsiteY30" fmla="*/ 3302282 h 3819479"/>
              <a:gd name="connsiteX31" fmla="*/ 1642818 w 2374831"/>
              <a:gd name="connsiteY31" fmla="*/ 3296530 h 3819479"/>
              <a:gd name="connsiteX32" fmla="*/ 1642365 w 2374831"/>
              <a:gd name="connsiteY32" fmla="*/ 3298341 h 3819479"/>
              <a:gd name="connsiteX33" fmla="*/ 668645 w 2374831"/>
              <a:gd name="connsiteY33" fmla="*/ 3298341 h 3819479"/>
              <a:gd name="connsiteX34" fmla="*/ 620945 w 2374831"/>
              <a:gd name="connsiteY34" fmla="*/ 3107541 h 3819479"/>
              <a:gd name="connsiteX35" fmla="*/ 625980 w 2374831"/>
              <a:gd name="connsiteY35" fmla="*/ 3107541 h 3819479"/>
              <a:gd name="connsiteX36" fmla="*/ 477257 w 2374831"/>
              <a:gd name="connsiteY36" fmla="*/ 2601865 h 3819479"/>
              <a:gd name="connsiteX37" fmla="*/ 398351 w 2374831"/>
              <a:gd name="connsiteY37" fmla="*/ 2528795 h 3819479"/>
              <a:gd name="connsiteX38" fmla="*/ 25870 w 2374831"/>
              <a:gd name="connsiteY38" fmla="*/ 1147159 h 3819479"/>
              <a:gd name="connsiteX39" fmla="*/ 1214591 w 2374831"/>
              <a:gd name="connsiteY39" fmla="*/ 383 h 3819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374831" h="3819479">
                <a:moveTo>
                  <a:pt x="677901" y="3412116"/>
                </a:moveTo>
                <a:lnTo>
                  <a:pt x="1644059" y="3412116"/>
                </a:lnTo>
                <a:lnTo>
                  <a:pt x="1644059" y="3636403"/>
                </a:lnTo>
                <a:lnTo>
                  <a:pt x="1452135" y="3636403"/>
                </a:lnTo>
                <a:lnTo>
                  <a:pt x="1406366" y="3819479"/>
                </a:lnTo>
                <a:lnTo>
                  <a:pt x="904644" y="3819479"/>
                </a:lnTo>
                <a:lnTo>
                  <a:pt x="858875" y="3636403"/>
                </a:lnTo>
                <a:lnTo>
                  <a:pt x="677901" y="3636403"/>
                </a:lnTo>
                <a:close/>
                <a:moveTo>
                  <a:pt x="1210563" y="214813"/>
                </a:moveTo>
                <a:cubicBezTo>
                  <a:pt x="739590" y="200611"/>
                  <a:pt x="328256" y="616042"/>
                  <a:pt x="234135" y="1200968"/>
                </a:cubicBezTo>
                <a:cubicBezTo>
                  <a:pt x="165163" y="1629602"/>
                  <a:pt x="280924" y="2067284"/>
                  <a:pt x="530439" y="2356594"/>
                </a:cubicBezTo>
                <a:lnTo>
                  <a:pt x="629422" y="2455121"/>
                </a:lnTo>
                <a:lnTo>
                  <a:pt x="632955" y="2454082"/>
                </a:lnTo>
                <a:lnTo>
                  <a:pt x="634850" y="2460524"/>
                </a:lnTo>
                <a:lnTo>
                  <a:pt x="645415" y="2471041"/>
                </a:lnTo>
                <a:lnTo>
                  <a:pt x="640611" y="2480115"/>
                </a:lnTo>
                <a:lnTo>
                  <a:pt x="825141" y="3107541"/>
                </a:lnTo>
                <a:lnTo>
                  <a:pt x="1520487" y="3107541"/>
                </a:lnTo>
                <a:lnTo>
                  <a:pt x="1697625" y="2505248"/>
                </a:lnTo>
                <a:lnTo>
                  <a:pt x="1694714" y="2499211"/>
                </a:lnTo>
                <a:lnTo>
                  <a:pt x="1701121" y="2493362"/>
                </a:lnTo>
                <a:lnTo>
                  <a:pt x="1703057" y="2486779"/>
                </a:lnTo>
                <a:lnTo>
                  <a:pt x="1707047" y="2487952"/>
                </a:lnTo>
                <a:lnTo>
                  <a:pt x="1814604" y="2389768"/>
                </a:lnTo>
                <a:cubicBezTo>
                  <a:pt x="2075917" y="2110708"/>
                  <a:pt x="2205489" y="1673395"/>
                  <a:pt x="2146142" y="1237621"/>
                </a:cubicBezTo>
                <a:cubicBezTo>
                  <a:pt x="2067107" y="657287"/>
                  <a:pt x="1675186" y="228824"/>
                  <a:pt x="1210563" y="214813"/>
                </a:cubicBezTo>
                <a:close/>
                <a:moveTo>
                  <a:pt x="1214591" y="383"/>
                </a:moveTo>
                <a:cubicBezTo>
                  <a:pt x="1779092" y="16134"/>
                  <a:pt x="2256408" y="514273"/>
                  <a:pt x="2356115" y="1191705"/>
                </a:cubicBezTo>
                <a:cubicBezTo>
                  <a:pt x="2432917" y="1713508"/>
                  <a:pt x="2269282" y="2238010"/>
                  <a:pt x="1940101" y="2566662"/>
                </a:cubicBezTo>
                <a:lnTo>
                  <a:pt x="1858280" y="2636176"/>
                </a:lnTo>
                <a:lnTo>
                  <a:pt x="1662374" y="3302282"/>
                </a:lnTo>
                <a:lnTo>
                  <a:pt x="1642818" y="3296530"/>
                </a:lnTo>
                <a:lnTo>
                  <a:pt x="1642365" y="3298341"/>
                </a:lnTo>
                <a:lnTo>
                  <a:pt x="668645" y="3298341"/>
                </a:lnTo>
                <a:lnTo>
                  <a:pt x="620945" y="3107541"/>
                </a:lnTo>
                <a:lnTo>
                  <a:pt x="625980" y="3107541"/>
                </a:lnTo>
                <a:lnTo>
                  <a:pt x="477257" y="2601865"/>
                </a:lnTo>
                <a:lnTo>
                  <a:pt x="398351" y="2528795"/>
                </a:lnTo>
                <a:cubicBezTo>
                  <a:pt x="83040" y="2187205"/>
                  <a:pt x="-63507" y="1661104"/>
                  <a:pt x="25870" y="1147159"/>
                </a:cubicBezTo>
                <a:cubicBezTo>
                  <a:pt x="144292" y="466195"/>
                  <a:pt x="643655" y="-15547"/>
                  <a:pt x="1214591" y="38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6" name="任意多边形 35"/>
          <p:cNvSpPr/>
          <p:nvPr/>
        </p:nvSpPr>
        <p:spPr>
          <a:xfrm>
            <a:off x="3684509" y="3748008"/>
            <a:ext cx="360000" cy="324000"/>
          </a:xfrm>
          <a:custGeom>
            <a:avLst/>
            <a:gdLst>
              <a:gd name="connsiteX0" fmla="*/ 233325 w 327309"/>
              <a:gd name="connsiteY0" fmla="*/ 56528 h 327309"/>
              <a:gd name="connsiteX1" fmla="*/ 50285 w 327309"/>
              <a:gd name="connsiteY1" fmla="*/ 239568 h 327309"/>
              <a:gd name="connsiteX2" fmla="*/ 87741 w 327309"/>
              <a:gd name="connsiteY2" fmla="*/ 277025 h 327309"/>
              <a:gd name="connsiteX3" fmla="*/ 270781 w 327309"/>
              <a:gd name="connsiteY3" fmla="*/ 93985 h 327309"/>
              <a:gd name="connsiteX4" fmla="*/ 239171 w 327309"/>
              <a:gd name="connsiteY4" fmla="*/ 31038 h 327309"/>
              <a:gd name="connsiteX5" fmla="*/ 296272 w 327309"/>
              <a:gd name="connsiteY5" fmla="*/ 88139 h 327309"/>
              <a:gd name="connsiteX6" fmla="*/ 80982 w 327309"/>
              <a:gd name="connsiteY6" fmla="*/ 303429 h 327309"/>
              <a:gd name="connsiteX7" fmla="*/ 59606 w 327309"/>
              <a:gd name="connsiteY7" fmla="*/ 282053 h 327309"/>
              <a:gd name="connsiteX8" fmla="*/ 59606 w 327309"/>
              <a:gd name="connsiteY8" fmla="*/ 282053 h 327309"/>
              <a:gd name="connsiteX9" fmla="*/ 80982 w 327309"/>
              <a:gd name="connsiteY9" fmla="*/ 303429 h 327309"/>
              <a:gd name="connsiteX10" fmla="*/ 0 w 327309"/>
              <a:gd name="connsiteY10" fmla="*/ 327309 h 327309"/>
              <a:gd name="connsiteX11" fmla="*/ 23881 w 327309"/>
              <a:gd name="connsiteY11" fmla="*/ 246328 h 327309"/>
              <a:gd name="connsiteX12" fmla="*/ 38193 w 327309"/>
              <a:gd name="connsiteY12" fmla="*/ 260640 h 327309"/>
              <a:gd name="connsiteX13" fmla="*/ 38193 w 327309"/>
              <a:gd name="connsiteY13" fmla="*/ 260640 h 327309"/>
              <a:gd name="connsiteX14" fmla="*/ 23881 w 327309"/>
              <a:gd name="connsiteY14" fmla="*/ 246328 h 327309"/>
              <a:gd name="connsiteX15" fmla="*/ 278071 w 327309"/>
              <a:gd name="connsiteY15" fmla="*/ 63 h 327309"/>
              <a:gd name="connsiteX16" fmla="*/ 292270 w 327309"/>
              <a:gd name="connsiteY16" fmla="*/ 4998 h 327309"/>
              <a:gd name="connsiteX17" fmla="*/ 322311 w 327309"/>
              <a:gd name="connsiteY17" fmla="*/ 35039 h 327309"/>
              <a:gd name="connsiteX18" fmla="*/ 320026 w 327309"/>
              <a:gd name="connsiteY18" fmla="*/ 64385 h 327309"/>
              <a:gd name="connsiteX19" fmla="*/ 304210 w 327309"/>
              <a:gd name="connsiteY19" fmla="*/ 80200 h 327309"/>
              <a:gd name="connsiteX20" fmla="*/ 247109 w 327309"/>
              <a:gd name="connsiteY20" fmla="*/ 23099 h 327309"/>
              <a:gd name="connsiteX21" fmla="*/ 262925 w 327309"/>
              <a:gd name="connsiteY21" fmla="*/ 7284 h 327309"/>
              <a:gd name="connsiteX22" fmla="*/ 278071 w 327309"/>
              <a:gd name="connsiteY22" fmla="*/ 63 h 327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27309" h="327309">
                <a:moveTo>
                  <a:pt x="233325" y="56528"/>
                </a:moveTo>
                <a:lnTo>
                  <a:pt x="50285" y="239568"/>
                </a:lnTo>
                <a:lnTo>
                  <a:pt x="87741" y="277025"/>
                </a:lnTo>
                <a:lnTo>
                  <a:pt x="270781" y="93985"/>
                </a:lnTo>
                <a:close/>
                <a:moveTo>
                  <a:pt x="239171" y="31038"/>
                </a:moveTo>
                <a:lnTo>
                  <a:pt x="296272" y="88139"/>
                </a:lnTo>
                <a:lnTo>
                  <a:pt x="80982" y="303429"/>
                </a:lnTo>
                <a:lnTo>
                  <a:pt x="59606" y="282053"/>
                </a:lnTo>
                <a:lnTo>
                  <a:pt x="59606" y="282053"/>
                </a:lnTo>
                <a:lnTo>
                  <a:pt x="80982" y="303429"/>
                </a:lnTo>
                <a:lnTo>
                  <a:pt x="0" y="327309"/>
                </a:lnTo>
                <a:lnTo>
                  <a:pt x="23881" y="246328"/>
                </a:lnTo>
                <a:lnTo>
                  <a:pt x="38193" y="260640"/>
                </a:lnTo>
                <a:lnTo>
                  <a:pt x="38193" y="260640"/>
                </a:lnTo>
                <a:lnTo>
                  <a:pt x="23881" y="246328"/>
                </a:lnTo>
                <a:close/>
                <a:moveTo>
                  <a:pt x="278071" y="63"/>
                </a:moveTo>
                <a:cubicBezTo>
                  <a:pt x="283381" y="-350"/>
                  <a:pt x="288534" y="1262"/>
                  <a:pt x="292270" y="4998"/>
                </a:cubicBezTo>
                <a:lnTo>
                  <a:pt x="322311" y="35039"/>
                </a:lnTo>
                <a:cubicBezTo>
                  <a:pt x="329784" y="42512"/>
                  <a:pt x="328760" y="55650"/>
                  <a:pt x="320026" y="64385"/>
                </a:cubicBezTo>
                <a:cubicBezTo>
                  <a:pt x="314754" y="69657"/>
                  <a:pt x="309482" y="74928"/>
                  <a:pt x="304210" y="80200"/>
                </a:cubicBezTo>
                <a:lnTo>
                  <a:pt x="247109" y="23099"/>
                </a:lnTo>
                <a:lnTo>
                  <a:pt x="262925" y="7284"/>
                </a:lnTo>
                <a:cubicBezTo>
                  <a:pt x="267292" y="2917"/>
                  <a:pt x="272760" y="477"/>
                  <a:pt x="278071" y="6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8" name="任意多边形 47"/>
          <p:cNvSpPr>
            <a:spLocks noChangeAspect="1"/>
          </p:cNvSpPr>
          <p:nvPr/>
        </p:nvSpPr>
        <p:spPr>
          <a:xfrm>
            <a:off x="8179707" y="3747742"/>
            <a:ext cx="295563" cy="324000"/>
          </a:xfrm>
          <a:custGeom>
            <a:avLst/>
            <a:gdLst>
              <a:gd name="connsiteX0" fmla="*/ 1864628 w 4326339"/>
              <a:gd name="connsiteY0" fmla="*/ 3283995 h 4742597"/>
              <a:gd name="connsiteX1" fmla="*/ 1864628 w 4326339"/>
              <a:gd name="connsiteY1" fmla="*/ 4461109 h 4742597"/>
              <a:gd name="connsiteX2" fmla="*/ 2461711 w 4326339"/>
              <a:gd name="connsiteY2" fmla="*/ 4461109 h 4742597"/>
              <a:gd name="connsiteX3" fmla="*/ 2461711 w 4326339"/>
              <a:gd name="connsiteY3" fmla="*/ 3283995 h 4742597"/>
              <a:gd name="connsiteX4" fmla="*/ 1583140 w 4326339"/>
              <a:gd name="connsiteY4" fmla="*/ 3002507 h 4742597"/>
              <a:gd name="connsiteX5" fmla="*/ 2743199 w 4326339"/>
              <a:gd name="connsiteY5" fmla="*/ 3002507 h 4742597"/>
              <a:gd name="connsiteX6" fmla="*/ 2743199 w 4326339"/>
              <a:gd name="connsiteY6" fmla="*/ 4742597 h 4742597"/>
              <a:gd name="connsiteX7" fmla="*/ 1583140 w 4326339"/>
              <a:gd name="connsiteY7" fmla="*/ 4742597 h 4742597"/>
              <a:gd name="connsiteX8" fmla="*/ 281488 w 4326339"/>
              <a:gd name="connsiteY8" fmla="*/ 1850981 h 4742597"/>
              <a:gd name="connsiteX9" fmla="*/ 281488 w 4326339"/>
              <a:gd name="connsiteY9" fmla="*/ 4461109 h 4742597"/>
              <a:gd name="connsiteX10" fmla="*/ 878571 w 4326339"/>
              <a:gd name="connsiteY10" fmla="*/ 4461109 h 4742597"/>
              <a:gd name="connsiteX11" fmla="*/ 878571 w 4326339"/>
              <a:gd name="connsiteY11" fmla="*/ 1850981 h 4742597"/>
              <a:gd name="connsiteX12" fmla="*/ 0 w 4326339"/>
              <a:gd name="connsiteY12" fmla="*/ 1569493 h 4742597"/>
              <a:gd name="connsiteX13" fmla="*/ 1160059 w 4326339"/>
              <a:gd name="connsiteY13" fmla="*/ 1569493 h 4742597"/>
              <a:gd name="connsiteX14" fmla="*/ 1160059 w 4326339"/>
              <a:gd name="connsiteY14" fmla="*/ 4742597 h 4742597"/>
              <a:gd name="connsiteX15" fmla="*/ 0 w 4326339"/>
              <a:gd name="connsiteY15" fmla="*/ 4742597 h 4742597"/>
              <a:gd name="connsiteX16" fmla="*/ 3447768 w 4326339"/>
              <a:gd name="connsiteY16" fmla="*/ 281488 h 4742597"/>
              <a:gd name="connsiteX17" fmla="*/ 3447768 w 4326339"/>
              <a:gd name="connsiteY17" fmla="*/ 4461109 h 4742597"/>
              <a:gd name="connsiteX18" fmla="*/ 4044851 w 4326339"/>
              <a:gd name="connsiteY18" fmla="*/ 4461109 h 4742597"/>
              <a:gd name="connsiteX19" fmla="*/ 4044851 w 4326339"/>
              <a:gd name="connsiteY19" fmla="*/ 281488 h 4742597"/>
              <a:gd name="connsiteX20" fmla="*/ 3166280 w 4326339"/>
              <a:gd name="connsiteY20" fmla="*/ 0 h 4742597"/>
              <a:gd name="connsiteX21" fmla="*/ 4326339 w 4326339"/>
              <a:gd name="connsiteY21" fmla="*/ 0 h 4742597"/>
              <a:gd name="connsiteX22" fmla="*/ 4326339 w 4326339"/>
              <a:gd name="connsiteY22" fmla="*/ 4742597 h 4742597"/>
              <a:gd name="connsiteX23" fmla="*/ 3166280 w 4326339"/>
              <a:gd name="connsiteY23" fmla="*/ 4742597 h 4742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326339" h="4742597">
                <a:moveTo>
                  <a:pt x="1864628" y="3283995"/>
                </a:moveTo>
                <a:lnTo>
                  <a:pt x="1864628" y="4461109"/>
                </a:lnTo>
                <a:lnTo>
                  <a:pt x="2461711" y="4461109"/>
                </a:lnTo>
                <a:lnTo>
                  <a:pt x="2461711" y="3283995"/>
                </a:lnTo>
                <a:close/>
                <a:moveTo>
                  <a:pt x="1583140" y="3002507"/>
                </a:moveTo>
                <a:lnTo>
                  <a:pt x="2743199" y="3002507"/>
                </a:lnTo>
                <a:lnTo>
                  <a:pt x="2743199" y="4742597"/>
                </a:lnTo>
                <a:lnTo>
                  <a:pt x="1583140" y="4742597"/>
                </a:lnTo>
                <a:close/>
                <a:moveTo>
                  <a:pt x="281488" y="1850981"/>
                </a:moveTo>
                <a:lnTo>
                  <a:pt x="281488" y="4461109"/>
                </a:lnTo>
                <a:lnTo>
                  <a:pt x="878571" y="4461109"/>
                </a:lnTo>
                <a:lnTo>
                  <a:pt x="878571" y="1850981"/>
                </a:lnTo>
                <a:close/>
                <a:moveTo>
                  <a:pt x="0" y="1569493"/>
                </a:moveTo>
                <a:lnTo>
                  <a:pt x="1160059" y="1569493"/>
                </a:lnTo>
                <a:lnTo>
                  <a:pt x="1160059" y="4742597"/>
                </a:lnTo>
                <a:lnTo>
                  <a:pt x="0" y="4742597"/>
                </a:lnTo>
                <a:close/>
                <a:moveTo>
                  <a:pt x="3447768" y="281488"/>
                </a:moveTo>
                <a:lnTo>
                  <a:pt x="3447768" y="4461109"/>
                </a:lnTo>
                <a:lnTo>
                  <a:pt x="4044851" y="4461109"/>
                </a:lnTo>
                <a:lnTo>
                  <a:pt x="4044851" y="281488"/>
                </a:lnTo>
                <a:close/>
                <a:moveTo>
                  <a:pt x="3166280" y="0"/>
                </a:moveTo>
                <a:lnTo>
                  <a:pt x="4326339" y="0"/>
                </a:lnTo>
                <a:lnTo>
                  <a:pt x="4326339" y="4742597"/>
                </a:lnTo>
                <a:lnTo>
                  <a:pt x="3166280" y="474259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9" name="任意多边形 48"/>
          <p:cNvSpPr>
            <a:spLocks noChangeAspect="1"/>
          </p:cNvSpPr>
          <p:nvPr/>
        </p:nvSpPr>
        <p:spPr>
          <a:xfrm>
            <a:off x="5961793" y="3747742"/>
            <a:ext cx="268411" cy="324000"/>
          </a:xfrm>
          <a:custGeom>
            <a:avLst/>
            <a:gdLst>
              <a:gd name="connsiteX0" fmla="*/ 2540739 w 5081480"/>
              <a:gd name="connsiteY0" fmla="*/ 1728231 h 6133889"/>
              <a:gd name="connsiteX1" fmla="*/ 1728230 w 5081480"/>
              <a:gd name="connsiteY1" fmla="*/ 2540740 h 6133889"/>
              <a:gd name="connsiteX2" fmla="*/ 2540739 w 5081480"/>
              <a:gd name="connsiteY2" fmla="*/ 3353249 h 6133889"/>
              <a:gd name="connsiteX3" fmla="*/ 3353248 w 5081480"/>
              <a:gd name="connsiteY3" fmla="*/ 2540740 h 6133889"/>
              <a:gd name="connsiteX4" fmla="*/ 2540739 w 5081480"/>
              <a:gd name="connsiteY4" fmla="*/ 1728231 h 6133889"/>
              <a:gd name="connsiteX5" fmla="*/ 2540740 w 5081480"/>
              <a:gd name="connsiteY5" fmla="*/ 1407975 h 6133889"/>
              <a:gd name="connsiteX6" fmla="*/ 3673505 w 5081480"/>
              <a:gd name="connsiteY6" fmla="*/ 2540740 h 6133889"/>
              <a:gd name="connsiteX7" fmla="*/ 2540740 w 5081480"/>
              <a:gd name="connsiteY7" fmla="*/ 3673505 h 6133889"/>
              <a:gd name="connsiteX8" fmla="*/ 1407975 w 5081480"/>
              <a:gd name="connsiteY8" fmla="*/ 2540740 h 6133889"/>
              <a:gd name="connsiteX9" fmla="*/ 2540740 w 5081480"/>
              <a:gd name="connsiteY9" fmla="*/ 1407975 h 6133889"/>
              <a:gd name="connsiteX10" fmla="*/ 2540740 w 5081480"/>
              <a:gd name="connsiteY10" fmla="*/ 305592 h 6133889"/>
              <a:gd name="connsiteX11" fmla="*/ 960252 w 5081480"/>
              <a:gd name="connsiteY11" fmla="*/ 960252 h 6133889"/>
              <a:gd name="connsiteX12" fmla="*/ 960252 w 5081480"/>
              <a:gd name="connsiteY12" fmla="*/ 4121228 h 6133889"/>
              <a:gd name="connsiteX13" fmla="*/ 2540740 w 5081480"/>
              <a:gd name="connsiteY13" fmla="*/ 5701715 h 6133889"/>
              <a:gd name="connsiteX14" fmla="*/ 4121228 w 5081480"/>
              <a:gd name="connsiteY14" fmla="*/ 4121228 h 6133889"/>
              <a:gd name="connsiteX15" fmla="*/ 4121228 w 5081480"/>
              <a:gd name="connsiteY15" fmla="*/ 960252 h 6133889"/>
              <a:gd name="connsiteX16" fmla="*/ 2540740 w 5081480"/>
              <a:gd name="connsiteY16" fmla="*/ 305592 h 6133889"/>
              <a:gd name="connsiteX17" fmla="*/ 2540741 w 5081480"/>
              <a:gd name="connsiteY17" fmla="*/ 0 h 6133889"/>
              <a:gd name="connsiteX18" fmla="*/ 4337315 w 5081480"/>
              <a:gd name="connsiteY18" fmla="*/ 744165 h 6133889"/>
              <a:gd name="connsiteX19" fmla="*/ 4337315 w 5081480"/>
              <a:gd name="connsiteY19" fmla="*/ 4337315 h 6133889"/>
              <a:gd name="connsiteX20" fmla="*/ 2540740 w 5081480"/>
              <a:gd name="connsiteY20" fmla="*/ 6133889 h 6133889"/>
              <a:gd name="connsiteX21" fmla="*/ 744165 w 5081480"/>
              <a:gd name="connsiteY21" fmla="*/ 4337315 h 6133889"/>
              <a:gd name="connsiteX22" fmla="*/ 744165 w 5081480"/>
              <a:gd name="connsiteY22" fmla="*/ 744165 h 6133889"/>
              <a:gd name="connsiteX23" fmla="*/ 2540741 w 5081480"/>
              <a:gd name="connsiteY23" fmla="*/ 0 h 6133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081480" h="6133889">
                <a:moveTo>
                  <a:pt x="2540739" y="1728231"/>
                </a:moveTo>
                <a:cubicBezTo>
                  <a:pt x="2092003" y="1728231"/>
                  <a:pt x="1728230" y="2092004"/>
                  <a:pt x="1728230" y="2540740"/>
                </a:cubicBezTo>
                <a:cubicBezTo>
                  <a:pt x="1728230" y="2989476"/>
                  <a:pt x="2092003" y="3353249"/>
                  <a:pt x="2540739" y="3353249"/>
                </a:cubicBezTo>
                <a:cubicBezTo>
                  <a:pt x="2989475" y="3353249"/>
                  <a:pt x="3353248" y="2989476"/>
                  <a:pt x="3353248" y="2540740"/>
                </a:cubicBezTo>
                <a:cubicBezTo>
                  <a:pt x="3353248" y="2092004"/>
                  <a:pt x="2989475" y="1728231"/>
                  <a:pt x="2540739" y="1728231"/>
                </a:cubicBezTo>
                <a:close/>
                <a:moveTo>
                  <a:pt x="2540740" y="1407975"/>
                </a:moveTo>
                <a:cubicBezTo>
                  <a:pt x="3166349" y="1407975"/>
                  <a:pt x="3673505" y="1915131"/>
                  <a:pt x="3673505" y="2540740"/>
                </a:cubicBezTo>
                <a:cubicBezTo>
                  <a:pt x="3673505" y="3166349"/>
                  <a:pt x="3166349" y="3673505"/>
                  <a:pt x="2540740" y="3673505"/>
                </a:cubicBezTo>
                <a:cubicBezTo>
                  <a:pt x="1915131" y="3673505"/>
                  <a:pt x="1407975" y="3166349"/>
                  <a:pt x="1407975" y="2540740"/>
                </a:cubicBezTo>
                <a:cubicBezTo>
                  <a:pt x="1407975" y="1915131"/>
                  <a:pt x="1915131" y="1407975"/>
                  <a:pt x="2540740" y="1407975"/>
                </a:cubicBezTo>
                <a:close/>
                <a:moveTo>
                  <a:pt x="2540740" y="305592"/>
                </a:moveTo>
                <a:cubicBezTo>
                  <a:pt x="1968716" y="305592"/>
                  <a:pt x="1396692" y="523813"/>
                  <a:pt x="960252" y="960252"/>
                </a:cubicBezTo>
                <a:cubicBezTo>
                  <a:pt x="87373" y="1833132"/>
                  <a:pt x="87373" y="3248348"/>
                  <a:pt x="960252" y="4121228"/>
                </a:cubicBezTo>
                <a:lnTo>
                  <a:pt x="2540740" y="5701715"/>
                </a:lnTo>
                <a:lnTo>
                  <a:pt x="4121228" y="4121228"/>
                </a:lnTo>
                <a:cubicBezTo>
                  <a:pt x="4994107" y="3248348"/>
                  <a:pt x="4994107" y="1833132"/>
                  <a:pt x="4121228" y="960252"/>
                </a:cubicBezTo>
                <a:cubicBezTo>
                  <a:pt x="3684788" y="523813"/>
                  <a:pt x="3112764" y="305592"/>
                  <a:pt x="2540740" y="305592"/>
                </a:cubicBezTo>
                <a:close/>
                <a:moveTo>
                  <a:pt x="2540741" y="0"/>
                </a:moveTo>
                <a:cubicBezTo>
                  <a:pt x="3190972" y="0"/>
                  <a:pt x="3841205" y="248054"/>
                  <a:pt x="4337315" y="744165"/>
                </a:cubicBezTo>
                <a:cubicBezTo>
                  <a:pt x="5329535" y="1736387"/>
                  <a:pt x="5329535" y="3345095"/>
                  <a:pt x="4337315" y="4337315"/>
                </a:cubicBezTo>
                <a:lnTo>
                  <a:pt x="2540740" y="6133889"/>
                </a:lnTo>
                <a:lnTo>
                  <a:pt x="744165" y="4337315"/>
                </a:lnTo>
                <a:cubicBezTo>
                  <a:pt x="-248055" y="3345094"/>
                  <a:pt x="-248055" y="1736387"/>
                  <a:pt x="744165" y="744165"/>
                </a:cubicBezTo>
                <a:cubicBezTo>
                  <a:pt x="1240276" y="248055"/>
                  <a:pt x="1890508" y="0"/>
                  <a:pt x="254074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467367" y="1376864"/>
            <a:ext cx="3257266" cy="561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latin typeface="+mn-ea"/>
                <a:cs typeface="+mn-ea"/>
                <a:sym typeface="+mn-lt"/>
              </a:rPr>
              <a:t>PLACED LOGO</a:t>
            </a:r>
          </a:p>
          <a:p>
            <a:pPr algn="ctr"/>
            <a:r>
              <a:rPr lang="en-US" altLang="zh-CN" sz="1050" dirty="0">
                <a:latin typeface="+mn-ea"/>
                <a:cs typeface="+mn-ea"/>
                <a:sym typeface="+mn-lt"/>
              </a:rPr>
              <a:t>YOUR COMPANY NAME HERE</a:t>
            </a:r>
            <a:endParaRPr lang="zh-CN" altLang="en-US" sz="1050" dirty="0">
              <a:latin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14534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8" grpId="0"/>
      <p:bldP spid="29" grpId="0"/>
      <p:bldP spid="30" grpId="0"/>
      <p:bldP spid="31" grpId="0"/>
      <p:bldP spid="37" grpId="0"/>
      <p:bldP spid="38" grpId="0"/>
      <p:bldP spid="39" grpId="0"/>
      <p:bldP spid="40" grpId="0"/>
      <p:bldP spid="41" grpId="0"/>
      <p:bldP spid="25" grpId="0"/>
      <p:bldP spid="34" grpId="0" animBg="1"/>
      <p:bldP spid="35" grpId="0" animBg="1"/>
      <p:bldP spid="36" grpId="0" animBg="1"/>
      <p:bldP spid="48" grpId="0" animBg="1"/>
      <p:bldP spid="49" grpId="0" animBg="1"/>
      <p:bldP spid="4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业绩展示</a:t>
            </a:r>
          </a:p>
        </p:txBody>
      </p:sp>
      <p:graphicFrame>
        <p:nvGraphicFramePr>
          <p:cNvPr id="25" name="图表 24"/>
          <p:cNvGraphicFramePr/>
          <p:nvPr>
            <p:extLst>
              <p:ext uri="{D42A27DB-BD31-4B8C-83A1-F6EECF244321}">
                <p14:modId xmlns:p14="http://schemas.microsoft.com/office/powerpoint/2010/main" val="4021779910"/>
              </p:ext>
            </p:extLst>
          </p:nvPr>
        </p:nvGraphicFramePr>
        <p:xfrm>
          <a:off x="535290" y="1559411"/>
          <a:ext cx="2434713" cy="19393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6" name="任意多边形 25"/>
          <p:cNvSpPr>
            <a:spLocks noChangeAspect="1"/>
          </p:cNvSpPr>
          <p:nvPr/>
        </p:nvSpPr>
        <p:spPr>
          <a:xfrm>
            <a:off x="1571640" y="2098923"/>
            <a:ext cx="362012" cy="360000"/>
          </a:xfrm>
          <a:custGeom>
            <a:avLst/>
            <a:gdLst>
              <a:gd name="connsiteX0" fmla="*/ 1602397 w 3720689"/>
              <a:gd name="connsiteY0" fmla="*/ 2687306 h 3700012"/>
              <a:gd name="connsiteX1" fmla="*/ 2088746 w 3720689"/>
              <a:gd name="connsiteY1" fmla="*/ 3138688 h 3700012"/>
              <a:gd name="connsiteX2" fmla="*/ 1520815 w 3720689"/>
              <a:gd name="connsiteY2" fmla="*/ 3262912 h 3700012"/>
              <a:gd name="connsiteX3" fmla="*/ 589427 w 3720689"/>
              <a:gd name="connsiteY3" fmla="*/ 1251298 h 3700012"/>
              <a:gd name="connsiteX4" fmla="*/ 2569427 w 3720689"/>
              <a:gd name="connsiteY4" fmla="*/ 1251298 h 3700012"/>
              <a:gd name="connsiteX5" fmla="*/ 2569427 w 3720689"/>
              <a:gd name="connsiteY5" fmla="*/ 1387924 h 3700012"/>
              <a:gd name="connsiteX6" fmla="*/ 589427 w 3720689"/>
              <a:gd name="connsiteY6" fmla="*/ 1387924 h 3700012"/>
              <a:gd name="connsiteX7" fmla="*/ 0 w 3720689"/>
              <a:gd name="connsiteY7" fmla="*/ 0 h 3700012"/>
              <a:gd name="connsiteX8" fmla="*/ 204717 w 3720689"/>
              <a:gd name="connsiteY8" fmla="*/ 0 h 3700012"/>
              <a:gd name="connsiteX9" fmla="*/ 204717 w 3720689"/>
              <a:gd name="connsiteY9" fmla="*/ 2 h 3700012"/>
              <a:gd name="connsiteX10" fmla="*/ 2907082 w 3720689"/>
              <a:gd name="connsiteY10" fmla="*/ 2 h 3700012"/>
              <a:gd name="connsiteX11" fmla="*/ 2907082 w 3720689"/>
              <a:gd name="connsiteY11" fmla="*/ 1 h 3700012"/>
              <a:gd name="connsiteX12" fmla="*/ 3111799 w 3720689"/>
              <a:gd name="connsiteY12" fmla="*/ 1 h 3700012"/>
              <a:gd name="connsiteX13" fmla="*/ 3111799 w 3720689"/>
              <a:gd name="connsiteY13" fmla="*/ 1060973 h 3700012"/>
              <a:gd name="connsiteX14" fmla="*/ 3234340 w 3720689"/>
              <a:gd name="connsiteY14" fmla="*/ 928939 h 3700012"/>
              <a:gd name="connsiteX15" fmla="*/ 3720689 w 3720689"/>
              <a:gd name="connsiteY15" fmla="*/ 1380321 h 3700012"/>
              <a:gd name="connsiteX16" fmla="*/ 3448536 w 3720689"/>
              <a:gd name="connsiteY16" fmla="*/ 1673558 h 3700012"/>
              <a:gd name="connsiteX17" fmla="*/ 2964153 w 3720689"/>
              <a:gd name="connsiteY17" fmla="*/ 1224001 h 3700012"/>
              <a:gd name="connsiteX18" fmla="*/ 2907082 w 3720689"/>
              <a:gd name="connsiteY18" fmla="*/ 1224001 h 3700012"/>
              <a:gd name="connsiteX19" fmla="*/ 2907082 w 3720689"/>
              <a:gd name="connsiteY19" fmla="*/ 204719 h 3700012"/>
              <a:gd name="connsiteX20" fmla="*/ 204717 w 3720689"/>
              <a:gd name="connsiteY20" fmla="*/ 204719 h 3700012"/>
              <a:gd name="connsiteX21" fmla="*/ 204717 w 3720689"/>
              <a:gd name="connsiteY21" fmla="*/ 3488602 h 3700012"/>
              <a:gd name="connsiteX22" fmla="*/ 2907082 w 3720689"/>
              <a:gd name="connsiteY22" fmla="*/ 3488602 h 3700012"/>
              <a:gd name="connsiteX23" fmla="*/ 2907082 w 3720689"/>
              <a:gd name="connsiteY23" fmla="*/ 2256957 h 3700012"/>
              <a:gd name="connsiteX24" fmla="*/ 2186995 w 3720689"/>
              <a:gd name="connsiteY24" fmla="*/ 3032826 h 3700012"/>
              <a:gd name="connsiteX25" fmla="*/ 1700646 w 3720689"/>
              <a:gd name="connsiteY25" fmla="*/ 2581444 h 3700012"/>
              <a:gd name="connsiteX26" fmla="*/ 1802861 w 3720689"/>
              <a:gd name="connsiteY26" fmla="*/ 2471311 h 3700012"/>
              <a:gd name="connsiteX27" fmla="*/ 589427 w 3720689"/>
              <a:gd name="connsiteY27" fmla="*/ 2471311 h 3700012"/>
              <a:gd name="connsiteX28" fmla="*/ 589427 w 3720689"/>
              <a:gd name="connsiteY28" fmla="*/ 2334685 h 3700012"/>
              <a:gd name="connsiteX29" fmla="*/ 1929664 w 3720689"/>
              <a:gd name="connsiteY29" fmla="*/ 2334685 h 3700012"/>
              <a:gd name="connsiteX30" fmla="*/ 2172871 w 3720689"/>
              <a:gd name="connsiteY30" fmla="*/ 2072637 h 3700012"/>
              <a:gd name="connsiteX31" fmla="*/ 589427 w 3720689"/>
              <a:gd name="connsiteY31" fmla="*/ 2072637 h 3700012"/>
              <a:gd name="connsiteX32" fmla="*/ 589427 w 3720689"/>
              <a:gd name="connsiteY32" fmla="*/ 1936011 h 3700012"/>
              <a:gd name="connsiteX33" fmla="*/ 2299674 w 3720689"/>
              <a:gd name="connsiteY33" fmla="*/ 1936011 h 3700012"/>
              <a:gd name="connsiteX34" fmla="*/ 2479856 w 3720689"/>
              <a:gd name="connsiteY34" fmla="*/ 1741871 h 3700012"/>
              <a:gd name="connsiteX35" fmla="*/ 589427 w 3720689"/>
              <a:gd name="connsiteY35" fmla="*/ 1741871 h 3700012"/>
              <a:gd name="connsiteX36" fmla="*/ 589427 w 3720689"/>
              <a:gd name="connsiteY36" fmla="*/ 1605245 h 3700012"/>
              <a:gd name="connsiteX37" fmla="*/ 2569427 w 3720689"/>
              <a:gd name="connsiteY37" fmla="*/ 1605245 h 3700012"/>
              <a:gd name="connsiteX38" fmla="*/ 2569427 w 3720689"/>
              <a:gd name="connsiteY38" fmla="*/ 1645361 h 3700012"/>
              <a:gd name="connsiteX39" fmla="*/ 2833408 w 3720689"/>
              <a:gd name="connsiteY39" fmla="*/ 1360930 h 3700012"/>
              <a:gd name="connsiteX40" fmla="*/ 3319757 w 3720689"/>
              <a:gd name="connsiteY40" fmla="*/ 1812312 h 3700012"/>
              <a:gd name="connsiteX41" fmla="*/ 3111799 w 3720689"/>
              <a:gd name="connsiteY41" fmla="*/ 2036381 h 3700012"/>
              <a:gd name="connsiteX42" fmla="*/ 3111799 w 3720689"/>
              <a:gd name="connsiteY42" fmla="*/ 3700012 h 3700012"/>
              <a:gd name="connsiteX43" fmla="*/ 2907082 w 3720689"/>
              <a:gd name="connsiteY43" fmla="*/ 3700012 h 3700012"/>
              <a:gd name="connsiteX44" fmla="*/ 2907082 w 3720689"/>
              <a:gd name="connsiteY44" fmla="*/ 3693319 h 3700012"/>
              <a:gd name="connsiteX45" fmla="*/ 1 w 3720689"/>
              <a:gd name="connsiteY45" fmla="*/ 3693319 h 3700012"/>
              <a:gd name="connsiteX46" fmla="*/ 1 w 3720689"/>
              <a:gd name="connsiteY46" fmla="*/ 3636001 h 3700012"/>
              <a:gd name="connsiteX47" fmla="*/ 0 w 3720689"/>
              <a:gd name="connsiteY47" fmla="*/ 3636001 h 3700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720689" h="3700012">
                <a:moveTo>
                  <a:pt x="1602397" y="2687306"/>
                </a:moveTo>
                <a:lnTo>
                  <a:pt x="2088746" y="3138688"/>
                </a:lnTo>
                <a:lnTo>
                  <a:pt x="1520815" y="3262912"/>
                </a:lnTo>
                <a:close/>
                <a:moveTo>
                  <a:pt x="589427" y="1251298"/>
                </a:moveTo>
                <a:lnTo>
                  <a:pt x="2569427" y="1251298"/>
                </a:lnTo>
                <a:lnTo>
                  <a:pt x="2569427" y="1387924"/>
                </a:lnTo>
                <a:lnTo>
                  <a:pt x="589427" y="1387924"/>
                </a:lnTo>
                <a:close/>
                <a:moveTo>
                  <a:pt x="0" y="0"/>
                </a:moveTo>
                <a:lnTo>
                  <a:pt x="204717" y="0"/>
                </a:lnTo>
                <a:lnTo>
                  <a:pt x="204717" y="2"/>
                </a:lnTo>
                <a:lnTo>
                  <a:pt x="2907082" y="2"/>
                </a:lnTo>
                <a:lnTo>
                  <a:pt x="2907082" y="1"/>
                </a:lnTo>
                <a:lnTo>
                  <a:pt x="3111799" y="1"/>
                </a:lnTo>
                <a:lnTo>
                  <a:pt x="3111799" y="1060973"/>
                </a:lnTo>
                <a:lnTo>
                  <a:pt x="3234340" y="928939"/>
                </a:lnTo>
                <a:lnTo>
                  <a:pt x="3720689" y="1380321"/>
                </a:lnTo>
                <a:lnTo>
                  <a:pt x="3448536" y="1673558"/>
                </a:lnTo>
                <a:lnTo>
                  <a:pt x="2964153" y="1224001"/>
                </a:lnTo>
                <a:lnTo>
                  <a:pt x="2907082" y="1224001"/>
                </a:lnTo>
                <a:lnTo>
                  <a:pt x="2907082" y="204719"/>
                </a:lnTo>
                <a:lnTo>
                  <a:pt x="204717" y="204719"/>
                </a:lnTo>
                <a:lnTo>
                  <a:pt x="204717" y="3488602"/>
                </a:lnTo>
                <a:lnTo>
                  <a:pt x="2907082" y="3488602"/>
                </a:lnTo>
                <a:lnTo>
                  <a:pt x="2907082" y="2256957"/>
                </a:lnTo>
                <a:lnTo>
                  <a:pt x="2186995" y="3032826"/>
                </a:lnTo>
                <a:lnTo>
                  <a:pt x="1700646" y="2581444"/>
                </a:lnTo>
                <a:lnTo>
                  <a:pt x="1802861" y="2471311"/>
                </a:lnTo>
                <a:lnTo>
                  <a:pt x="589427" y="2471311"/>
                </a:lnTo>
                <a:lnTo>
                  <a:pt x="589427" y="2334685"/>
                </a:lnTo>
                <a:lnTo>
                  <a:pt x="1929664" y="2334685"/>
                </a:lnTo>
                <a:lnTo>
                  <a:pt x="2172871" y="2072637"/>
                </a:lnTo>
                <a:lnTo>
                  <a:pt x="589427" y="2072637"/>
                </a:lnTo>
                <a:lnTo>
                  <a:pt x="589427" y="1936011"/>
                </a:lnTo>
                <a:lnTo>
                  <a:pt x="2299674" y="1936011"/>
                </a:lnTo>
                <a:lnTo>
                  <a:pt x="2479856" y="1741871"/>
                </a:lnTo>
                <a:lnTo>
                  <a:pt x="589427" y="1741871"/>
                </a:lnTo>
                <a:lnTo>
                  <a:pt x="589427" y="1605245"/>
                </a:lnTo>
                <a:lnTo>
                  <a:pt x="2569427" y="1605245"/>
                </a:lnTo>
                <a:lnTo>
                  <a:pt x="2569427" y="1645361"/>
                </a:lnTo>
                <a:lnTo>
                  <a:pt x="2833408" y="1360930"/>
                </a:lnTo>
                <a:lnTo>
                  <a:pt x="3319757" y="1812312"/>
                </a:lnTo>
                <a:lnTo>
                  <a:pt x="3111799" y="2036381"/>
                </a:lnTo>
                <a:lnTo>
                  <a:pt x="3111799" y="3700012"/>
                </a:lnTo>
                <a:lnTo>
                  <a:pt x="2907082" y="3700012"/>
                </a:lnTo>
                <a:lnTo>
                  <a:pt x="2907082" y="3693319"/>
                </a:lnTo>
                <a:lnTo>
                  <a:pt x="1" y="3693319"/>
                </a:lnTo>
                <a:lnTo>
                  <a:pt x="1" y="3636001"/>
                </a:lnTo>
                <a:lnTo>
                  <a:pt x="0" y="363600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55119" y="3535683"/>
            <a:ext cx="1995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内容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54022" y="4085024"/>
            <a:ext cx="1997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在此输入小标题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602718" y="4533223"/>
            <a:ext cx="2268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590642" y="4618593"/>
            <a:ext cx="2324008" cy="1338828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点击此处输入与此小标题或图形相关的文字描述内容或数据分析。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aphicFrame>
        <p:nvGraphicFramePr>
          <p:cNvPr id="31" name="图表 30"/>
          <p:cNvGraphicFramePr/>
          <p:nvPr>
            <p:extLst>
              <p:ext uri="{D42A27DB-BD31-4B8C-83A1-F6EECF244321}">
                <p14:modId xmlns:p14="http://schemas.microsoft.com/office/powerpoint/2010/main" val="2781686606"/>
              </p:ext>
            </p:extLst>
          </p:nvPr>
        </p:nvGraphicFramePr>
        <p:xfrm>
          <a:off x="3483525" y="1559411"/>
          <a:ext cx="2434713" cy="19393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2" name="文本框 31"/>
          <p:cNvSpPr txBox="1"/>
          <p:nvPr/>
        </p:nvSpPr>
        <p:spPr>
          <a:xfrm>
            <a:off x="3703354" y="3535683"/>
            <a:ext cx="1995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内容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702257" y="4085024"/>
            <a:ext cx="1997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在此输入小标题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3550953" y="4533223"/>
            <a:ext cx="2268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3538877" y="4618593"/>
            <a:ext cx="2324008" cy="1338828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点击此处输入与此小标题或图形相关的文字描述内容或数据分析。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aphicFrame>
        <p:nvGraphicFramePr>
          <p:cNvPr id="36" name="图表 35"/>
          <p:cNvGraphicFramePr/>
          <p:nvPr>
            <p:extLst>
              <p:ext uri="{D42A27DB-BD31-4B8C-83A1-F6EECF244321}">
                <p14:modId xmlns:p14="http://schemas.microsoft.com/office/powerpoint/2010/main" val="3441478114"/>
              </p:ext>
            </p:extLst>
          </p:nvPr>
        </p:nvGraphicFramePr>
        <p:xfrm>
          <a:off x="6431760" y="1559411"/>
          <a:ext cx="2434713" cy="19393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7" name="文本框 36"/>
          <p:cNvSpPr txBox="1"/>
          <p:nvPr/>
        </p:nvSpPr>
        <p:spPr>
          <a:xfrm>
            <a:off x="6651589" y="3535683"/>
            <a:ext cx="1995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内容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6650492" y="4085024"/>
            <a:ext cx="1997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在此输入小标题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6499188" y="4533223"/>
            <a:ext cx="2268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6487112" y="4618593"/>
            <a:ext cx="2324008" cy="1338828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点击此处输入与此小标题或图形相关的文字描述内容或数据分析。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aphicFrame>
        <p:nvGraphicFramePr>
          <p:cNvPr id="41" name="图表 40"/>
          <p:cNvGraphicFramePr/>
          <p:nvPr>
            <p:extLst>
              <p:ext uri="{D42A27DB-BD31-4B8C-83A1-F6EECF244321}">
                <p14:modId xmlns:p14="http://schemas.microsoft.com/office/powerpoint/2010/main" val="3086262903"/>
              </p:ext>
            </p:extLst>
          </p:nvPr>
        </p:nvGraphicFramePr>
        <p:xfrm>
          <a:off x="9379995" y="1559411"/>
          <a:ext cx="2434713" cy="19393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2" name="文本框 41"/>
          <p:cNvSpPr txBox="1"/>
          <p:nvPr/>
        </p:nvSpPr>
        <p:spPr>
          <a:xfrm>
            <a:off x="9599824" y="3535683"/>
            <a:ext cx="1995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内容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9598727" y="4085024"/>
            <a:ext cx="1997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在此输入小标题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9463351" y="4533223"/>
            <a:ext cx="2268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9435347" y="4618593"/>
            <a:ext cx="2324008" cy="1338828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点击此处输入与此小标题或图形相关的文字描述内容或数据分析。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6" name="任意多边形 45"/>
          <p:cNvSpPr>
            <a:spLocks noChangeAspect="1"/>
          </p:cNvSpPr>
          <p:nvPr/>
        </p:nvSpPr>
        <p:spPr>
          <a:xfrm>
            <a:off x="4533051" y="2098923"/>
            <a:ext cx="363326" cy="360000"/>
          </a:xfrm>
          <a:custGeom>
            <a:avLst/>
            <a:gdLst>
              <a:gd name="connsiteX0" fmla="*/ 2908251 w 3727440"/>
              <a:gd name="connsiteY0" fmla="*/ 1945171 h 3693320"/>
              <a:gd name="connsiteX1" fmla="*/ 2908251 w 3727440"/>
              <a:gd name="connsiteY1" fmla="*/ 2156584 h 3693320"/>
              <a:gd name="connsiteX2" fmla="*/ 2696838 w 3727440"/>
              <a:gd name="connsiteY2" fmla="*/ 2156584 h 3693320"/>
              <a:gd name="connsiteX3" fmla="*/ 2696838 w 3727440"/>
              <a:gd name="connsiteY3" fmla="*/ 2355602 h 3693320"/>
              <a:gd name="connsiteX4" fmla="*/ 2908251 w 3727440"/>
              <a:gd name="connsiteY4" fmla="*/ 2355602 h 3693320"/>
              <a:gd name="connsiteX5" fmla="*/ 2908251 w 3727440"/>
              <a:gd name="connsiteY5" fmla="*/ 2567015 h 3693320"/>
              <a:gd name="connsiteX6" fmla="*/ 3107269 w 3727440"/>
              <a:gd name="connsiteY6" fmla="*/ 2567015 h 3693320"/>
              <a:gd name="connsiteX7" fmla="*/ 3107269 w 3727440"/>
              <a:gd name="connsiteY7" fmla="*/ 2355602 h 3693320"/>
              <a:gd name="connsiteX8" fmla="*/ 3318682 w 3727440"/>
              <a:gd name="connsiteY8" fmla="*/ 2355602 h 3693320"/>
              <a:gd name="connsiteX9" fmla="*/ 3318682 w 3727440"/>
              <a:gd name="connsiteY9" fmla="*/ 2156584 h 3693320"/>
              <a:gd name="connsiteX10" fmla="*/ 3107269 w 3727440"/>
              <a:gd name="connsiteY10" fmla="*/ 2156584 h 3693320"/>
              <a:gd name="connsiteX11" fmla="*/ 3107269 w 3727440"/>
              <a:gd name="connsiteY11" fmla="*/ 1945171 h 3693320"/>
              <a:gd name="connsiteX12" fmla="*/ 589427 w 3727440"/>
              <a:gd name="connsiteY12" fmla="*/ 1491310 h 3693320"/>
              <a:gd name="connsiteX13" fmla="*/ 2461427 w 3727440"/>
              <a:gd name="connsiteY13" fmla="*/ 1491310 h 3693320"/>
              <a:gd name="connsiteX14" fmla="*/ 2461427 w 3727440"/>
              <a:gd name="connsiteY14" fmla="*/ 1627936 h 3693320"/>
              <a:gd name="connsiteX15" fmla="*/ 589427 w 3727440"/>
              <a:gd name="connsiteY15" fmla="*/ 1627936 h 3693320"/>
              <a:gd name="connsiteX16" fmla="*/ 204718 w 3727440"/>
              <a:gd name="connsiteY16" fmla="*/ 204719 h 3693320"/>
              <a:gd name="connsiteX17" fmla="*/ 204718 w 3727440"/>
              <a:gd name="connsiteY17" fmla="*/ 3488602 h 3693320"/>
              <a:gd name="connsiteX18" fmla="*/ 2907082 w 3727440"/>
              <a:gd name="connsiteY18" fmla="*/ 3488602 h 3693320"/>
              <a:gd name="connsiteX19" fmla="*/ 2907082 w 3727440"/>
              <a:gd name="connsiteY19" fmla="*/ 2973320 h 3693320"/>
              <a:gd name="connsiteX20" fmla="*/ 2977868 w 3727440"/>
              <a:gd name="connsiteY20" fmla="*/ 2973320 h 3693320"/>
              <a:gd name="connsiteX21" fmla="*/ 2877632 w 3727440"/>
              <a:gd name="connsiteY21" fmla="*/ 2963215 h 3693320"/>
              <a:gd name="connsiteX22" fmla="*/ 2368483 w 3727440"/>
              <a:gd name="connsiteY22" fmla="*/ 2545616 h 3693320"/>
              <a:gd name="connsiteX23" fmla="*/ 2366004 w 3727440"/>
              <a:gd name="connsiteY23" fmla="*/ 2537632 h 3693320"/>
              <a:gd name="connsiteX24" fmla="*/ 589427 w 3727440"/>
              <a:gd name="connsiteY24" fmla="*/ 2537632 h 3693320"/>
              <a:gd name="connsiteX25" fmla="*/ 589427 w 3727440"/>
              <a:gd name="connsiteY25" fmla="*/ 2401006 h 3693320"/>
              <a:gd name="connsiteX26" fmla="*/ 2326077 w 3727440"/>
              <a:gd name="connsiteY26" fmla="*/ 2401006 h 3693320"/>
              <a:gd name="connsiteX27" fmla="*/ 2312902 w 3727440"/>
              <a:gd name="connsiteY27" fmla="*/ 2270315 h 3693320"/>
              <a:gd name="connsiteX28" fmla="*/ 2316523 w 3727440"/>
              <a:gd name="connsiteY28" fmla="*/ 2234400 h 3693320"/>
              <a:gd name="connsiteX29" fmla="*/ 589427 w 3727440"/>
              <a:gd name="connsiteY29" fmla="*/ 2234400 h 3693320"/>
              <a:gd name="connsiteX30" fmla="*/ 589427 w 3727440"/>
              <a:gd name="connsiteY30" fmla="*/ 2097774 h 3693320"/>
              <a:gd name="connsiteX31" fmla="*/ 2336584 w 3727440"/>
              <a:gd name="connsiteY31" fmla="*/ 2097774 h 3693320"/>
              <a:gd name="connsiteX32" fmla="*/ 2368483 w 3727440"/>
              <a:gd name="connsiteY32" fmla="*/ 1995014 h 3693320"/>
              <a:gd name="connsiteX33" fmla="*/ 2403137 w 3727440"/>
              <a:gd name="connsiteY33" fmla="*/ 1931168 h 3693320"/>
              <a:gd name="connsiteX34" fmla="*/ 589427 w 3727440"/>
              <a:gd name="connsiteY34" fmla="*/ 1931168 h 3693320"/>
              <a:gd name="connsiteX35" fmla="*/ 589427 w 3727440"/>
              <a:gd name="connsiteY35" fmla="*/ 1794542 h 3693320"/>
              <a:gd name="connsiteX36" fmla="*/ 2461427 w 3727440"/>
              <a:gd name="connsiteY36" fmla="*/ 1794542 h 3693320"/>
              <a:gd name="connsiteX37" fmla="*/ 2461427 w 3727440"/>
              <a:gd name="connsiteY37" fmla="*/ 1841260 h 3693320"/>
              <a:gd name="connsiteX38" fmla="*/ 2520056 w 3727440"/>
              <a:gd name="connsiteY38" fmla="*/ 1770200 h 3693320"/>
              <a:gd name="connsiteX39" fmla="*/ 2877632 w 3727440"/>
              <a:gd name="connsiteY39" fmla="*/ 1577415 h 3693320"/>
              <a:gd name="connsiteX40" fmla="*/ 2907082 w 3727440"/>
              <a:gd name="connsiteY40" fmla="*/ 1574447 h 3693320"/>
              <a:gd name="connsiteX41" fmla="*/ 2907082 w 3727440"/>
              <a:gd name="connsiteY41" fmla="*/ 204719 h 3693320"/>
              <a:gd name="connsiteX42" fmla="*/ 0 w 3727440"/>
              <a:gd name="connsiteY42" fmla="*/ 0 h 3693320"/>
              <a:gd name="connsiteX43" fmla="*/ 204718 w 3727440"/>
              <a:gd name="connsiteY43" fmla="*/ 0 h 3693320"/>
              <a:gd name="connsiteX44" fmla="*/ 204718 w 3727440"/>
              <a:gd name="connsiteY44" fmla="*/ 2 h 3693320"/>
              <a:gd name="connsiteX45" fmla="*/ 2907082 w 3727440"/>
              <a:gd name="connsiteY45" fmla="*/ 2 h 3693320"/>
              <a:gd name="connsiteX46" fmla="*/ 2907082 w 3727440"/>
              <a:gd name="connsiteY46" fmla="*/ 1 h 3693320"/>
              <a:gd name="connsiteX47" fmla="*/ 3111799 w 3727440"/>
              <a:gd name="connsiteY47" fmla="*/ 1 h 3693320"/>
              <a:gd name="connsiteX48" fmla="*/ 3111799 w 3727440"/>
              <a:gd name="connsiteY48" fmla="*/ 1572283 h 3693320"/>
              <a:gd name="connsiteX49" fmla="*/ 3162711 w 3727440"/>
              <a:gd name="connsiteY49" fmla="*/ 1577415 h 3693320"/>
              <a:gd name="connsiteX50" fmla="*/ 3727440 w 3727440"/>
              <a:gd name="connsiteY50" fmla="*/ 2270315 h 3693320"/>
              <a:gd name="connsiteX51" fmla="*/ 3162711 w 3727440"/>
              <a:gd name="connsiteY51" fmla="*/ 2963215 h 3693320"/>
              <a:gd name="connsiteX52" fmla="*/ 3062474 w 3727440"/>
              <a:gd name="connsiteY52" fmla="*/ 2973320 h 3693320"/>
              <a:gd name="connsiteX53" fmla="*/ 3111799 w 3727440"/>
              <a:gd name="connsiteY53" fmla="*/ 2973320 h 3693320"/>
              <a:gd name="connsiteX54" fmla="*/ 3111799 w 3727440"/>
              <a:gd name="connsiteY54" fmla="*/ 3693320 h 3693320"/>
              <a:gd name="connsiteX55" fmla="*/ 2907082 w 3727440"/>
              <a:gd name="connsiteY55" fmla="*/ 3693320 h 3693320"/>
              <a:gd name="connsiteX56" fmla="*/ 2907082 w 3727440"/>
              <a:gd name="connsiteY56" fmla="*/ 3693319 h 3693320"/>
              <a:gd name="connsiteX57" fmla="*/ 1 w 3727440"/>
              <a:gd name="connsiteY57" fmla="*/ 3693319 h 3693320"/>
              <a:gd name="connsiteX58" fmla="*/ 1 w 3727440"/>
              <a:gd name="connsiteY58" fmla="*/ 3636001 h 3693320"/>
              <a:gd name="connsiteX59" fmla="*/ 0 w 3727440"/>
              <a:gd name="connsiteY59" fmla="*/ 3636001 h 3693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727440" h="3693320">
                <a:moveTo>
                  <a:pt x="2908251" y="1945171"/>
                </a:moveTo>
                <a:lnTo>
                  <a:pt x="2908251" y="2156584"/>
                </a:lnTo>
                <a:lnTo>
                  <a:pt x="2696838" y="2156584"/>
                </a:lnTo>
                <a:lnTo>
                  <a:pt x="2696838" y="2355602"/>
                </a:lnTo>
                <a:lnTo>
                  <a:pt x="2908251" y="2355602"/>
                </a:lnTo>
                <a:lnTo>
                  <a:pt x="2908251" y="2567015"/>
                </a:lnTo>
                <a:lnTo>
                  <a:pt x="3107269" y="2567015"/>
                </a:lnTo>
                <a:lnTo>
                  <a:pt x="3107269" y="2355602"/>
                </a:lnTo>
                <a:lnTo>
                  <a:pt x="3318682" y="2355602"/>
                </a:lnTo>
                <a:lnTo>
                  <a:pt x="3318682" y="2156584"/>
                </a:lnTo>
                <a:lnTo>
                  <a:pt x="3107269" y="2156584"/>
                </a:lnTo>
                <a:lnTo>
                  <a:pt x="3107269" y="1945171"/>
                </a:lnTo>
                <a:close/>
                <a:moveTo>
                  <a:pt x="589427" y="1491310"/>
                </a:moveTo>
                <a:lnTo>
                  <a:pt x="2461427" y="1491310"/>
                </a:lnTo>
                <a:lnTo>
                  <a:pt x="2461427" y="1627936"/>
                </a:lnTo>
                <a:lnTo>
                  <a:pt x="589427" y="1627936"/>
                </a:lnTo>
                <a:close/>
                <a:moveTo>
                  <a:pt x="204718" y="204719"/>
                </a:moveTo>
                <a:lnTo>
                  <a:pt x="204718" y="3488602"/>
                </a:lnTo>
                <a:lnTo>
                  <a:pt x="2907082" y="3488602"/>
                </a:lnTo>
                <a:lnTo>
                  <a:pt x="2907082" y="2973320"/>
                </a:lnTo>
                <a:lnTo>
                  <a:pt x="2977868" y="2973320"/>
                </a:lnTo>
                <a:lnTo>
                  <a:pt x="2877632" y="2963215"/>
                </a:lnTo>
                <a:cubicBezTo>
                  <a:pt x="2647424" y="2916108"/>
                  <a:pt x="2457957" y="2757158"/>
                  <a:pt x="2368483" y="2545616"/>
                </a:cubicBezTo>
                <a:lnTo>
                  <a:pt x="2366004" y="2537632"/>
                </a:lnTo>
                <a:lnTo>
                  <a:pt x="589427" y="2537632"/>
                </a:lnTo>
                <a:lnTo>
                  <a:pt x="589427" y="2401006"/>
                </a:lnTo>
                <a:lnTo>
                  <a:pt x="2326077" y="2401006"/>
                </a:lnTo>
                <a:lnTo>
                  <a:pt x="2312902" y="2270315"/>
                </a:lnTo>
                <a:lnTo>
                  <a:pt x="2316523" y="2234400"/>
                </a:lnTo>
                <a:lnTo>
                  <a:pt x="589427" y="2234400"/>
                </a:lnTo>
                <a:lnTo>
                  <a:pt x="589427" y="2097774"/>
                </a:lnTo>
                <a:lnTo>
                  <a:pt x="2336584" y="2097774"/>
                </a:lnTo>
                <a:lnTo>
                  <a:pt x="2368483" y="1995014"/>
                </a:lnTo>
                <a:lnTo>
                  <a:pt x="2403137" y="1931168"/>
                </a:lnTo>
                <a:lnTo>
                  <a:pt x="589427" y="1931168"/>
                </a:lnTo>
                <a:lnTo>
                  <a:pt x="589427" y="1794542"/>
                </a:lnTo>
                <a:lnTo>
                  <a:pt x="2461427" y="1794542"/>
                </a:lnTo>
                <a:lnTo>
                  <a:pt x="2461427" y="1841260"/>
                </a:lnTo>
                <a:lnTo>
                  <a:pt x="2520056" y="1770200"/>
                </a:lnTo>
                <a:cubicBezTo>
                  <a:pt x="2616049" y="1674208"/>
                  <a:pt x="2739507" y="1605680"/>
                  <a:pt x="2877632" y="1577415"/>
                </a:cubicBezTo>
                <a:lnTo>
                  <a:pt x="2907082" y="1574447"/>
                </a:lnTo>
                <a:lnTo>
                  <a:pt x="2907082" y="204719"/>
                </a:lnTo>
                <a:close/>
                <a:moveTo>
                  <a:pt x="0" y="0"/>
                </a:moveTo>
                <a:lnTo>
                  <a:pt x="204718" y="0"/>
                </a:lnTo>
                <a:lnTo>
                  <a:pt x="204718" y="2"/>
                </a:lnTo>
                <a:lnTo>
                  <a:pt x="2907082" y="2"/>
                </a:lnTo>
                <a:lnTo>
                  <a:pt x="2907082" y="1"/>
                </a:lnTo>
                <a:lnTo>
                  <a:pt x="3111799" y="1"/>
                </a:lnTo>
                <a:lnTo>
                  <a:pt x="3111799" y="1572283"/>
                </a:lnTo>
                <a:lnTo>
                  <a:pt x="3162711" y="1577415"/>
                </a:lnTo>
                <a:cubicBezTo>
                  <a:pt x="3485001" y="1643366"/>
                  <a:pt x="3727440" y="1928528"/>
                  <a:pt x="3727440" y="2270315"/>
                </a:cubicBezTo>
                <a:cubicBezTo>
                  <a:pt x="3727440" y="2612103"/>
                  <a:pt x="3485001" y="2897265"/>
                  <a:pt x="3162711" y="2963215"/>
                </a:cubicBezTo>
                <a:lnTo>
                  <a:pt x="3062474" y="2973320"/>
                </a:lnTo>
                <a:lnTo>
                  <a:pt x="3111799" y="2973320"/>
                </a:lnTo>
                <a:lnTo>
                  <a:pt x="3111799" y="3693320"/>
                </a:lnTo>
                <a:lnTo>
                  <a:pt x="2907082" y="3693320"/>
                </a:lnTo>
                <a:lnTo>
                  <a:pt x="2907082" y="3693319"/>
                </a:lnTo>
                <a:lnTo>
                  <a:pt x="1" y="3693319"/>
                </a:lnTo>
                <a:lnTo>
                  <a:pt x="1" y="3636001"/>
                </a:lnTo>
                <a:lnTo>
                  <a:pt x="0" y="363600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7" name="任意多边形 46"/>
          <p:cNvSpPr>
            <a:spLocks noChangeAspect="1"/>
          </p:cNvSpPr>
          <p:nvPr/>
        </p:nvSpPr>
        <p:spPr>
          <a:xfrm>
            <a:off x="7495776" y="2098923"/>
            <a:ext cx="413690" cy="360000"/>
          </a:xfrm>
          <a:custGeom>
            <a:avLst/>
            <a:gdLst>
              <a:gd name="connsiteX0" fmla="*/ 2136838 w 4244134"/>
              <a:gd name="connsiteY0" fmla="*/ 2537631 h 3693319"/>
              <a:gd name="connsiteX1" fmla="*/ 2299844 w 4244134"/>
              <a:gd name="connsiteY1" fmla="*/ 2700637 h 3693319"/>
              <a:gd name="connsiteX2" fmla="*/ 2462850 w 4244134"/>
              <a:gd name="connsiteY2" fmla="*/ 2537631 h 3693319"/>
              <a:gd name="connsiteX3" fmla="*/ 616723 w 4244134"/>
              <a:gd name="connsiteY3" fmla="*/ 1748051 h 3693319"/>
              <a:gd name="connsiteX4" fmla="*/ 2488723 w 4244134"/>
              <a:gd name="connsiteY4" fmla="*/ 1748051 h 3693319"/>
              <a:gd name="connsiteX5" fmla="*/ 2488723 w 4244134"/>
              <a:gd name="connsiteY5" fmla="*/ 1884677 h 3693319"/>
              <a:gd name="connsiteX6" fmla="*/ 616723 w 4244134"/>
              <a:gd name="connsiteY6" fmla="*/ 1884677 h 3693319"/>
              <a:gd name="connsiteX7" fmla="*/ 616723 w 4244134"/>
              <a:gd name="connsiteY7" fmla="*/ 1421574 h 3693319"/>
              <a:gd name="connsiteX8" fmla="*/ 2488723 w 4244134"/>
              <a:gd name="connsiteY8" fmla="*/ 1421574 h 3693319"/>
              <a:gd name="connsiteX9" fmla="*/ 2488723 w 4244134"/>
              <a:gd name="connsiteY9" fmla="*/ 1558200 h 3693319"/>
              <a:gd name="connsiteX10" fmla="*/ 616723 w 4244134"/>
              <a:gd name="connsiteY10" fmla="*/ 1558200 h 3693319"/>
              <a:gd name="connsiteX11" fmla="*/ 616723 w 4244134"/>
              <a:gd name="connsiteY11" fmla="*/ 1095097 h 3693319"/>
              <a:gd name="connsiteX12" fmla="*/ 2488723 w 4244134"/>
              <a:gd name="connsiteY12" fmla="*/ 1095097 h 3693319"/>
              <a:gd name="connsiteX13" fmla="*/ 2488723 w 4244134"/>
              <a:gd name="connsiteY13" fmla="*/ 1231723 h 3693319"/>
              <a:gd name="connsiteX14" fmla="*/ 616723 w 4244134"/>
              <a:gd name="connsiteY14" fmla="*/ 1231723 h 3693319"/>
              <a:gd name="connsiteX15" fmla="*/ 204718 w 4244134"/>
              <a:gd name="connsiteY15" fmla="*/ 204718 h 3693319"/>
              <a:gd name="connsiteX16" fmla="*/ 204718 w 4244134"/>
              <a:gd name="connsiteY16" fmla="*/ 3488601 h 3693319"/>
              <a:gd name="connsiteX17" fmla="*/ 2907082 w 4244134"/>
              <a:gd name="connsiteY17" fmla="*/ 3488601 h 3693319"/>
              <a:gd name="connsiteX18" fmla="*/ 2907082 w 4244134"/>
              <a:gd name="connsiteY18" fmla="*/ 3096000 h 3693319"/>
              <a:gd name="connsiteX19" fmla="*/ 2907082 w 4244134"/>
              <a:gd name="connsiteY19" fmla="*/ 2973318 h 3693319"/>
              <a:gd name="connsiteX20" fmla="*/ 2907082 w 4244134"/>
              <a:gd name="connsiteY20" fmla="*/ 2619924 h 3693319"/>
              <a:gd name="connsiteX21" fmla="*/ 2302633 w 4244134"/>
              <a:gd name="connsiteY21" fmla="*/ 3224372 h 3693319"/>
              <a:gd name="connsiteX22" fmla="*/ 2288873 w 4244134"/>
              <a:gd name="connsiteY22" fmla="*/ 3210611 h 3693319"/>
              <a:gd name="connsiteX23" fmla="*/ 2286083 w 4244134"/>
              <a:gd name="connsiteY23" fmla="*/ 3213400 h 3693319"/>
              <a:gd name="connsiteX24" fmla="*/ 1610314 w 4244134"/>
              <a:gd name="connsiteY24" fmla="*/ 2537631 h 3693319"/>
              <a:gd name="connsiteX25" fmla="*/ 616723 w 4244134"/>
              <a:gd name="connsiteY25" fmla="*/ 2537631 h 3693319"/>
              <a:gd name="connsiteX26" fmla="*/ 616723 w 4244134"/>
              <a:gd name="connsiteY26" fmla="*/ 2401005 h 3693319"/>
              <a:gd name="connsiteX27" fmla="*/ 1473688 w 4244134"/>
              <a:gd name="connsiteY27" fmla="*/ 2401005 h 3693319"/>
              <a:gd name="connsiteX28" fmla="*/ 1340342 w 4244134"/>
              <a:gd name="connsiteY28" fmla="*/ 2267659 h 3693319"/>
              <a:gd name="connsiteX29" fmla="*/ 1396846 w 4244134"/>
              <a:gd name="connsiteY29" fmla="*/ 2211154 h 3693319"/>
              <a:gd name="connsiteX30" fmla="*/ 616723 w 4244134"/>
              <a:gd name="connsiteY30" fmla="*/ 2211154 h 3693319"/>
              <a:gd name="connsiteX31" fmla="*/ 616723 w 4244134"/>
              <a:gd name="connsiteY31" fmla="*/ 2074528 h 3693319"/>
              <a:gd name="connsiteX32" fmla="*/ 1533472 w 4244134"/>
              <a:gd name="connsiteY32" fmla="*/ 2074528 h 3693319"/>
              <a:gd name="connsiteX33" fmla="*/ 1603604 w 4244134"/>
              <a:gd name="connsiteY33" fmla="*/ 2004396 h 3693319"/>
              <a:gd name="connsiteX34" fmla="*/ 1673735 w 4244134"/>
              <a:gd name="connsiteY34" fmla="*/ 2074528 h 3693319"/>
              <a:gd name="connsiteX35" fmla="*/ 2488723 w 4244134"/>
              <a:gd name="connsiteY35" fmla="*/ 2074528 h 3693319"/>
              <a:gd name="connsiteX36" fmla="*/ 2488723 w 4244134"/>
              <a:gd name="connsiteY36" fmla="*/ 2211154 h 3693319"/>
              <a:gd name="connsiteX37" fmla="*/ 1810361 w 4244134"/>
              <a:gd name="connsiteY37" fmla="*/ 2211154 h 3693319"/>
              <a:gd name="connsiteX38" fmla="*/ 2000212 w 4244134"/>
              <a:gd name="connsiteY38" fmla="*/ 2401005 h 3693319"/>
              <a:gd name="connsiteX39" fmla="*/ 2488723 w 4244134"/>
              <a:gd name="connsiteY39" fmla="*/ 2401005 h 3693319"/>
              <a:gd name="connsiteX40" fmla="*/ 2488723 w 4244134"/>
              <a:gd name="connsiteY40" fmla="*/ 2511758 h 3693319"/>
              <a:gd name="connsiteX41" fmla="*/ 2907082 w 4244134"/>
              <a:gd name="connsiteY41" fmla="*/ 2093399 h 3693319"/>
              <a:gd name="connsiteX42" fmla="*/ 2907082 w 4244134"/>
              <a:gd name="connsiteY42" fmla="*/ 204718 h 3693319"/>
              <a:gd name="connsiteX43" fmla="*/ 0 w 4244134"/>
              <a:gd name="connsiteY43" fmla="*/ 0 h 3693319"/>
              <a:gd name="connsiteX44" fmla="*/ 204718 w 4244134"/>
              <a:gd name="connsiteY44" fmla="*/ 0 h 3693319"/>
              <a:gd name="connsiteX45" fmla="*/ 204718 w 4244134"/>
              <a:gd name="connsiteY45" fmla="*/ 1 h 3693319"/>
              <a:gd name="connsiteX46" fmla="*/ 2907082 w 4244134"/>
              <a:gd name="connsiteY46" fmla="*/ 1 h 3693319"/>
              <a:gd name="connsiteX47" fmla="*/ 2907082 w 4244134"/>
              <a:gd name="connsiteY47" fmla="*/ 0 h 3693319"/>
              <a:gd name="connsiteX48" fmla="*/ 3111799 w 4244134"/>
              <a:gd name="connsiteY48" fmla="*/ 0 h 3693319"/>
              <a:gd name="connsiteX49" fmla="*/ 3111799 w 4244134"/>
              <a:gd name="connsiteY49" fmla="*/ 1888682 h 3693319"/>
              <a:gd name="connsiteX50" fmla="*/ 3980872 w 4244134"/>
              <a:gd name="connsiteY50" fmla="*/ 1019609 h 3693319"/>
              <a:gd name="connsiteX51" fmla="*/ 4244134 w 4244134"/>
              <a:gd name="connsiteY51" fmla="*/ 1282871 h 3693319"/>
              <a:gd name="connsiteX52" fmla="*/ 3111799 w 4244134"/>
              <a:gd name="connsiteY52" fmla="*/ 2415207 h 3693319"/>
              <a:gd name="connsiteX53" fmla="*/ 3111799 w 4244134"/>
              <a:gd name="connsiteY53" fmla="*/ 2973318 h 3693319"/>
              <a:gd name="connsiteX54" fmla="*/ 3111799 w 4244134"/>
              <a:gd name="connsiteY54" fmla="*/ 3096000 h 3693319"/>
              <a:gd name="connsiteX55" fmla="*/ 3111799 w 4244134"/>
              <a:gd name="connsiteY55" fmla="*/ 3693319 h 3693319"/>
              <a:gd name="connsiteX56" fmla="*/ 2907082 w 4244134"/>
              <a:gd name="connsiteY56" fmla="*/ 3693319 h 3693319"/>
              <a:gd name="connsiteX57" fmla="*/ 2907082 w 4244134"/>
              <a:gd name="connsiteY57" fmla="*/ 3693318 h 3693319"/>
              <a:gd name="connsiteX58" fmla="*/ 1 w 4244134"/>
              <a:gd name="connsiteY58" fmla="*/ 3693318 h 3693319"/>
              <a:gd name="connsiteX59" fmla="*/ 1 w 4244134"/>
              <a:gd name="connsiteY59" fmla="*/ 3636000 h 3693319"/>
              <a:gd name="connsiteX60" fmla="*/ 0 w 4244134"/>
              <a:gd name="connsiteY60" fmla="*/ 3636000 h 3693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244134" h="3693319">
                <a:moveTo>
                  <a:pt x="2136838" y="2537631"/>
                </a:moveTo>
                <a:lnTo>
                  <a:pt x="2299844" y="2700637"/>
                </a:lnTo>
                <a:lnTo>
                  <a:pt x="2462850" y="2537631"/>
                </a:lnTo>
                <a:close/>
                <a:moveTo>
                  <a:pt x="616723" y="1748051"/>
                </a:moveTo>
                <a:lnTo>
                  <a:pt x="2488723" y="1748051"/>
                </a:lnTo>
                <a:lnTo>
                  <a:pt x="2488723" y="1884677"/>
                </a:lnTo>
                <a:lnTo>
                  <a:pt x="616723" y="1884677"/>
                </a:lnTo>
                <a:close/>
                <a:moveTo>
                  <a:pt x="616723" y="1421574"/>
                </a:moveTo>
                <a:lnTo>
                  <a:pt x="2488723" y="1421574"/>
                </a:lnTo>
                <a:lnTo>
                  <a:pt x="2488723" y="1558200"/>
                </a:lnTo>
                <a:lnTo>
                  <a:pt x="616723" y="1558200"/>
                </a:lnTo>
                <a:close/>
                <a:moveTo>
                  <a:pt x="616723" y="1095097"/>
                </a:moveTo>
                <a:lnTo>
                  <a:pt x="2488723" y="1095097"/>
                </a:lnTo>
                <a:lnTo>
                  <a:pt x="2488723" y="1231723"/>
                </a:lnTo>
                <a:lnTo>
                  <a:pt x="616723" y="1231723"/>
                </a:lnTo>
                <a:close/>
                <a:moveTo>
                  <a:pt x="204718" y="204718"/>
                </a:moveTo>
                <a:lnTo>
                  <a:pt x="204718" y="3488601"/>
                </a:lnTo>
                <a:lnTo>
                  <a:pt x="2907082" y="3488601"/>
                </a:lnTo>
                <a:lnTo>
                  <a:pt x="2907082" y="3096000"/>
                </a:lnTo>
                <a:lnTo>
                  <a:pt x="2907082" y="2973318"/>
                </a:lnTo>
                <a:lnTo>
                  <a:pt x="2907082" y="2619924"/>
                </a:lnTo>
                <a:lnTo>
                  <a:pt x="2302633" y="3224372"/>
                </a:lnTo>
                <a:lnTo>
                  <a:pt x="2288873" y="3210611"/>
                </a:lnTo>
                <a:lnTo>
                  <a:pt x="2286083" y="3213400"/>
                </a:lnTo>
                <a:lnTo>
                  <a:pt x="1610314" y="2537631"/>
                </a:lnTo>
                <a:lnTo>
                  <a:pt x="616723" y="2537631"/>
                </a:lnTo>
                <a:lnTo>
                  <a:pt x="616723" y="2401005"/>
                </a:lnTo>
                <a:lnTo>
                  <a:pt x="1473688" y="2401005"/>
                </a:lnTo>
                <a:lnTo>
                  <a:pt x="1340342" y="2267659"/>
                </a:lnTo>
                <a:lnTo>
                  <a:pt x="1396846" y="2211154"/>
                </a:lnTo>
                <a:lnTo>
                  <a:pt x="616723" y="2211154"/>
                </a:lnTo>
                <a:lnTo>
                  <a:pt x="616723" y="2074528"/>
                </a:lnTo>
                <a:lnTo>
                  <a:pt x="1533472" y="2074528"/>
                </a:lnTo>
                <a:lnTo>
                  <a:pt x="1603604" y="2004396"/>
                </a:lnTo>
                <a:lnTo>
                  <a:pt x="1673735" y="2074528"/>
                </a:lnTo>
                <a:lnTo>
                  <a:pt x="2488723" y="2074528"/>
                </a:lnTo>
                <a:lnTo>
                  <a:pt x="2488723" y="2211154"/>
                </a:lnTo>
                <a:lnTo>
                  <a:pt x="1810361" y="2211154"/>
                </a:lnTo>
                <a:lnTo>
                  <a:pt x="2000212" y="2401005"/>
                </a:lnTo>
                <a:lnTo>
                  <a:pt x="2488723" y="2401005"/>
                </a:lnTo>
                <a:lnTo>
                  <a:pt x="2488723" y="2511758"/>
                </a:lnTo>
                <a:lnTo>
                  <a:pt x="2907082" y="2093399"/>
                </a:lnTo>
                <a:lnTo>
                  <a:pt x="2907082" y="204718"/>
                </a:lnTo>
                <a:close/>
                <a:moveTo>
                  <a:pt x="0" y="0"/>
                </a:moveTo>
                <a:lnTo>
                  <a:pt x="204718" y="0"/>
                </a:lnTo>
                <a:lnTo>
                  <a:pt x="204718" y="1"/>
                </a:lnTo>
                <a:lnTo>
                  <a:pt x="2907082" y="1"/>
                </a:lnTo>
                <a:lnTo>
                  <a:pt x="2907082" y="0"/>
                </a:lnTo>
                <a:lnTo>
                  <a:pt x="3111799" y="0"/>
                </a:lnTo>
                <a:lnTo>
                  <a:pt x="3111799" y="1888682"/>
                </a:lnTo>
                <a:lnTo>
                  <a:pt x="3980872" y="1019609"/>
                </a:lnTo>
                <a:lnTo>
                  <a:pt x="4244134" y="1282871"/>
                </a:lnTo>
                <a:lnTo>
                  <a:pt x="3111799" y="2415207"/>
                </a:lnTo>
                <a:lnTo>
                  <a:pt x="3111799" y="2973318"/>
                </a:lnTo>
                <a:lnTo>
                  <a:pt x="3111799" y="3096000"/>
                </a:lnTo>
                <a:lnTo>
                  <a:pt x="3111799" y="3693319"/>
                </a:lnTo>
                <a:lnTo>
                  <a:pt x="2907082" y="3693319"/>
                </a:lnTo>
                <a:lnTo>
                  <a:pt x="2907082" y="3693318"/>
                </a:lnTo>
                <a:lnTo>
                  <a:pt x="1" y="3693318"/>
                </a:lnTo>
                <a:lnTo>
                  <a:pt x="1" y="3636000"/>
                </a:lnTo>
                <a:lnTo>
                  <a:pt x="0" y="3636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8" name="任意多边形 47"/>
          <p:cNvSpPr>
            <a:spLocks noChangeAspect="1"/>
          </p:cNvSpPr>
          <p:nvPr/>
        </p:nvSpPr>
        <p:spPr>
          <a:xfrm>
            <a:off x="10417762" y="2094087"/>
            <a:ext cx="359179" cy="360000"/>
          </a:xfrm>
          <a:custGeom>
            <a:avLst/>
            <a:gdLst>
              <a:gd name="connsiteX0" fmla="*/ 2766619 w 3684895"/>
              <a:gd name="connsiteY0" fmla="*/ 2106328 h 3693320"/>
              <a:gd name="connsiteX1" fmla="*/ 2847112 w 3684895"/>
              <a:gd name="connsiteY1" fmla="*/ 2428302 h 3693320"/>
              <a:gd name="connsiteX2" fmla="*/ 2942454 w 3684895"/>
              <a:gd name="connsiteY2" fmla="*/ 2428302 h 3693320"/>
              <a:gd name="connsiteX3" fmla="*/ 2942454 w 3684895"/>
              <a:gd name="connsiteY3" fmla="*/ 2838737 h 3693320"/>
              <a:gd name="connsiteX4" fmla="*/ 3068454 w 3684895"/>
              <a:gd name="connsiteY4" fmla="*/ 2838737 h 3693320"/>
              <a:gd name="connsiteX5" fmla="*/ 3068454 w 3684895"/>
              <a:gd name="connsiteY5" fmla="*/ 2428302 h 3693320"/>
              <a:gd name="connsiteX6" fmla="*/ 3163797 w 3684895"/>
              <a:gd name="connsiteY6" fmla="*/ 2428302 h 3693320"/>
              <a:gd name="connsiteX7" fmla="*/ 3244291 w 3684895"/>
              <a:gd name="connsiteY7" fmla="*/ 2106328 h 3693320"/>
              <a:gd name="connsiteX8" fmla="*/ 2534178 w 3684895"/>
              <a:gd name="connsiteY8" fmla="*/ 1125687 h 3693320"/>
              <a:gd name="connsiteX9" fmla="*/ 2534178 w 3684895"/>
              <a:gd name="connsiteY9" fmla="*/ 1852741 h 3693320"/>
              <a:gd name="connsiteX10" fmla="*/ 3402597 w 3684895"/>
              <a:gd name="connsiteY10" fmla="*/ 1852741 h 3693320"/>
              <a:gd name="connsiteX11" fmla="*/ 3402597 w 3684895"/>
              <a:gd name="connsiteY11" fmla="*/ 1125687 h 3693320"/>
              <a:gd name="connsiteX12" fmla="*/ 204717 w 3684895"/>
              <a:gd name="connsiteY12" fmla="*/ 204719 h 3693320"/>
              <a:gd name="connsiteX13" fmla="*/ 204717 w 3684895"/>
              <a:gd name="connsiteY13" fmla="*/ 3488602 h 3693320"/>
              <a:gd name="connsiteX14" fmla="*/ 2907081 w 3684895"/>
              <a:gd name="connsiteY14" fmla="*/ 3488602 h 3693320"/>
              <a:gd name="connsiteX15" fmla="*/ 2907081 w 3684895"/>
              <a:gd name="connsiteY15" fmla="*/ 3019179 h 3693320"/>
              <a:gd name="connsiteX16" fmla="*/ 2265528 w 3684895"/>
              <a:gd name="connsiteY16" fmla="*/ 3019179 h 3693320"/>
              <a:gd name="connsiteX17" fmla="*/ 2265528 w 3684895"/>
              <a:gd name="connsiteY17" fmla="*/ 2537632 h 3693320"/>
              <a:gd name="connsiteX18" fmla="*/ 589426 w 3684895"/>
              <a:gd name="connsiteY18" fmla="*/ 2537632 h 3693320"/>
              <a:gd name="connsiteX19" fmla="*/ 589426 w 3684895"/>
              <a:gd name="connsiteY19" fmla="*/ 2401006 h 3693320"/>
              <a:gd name="connsiteX20" fmla="*/ 2265528 w 3684895"/>
              <a:gd name="connsiteY20" fmla="*/ 2401006 h 3693320"/>
              <a:gd name="connsiteX21" fmla="*/ 2265528 w 3684895"/>
              <a:gd name="connsiteY21" fmla="*/ 2202011 h 3693320"/>
              <a:gd name="connsiteX22" fmla="*/ 589426 w 3684895"/>
              <a:gd name="connsiteY22" fmla="*/ 2202011 h 3693320"/>
              <a:gd name="connsiteX23" fmla="*/ 589426 w 3684895"/>
              <a:gd name="connsiteY23" fmla="*/ 2065385 h 3693320"/>
              <a:gd name="connsiteX24" fmla="*/ 2265528 w 3684895"/>
              <a:gd name="connsiteY24" fmla="*/ 2065385 h 3693320"/>
              <a:gd name="connsiteX25" fmla="*/ 2265528 w 3684895"/>
              <a:gd name="connsiteY25" fmla="*/ 1866389 h 3693320"/>
              <a:gd name="connsiteX26" fmla="*/ 589426 w 3684895"/>
              <a:gd name="connsiteY26" fmla="*/ 1866389 h 3693320"/>
              <a:gd name="connsiteX27" fmla="*/ 589426 w 3684895"/>
              <a:gd name="connsiteY27" fmla="*/ 1729763 h 3693320"/>
              <a:gd name="connsiteX28" fmla="*/ 2402005 w 3684895"/>
              <a:gd name="connsiteY28" fmla="*/ 1729763 h 3693320"/>
              <a:gd name="connsiteX29" fmla="*/ 2402005 w 3684895"/>
              <a:gd name="connsiteY29" fmla="*/ 1530767 h 3693320"/>
              <a:gd name="connsiteX30" fmla="*/ 589426 w 3684895"/>
              <a:gd name="connsiteY30" fmla="*/ 1530767 h 3693320"/>
              <a:gd name="connsiteX31" fmla="*/ 589426 w 3684895"/>
              <a:gd name="connsiteY31" fmla="*/ 1394141 h 3693320"/>
              <a:gd name="connsiteX32" fmla="*/ 2402005 w 3684895"/>
              <a:gd name="connsiteY32" fmla="*/ 1394141 h 3693320"/>
              <a:gd name="connsiteX33" fmla="*/ 2402005 w 3684895"/>
              <a:gd name="connsiteY33" fmla="*/ 993514 h 3693320"/>
              <a:gd name="connsiteX34" fmla="*/ 2907081 w 3684895"/>
              <a:gd name="connsiteY34" fmla="*/ 993514 h 3693320"/>
              <a:gd name="connsiteX35" fmla="*/ 2907081 w 3684895"/>
              <a:gd name="connsiteY35" fmla="*/ 204719 h 3693320"/>
              <a:gd name="connsiteX36" fmla="*/ 0 w 3684895"/>
              <a:gd name="connsiteY36" fmla="*/ 0 h 3693320"/>
              <a:gd name="connsiteX37" fmla="*/ 204717 w 3684895"/>
              <a:gd name="connsiteY37" fmla="*/ 0 h 3693320"/>
              <a:gd name="connsiteX38" fmla="*/ 204717 w 3684895"/>
              <a:gd name="connsiteY38" fmla="*/ 2 h 3693320"/>
              <a:gd name="connsiteX39" fmla="*/ 2907081 w 3684895"/>
              <a:gd name="connsiteY39" fmla="*/ 2 h 3693320"/>
              <a:gd name="connsiteX40" fmla="*/ 2907081 w 3684895"/>
              <a:gd name="connsiteY40" fmla="*/ 1 h 3693320"/>
              <a:gd name="connsiteX41" fmla="*/ 3111798 w 3684895"/>
              <a:gd name="connsiteY41" fmla="*/ 1 h 3693320"/>
              <a:gd name="connsiteX42" fmla="*/ 3111798 w 3684895"/>
              <a:gd name="connsiteY42" fmla="*/ 993514 h 3693320"/>
              <a:gd name="connsiteX43" fmla="*/ 3534770 w 3684895"/>
              <a:gd name="connsiteY43" fmla="*/ 993514 h 3693320"/>
              <a:gd name="connsiteX44" fmla="*/ 3534770 w 3684895"/>
              <a:gd name="connsiteY44" fmla="*/ 1852741 h 3693320"/>
              <a:gd name="connsiteX45" fmla="*/ 3684895 w 3684895"/>
              <a:gd name="connsiteY45" fmla="*/ 1852741 h 3693320"/>
              <a:gd name="connsiteX46" fmla="*/ 3684895 w 3684895"/>
              <a:gd name="connsiteY46" fmla="*/ 3019179 h 3693320"/>
              <a:gd name="connsiteX47" fmla="*/ 3111798 w 3684895"/>
              <a:gd name="connsiteY47" fmla="*/ 3019179 h 3693320"/>
              <a:gd name="connsiteX48" fmla="*/ 3111798 w 3684895"/>
              <a:gd name="connsiteY48" fmla="*/ 3693320 h 3693320"/>
              <a:gd name="connsiteX49" fmla="*/ 2907081 w 3684895"/>
              <a:gd name="connsiteY49" fmla="*/ 3693320 h 3693320"/>
              <a:gd name="connsiteX50" fmla="*/ 2907081 w 3684895"/>
              <a:gd name="connsiteY50" fmla="*/ 3693319 h 3693320"/>
              <a:gd name="connsiteX51" fmla="*/ 0 w 3684895"/>
              <a:gd name="connsiteY51" fmla="*/ 3693319 h 3693320"/>
              <a:gd name="connsiteX52" fmla="*/ 0 w 3684895"/>
              <a:gd name="connsiteY52" fmla="*/ 3636001 h 3693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3684895" h="3693320">
                <a:moveTo>
                  <a:pt x="2766619" y="2106328"/>
                </a:moveTo>
                <a:lnTo>
                  <a:pt x="2847112" y="2428302"/>
                </a:lnTo>
                <a:lnTo>
                  <a:pt x="2942454" y="2428302"/>
                </a:lnTo>
                <a:lnTo>
                  <a:pt x="2942454" y="2838737"/>
                </a:lnTo>
                <a:lnTo>
                  <a:pt x="3068454" y="2838737"/>
                </a:lnTo>
                <a:lnTo>
                  <a:pt x="3068454" y="2428302"/>
                </a:lnTo>
                <a:lnTo>
                  <a:pt x="3163797" y="2428302"/>
                </a:lnTo>
                <a:lnTo>
                  <a:pt x="3244291" y="2106328"/>
                </a:lnTo>
                <a:close/>
                <a:moveTo>
                  <a:pt x="2534178" y="1125687"/>
                </a:moveTo>
                <a:lnTo>
                  <a:pt x="2534178" y="1852741"/>
                </a:lnTo>
                <a:lnTo>
                  <a:pt x="3402597" y="1852741"/>
                </a:lnTo>
                <a:lnTo>
                  <a:pt x="3402597" y="1125687"/>
                </a:lnTo>
                <a:close/>
                <a:moveTo>
                  <a:pt x="204717" y="204719"/>
                </a:moveTo>
                <a:lnTo>
                  <a:pt x="204717" y="3488602"/>
                </a:lnTo>
                <a:lnTo>
                  <a:pt x="2907081" y="3488602"/>
                </a:lnTo>
                <a:lnTo>
                  <a:pt x="2907081" y="3019179"/>
                </a:lnTo>
                <a:lnTo>
                  <a:pt x="2265528" y="3019179"/>
                </a:lnTo>
                <a:lnTo>
                  <a:pt x="2265528" y="2537632"/>
                </a:lnTo>
                <a:lnTo>
                  <a:pt x="589426" y="2537632"/>
                </a:lnTo>
                <a:lnTo>
                  <a:pt x="589426" y="2401006"/>
                </a:lnTo>
                <a:lnTo>
                  <a:pt x="2265528" y="2401006"/>
                </a:lnTo>
                <a:lnTo>
                  <a:pt x="2265528" y="2202011"/>
                </a:lnTo>
                <a:lnTo>
                  <a:pt x="589426" y="2202011"/>
                </a:lnTo>
                <a:lnTo>
                  <a:pt x="589426" y="2065385"/>
                </a:lnTo>
                <a:lnTo>
                  <a:pt x="2265528" y="2065385"/>
                </a:lnTo>
                <a:lnTo>
                  <a:pt x="2265528" y="1866389"/>
                </a:lnTo>
                <a:lnTo>
                  <a:pt x="589426" y="1866389"/>
                </a:lnTo>
                <a:lnTo>
                  <a:pt x="589426" y="1729763"/>
                </a:lnTo>
                <a:lnTo>
                  <a:pt x="2402005" y="1729763"/>
                </a:lnTo>
                <a:lnTo>
                  <a:pt x="2402005" y="1530767"/>
                </a:lnTo>
                <a:lnTo>
                  <a:pt x="589426" y="1530767"/>
                </a:lnTo>
                <a:lnTo>
                  <a:pt x="589426" y="1394141"/>
                </a:lnTo>
                <a:lnTo>
                  <a:pt x="2402005" y="1394141"/>
                </a:lnTo>
                <a:lnTo>
                  <a:pt x="2402005" y="993514"/>
                </a:lnTo>
                <a:lnTo>
                  <a:pt x="2907081" y="993514"/>
                </a:lnTo>
                <a:lnTo>
                  <a:pt x="2907081" y="204719"/>
                </a:lnTo>
                <a:close/>
                <a:moveTo>
                  <a:pt x="0" y="0"/>
                </a:moveTo>
                <a:lnTo>
                  <a:pt x="204717" y="0"/>
                </a:lnTo>
                <a:lnTo>
                  <a:pt x="204717" y="2"/>
                </a:lnTo>
                <a:lnTo>
                  <a:pt x="2907081" y="2"/>
                </a:lnTo>
                <a:lnTo>
                  <a:pt x="2907081" y="1"/>
                </a:lnTo>
                <a:lnTo>
                  <a:pt x="3111798" y="1"/>
                </a:lnTo>
                <a:lnTo>
                  <a:pt x="3111798" y="993514"/>
                </a:lnTo>
                <a:lnTo>
                  <a:pt x="3534770" y="993514"/>
                </a:lnTo>
                <a:lnTo>
                  <a:pt x="3534770" y="1852741"/>
                </a:lnTo>
                <a:lnTo>
                  <a:pt x="3684895" y="1852741"/>
                </a:lnTo>
                <a:lnTo>
                  <a:pt x="3684895" y="3019179"/>
                </a:lnTo>
                <a:lnTo>
                  <a:pt x="3111798" y="3019179"/>
                </a:lnTo>
                <a:lnTo>
                  <a:pt x="3111798" y="3693320"/>
                </a:lnTo>
                <a:lnTo>
                  <a:pt x="2907081" y="3693320"/>
                </a:lnTo>
                <a:lnTo>
                  <a:pt x="2907081" y="3693319"/>
                </a:lnTo>
                <a:lnTo>
                  <a:pt x="0" y="3693319"/>
                </a:lnTo>
                <a:lnTo>
                  <a:pt x="0" y="363600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3226764" y="1708564"/>
            <a:ext cx="0" cy="417600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6174999" y="1708564"/>
            <a:ext cx="0" cy="417600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9123234" y="1708564"/>
            <a:ext cx="0" cy="417600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845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5" grpId="0">
        <p:bldAsOne/>
      </p:bldGraphic>
      <p:bldP spid="26" grpId="0" animBg="1"/>
      <p:bldP spid="27" grpId="0"/>
      <p:bldP spid="28" grpId="0"/>
      <p:bldP spid="30" grpId="0"/>
      <p:bldGraphic spid="31" grpId="0">
        <p:bldAsOne/>
      </p:bldGraphic>
      <p:bldP spid="32" grpId="0"/>
      <p:bldP spid="33" grpId="0"/>
      <p:bldP spid="35" grpId="0"/>
      <p:bldGraphic spid="36" grpId="0">
        <p:bldAsOne/>
      </p:bldGraphic>
      <p:bldP spid="37" grpId="0"/>
      <p:bldP spid="38" grpId="0"/>
      <p:bldP spid="40" grpId="0"/>
      <p:bldGraphic spid="41" grpId="0">
        <p:bldAsOne/>
      </p:bldGraphic>
      <p:bldP spid="42" grpId="0"/>
      <p:bldP spid="43" grpId="0"/>
      <p:bldP spid="45" grpId="0"/>
      <p:bldP spid="46" grpId="0" animBg="1"/>
      <p:bldP spid="47" grpId="0" animBg="1"/>
      <p:bldP spid="4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合作伙伴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9157854" y="1898072"/>
            <a:ext cx="2119745" cy="1242509"/>
            <a:chOff x="6428509" y="1898072"/>
            <a:chExt cx="2119745" cy="1242509"/>
          </a:xfrm>
          <a:solidFill>
            <a:srgbClr val="FFC000"/>
          </a:solidFill>
        </p:grpSpPr>
        <p:sp>
          <p:nvSpPr>
            <p:cNvPr id="23" name="矩形 22"/>
            <p:cNvSpPr/>
            <p:nvPr/>
          </p:nvSpPr>
          <p:spPr>
            <a:xfrm>
              <a:off x="6428509" y="1898072"/>
              <a:ext cx="2119745" cy="119415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en-US" altLang="zh-CN" sz="2800" dirty="0">
                  <a:solidFill>
                    <a:schemeClr val="lt1">
                      <a:alpha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01</a:t>
              </a:r>
              <a:endParaRPr lang="zh-CN" altLang="en-US" sz="2800" dirty="0">
                <a:solidFill>
                  <a:schemeClr val="lt1">
                    <a:alpha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428509" y="2494250"/>
              <a:ext cx="2119745" cy="646331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点击此处输入相关文字描述内容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913416" y="3232690"/>
            <a:ext cx="2119746" cy="1224073"/>
            <a:chOff x="4184071" y="3232690"/>
            <a:chExt cx="2119746" cy="1224073"/>
          </a:xfrm>
        </p:grpSpPr>
        <p:sp>
          <p:nvSpPr>
            <p:cNvPr id="26" name="矩形 25"/>
            <p:cNvSpPr/>
            <p:nvPr/>
          </p:nvSpPr>
          <p:spPr>
            <a:xfrm>
              <a:off x="4184072" y="3232690"/>
              <a:ext cx="2119745" cy="11923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en-US" altLang="zh-CN" sz="2800" dirty="0">
                  <a:solidFill>
                    <a:schemeClr val="lt1">
                      <a:alpha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02</a:t>
              </a:r>
              <a:endParaRPr lang="zh-CN" altLang="en-US" sz="2800" dirty="0">
                <a:solidFill>
                  <a:schemeClr val="lt1">
                    <a:alpha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184071" y="3810432"/>
              <a:ext cx="21197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点击此处输入相关文字描述内容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157853" y="4565506"/>
            <a:ext cx="2119746" cy="1196035"/>
            <a:chOff x="6428508" y="4565506"/>
            <a:chExt cx="2119746" cy="1196035"/>
          </a:xfrm>
          <a:solidFill>
            <a:schemeClr val="bg1">
              <a:lumMod val="50000"/>
            </a:schemeClr>
          </a:solidFill>
        </p:grpSpPr>
        <p:sp>
          <p:nvSpPr>
            <p:cNvPr id="29" name="矩形 28"/>
            <p:cNvSpPr/>
            <p:nvPr/>
          </p:nvSpPr>
          <p:spPr>
            <a:xfrm>
              <a:off x="6428509" y="4565506"/>
              <a:ext cx="2119745" cy="119235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en-US" altLang="zh-CN" sz="2800" dirty="0">
                  <a:solidFill>
                    <a:schemeClr val="lt1">
                      <a:alpha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03</a:t>
              </a:r>
              <a:endParaRPr lang="zh-CN" altLang="en-US" sz="2800" dirty="0">
                <a:solidFill>
                  <a:schemeClr val="lt1">
                    <a:alpha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428508" y="5115210"/>
              <a:ext cx="2119745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点击此处输入相关文字描述内容</a:t>
              </a:r>
            </a:p>
          </p:txBody>
        </p:sp>
      </p:grpSp>
      <p:sp>
        <p:nvSpPr>
          <p:cNvPr id="31" name="椭圆 30"/>
          <p:cNvSpPr/>
          <p:nvPr/>
        </p:nvSpPr>
        <p:spPr>
          <a:xfrm rot="5400000">
            <a:off x="1857502" y="1898072"/>
            <a:ext cx="309003" cy="30900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 rot="5400000">
            <a:off x="1374693" y="1898072"/>
            <a:ext cx="309003" cy="30900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891884" y="1898072"/>
            <a:ext cx="309003" cy="30900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79241" y="2424464"/>
            <a:ext cx="5354859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点击此处输入与此小标题或者与此图形相关的内容介绍、数据统计、事件分析、总结概述等文字描述内容。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779241" y="3535843"/>
            <a:ext cx="5354859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点击此处输入与此小标题或者与此图形相关的内容介绍、数据统计、事件分析、总结概述等文字描述内容。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79241" y="4647223"/>
            <a:ext cx="5354859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点击此处输入与此小标题或者与此图形相关的内容介绍、数据统计、事件分析、总结概述等文字描述内容。</a:t>
            </a: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3416" y="4565506"/>
            <a:ext cx="2119745" cy="1192356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3416" y="1899873"/>
            <a:ext cx="2119745" cy="1192356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3161" y="3232690"/>
            <a:ext cx="2119745" cy="1192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405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94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44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63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13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/>
      <p:bldP spid="35" grpId="0"/>
      <p:bldP spid="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成功案例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0657" y="2011628"/>
            <a:ext cx="5381767" cy="403632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6392963" y="3216395"/>
            <a:ext cx="68239" cy="2831558"/>
            <a:chOff x="5117910" y="2347415"/>
            <a:chExt cx="68239" cy="2831558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5117910" y="2347415"/>
              <a:ext cx="68239" cy="0"/>
            </a:xfrm>
            <a:prstGeom prst="line">
              <a:avLst/>
            </a:prstGeom>
            <a:ln>
              <a:solidFill>
                <a:schemeClr val="bg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5117910" y="2460677"/>
              <a:ext cx="68239" cy="0"/>
            </a:xfrm>
            <a:prstGeom prst="line">
              <a:avLst/>
            </a:prstGeom>
            <a:ln>
              <a:solidFill>
                <a:schemeClr val="bg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5117910" y="2573939"/>
              <a:ext cx="68239" cy="0"/>
            </a:xfrm>
            <a:prstGeom prst="line">
              <a:avLst/>
            </a:prstGeom>
            <a:ln>
              <a:solidFill>
                <a:schemeClr val="bg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5117910" y="2687201"/>
              <a:ext cx="68239" cy="0"/>
            </a:xfrm>
            <a:prstGeom prst="line">
              <a:avLst/>
            </a:prstGeom>
            <a:ln>
              <a:solidFill>
                <a:schemeClr val="bg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5117910" y="2800463"/>
              <a:ext cx="68239" cy="0"/>
            </a:xfrm>
            <a:prstGeom prst="line">
              <a:avLst/>
            </a:prstGeom>
            <a:ln>
              <a:solidFill>
                <a:schemeClr val="bg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5117910" y="2913725"/>
              <a:ext cx="68239" cy="0"/>
            </a:xfrm>
            <a:prstGeom prst="line">
              <a:avLst/>
            </a:prstGeom>
            <a:ln>
              <a:solidFill>
                <a:schemeClr val="bg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5117910" y="3026987"/>
              <a:ext cx="68239" cy="0"/>
            </a:xfrm>
            <a:prstGeom prst="line">
              <a:avLst/>
            </a:prstGeom>
            <a:ln>
              <a:solidFill>
                <a:schemeClr val="bg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5117910" y="3140249"/>
              <a:ext cx="68239" cy="0"/>
            </a:xfrm>
            <a:prstGeom prst="line">
              <a:avLst/>
            </a:prstGeom>
            <a:ln>
              <a:solidFill>
                <a:schemeClr val="bg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5117910" y="3253511"/>
              <a:ext cx="68239" cy="0"/>
            </a:xfrm>
            <a:prstGeom prst="line">
              <a:avLst/>
            </a:prstGeom>
            <a:ln>
              <a:solidFill>
                <a:schemeClr val="bg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5117910" y="3366773"/>
              <a:ext cx="68239" cy="0"/>
            </a:xfrm>
            <a:prstGeom prst="line">
              <a:avLst/>
            </a:prstGeom>
            <a:ln>
              <a:solidFill>
                <a:schemeClr val="bg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117910" y="3480035"/>
              <a:ext cx="68239" cy="0"/>
            </a:xfrm>
            <a:prstGeom prst="line">
              <a:avLst/>
            </a:prstGeom>
            <a:ln>
              <a:solidFill>
                <a:schemeClr val="bg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5117910" y="3593297"/>
              <a:ext cx="68239" cy="0"/>
            </a:xfrm>
            <a:prstGeom prst="line">
              <a:avLst/>
            </a:prstGeom>
            <a:ln>
              <a:solidFill>
                <a:schemeClr val="bg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117910" y="3706559"/>
              <a:ext cx="68239" cy="0"/>
            </a:xfrm>
            <a:prstGeom prst="line">
              <a:avLst/>
            </a:prstGeom>
            <a:ln>
              <a:solidFill>
                <a:schemeClr val="bg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5117910" y="3819821"/>
              <a:ext cx="68239" cy="0"/>
            </a:xfrm>
            <a:prstGeom prst="line">
              <a:avLst/>
            </a:prstGeom>
            <a:ln>
              <a:solidFill>
                <a:schemeClr val="bg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5117910" y="3933083"/>
              <a:ext cx="68239" cy="0"/>
            </a:xfrm>
            <a:prstGeom prst="line">
              <a:avLst/>
            </a:prstGeom>
            <a:ln>
              <a:solidFill>
                <a:schemeClr val="bg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5117910" y="4046345"/>
              <a:ext cx="68239" cy="0"/>
            </a:xfrm>
            <a:prstGeom prst="line">
              <a:avLst/>
            </a:prstGeom>
            <a:ln>
              <a:solidFill>
                <a:schemeClr val="bg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5117910" y="4159607"/>
              <a:ext cx="68239" cy="0"/>
            </a:xfrm>
            <a:prstGeom prst="line">
              <a:avLst/>
            </a:prstGeom>
            <a:ln>
              <a:solidFill>
                <a:schemeClr val="bg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5117910" y="4272869"/>
              <a:ext cx="68239" cy="0"/>
            </a:xfrm>
            <a:prstGeom prst="line">
              <a:avLst/>
            </a:prstGeom>
            <a:ln>
              <a:solidFill>
                <a:schemeClr val="bg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117910" y="4386131"/>
              <a:ext cx="68239" cy="0"/>
            </a:xfrm>
            <a:prstGeom prst="line">
              <a:avLst/>
            </a:prstGeom>
            <a:ln>
              <a:solidFill>
                <a:schemeClr val="bg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5117910" y="4499393"/>
              <a:ext cx="68239" cy="0"/>
            </a:xfrm>
            <a:prstGeom prst="line">
              <a:avLst/>
            </a:prstGeom>
            <a:ln>
              <a:solidFill>
                <a:schemeClr val="bg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5117910" y="4612655"/>
              <a:ext cx="68239" cy="0"/>
            </a:xfrm>
            <a:prstGeom prst="line">
              <a:avLst/>
            </a:prstGeom>
            <a:ln>
              <a:solidFill>
                <a:schemeClr val="bg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5117910" y="4725917"/>
              <a:ext cx="68239" cy="0"/>
            </a:xfrm>
            <a:prstGeom prst="line">
              <a:avLst/>
            </a:prstGeom>
            <a:ln>
              <a:solidFill>
                <a:schemeClr val="bg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5117910" y="4839179"/>
              <a:ext cx="68239" cy="0"/>
            </a:xfrm>
            <a:prstGeom prst="line">
              <a:avLst/>
            </a:prstGeom>
            <a:ln>
              <a:solidFill>
                <a:schemeClr val="bg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5117910" y="4952441"/>
              <a:ext cx="68239" cy="0"/>
            </a:xfrm>
            <a:prstGeom prst="line">
              <a:avLst/>
            </a:prstGeom>
            <a:ln>
              <a:solidFill>
                <a:schemeClr val="bg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5117910" y="5065703"/>
              <a:ext cx="68239" cy="0"/>
            </a:xfrm>
            <a:prstGeom prst="line">
              <a:avLst/>
            </a:prstGeom>
            <a:ln>
              <a:solidFill>
                <a:schemeClr val="bg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5117910" y="5178973"/>
              <a:ext cx="68239" cy="0"/>
            </a:xfrm>
            <a:prstGeom prst="line">
              <a:avLst/>
            </a:prstGeom>
            <a:ln>
              <a:solidFill>
                <a:schemeClr val="bg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/>
          <p:cNvSpPr txBox="1"/>
          <p:nvPr/>
        </p:nvSpPr>
        <p:spPr>
          <a:xfrm>
            <a:off x="6801741" y="1997295"/>
            <a:ext cx="2654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在此输入小标题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6801741" y="2406327"/>
            <a:ext cx="470332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点击此处输入与此小标题或者与此图形相关的内容介绍、数据统计、事件分析、总结概述等文字描述内容。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点击此处输入与此小标题或图形相关的文字描述内容或数据分析。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6801741" y="4441696"/>
            <a:ext cx="2654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在此输入小标题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6801741" y="4915325"/>
            <a:ext cx="47988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点击此处输入相关文字描述内容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点击此处输入相关文字描述内容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点击此处输入相关文字描述内容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点击此处输入相关文字描述内容</a:t>
            </a:r>
          </a:p>
        </p:txBody>
      </p:sp>
    </p:spTree>
    <p:extLst>
      <p:ext uri="{BB962C8B-B14F-4D97-AF65-F5344CB8AC3E}">
        <p14:creationId xmlns:p14="http://schemas.microsoft.com/office/powerpoint/2010/main" val="2481230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25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625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125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625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125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行业前景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战略目标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五年规划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公司前景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未来展望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 dirty="0">
                <a:latin typeface="+mn-ea"/>
                <a:cs typeface="+mn-ea"/>
                <a:sym typeface="+mn-lt"/>
              </a:rPr>
              <a:t>LOOKING TO FUTURE</a:t>
            </a:r>
            <a:endParaRPr lang="zh-CN" altLang="en-US" dirty="0">
              <a:latin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73497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r"/>
      </p:transition>
    </mc:Choice>
    <mc:Fallback xmlns="">
      <p:transition spd="slow" advTm="300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行业前景</a:t>
            </a:r>
          </a:p>
        </p:txBody>
      </p:sp>
      <p:sp>
        <p:nvSpPr>
          <p:cNvPr id="27" name="矩形 26"/>
          <p:cNvSpPr/>
          <p:nvPr/>
        </p:nvSpPr>
        <p:spPr>
          <a:xfrm>
            <a:off x="589342" y="3968389"/>
            <a:ext cx="5326640" cy="1687286"/>
          </a:xfrm>
          <a:prstGeom prst="rect">
            <a:avLst/>
          </a:prstGeom>
          <a:noFill/>
          <a:ln>
            <a:solidFill>
              <a:schemeClr val="bg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222236" y="3972796"/>
            <a:ext cx="5326640" cy="1687286"/>
          </a:xfrm>
          <a:prstGeom prst="rect">
            <a:avLst/>
          </a:prstGeom>
          <a:noFill/>
          <a:ln>
            <a:solidFill>
              <a:schemeClr val="bg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222236" y="1989120"/>
            <a:ext cx="5326640" cy="1687286"/>
          </a:xfrm>
          <a:prstGeom prst="rect">
            <a:avLst/>
          </a:prstGeom>
          <a:noFill/>
          <a:ln>
            <a:solidFill>
              <a:schemeClr val="bg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91939" y="1964159"/>
            <a:ext cx="5326640" cy="1687286"/>
          </a:xfrm>
          <a:prstGeom prst="rect">
            <a:avLst/>
          </a:prstGeom>
          <a:noFill/>
          <a:ln>
            <a:solidFill>
              <a:schemeClr val="bg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1" name="Freeform 5"/>
          <p:cNvSpPr>
            <a:spLocks noEditPoints="1"/>
          </p:cNvSpPr>
          <p:nvPr/>
        </p:nvSpPr>
        <p:spPr bwMode="auto">
          <a:xfrm>
            <a:off x="835230" y="2243170"/>
            <a:ext cx="486876" cy="485872"/>
          </a:xfrm>
          <a:custGeom>
            <a:avLst/>
            <a:gdLst>
              <a:gd name="T0" fmla="*/ 16 w 112"/>
              <a:gd name="T1" fmla="*/ 64 h 112"/>
              <a:gd name="T2" fmla="*/ 0 w 112"/>
              <a:gd name="T3" fmla="*/ 96 h 112"/>
              <a:gd name="T4" fmla="*/ 32 w 112"/>
              <a:gd name="T5" fmla="*/ 112 h 112"/>
              <a:gd name="T6" fmla="*/ 48 w 112"/>
              <a:gd name="T7" fmla="*/ 80 h 112"/>
              <a:gd name="T8" fmla="*/ 40 w 112"/>
              <a:gd name="T9" fmla="*/ 96 h 112"/>
              <a:gd name="T10" fmla="*/ 16 w 112"/>
              <a:gd name="T11" fmla="*/ 104 h 112"/>
              <a:gd name="T12" fmla="*/ 8 w 112"/>
              <a:gd name="T13" fmla="*/ 80 h 112"/>
              <a:gd name="T14" fmla="*/ 32 w 112"/>
              <a:gd name="T15" fmla="*/ 72 h 112"/>
              <a:gd name="T16" fmla="*/ 40 w 112"/>
              <a:gd name="T17" fmla="*/ 96 h 112"/>
              <a:gd name="T18" fmla="*/ 16 w 112"/>
              <a:gd name="T19" fmla="*/ 0 h 112"/>
              <a:gd name="T20" fmla="*/ 0 w 112"/>
              <a:gd name="T21" fmla="*/ 32 h 112"/>
              <a:gd name="T22" fmla="*/ 32 w 112"/>
              <a:gd name="T23" fmla="*/ 48 h 112"/>
              <a:gd name="T24" fmla="*/ 48 w 112"/>
              <a:gd name="T25" fmla="*/ 16 h 112"/>
              <a:gd name="T26" fmla="*/ 40 w 112"/>
              <a:gd name="T27" fmla="*/ 32 h 112"/>
              <a:gd name="T28" fmla="*/ 16 w 112"/>
              <a:gd name="T29" fmla="*/ 40 h 112"/>
              <a:gd name="T30" fmla="*/ 8 w 112"/>
              <a:gd name="T31" fmla="*/ 16 h 112"/>
              <a:gd name="T32" fmla="*/ 32 w 112"/>
              <a:gd name="T33" fmla="*/ 8 h 112"/>
              <a:gd name="T34" fmla="*/ 40 w 112"/>
              <a:gd name="T35" fmla="*/ 32 h 112"/>
              <a:gd name="T36" fmla="*/ 80 w 112"/>
              <a:gd name="T37" fmla="*/ 64 h 112"/>
              <a:gd name="T38" fmla="*/ 64 w 112"/>
              <a:gd name="T39" fmla="*/ 96 h 112"/>
              <a:gd name="T40" fmla="*/ 96 w 112"/>
              <a:gd name="T41" fmla="*/ 112 h 112"/>
              <a:gd name="T42" fmla="*/ 112 w 112"/>
              <a:gd name="T43" fmla="*/ 80 h 112"/>
              <a:gd name="T44" fmla="*/ 104 w 112"/>
              <a:gd name="T45" fmla="*/ 96 h 112"/>
              <a:gd name="T46" fmla="*/ 80 w 112"/>
              <a:gd name="T47" fmla="*/ 104 h 112"/>
              <a:gd name="T48" fmla="*/ 72 w 112"/>
              <a:gd name="T49" fmla="*/ 80 h 112"/>
              <a:gd name="T50" fmla="*/ 96 w 112"/>
              <a:gd name="T51" fmla="*/ 72 h 112"/>
              <a:gd name="T52" fmla="*/ 104 w 112"/>
              <a:gd name="T53" fmla="*/ 96 h 112"/>
              <a:gd name="T54" fmla="*/ 80 w 112"/>
              <a:gd name="T55" fmla="*/ 0 h 112"/>
              <a:gd name="T56" fmla="*/ 64 w 112"/>
              <a:gd name="T57" fmla="*/ 32 h 112"/>
              <a:gd name="T58" fmla="*/ 96 w 112"/>
              <a:gd name="T59" fmla="*/ 48 h 112"/>
              <a:gd name="T60" fmla="*/ 112 w 112"/>
              <a:gd name="T61" fmla="*/ 16 h 112"/>
              <a:gd name="T62" fmla="*/ 104 w 112"/>
              <a:gd name="T63" fmla="*/ 32 h 112"/>
              <a:gd name="T64" fmla="*/ 80 w 112"/>
              <a:gd name="T65" fmla="*/ 40 h 112"/>
              <a:gd name="T66" fmla="*/ 72 w 112"/>
              <a:gd name="T67" fmla="*/ 16 h 112"/>
              <a:gd name="T68" fmla="*/ 96 w 112"/>
              <a:gd name="T69" fmla="*/ 8 h 112"/>
              <a:gd name="T70" fmla="*/ 104 w 112"/>
              <a:gd name="T71" fmla="*/ 3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2" h="112">
                <a:moveTo>
                  <a:pt x="32" y="64"/>
                </a:moveTo>
                <a:cubicBezTo>
                  <a:pt x="16" y="64"/>
                  <a:pt x="16" y="64"/>
                  <a:pt x="16" y="64"/>
                </a:cubicBezTo>
                <a:cubicBezTo>
                  <a:pt x="7" y="64"/>
                  <a:pt x="0" y="71"/>
                  <a:pt x="0" y="80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5"/>
                  <a:pt x="7" y="112"/>
                  <a:pt x="16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41" y="112"/>
                  <a:pt x="48" y="105"/>
                  <a:pt x="48" y="96"/>
                </a:cubicBezTo>
                <a:cubicBezTo>
                  <a:pt x="48" y="80"/>
                  <a:pt x="48" y="80"/>
                  <a:pt x="48" y="80"/>
                </a:cubicBezTo>
                <a:cubicBezTo>
                  <a:pt x="48" y="71"/>
                  <a:pt x="41" y="64"/>
                  <a:pt x="32" y="64"/>
                </a:cubicBezTo>
                <a:close/>
                <a:moveTo>
                  <a:pt x="40" y="96"/>
                </a:moveTo>
                <a:cubicBezTo>
                  <a:pt x="40" y="100"/>
                  <a:pt x="36" y="104"/>
                  <a:pt x="32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2" y="104"/>
                  <a:pt x="8" y="100"/>
                  <a:pt x="8" y="96"/>
                </a:cubicBezTo>
                <a:cubicBezTo>
                  <a:pt x="8" y="80"/>
                  <a:pt x="8" y="80"/>
                  <a:pt x="8" y="80"/>
                </a:cubicBezTo>
                <a:cubicBezTo>
                  <a:pt x="8" y="76"/>
                  <a:pt x="12" y="72"/>
                  <a:pt x="16" y="72"/>
                </a:cubicBezTo>
                <a:cubicBezTo>
                  <a:pt x="32" y="72"/>
                  <a:pt x="32" y="72"/>
                  <a:pt x="32" y="72"/>
                </a:cubicBezTo>
                <a:cubicBezTo>
                  <a:pt x="36" y="72"/>
                  <a:pt x="40" y="76"/>
                  <a:pt x="40" y="80"/>
                </a:cubicBezTo>
                <a:lnTo>
                  <a:pt x="40" y="96"/>
                </a:lnTo>
                <a:close/>
                <a:moveTo>
                  <a:pt x="3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41"/>
                  <a:pt x="7" y="48"/>
                  <a:pt x="16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41" y="48"/>
                  <a:pt x="48" y="41"/>
                  <a:pt x="48" y="32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7"/>
                  <a:pt x="41" y="0"/>
                  <a:pt x="32" y="0"/>
                </a:cubicBezTo>
                <a:close/>
                <a:moveTo>
                  <a:pt x="40" y="32"/>
                </a:moveTo>
                <a:cubicBezTo>
                  <a:pt x="40" y="36"/>
                  <a:pt x="36" y="40"/>
                  <a:pt x="32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2" y="40"/>
                  <a:pt x="8" y="36"/>
                  <a:pt x="8" y="3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6" y="8"/>
                  <a:pt x="40" y="12"/>
                  <a:pt x="40" y="16"/>
                </a:cubicBezTo>
                <a:lnTo>
                  <a:pt x="40" y="32"/>
                </a:lnTo>
                <a:close/>
                <a:moveTo>
                  <a:pt x="96" y="64"/>
                </a:moveTo>
                <a:cubicBezTo>
                  <a:pt x="80" y="64"/>
                  <a:pt x="80" y="64"/>
                  <a:pt x="80" y="64"/>
                </a:cubicBezTo>
                <a:cubicBezTo>
                  <a:pt x="71" y="64"/>
                  <a:pt x="64" y="71"/>
                  <a:pt x="64" y="80"/>
                </a:cubicBezTo>
                <a:cubicBezTo>
                  <a:pt x="64" y="96"/>
                  <a:pt x="64" y="96"/>
                  <a:pt x="64" y="96"/>
                </a:cubicBezTo>
                <a:cubicBezTo>
                  <a:pt x="64" y="105"/>
                  <a:pt x="71" y="112"/>
                  <a:pt x="80" y="112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105" y="112"/>
                  <a:pt x="112" y="105"/>
                  <a:pt x="112" y="96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2" y="71"/>
                  <a:pt x="105" y="64"/>
                  <a:pt x="96" y="64"/>
                </a:cubicBezTo>
                <a:close/>
                <a:moveTo>
                  <a:pt x="104" y="96"/>
                </a:moveTo>
                <a:cubicBezTo>
                  <a:pt x="104" y="100"/>
                  <a:pt x="100" y="104"/>
                  <a:pt x="96" y="104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76" y="104"/>
                  <a:pt x="72" y="100"/>
                  <a:pt x="72" y="96"/>
                </a:cubicBezTo>
                <a:cubicBezTo>
                  <a:pt x="72" y="80"/>
                  <a:pt x="72" y="80"/>
                  <a:pt x="72" y="80"/>
                </a:cubicBezTo>
                <a:cubicBezTo>
                  <a:pt x="72" y="76"/>
                  <a:pt x="76" y="72"/>
                  <a:pt x="80" y="72"/>
                </a:cubicBezTo>
                <a:cubicBezTo>
                  <a:pt x="96" y="72"/>
                  <a:pt x="96" y="72"/>
                  <a:pt x="96" y="72"/>
                </a:cubicBezTo>
                <a:cubicBezTo>
                  <a:pt x="100" y="72"/>
                  <a:pt x="104" y="76"/>
                  <a:pt x="104" y="80"/>
                </a:cubicBezTo>
                <a:lnTo>
                  <a:pt x="104" y="96"/>
                </a:lnTo>
                <a:close/>
                <a:moveTo>
                  <a:pt x="96" y="0"/>
                </a:moveTo>
                <a:cubicBezTo>
                  <a:pt x="80" y="0"/>
                  <a:pt x="80" y="0"/>
                  <a:pt x="80" y="0"/>
                </a:cubicBezTo>
                <a:cubicBezTo>
                  <a:pt x="71" y="0"/>
                  <a:pt x="64" y="7"/>
                  <a:pt x="64" y="16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1"/>
                  <a:pt x="71" y="48"/>
                  <a:pt x="80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105" y="48"/>
                  <a:pt x="112" y="41"/>
                  <a:pt x="112" y="32"/>
                </a:cubicBezTo>
                <a:cubicBezTo>
                  <a:pt x="112" y="16"/>
                  <a:pt x="112" y="16"/>
                  <a:pt x="112" y="16"/>
                </a:cubicBezTo>
                <a:cubicBezTo>
                  <a:pt x="112" y="7"/>
                  <a:pt x="105" y="0"/>
                  <a:pt x="96" y="0"/>
                </a:cubicBezTo>
                <a:close/>
                <a:moveTo>
                  <a:pt x="104" y="32"/>
                </a:moveTo>
                <a:cubicBezTo>
                  <a:pt x="104" y="36"/>
                  <a:pt x="100" y="40"/>
                  <a:pt x="96" y="40"/>
                </a:cubicBezTo>
                <a:cubicBezTo>
                  <a:pt x="80" y="40"/>
                  <a:pt x="80" y="40"/>
                  <a:pt x="80" y="40"/>
                </a:cubicBezTo>
                <a:cubicBezTo>
                  <a:pt x="76" y="40"/>
                  <a:pt x="72" y="36"/>
                  <a:pt x="72" y="32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2"/>
                  <a:pt x="76" y="8"/>
                  <a:pt x="80" y="8"/>
                </a:cubicBezTo>
                <a:cubicBezTo>
                  <a:pt x="96" y="8"/>
                  <a:pt x="96" y="8"/>
                  <a:pt x="96" y="8"/>
                </a:cubicBezTo>
                <a:cubicBezTo>
                  <a:pt x="100" y="8"/>
                  <a:pt x="104" y="12"/>
                  <a:pt x="104" y="16"/>
                </a:cubicBezTo>
                <a:lnTo>
                  <a:pt x="104" y="3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latin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432432" y="2163135"/>
            <a:ext cx="370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n-ea"/>
              </a:rPr>
              <a:t>在此输入小标题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1446946" y="2733813"/>
            <a:ext cx="4210376" cy="777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latin typeface="+mn-ea"/>
              </a:rPr>
              <a:t>点击此处输入与此小标题或图形相关的文字描述内容或数据分析。</a:t>
            </a:r>
          </a:p>
        </p:txBody>
      </p:sp>
      <p:sp>
        <p:nvSpPr>
          <p:cNvPr id="34" name="Freeform 13"/>
          <p:cNvSpPr>
            <a:spLocks noEditPoints="1"/>
          </p:cNvSpPr>
          <p:nvPr/>
        </p:nvSpPr>
        <p:spPr bwMode="auto">
          <a:xfrm>
            <a:off x="6438451" y="2134107"/>
            <a:ext cx="414840" cy="594936"/>
          </a:xfrm>
          <a:custGeom>
            <a:avLst/>
            <a:gdLst>
              <a:gd name="T0" fmla="*/ 88 w 88"/>
              <a:gd name="T1" fmla="*/ 76 h 128"/>
              <a:gd name="T2" fmla="*/ 80 w 88"/>
              <a:gd name="T3" fmla="*/ 76 h 128"/>
              <a:gd name="T4" fmla="*/ 44 w 88"/>
              <a:gd name="T5" fmla="*/ 104 h 128"/>
              <a:gd name="T6" fmla="*/ 8 w 88"/>
              <a:gd name="T7" fmla="*/ 76 h 128"/>
              <a:gd name="T8" fmla="*/ 0 w 88"/>
              <a:gd name="T9" fmla="*/ 76 h 128"/>
              <a:gd name="T10" fmla="*/ 40 w 88"/>
              <a:gd name="T11" fmla="*/ 112 h 128"/>
              <a:gd name="T12" fmla="*/ 40 w 88"/>
              <a:gd name="T13" fmla="*/ 120 h 128"/>
              <a:gd name="T14" fmla="*/ 36 w 88"/>
              <a:gd name="T15" fmla="*/ 120 h 128"/>
              <a:gd name="T16" fmla="*/ 32 w 88"/>
              <a:gd name="T17" fmla="*/ 124 h 128"/>
              <a:gd name="T18" fmla="*/ 36 w 88"/>
              <a:gd name="T19" fmla="*/ 128 h 128"/>
              <a:gd name="T20" fmla="*/ 52 w 88"/>
              <a:gd name="T21" fmla="*/ 128 h 128"/>
              <a:gd name="T22" fmla="*/ 56 w 88"/>
              <a:gd name="T23" fmla="*/ 124 h 128"/>
              <a:gd name="T24" fmla="*/ 52 w 88"/>
              <a:gd name="T25" fmla="*/ 120 h 128"/>
              <a:gd name="T26" fmla="*/ 48 w 88"/>
              <a:gd name="T27" fmla="*/ 120 h 128"/>
              <a:gd name="T28" fmla="*/ 48 w 88"/>
              <a:gd name="T29" fmla="*/ 112 h 128"/>
              <a:gd name="T30" fmla="*/ 88 w 88"/>
              <a:gd name="T31" fmla="*/ 76 h 128"/>
              <a:gd name="T32" fmla="*/ 44 w 88"/>
              <a:gd name="T33" fmla="*/ 96 h 128"/>
              <a:gd name="T34" fmla="*/ 72 w 88"/>
              <a:gd name="T35" fmla="*/ 68 h 128"/>
              <a:gd name="T36" fmla="*/ 72 w 88"/>
              <a:gd name="T37" fmla="*/ 28 h 128"/>
              <a:gd name="T38" fmla="*/ 44 w 88"/>
              <a:gd name="T39" fmla="*/ 0 h 128"/>
              <a:gd name="T40" fmla="*/ 16 w 88"/>
              <a:gd name="T41" fmla="*/ 28 h 128"/>
              <a:gd name="T42" fmla="*/ 16 w 88"/>
              <a:gd name="T43" fmla="*/ 68 h 128"/>
              <a:gd name="T44" fmla="*/ 44 w 88"/>
              <a:gd name="T45" fmla="*/ 96 h 128"/>
              <a:gd name="T46" fmla="*/ 24 w 88"/>
              <a:gd name="T47" fmla="*/ 28 h 128"/>
              <a:gd name="T48" fmla="*/ 44 w 88"/>
              <a:gd name="T49" fmla="*/ 8 h 128"/>
              <a:gd name="T50" fmla="*/ 64 w 88"/>
              <a:gd name="T51" fmla="*/ 28 h 128"/>
              <a:gd name="T52" fmla="*/ 64 w 88"/>
              <a:gd name="T53" fmla="*/ 68 h 128"/>
              <a:gd name="T54" fmla="*/ 44 w 88"/>
              <a:gd name="T55" fmla="*/ 88 h 128"/>
              <a:gd name="T56" fmla="*/ 24 w 88"/>
              <a:gd name="T57" fmla="*/ 68 h 128"/>
              <a:gd name="T58" fmla="*/ 24 w 88"/>
              <a:gd name="T59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8" h="128">
                <a:moveTo>
                  <a:pt x="88" y="76"/>
                </a:moveTo>
                <a:cubicBezTo>
                  <a:pt x="80" y="76"/>
                  <a:pt x="80" y="76"/>
                  <a:pt x="80" y="76"/>
                </a:cubicBezTo>
                <a:cubicBezTo>
                  <a:pt x="76" y="92"/>
                  <a:pt x="61" y="104"/>
                  <a:pt x="44" y="104"/>
                </a:cubicBezTo>
                <a:cubicBezTo>
                  <a:pt x="27" y="104"/>
                  <a:pt x="12" y="92"/>
                  <a:pt x="8" y="76"/>
                </a:cubicBezTo>
                <a:cubicBezTo>
                  <a:pt x="0" y="76"/>
                  <a:pt x="0" y="76"/>
                  <a:pt x="0" y="76"/>
                </a:cubicBezTo>
                <a:cubicBezTo>
                  <a:pt x="4" y="95"/>
                  <a:pt x="20" y="110"/>
                  <a:pt x="40" y="112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4" y="120"/>
                  <a:pt x="32" y="122"/>
                  <a:pt x="32" y="124"/>
                </a:cubicBezTo>
                <a:cubicBezTo>
                  <a:pt x="32" y="126"/>
                  <a:pt x="34" y="128"/>
                  <a:pt x="36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4" y="128"/>
                  <a:pt x="56" y="126"/>
                  <a:pt x="56" y="124"/>
                </a:cubicBezTo>
                <a:cubicBezTo>
                  <a:pt x="56" y="122"/>
                  <a:pt x="54" y="120"/>
                  <a:pt x="52" y="120"/>
                </a:cubicBezTo>
                <a:cubicBezTo>
                  <a:pt x="48" y="120"/>
                  <a:pt x="48" y="120"/>
                  <a:pt x="48" y="120"/>
                </a:cubicBezTo>
                <a:cubicBezTo>
                  <a:pt x="48" y="112"/>
                  <a:pt x="48" y="112"/>
                  <a:pt x="48" y="112"/>
                </a:cubicBezTo>
                <a:cubicBezTo>
                  <a:pt x="68" y="110"/>
                  <a:pt x="84" y="95"/>
                  <a:pt x="88" y="76"/>
                </a:cubicBezTo>
                <a:close/>
                <a:moveTo>
                  <a:pt x="44" y="96"/>
                </a:moveTo>
                <a:cubicBezTo>
                  <a:pt x="59" y="96"/>
                  <a:pt x="72" y="83"/>
                  <a:pt x="72" y="68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13"/>
                  <a:pt x="59" y="0"/>
                  <a:pt x="44" y="0"/>
                </a:cubicBezTo>
                <a:cubicBezTo>
                  <a:pt x="29" y="0"/>
                  <a:pt x="16" y="13"/>
                  <a:pt x="16" y="28"/>
                </a:cubicBezTo>
                <a:cubicBezTo>
                  <a:pt x="16" y="68"/>
                  <a:pt x="16" y="68"/>
                  <a:pt x="16" y="68"/>
                </a:cubicBezTo>
                <a:cubicBezTo>
                  <a:pt x="16" y="83"/>
                  <a:pt x="29" y="96"/>
                  <a:pt x="44" y="96"/>
                </a:cubicBezTo>
                <a:close/>
                <a:moveTo>
                  <a:pt x="24" y="28"/>
                </a:moveTo>
                <a:cubicBezTo>
                  <a:pt x="24" y="17"/>
                  <a:pt x="33" y="8"/>
                  <a:pt x="44" y="8"/>
                </a:cubicBezTo>
                <a:cubicBezTo>
                  <a:pt x="55" y="8"/>
                  <a:pt x="64" y="17"/>
                  <a:pt x="64" y="28"/>
                </a:cubicBezTo>
                <a:cubicBezTo>
                  <a:pt x="64" y="68"/>
                  <a:pt x="64" y="68"/>
                  <a:pt x="64" y="68"/>
                </a:cubicBezTo>
                <a:cubicBezTo>
                  <a:pt x="64" y="79"/>
                  <a:pt x="55" y="88"/>
                  <a:pt x="44" y="88"/>
                </a:cubicBezTo>
                <a:cubicBezTo>
                  <a:pt x="33" y="88"/>
                  <a:pt x="24" y="79"/>
                  <a:pt x="24" y="68"/>
                </a:cubicBezTo>
                <a:lnTo>
                  <a:pt x="24" y="2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dirty="0">
              <a:latin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960814" y="2144801"/>
            <a:ext cx="3708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z="2400" dirty="0">
                <a:solidFill>
                  <a:schemeClr val="accent1"/>
                </a:solidFill>
                <a:latin typeface="+mn-ea"/>
              </a:rPr>
              <a:t>在此输入小标题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6963789" y="2722382"/>
            <a:ext cx="4049438" cy="777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latin typeface="+mn-ea"/>
              </a:rPr>
              <a:t>点击此处输入与此小标题或图形相关的文字描述内容或数据分析。</a:t>
            </a:r>
          </a:p>
        </p:txBody>
      </p:sp>
      <p:sp>
        <p:nvSpPr>
          <p:cNvPr id="37" name="Freeform 33"/>
          <p:cNvSpPr>
            <a:spLocks noEditPoints="1"/>
          </p:cNvSpPr>
          <p:nvPr/>
        </p:nvSpPr>
        <p:spPr bwMode="auto">
          <a:xfrm>
            <a:off x="843978" y="4383610"/>
            <a:ext cx="496812" cy="494328"/>
          </a:xfrm>
          <a:custGeom>
            <a:avLst/>
            <a:gdLst>
              <a:gd name="T0" fmla="*/ 124 w 129"/>
              <a:gd name="T1" fmla="*/ 1 h 129"/>
              <a:gd name="T2" fmla="*/ 0 w 129"/>
              <a:gd name="T3" fmla="*/ 61 h 129"/>
              <a:gd name="T4" fmla="*/ 40 w 129"/>
              <a:gd name="T5" fmla="*/ 85 h 129"/>
              <a:gd name="T6" fmla="*/ 64 w 129"/>
              <a:gd name="T7" fmla="*/ 129 h 129"/>
              <a:gd name="T8" fmla="*/ 128 w 129"/>
              <a:gd name="T9" fmla="*/ 5 h 129"/>
              <a:gd name="T10" fmla="*/ 124 w 129"/>
              <a:gd name="T11" fmla="*/ 1 h 129"/>
              <a:gd name="T12" fmla="*/ 16 w 129"/>
              <a:gd name="T13" fmla="*/ 61 h 129"/>
              <a:gd name="T14" fmla="*/ 108 w 129"/>
              <a:gd name="T15" fmla="*/ 17 h 129"/>
              <a:gd name="T16" fmla="*/ 44 w 129"/>
              <a:gd name="T17" fmla="*/ 77 h 129"/>
              <a:gd name="T18" fmla="*/ 16 w 129"/>
              <a:gd name="T19" fmla="*/ 61 h 129"/>
              <a:gd name="T20" fmla="*/ 64 w 129"/>
              <a:gd name="T21" fmla="*/ 113 h 129"/>
              <a:gd name="T22" fmla="*/ 48 w 129"/>
              <a:gd name="T23" fmla="*/ 81 h 129"/>
              <a:gd name="T24" fmla="*/ 112 w 129"/>
              <a:gd name="T25" fmla="*/ 20 h 129"/>
              <a:gd name="T26" fmla="*/ 64 w 129"/>
              <a:gd name="T27" fmla="*/ 113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9" h="129">
                <a:moveTo>
                  <a:pt x="124" y="1"/>
                </a:moveTo>
                <a:cubicBezTo>
                  <a:pt x="119" y="3"/>
                  <a:pt x="0" y="61"/>
                  <a:pt x="0" y="61"/>
                </a:cubicBezTo>
                <a:cubicBezTo>
                  <a:pt x="0" y="61"/>
                  <a:pt x="40" y="85"/>
                  <a:pt x="40" y="85"/>
                </a:cubicBezTo>
                <a:cubicBezTo>
                  <a:pt x="40" y="85"/>
                  <a:pt x="64" y="129"/>
                  <a:pt x="64" y="129"/>
                </a:cubicBezTo>
                <a:cubicBezTo>
                  <a:pt x="64" y="129"/>
                  <a:pt x="127" y="7"/>
                  <a:pt x="128" y="5"/>
                </a:cubicBezTo>
                <a:cubicBezTo>
                  <a:pt x="129" y="2"/>
                  <a:pt x="127" y="0"/>
                  <a:pt x="124" y="1"/>
                </a:cubicBezTo>
                <a:close/>
                <a:moveTo>
                  <a:pt x="16" y="61"/>
                </a:moveTo>
                <a:cubicBezTo>
                  <a:pt x="108" y="17"/>
                  <a:pt x="108" y="17"/>
                  <a:pt x="108" y="17"/>
                </a:cubicBezTo>
                <a:cubicBezTo>
                  <a:pt x="44" y="77"/>
                  <a:pt x="44" y="77"/>
                  <a:pt x="44" y="77"/>
                </a:cubicBezTo>
                <a:cubicBezTo>
                  <a:pt x="44" y="77"/>
                  <a:pt x="16" y="61"/>
                  <a:pt x="16" y="61"/>
                </a:cubicBezTo>
                <a:close/>
                <a:moveTo>
                  <a:pt x="64" y="113"/>
                </a:moveTo>
                <a:cubicBezTo>
                  <a:pt x="64" y="113"/>
                  <a:pt x="51" y="89"/>
                  <a:pt x="48" y="81"/>
                </a:cubicBezTo>
                <a:cubicBezTo>
                  <a:pt x="112" y="20"/>
                  <a:pt x="112" y="20"/>
                  <a:pt x="112" y="20"/>
                </a:cubicBezTo>
                <a:lnTo>
                  <a:pt x="64" y="1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dirty="0">
              <a:latin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465787" y="4255142"/>
            <a:ext cx="3708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z="2400" dirty="0">
                <a:solidFill>
                  <a:schemeClr val="accent1"/>
                </a:solidFill>
                <a:latin typeface="+mn-ea"/>
              </a:rPr>
              <a:t>在此输入小标题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1423704" y="4827756"/>
            <a:ext cx="4050719" cy="777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latin typeface="+mn-ea"/>
              </a:rPr>
              <a:t>点击此处输入与此小标题或图形相关的文字描述内容或数据分析。</a:t>
            </a:r>
          </a:p>
        </p:txBody>
      </p:sp>
      <p:sp>
        <p:nvSpPr>
          <p:cNvPr id="40" name="Freeform 41"/>
          <p:cNvSpPr>
            <a:spLocks noEditPoints="1"/>
          </p:cNvSpPr>
          <p:nvPr/>
        </p:nvSpPr>
        <p:spPr bwMode="auto">
          <a:xfrm>
            <a:off x="6460204" y="4383610"/>
            <a:ext cx="457068" cy="445890"/>
          </a:xfrm>
          <a:custGeom>
            <a:avLst/>
            <a:gdLst>
              <a:gd name="T0" fmla="*/ 41 w 122"/>
              <a:gd name="T1" fmla="*/ 60 h 120"/>
              <a:gd name="T2" fmla="*/ 81 w 122"/>
              <a:gd name="T3" fmla="*/ 60 h 120"/>
              <a:gd name="T4" fmla="*/ 61 w 122"/>
              <a:gd name="T5" fmla="*/ 72 h 120"/>
              <a:gd name="T6" fmla="*/ 61 w 122"/>
              <a:gd name="T7" fmla="*/ 48 h 120"/>
              <a:gd name="T8" fmla="*/ 61 w 122"/>
              <a:gd name="T9" fmla="*/ 72 h 120"/>
              <a:gd name="T10" fmla="*/ 108 w 122"/>
              <a:gd name="T11" fmla="*/ 69 h 120"/>
              <a:gd name="T12" fmla="*/ 108 w 122"/>
              <a:gd name="T13" fmla="*/ 51 h 120"/>
              <a:gd name="T14" fmla="*/ 120 w 122"/>
              <a:gd name="T15" fmla="*/ 35 h 120"/>
              <a:gd name="T16" fmla="*/ 101 w 122"/>
              <a:gd name="T17" fmla="*/ 18 h 120"/>
              <a:gd name="T18" fmla="*/ 77 w 122"/>
              <a:gd name="T19" fmla="*/ 15 h 120"/>
              <a:gd name="T20" fmla="*/ 69 w 122"/>
              <a:gd name="T21" fmla="*/ 0 h 120"/>
              <a:gd name="T22" fmla="*/ 45 w 122"/>
              <a:gd name="T23" fmla="*/ 8 h 120"/>
              <a:gd name="T24" fmla="*/ 30 w 122"/>
              <a:gd name="T25" fmla="*/ 24 h 120"/>
              <a:gd name="T26" fmla="*/ 10 w 122"/>
              <a:gd name="T27" fmla="*/ 21 h 120"/>
              <a:gd name="T28" fmla="*/ 5 w 122"/>
              <a:gd name="T29" fmla="*/ 46 h 120"/>
              <a:gd name="T30" fmla="*/ 13 w 122"/>
              <a:gd name="T31" fmla="*/ 60 h 120"/>
              <a:gd name="T32" fmla="*/ 5 w 122"/>
              <a:gd name="T33" fmla="*/ 74 h 120"/>
              <a:gd name="T34" fmla="*/ 10 w 122"/>
              <a:gd name="T35" fmla="*/ 99 h 120"/>
              <a:gd name="T36" fmla="*/ 30 w 122"/>
              <a:gd name="T37" fmla="*/ 96 h 120"/>
              <a:gd name="T38" fmla="*/ 45 w 122"/>
              <a:gd name="T39" fmla="*/ 112 h 120"/>
              <a:gd name="T40" fmla="*/ 69 w 122"/>
              <a:gd name="T41" fmla="*/ 120 h 120"/>
              <a:gd name="T42" fmla="*/ 77 w 122"/>
              <a:gd name="T43" fmla="*/ 105 h 120"/>
              <a:gd name="T44" fmla="*/ 101 w 122"/>
              <a:gd name="T45" fmla="*/ 102 h 120"/>
              <a:gd name="T46" fmla="*/ 120 w 122"/>
              <a:gd name="T47" fmla="*/ 85 h 120"/>
              <a:gd name="T48" fmla="*/ 111 w 122"/>
              <a:gd name="T49" fmla="*/ 85 h 120"/>
              <a:gd name="T50" fmla="*/ 102 w 122"/>
              <a:gd name="T51" fmla="*/ 93 h 120"/>
              <a:gd name="T52" fmla="*/ 69 w 122"/>
              <a:gd name="T53" fmla="*/ 99 h 120"/>
              <a:gd name="T54" fmla="*/ 65 w 122"/>
              <a:gd name="T55" fmla="*/ 112 h 120"/>
              <a:gd name="T56" fmla="*/ 53 w 122"/>
              <a:gd name="T57" fmla="*/ 108 h 120"/>
              <a:gd name="T58" fmla="*/ 31 w 122"/>
              <a:gd name="T59" fmla="*/ 87 h 120"/>
              <a:gd name="T60" fmla="*/ 15 w 122"/>
              <a:gd name="T61" fmla="*/ 91 h 120"/>
              <a:gd name="T62" fmla="*/ 12 w 122"/>
              <a:gd name="T63" fmla="*/ 79 h 120"/>
              <a:gd name="T64" fmla="*/ 21 w 122"/>
              <a:gd name="T65" fmla="*/ 60 h 120"/>
              <a:gd name="T66" fmla="*/ 12 w 122"/>
              <a:gd name="T67" fmla="*/ 41 h 120"/>
              <a:gd name="T68" fmla="*/ 15 w 122"/>
              <a:gd name="T69" fmla="*/ 29 h 120"/>
              <a:gd name="T70" fmla="*/ 31 w 122"/>
              <a:gd name="T71" fmla="*/ 33 h 120"/>
              <a:gd name="T72" fmla="*/ 53 w 122"/>
              <a:gd name="T73" fmla="*/ 12 h 120"/>
              <a:gd name="T74" fmla="*/ 65 w 122"/>
              <a:gd name="T75" fmla="*/ 8 h 120"/>
              <a:gd name="T76" fmla="*/ 69 w 122"/>
              <a:gd name="T77" fmla="*/ 21 h 120"/>
              <a:gd name="T78" fmla="*/ 102 w 122"/>
              <a:gd name="T79" fmla="*/ 27 h 120"/>
              <a:gd name="T80" fmla="*/ 111 w 122"/>
              <a:gd name="T81" fmla="*/ 35 h 120"/>
              <a:gd name="T82" fmla="*/ 99 w 122"/>
              <a:gd name="T83" fmla="*/ 47 h 120"/>
              <a:gd name="T84" fmla="*/ 99 w 122"/>
              <a:gd name="T85" fmla="*/ 73 h 120"/>
              <a:gd name="T86" fmla="*/ 111 w 122"/>
              <a:gd name="T87" fmla="*/ 85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2" h="120">
                <a:moveTo>
                  <a:pt x="61" y="40"/>
                </a:moveTo>
                <a:cubicBezTo>
                  <a:pt x="50" y="40"/>
                  <a:pt x="41" y="49"/>
                  <a:pt x="41" y="60"/>
                </a:cubicBezTo>
                <a:cubicBezTo>
                  <a:pt x="41" y="71"/>
                  <a:pt x="50" y="80"/>
                  <a:pt x="61" y="80"/>
                </a:cubicBezTo>
                <a:cubicBezTo>
                  <a:pt x="72" y="80"/>
                  <a:pt x="81" y="71"/>
                  <a:pt x="81" y="60"/>
                </a:cubicBezTo>
                <a:cubicBezTo>
                  <a:pt x="81" y="49"/>
                  <a:pt x="72" y="40"/>
                  <a:pt x="61" y="40"/>
                </a:cubicBezTo>
                <a:close/>
                <a:moveTo>
                  <a:pt x="61" y="72"/>
                </a:moveTo>
                <a:cubicBezTo>
                  <a:pt x="54" y="72"/>
                  <a:pt x="49" y="67"/>
                  <a:pt x="49" y="60"/>
                </a:cubicBezTo>
                <a:cubicBezTo>
                  <a:pt x="49" y="53"/>
                  <a:pt x="54" y="48"/>
                  <a:pt x="61" y="48"/>
                </a:cubicBezTo>
                <a:cubicBezTo>
                  <a:pt x="68" y="48"/>
                  <a:pt x="73" y="53"/>
                  <a:pt x="73" y="60"/>
                </a:cubicBezTo>
                <a:cubicBezTo>
                  <a:pt x="73" y="67"/>
                  <a:pt x="68" y="72"/>
                  <a:pt x="61" y="72"/>
                </a:cubicBezTo>
                <a:close/>
                <a:moveTo>
                  <a:pt x="117" y="74"/>
                </a:moveTo>
                <a:cubicBezTo>
                  <a:pt x="108" y="69"/>
                  <a:pt x="108" y="69"/>
                  <a:pt x="108" y="69"/>
                </a:cubicBezTo>
                <a:cubicBezTo>
                  <a:pt x="108" y="66"/>
                  <a:pt x="109" y="63"/>
                  <a:pt x="109" y="60"/>
                </a:cubicBezTo>
                <a:cubicBezTo>
                  <a:pt x="109" y="57"/>
                  <a:pt x="108" y="54"/>
                  <a:pt x="108" y="51"/>
                </a:cubicBezTo>
                <a:cubicBezTo>
                  <a:pt x="117" y="46"/>
                  <a:pt x="117" y="46"/>
                  <a:pt x="117" y="46"/>
                </a:cubicBezTo>
                <a:cubicBezTo>
                  <a:pt x="121" y="44"/>
                  <a:pt x="122" y="39"/>
                  <a:pt x="120" y="35"/>
                </a:cubicBezTo>
                <a:cubicBezTo>
                  <a:pt x="112" y="21"/>
                  <a:pt x="112" y="21"/>
                  <a:pt x="112" y="21"/>
                </a:cubicBezTo>
                <a:cubicBezTo>
                  <a:pt x="110" y="17"/>
                  <a:pt x="105" y="16"/>
                  <a:pt x="101" y="18"/>
                </a:cubicBezTo>
                <a:cubicBezTo>
                  <a:pt x="92" y="24"/>
                  <a:pt x="92" y="24"/>
                  <a:pt x="92" y="24"/>
                </a:cubicBezTo>
                <a:cubicBezTo>
                  <a:pt x="87" y="20"/>
                  <a:pt x="82" y="17"/>
                  <a:pt x="77" y="15"/>
                </a:cubicBezTo>
                <a:cubicBezTo>
                  <a:pt x="77" y="8"/>
                  <a:pt x="77" y="8"/>
                  <a:pt x="77" y="8"/>
                </a:cubicBezTo>
                <a:cubicBezTo>
                  <a:pt x="77" y="4"/>
                  <a:pt x="73" y="0"/>
                  <a:pt x="69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49" y="0"/>
                  <a:pt x="45" y="4"/>
                  <a:pt x="45" y="8"/>
                </a:cubicBezTo>
                <a:cubicBezTo>
                  <a:pt x="45" y="15"/>
                  <a:pt x="45" y="15"/>
                  <a:pt x="45" y="15"/>
                </a:cubicBezTo>
                <a:cubicBezTo>
                  <a:pt x="40" y="17"/>
                  <a:pt x="35" y="20"/>
                  <a:pt x="30" y="24"/>
                </a:cubicBezTo>
                <a:cubicBezTo>
                  <a:pt x="21" y="18"/>
                  <a:pt x="21" y="18"/>
                  <a:pt x="21" y="18"/>
                </a:cubicBezTo>
                <a:cubicBezTo>
                  <a:pt x="17" y="16"/>
                  <a:pt x="12" y="17"/>
                  <a:pt x="10" y="21"/>
                </a:cubicBezTo>
                <a:cubicBezTo>
                  <a:pt x="2" y="35"/>
                  <a:pt x="2" y="35"/>
                  <a:pt x="2" y="35"/>
                </a:cubicBezTo>
                <a:cubicBezTo>
                  <a:pt x="0" y="39"/>
                  <a:pt x="1" y="44"/>
                  <a:pt x="5" y="46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54"/>
                  <a:pt x="13" y="57"/>
                  <a:pt x="13" y="60"/>
                </a:cubicBezTo>
                <a:cubicBezTo>
                  <a:pt x="13" y="63"/>
                  <a:pt x="14" y="66"/>
                  <a:pt x="14" y="69"/>
                </a:cubicBezTo>
                <a:cubicBezTo>
                  <a:pt x="5" y="74"/>
                  <a:pt x="5" y="74"/>
                  <a:pt x="5" y="74"/>
                </a:cubicBezTo>
                <a:cubicBezTo>
                  <a:pt x="1" y="76"/>
                  <a:pt x="0" y="81"/>
                  <a:pt x="2" y="85"/>
                </a:cubicBezTo>
                <a:cubicBezTo>
                  <a:pt x="10" y="99"/>
                  <a:pt x="10" y="99"/>
                  <a:pt x="10" y="99"/>
                </a:cubicBezTo>
                <a:cubicBezTo>
                  <a:pt x="12" y="103"/>
                  <a:pt x="17" y="104"/>
                  <a:pt x="21" y="102"/>
                </a:cubicBezTo>
                <a:cubicBezTo>
                  <a:pt x="30" y="96"/>
                  <a:pt x="30" y="96"/>
                  <a:pt x="30" y="96"/>
                </a:cubicBezTo>
                <a:cubicBezTo>
                  <a:pt x="35" y="100"/>
                  <a:pt x="40" y="103"/>
                  <a:pt x="45" y="105"/>
                </a:cubicBezTo>
                <a:cubicBezTo>
                  <a:pt x="45" y="112"/>
                  <a:pt x="45" y="112"/>
                  <a:pt x="45" y="112"/>
                </a:cubicBezTo>
                <a:cubicBezTo>
                  <a:pt x="45" y="116"/>
                  <a:pt x="49" y="120"/>
                  <a:pt x="53" y="120"/>
                </a:cubicBezTo>
                <a:cubicBezTo>
                  <a:pt x="69" y="120"/>
                  <a:pt x="69" y="120"/>
                  <a:pt x="69" y="120"/>
                </a:cubicBezTo>
                <a:cubicBezTo>
                  <a:pt x="73" y="120"/>
                  <a:pt x="77" y="116"/>
                  <a:pt x="77" y="112"/>
                </a:cubicBezTo>
                <a:cubicBezTo>
                  <a:pt x="77" y="105"/>
                  <a:pt x="77" y="105"/>
                  <a:pt x="77" y="105"/>
                </a:cubicBezTo>
                <a:cubicBezTo>
                  <a:pt x="82" y="103"/>
                  <a:pt x="87" y="100"/>
                  <a:pt x="92" y="96"/>
                </a:cubicBezTo>
                <a:cubicBezTo>
                  <a:pt x="101" y="102"/>
                  <a:pt x="101" y="102"/>
                  <a:pt x="101" y="102"/>
                </a:cubicBezTo>
                <a:cubicBezTo>
                  <a:pt x="105" y="104"/>
                  <a:pt x="110" y="103"/>
                  <a:pt x="112" y="99"/>
                </a:cubicBezTo>
                <a:cubicBezTo>
                  <a:pt x="120" y="85"/>
                  <a:pt x="120" y="85"/>
                  <a:pt x="120" y="85"/>
                </a:cubicBezTo>
                <a:cubicBezTo>
                  <a:pt x="122" y="81"/>
                  <a:pt x="121" y="76"/>
                  <a:pt x="117" y="74"/>
                </a:cubicBezTo>
                <a:close/>
                <a:moveTo>
                  <a:pt x="111" y="85"/>
                </a:moveTo>
                <a:cubicBezTo>
                  <a:pt x="107" y="91"/>
                  <a:pt x="107" y="91"/>
                  <a:pt x="107" y="91"/>
                </a:cubicBezTo>
                <a:cubicBezTo>
                  <a:pt x="106" y="93"/>
                  <a:pt x="104" y="94"/>
                  <a:pt x="102" y="93"/>
                </a:cubicBezTo>
                <a:cubicBezTo>
                  <a:pt x="91" y="87"/>
                  <a:pt x="91" y="87"/>
                  <a:pt x="91" y="87"/>
                </a:cubicBezTo>
                <a:cubicBezTo>
                  <a:pt x="85" y="93"/>
                  <a:pt x="78" y="97"/>
                  <a:pt x="69" y="99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10"/>
                  <a:pt x="67" y="112"/>
                  <a:pt x="65" y="112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55" y="112"/>
                  <a:pt x="53" y="110"/>
                  <a:pt x="53" y="108"/>
                </a:cubicBezTo>
                <a:cubicBezTo>
                  <a:pt x="53" y="99"/>
                  <a:pt x="53" y="99"/>
                  <a:pt x="53" y="99"/>
                </a:cubicBezTo>
                <a:cubicBezTo>
                  <a:pt x="44" y="97"/>
                  <a:pt x="37" y="93"/>
                  <a:pt x="31" y="87"/>
                </a:cubicBezTo>
                <a:cubicBezTo>
                  <a:pt x="20" y="93"/>
                  <a:pt x="20" y="93"/>
                  <a:pt x="20" y="93"/>
                </a:cubicBezTo>
                <a:cubicBezTo>
                  <a:pt x="18" y="94"/>
                  <a:pt x="16" y="93"/>
                  <a:pt x="15" y="91"/>
                </a:cubicBezTo>
                <a:cubicBezTo>
                  <a:pt x="11" y="85"/>
                  <a:pt x="11" y="85"/>
                  <a:pt x="11" y="85"/>
                </a:cubicBezTo>
                <a:cubicBezTo>
                  <a:pt x="10" y="83"/>
                  <a:pt x="10" y="80"/>
                  <a:pt x="12" y="79"/>
                </a:cubicBezTo>
                <a:cubicBezTo>
                  <a:pt x="23" y="73"/>
                  <a:pt x="23" y="73"/>
                  <a:pt x="23" y="73"/>
                </a:cubicBezTo>
                <a:cubicBezTo>
                  <a:pt x="22" y="69"/>
                  <a:pt x="21" y="64"/>
                  <a:pt x="21" y="60"/>
                </a:cubicBezTo>
                <a:cubicBezTo>
                  <a:pt x="21" y="56"/>
                  <a:pt x="22" y="51"/>
                  <a:pt x="23" y="47"/>
                </a:cubicBezTo>
                <a:cubicBezTo>
                  <a:pt x="12" y="41"/>
                  <a:pt x="12" y="41"/>
                  <a:pt x="12" y="41"/>
                </a:cubicBezTo>
                <a:cubicBezTo>
                  <a:pt x="10" y="40"/>
                  <a:pt x="10" y="37"/>
                  <a:pt x="11" y="35"/>
                </a:cubicBezTo>
                <a:cubicBezTo>
                  <a:pt x="15" y="29"/>
                  <a:pt x="15" y="29"/>
                  <a:pt x="15" y="29"/>
                </a:cubicBezTo>
                <a:cubicBezTo>
                  <a:pt x="16" y="27"/>
                  <a:pt x="18" y="26"/>
                  <a:pt x="20" y="27"/>
                </a:cubicBezTo>
                <a:cubicBezTo>
                  <a:pt x="31" y="33"/>
                  <a:pt x="31" y="33"/>
                  <a:pt x="31" y="33"/>
                </a:cubicBezTo>
                <a:cubicBezTo>
                  <a:pt x="37" y="27"/>
                  <a:pt x="44" y="23"/>
                  <a:pt x="53" y="21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0"/>
                  <a:pt x="55" y="8"/>
                  <a:pt x="57" y="8"/>
                </a:cubicBezTo>
                <a:cubicBezTo>
                  <a:pt x="65" y="8"/>
                  <a:pt x="65" y="8"/>
                  <a:pt x="65" y="8"/>
                </a:cubicBezTo>
                <a:cubicBezTo>
                  <a:pt x="67" y="8"/>
                  <a:pt x="69" y="10"/>
                  <a:pt x="69" y="12"/>
                </a:cubicBezTo>
                <a:cubicBezTo>
                  <a:pt x="69" y="21"/>
                  <a:pt x="69" y="21"/>
                  <a:pt x="69" y="21"/>
                </a:cubicBezTo>
                <a:cubicBezTo>
                  <a:pt x="78" y="23"/>
                  <a:pt x="85" y="27"/>
                  <a:pt x="91" y="33"/>
                </a:cubicBezTo>
                <a:cubicBezTo>
                  <a:pt x="102" y="27"/>
                  <a:pt x="102" y="27"/>
                  <a:pt x="102" y="27"/>
                </a:cubicBezTo>
                <a:cubicBezTo>
                  <a:pt x="104" y="26"/>
                  <a:pt x="106" y="27"/>
                  <a:pt x="107" y="29"/>
                </a:cubicBezTo>
                <a:cubicBezTo>
                  <a:pt x="111" y="35"/>
                  <a:pt x="111" y="35"/>
                  <a:pt x="111" y="35"/>
                </a:cubicBezTo>
                <a:cubicBezTo>
                  <a:pt x="112" y="37"/>
                  <a:pt x="112" y="40"/>
                  <a:pt x="110" y="41"/>
                </a:cubicBezTo>
                <a:cubicBezTo>
                  <a:pt x="99" y="47"/>
                  <a:pt x="99" y="47"/>
                  <a:pt x="99" y="47"/>
                </a:cubicBezTo>
                <a:cubicBezTo>
                  <a:pt x="100" y="51"/>
                  <a:pt x="101" y="56"/>
                  <a:pt x="101" y="60"/>
                </a:cubicBezTo>
                <a:cubicBezTo>
                  <a:pt x="101" y="64"/>
                  <a:pt x="100" y="69"/>
                  <a:pt x="99" y="73"/>
                </a:cubicBezTo>
                <a:cubicBezTo>
                  <a:pt x="110" y="79"/>
                  <a:pt x="110" y="79"/>
                  <a:pt x="110" y="79"/>
                </a:cubicBezTo>
                <a:cubicBezTo>
                  <a:pt x="112" y="80"/>
                  <a:pt x="112" y="83"/>
                  <a:pt x="111" y="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latin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960814" y="4270734"/>
            <a:ext cx="3708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z="2400" dirty="0">
                <a:solidFill>
                  <a:schemeClr val="accent1"/>
                </a:solidFill>
                <a:latin typeface="+mn-ea"/>
              </a:rPr>
              <a:t>在此输入小标题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6972176" y="4815467"/>
            <a:ext cx="4215088" cy="777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latin typeface="+mn-ea"/>
              </a:rPr>
              <a:t>点击此处输入与此小标题或图形相关的文字描述内容或数据分析。</a:t>
            </a:r>
          </a:p>
        </p:txBody>
      </p:sp>
    </p:spTree>
    <p:extLst>
      <p:ext uri="{BB962C8B-B14F-4D97-AF65-F5344CB8AC3E}">
        <p14:creationId xmlns:p14="http://schemas.microsoft.com/office/powerpoint/2010/main" val="3511811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25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75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25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75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  <p:bldP spid="32" grpId="0"/>
      <p:bldP spid="33" grpId="0"/>
      <p:bldP spid="34" grpId="0" animBg="1"/>
      <p:bldP spid="35" grpId="0"/>
      <p:bldP spid="36" grpId="0"/>
      <p:bldP spid="37" grpId="0" animBg="1"/>
      <p:bldP spid="38" grpId="0"/>
      <p:bldP spid="39" grpId="0"/>
      <p:bldP spid="40" grpId="0" animBg="1"/>
      <p:bldP spid="41" grpId="0"/>
      <p:bldP spid="4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战略目标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858" y="1951769"/>
            <a:ext cx="4844482" cy="363336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247135" y="1868641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000" kern="1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在此输入小标题</a:t>
            </a:r>
            <a:endParaRPr lang="zh-CN" altLang="zh-CN" sz="2000" kern="1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742606" y="2189856"/>
            <a:ext cx="1048548" cy="1048548"/>
          </a:xfrm>
          <a:prstGeom prst="ellips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11%</a:t>
            </a:r>
            <a:endParaRPr lang="zh-CN" altLang="en-US" sz="20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弧形 12"/>
          <p:cNvSpPr/>
          <p:nvPr/>
        </p:nvSpPr>
        <p:spPr>
          <a:xfrm>
            <a:off x="5573486" y="2020736"/>
            <a:ext cx="1386788" cy="1386788"/>
          </a:xfrm>
          <a:prstGeom prst="arc">
            <a:avLst>
              <a:gd name="adj1" fmla="val 16200000"/>
              <a:gd name="adj2" fmla="val 20242446"/>
            </a:avLst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71885" y="4107802"/>
            <a:ext cx="62701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点击此处输入与此小标题或者与此图形相关的内容介绍、数据统计、事件分析、总结概述等文字描述内容。点击此处输入与此小标题或图形相关的文字描述内容或数据分析。</a:t>
            </a: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点击此处输入与此小标题或者与此图形相关的内容介绍、数据统计、事件分析、总结概述等文字描述内容。</a:t>
            </a:r>
          </a:p>
        </p:txBody>
      </p:sp>
      <p:sp>
        <p:nvSpPr>
          <p:cNvPr id="15" name="矩形 14"/>
          <p:cNvSpPr/>
          <p:nvPr/>
        </p:nvSpPr>
        <p:spPr>
          <a:xfrm>
            <a:off x="7247135" y="2274796"/>
            <a:ext cx="40015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11%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点击此处输入与此小标题或图形相关的文字描述内容或数据分析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89%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点击此处输入与此小标题或图形相关的文字描述内容或数据分析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573486" y="3768451"/>
            <a:ext cx="61685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5725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165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665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3" grpId="0" animBg="1"/>
      <p:bldP spid="14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五年规划</a:t>
            </a: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789708" y="1842655"/>
            <a:ext cx="203661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775855" y="1842655"/>
            <a:ext cx="0" cy="189807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75855" y="3740727"/>
            <a:ext cx="1496289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386443" y="3740727"/>
            <a:ext cx="149629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997033" y="3740727"/>
            <a:ext cx="1496291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607623" y="3740727"/>
            <a:ext cx="149629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787668" y="3740727"/>
            <a:ext cx="2500317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9251367" y="5638799"/>
            <a:ext cx="203661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1287985" y="3740727"/>
            <a:ext cx="0" cy="189807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272144" y="3740727"/>
            <a:ext cx="0" cy="595746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882733" y="3144981"/>
            <a:ext cx="0" cy="595746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493325" y="3740727"/>
            <a:ext cx="0" cy="595746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103914" y="3144981"/>
            <a:ext cx="0" cy="595746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833248" y="1472524"/>
            <a:ext cx="408709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在此输入小标题</a:t>
            </a:r>
            <a:endParaRPr lang="en-US" altLang="zh-CN" sz="2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点击此处输入相关文字描述内容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669969" y="5315632"/>
            <a:ext cx="357100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在此输入小标题</a:t>
            </a:r>
            <a:endParaRPr lang="en-US" altLang="zh-CN" sz="2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点击此处输入相关文字描述内容</a:t>
            </a:r>
          </a:p>
        </p:txBody>
      </p:sp>
      <p:sp>
        <p:nvSpPr>
          <p:cNvPr id="18" name="椭圆 17"/>
          <p:cNvSpPr/>
          <p:nvPr/>
        </p:nvSpPr>
        <p:spPr>
          <a:xfrm>
            <a:off x="2095499" y="4336473"/>
            <a:ext cx="353290" cy="35329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316679" y="4336473"/>
            <a:ext cx="353290" cy="35329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706088" y="2773166"/>
            <a:ext cx="353290" cy="35329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927269" y="2773166"/>
            <a:ext cx="353290" cy="35329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476499" y="4116829"/>
            <a:ext cx="23835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点击此处输入与此小标题或图形相关的文字描述内容或数据分析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672887" y="4116829"/>
            <a:ext cx="23835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点击此处输入与此小标题或图形相关的文字描述内容或数据分析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288473" y="2568901"/>
            <a:ext cx="23835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点击此处输入与此小标题或图形相关的文字描述内容或数据分析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484861" y="2568901"/>
            <a:ext cx="23835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点击此处输入与此小标题或图形相关的文字描述内容或数据分析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7193421" y="3740727"/>
            <a:ext cx="1496291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8689713" y="3740727"/>
            <a:ext cx="0" cy="595746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8513067" y="4336473"/>
            <a:ext cx="353290" cy="35329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869275" y="4116829"/>
            <a:ext cx="23835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点击此处输入与此小标题或图形相关的文字描述内容或数据分析</a:t>
            </a:r>
          </a:p>
        </p:txBody>
      </p:sp>
    </p:spTree>
    <p:extLst>
      <p:ext uri="{BB962C8B-B14F-4D97-AF65-F5344CB8AC3E}">
        <p14:creationId xmlns:p14="http://schemas.microsoft.com/office/powerpoint/2010/main" val="2211559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5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25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7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525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275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1025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1775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2525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3275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4025"/>
                            </p:stCondLst>
                            <p:childTnLst>
                              <p:par>
                                <p:cTn id="5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4775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755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8300"/>
                            </p:stCondLst>
                            <p:childTnLst>
                              <p:par>
                                <p:cTn id="7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9050"/>
                            </p:stCondLst>
                            <p:childTnLst>
                              <p:par>
                                <p:cTn id="7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8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2575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3325"/>
                            </p:stCondLst>
                            <p:childTnLst>
                              <p:par>
                                <p:cTn id="8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4075"/>
                            </p:stCondLst>
                            <p:childTnLst>
                              <p:par>
                                <p:cTn id="9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4825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7600"/>
                            </p:stCondLst>
                            <p:childTnLst>
                              <p:par>
                                <p:cTn id="10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8350"/>
                            </p:stCondLst>
                            <p:childTnLst>
                              <p:par>
                                <p:cTn id="10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9100"/>
                            </p:stCondLst>
                            <p:childTnLst>
                              <p:par>
                                <p:cTn id="1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985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8" grpId="0" animBg="1"/>
      <p:bldP spid="2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公司前景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56846" y="1448771"/>
            <a:ext cx="4536392" cy="45363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6845" y="4916016"/>
            <a:ext cx="3336418" cy="789709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在此输入小标题</a:t>
            </a:r>
          </a:p>
        </p:txBody>
      </p:sp>
      <p:sp>
        <p:nvSpPr>
          <p:cNvPr id="5" name="椭圆 4"/>
          <p:cNvSpPr/>
          <p:nvPr/>
        </p:nvSpPr>
        <p:spPr>
          <a:xfrm>
            <a:off x="8136801" y="1440871"/>
            <a:ext cx="623454" cy="6234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8136801" y="2421080"/>
            <a:ext cx="623454" cy="6234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8136801" y="3401289"/>
            <a:ext cx="623454" cy="6234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8136801" y="4381498"/>
            <a:ext cx="623454" cy="6234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136801" y="5361708"/>
            <a:ext cx="623454" cy="6234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8448528" y="1953491"/>
            <a:ext cx="0" cy="59574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448528" y="2930235"/>
            <a:ext cx="0" cy="59574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448528" y="3865417"/>
            <a:ext cx="0" cy="59574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8448528" y="4856017"/>
            <a:ext cx="0" cy="59574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8760254" y="1448771"/>
            <a:ext cx="2675661" cy="830997"/>
          </a:xfrm>
          <a:prstGeom prst="rect">
            <a:avLst/>
          </a:prstGeom>
          <a:noFill/>
        </p:spPr>
        <p:txBody>
          <a:bodyPr wrap="square" lIns="72000" tIns="0" rIns="72000" bIns="0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点击此处输入与此小标题或图形相关的文字描述内容或数据分析。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461140" y="2421080"/>
            <a:ext cx="2675661" cy="830997"/>
          </a:xfrm>
          <a:prstGeom prst="rect">
            <a:avLst/>
          </a:prstGeom>
          <a:noFill/>
        </p:spPr>
        <p:txBody>
          <a:bodyPr wrap="square" lIns="72000" tIns="0" rIns="72000" bIns="0" rtlCol="0">
            <a:spAutoFit/>
          </a:bodyPr>
          <a:lstStyle/>
          <a:p>
            <a:pPr algn="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点击此处输入与此小标题或图形相关的文字描述内容或数据分析。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760254" y="3390140"/>
            <a:ext cx="2675661" cy="830997"/>
          </a:xfrm>
          <a:prstGeom prst="rect">
            <a:avLst/>
          </a:prstGeom>
          <a:noFill/>
        </p:spPr>
        <p:txBody>
          <a:bodyPr wrap="square" lIns="72000" tIns="0" rIns="72000" bIns="0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点击此处输入与此小标题或图形相关的文字描述内容或数据分析。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461140" y="4362449"/>
            <a:ext cx="2675661" cy="830997"/>
          </a:xfrm>
          <a:prstGeom prst="rect">
            <a:avLst/>
          </a:prstGeom>
          <a:noFill/>
        </p:spPr>
        <p:txBody>
          <a:bodyPr wrap="square" lIns="72000" tIns="0" rIns="72000" bIns="0" rtlCol="0">
            <a:spAutoFit/>
          </a:bodyPr>
          <a:lstStyle/>
          <a:p>
            <a:pPr algn="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点击此处输入与此小标题或图形相关的文字描述内容或数据分析。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760254" y="5375093"/>
            <a:ext cx="2675661" cy="830997"/>
          </a:xfrm>
          <a:prstGeom prst="rect">
            <a:avLst/>
          </a:prstGeom>
          <a:noFill/>
        </p:spPr>
        <p:txBody>
          <a:bodyPr wrap="square" lIns="72000" tIns="0" rIns="72000" bIns="0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点击此处输入与此小标题或图形相关的文字描述内容或数据分析。</a:t>
            </a:r>
          </a:p>
        </p:txBody>
      </p:sp>
    </p:spTree>
    <p:extLst>
      <p:ext uri="{BB962C8B-B14F-4D97-AF65-F5344CB8AC3E}">
        <p14:creationId xmlns:p14="http://schemas.microsoft.com/office/powerpoint/2010/main" val="168819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2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92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2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34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84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34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26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760"/>
                            </p:stCondLst>
                            <p:childTnLst>
                              <p:par>
                                <p:cTn id="4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26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18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680"/>
                            </p:stCondLst>
                            <p:childTnLst>
                              <p:par>
                                <p:cTn id="6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18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4" grpId="0"/>
      <p:bldP spid="15" grpId="0"/>
      <p:bldP spid="16" grpId="0"/>
      <p:bldP spid="17" grpId="0"/>
      <p:bldP spid="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04457" y="2800162"/>
            <a:ext cx="61830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谢谢观看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598057" y="3738881"/>
            <a:ext cx="6995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FOR YOUR WATCHING</a:t>
            </a:r>
            <a:endParaRPr lang="zh-CN" altLang="en-US" spc="3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67367" y="1902191"/>
            <a:ext cx="3257266" cy="561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PLACED LOGO</a:t>
            </a:r>
          </a:p>
          <a:p>
            <a:pPr algn="ctr"/>
            <a:r>
              <a:rPr lang="en-US" altLang="zh-CN" sz="105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YOUR COMPANY NAME HERE</a:t>
            </a:r>
            <a:endParaRPr lang="zh-CN" altLang="en-US" sz="105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9" name="Oval 5"/>
          <p:cNvSpPr/>
          <p:nvPr/>
        </p:nvSpPr>
        <p:spPr>
          <a:xfrm>
            <a:off x="5838190" y="4432932"/>
            <a:ext cx="45720" cy="45720"/>
          </a:xfrm>
          <a:prstGeom prst="ellipse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63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Oval 6"/>
          <p:cNvSpPr/>
          <p:nvPr/>
        </p:nvSpPr>
        <p:spPr>
          <a:xfrm>
            <a:off x="5955665" y="4432932"/>
            <a:ext cx="45720" cy="45720"/>
          </a:xfrm>
          <a:prstGeom prst="ellipse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63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Oval 7"/>
          <p:cNvSpPr/>
          <p:nvPr/>
        </p:nvSpPr>
        <p:spPr>
          <a:xfrm>
            <a:off x="6073140" y="4432932"/>
            <a:ext cx="45720" cy="45720"/>
          </a:xfrm>
          <a:prstGeom prst="ellipse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63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8"/>
          <p:cNvSpPr/>
          <p:nvPr/>
        </p:nvSpPr>
        <p:spPr>
          <a:xfrm>
            <a:off x="6190615" y="4432932"/>
            <a:ext cx="45720" cy="45720"/>
          </a:xfrm>
          <a:prstGeom prst="ellipse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63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Oval 9"/>
          <p:cNvSpPr/>
          <p:nvPr/>
        </p:nvSpPr>
        <p:spPr>
          <a:xfrm>
            <a:off x="6308090" y="4432932"/>
            <a:ext cx="45720" cy="45720"/>
          </a:xfrm>
          <a:prstGeom prst="ellipse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63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190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510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占位符 1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公司简介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经营范围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团队介绍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企业荣誉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关于我们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 dirty="0">
                <a:latin typeface="+mn-ea"/>
                <a:cs typeface="+mn-ea"/>
                <a:sym typeface="+mn-lt"/>
              </a:rPr>
              <a:t>ABOUT US</a:t>
            </a:r>
            <a:endParaRPr lang="zh-CN" altLang="en-US" dirty="0">
              <a:latin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0595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r"/>
      </p:transition>
    </mc:Choice>
    <mc:Fallback xmlns="">
      <p:transition spd="slow" advTm="3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公司简介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5588" y="1436005"/>
            <a:ext cx="10607040" cy="34641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42081" y="5215918"/>
            <a:ext cx="6818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在此输入此页内容的简单概括或副标题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642081" y="5616028"/>
            <a:ext cx="11450126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点击此处输入与此小标题或图形相关的文字描述内容或数据分析。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点击此处输入与此小标题或者与此图形相关的内容介绍、数据统计、事件分析、总结概述等文字描述内容。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9096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经营范围</a:t>
            </a:r>
          </a:p>
        </p:txBody>
      </p:sp>
      <p:sp>
        <p:nvSpPr>
          <p:cNvPr id="3" name="椭圆 2"/>
          <p:cNvSpPr/>
          <p:nvPr/>
        </p:nvSpPr>
        <p:spPr>
          <a:xfrm>
            <a:off x="5645648" y="3654257"/>
            <a:ext cx="928688" cy="9286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关键词</a:t>
            </a:r>
          </a:p>
        </p:txBody>
      </p:sp>
      <p:sp>
        <p:nvSpPr>
          <p:cNvPr id="4" name="椭圆 3"/>
          <p:cNvSpPr/>
          <p:nvPr/>
        </p:nvSpPr>
        <p:spPr>
          <a:xfrm>
            <a:off x="4002586" y="4582945"/>
            <a:ext cx="928688" cy="9286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关键词</a:t>
            </a:r>
          </a:p>
        </p:txBody>
      </p:sp>
      <p:sp>
        <p:nvSpPr>
          <p:cNvPr id="5" name="椭圆 4"/>
          <p:cNvSpPr/>
          <p:nvPr/>
        </p:nvSpPr>
        <p:spPr>
          <a:xfrm>
            <a:off x="7288710" y="4582945"/>
            <a:ext cx="928688" cy="9286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关键词</a:t>
            </a:r>
          </a:p>
        </p:txBody>
      </p:sp>
      <p:sp>
        <p:nvSpPr>
          <p:cNvPr id="6" name="椭圆 5"/>
          <p:cNvSpPr/>
          <p:nvPr/>
        </p:nvSpPr>
        <p:spPr>
          <a:xfrm>
            <a:off x="5645648" y="2132637"/>
            <a:ext cx="928688" cy="9286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关键词</a:t>
            </a:r>
          </a:p>
        </p:txBody>
      </p:sp>
      <p:cxnSp>
        <p:nvCxnSpPr>
          <p:cNvPr id="7" name="直接箭头连接符 6"/>
          <p:cNvCxnSpPr>
            <a:stCxn id="4" idx="7"/>
            <a:endCxn id="3" idx="2"/>
          </p:cNvCxnSpPr>
          <p:nvPr/>
        </p:nvCxnSpPr>
        <p:spPr>
          <a:xfrm flipV="1">
            <a:off x="4795271" y="4118601"/>
            <a:ext cx="850377" cy="600347"/>
          </a:xfrm>
          <a:prstGeom prst="straightConnector1">
            <a:avLst/>
          </a:prstGeom>
          <a:ln>
            <a:solidFill>
              <a:schemeClr val="bg1">
                <a:lumMod val="50000"/>
                <a:lumOff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>
            <a:endCxn id="3" idx="6"/>
          </p:cNvCxnSpPr>
          <p:nvPr/>
        </p:nvCxnSpPr>
        <p:spPr>
          <a:xfrm flipH="1" flipV="1">
            <a:off x="6574336" y="4118601"/>
            <a:ext cx="714374" cy="600347"/>
          </a:xfrm>
          <a:prstGeom prst="straightConnector1">
            <a:avLst/>
          </a:prstGeom>
          <a:ln>
            <a:solidFill>
              <a:schemeClr val="bg1">
                <a:lumMod val="50000"/>
                <a:lumOff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stCxn id="6" idx="4"/>
            <a:endCxn id="3" idx="0"/>
          </p:cNvCxnSpPr>
          <p:nvPr/>
        </p:nvCxnSpPr>
        <p:spPr>
          <a:xfrm>
            <a:off x="6109992" y="3061325"/>
            <a:ext cx="0" cy="592932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>
            <a:stCxn id="6" idx="3"/>
            <a:endCxn id="4" idx="0"/>
          </p:cNvCxnSpPr>
          <p:nvPr/>
        </p:nvCxnSpPr>
        <p:spPr>
          <a:xfrm flipH="1">
            <a:off x="4466930" y="2925322"/>
            <a:ext cx="1314721" cy="1657623"/>
          </a:xfrm>
          <a:prstGeom prst="straightConnector1">
            <a:avLst/>
          </a:prstGeom>
          <a:ln>
            <a:solidFill>
              <a:schemeClr val="bg1">
                <a:lumMod val="50000"/>
                <a:lumOff val="50000"/>
              </a:schemeClr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>
            <a:stCxn id="6" idx="5"/>
            <a:endCxn id="5" idx="0"/>
          </p:cNvCxnSpPr>
          <p:nvPr/>
        </p:nvCxnSpPr>
        <p:spPr>
          <a:xfrm>
            <a:off x="6438333" y="2925322"/>
            <a:ext cx="1314721" cy="1657623"/>
          </a:xfrm>
          <a:prstGeom prst="straightConnector1">
            <a:avLst/>
          </a:prstGeom>
          <a:ln>
            <a:solidFill>
              <a:schemeClr val="bg1">
                <a:lumMod val="50000"/>
                <a:lumOff val="50000"/>
              </a:schemeClr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>
            <a:stCxn id="4" idx="6"/>
            <a:endCxn id="5" idx="2"/>
          </p:cNvCxnSpPr>
          <p:nvPr/>
        </p:nvCxnSpPr>
        <p:spPr>
          <a:xfrm>
            <a:off x="4931274" y="5047289"/>
            <a:ext cx="2357436" cy="0"/>
          </a:xfrm>
          <a:prstGeom prst="straightConnector1">
            <a:avLst/>
          </a:prstGeom>
          <a:ln>
            <a:solidFill>
              <a:schemeClr val="bg1">
                <a:lumMod val="50000"/>
                <a:lumOff val="50000"/>
              </a:schemeClr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643720" y="2926310"/>
            <a:ext cx="3043378" cy="2516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点击此处输入与此小标题或图形相关的文字描述内容或数据分析。</a:t>
            </a:r>
          </a:p>
          <a:p>
            <a:pPr>
              <a:lnSpc>
                <a:spcPct val="125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点击此处输入与此小标题或者与此图形相关的内容介绍、数据统计、事件分析、总结概述等文字描述内容。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43718" y="2421552"/>
            <a:ext cx="30433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在此输入小标题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532886" y="2926310"/>
            <a:ext cx="3043378" cy="2516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点击此处输入与此小标题或图形相关的文字描述内容或数据分析。</a:t>
            </a:r>
          </a:p>
          <a:p>
            <a:pPr>
              <a:lnSpc>
                <a:spcPct val="125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点击此处输入与此小标题或者与此图形相关的内容介绍、数据统计、事件分析、总结概述等文字描述内容。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532885" y="2421552"/>
            <a:ext cx="30433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在此输入小标题</a:t>
            </a:r>
          </a:p>
        </p:txBody>
      </p:sp>
    </p:spTree>
    <p:extLst>
      <p:ext uri="{BB962C8B-B14F-4D97-AF65-F5344CB8AC3E}">
        <p14:creationId xmlns:p14="http://schemas.microsoft.com/office/powerpoint/2010/main" val="137358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625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125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团队介绍</a:t>
            </a:r>
          </a:p>
        </p:txBody>
      </p:sp>
      <p:sp>
        <p:nvSpPr>
          <p:cNvPr id="3" name="矩形 2"/>
          <p:cNvSpPr/>
          <p:nvPr/>
        </p:nvSpPr>
        <p:spPr>
          <a:xfrm>
            <a:off x="659822" y="5119284"/>
            <a:ext cx="2076699" cy="4914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在此输入小标题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659822" y="5674128"/>
            <a:ext cx="2076699" cy="458908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在此输入文字内容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62322" y="5119284"/>
            <a:ext cx="2076699" cy="4914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在此输入小标题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2859258" y="5674128"/>
            <a:ext cx="2076699" cy="458908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在此输入文字内容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64822" y="5119284"/>
            <a:ext cx="2076699" cy="4914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在此输入小标题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5062780" y="5674128"/>
            <a:ext cx="2076699" cy="458908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在此输入文字内容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67322" y="5119284"/>
            <a:ext cx="2076699" cy="4914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在此输入小标题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7266300" y="5674128"/>
            <a:ext cx="2076699" cy="458908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在此输入文字内容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34104" y="1665449"/>
            <a:ext cx="8123792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lnSpc>
                <a:spcPct val="125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在此输入标题</a:t>
            </a:r>
            <a:endParaRPr lang="en-US" altLang="zh-CN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  <a:spcBef>
                <a:spcPts val="600"/>
              </a:spcBef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点击此处输入与此小标题或图形相关的文字描述内容或数据分析</a:t>
            </a:r>
          </a:p>
        </p:txBody>
      </p:sp>
      <p:sp>
        <p:nvSpPr>
          <p:cNvPr id="12" name="矩形 11"/>
          <p:cNvSpPr/>
          <p:nvPr/>
        </p:nvSpPr>
        <p:spPr>
          <a:xfrm>
            <a:off x="9469820" y="5119284"/>
            <a:ext cx="2076699" cy="4914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在此输入小标题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9469820" y="5674128"/>
            <a:ext cx="2076699" cy="458908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在此输入文字内容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822" y="2983259"/>
            <a:ext cx="2072613" cy="207261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2322" y="2983259"/>
            <a:ext cx="2072613" cy="207261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4822" y="2983259"/>
            <a:ext cx="2072613" cy="207261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7322" y="2983259"/>
            <a:ext cx="2072613" cy="207261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69820" y="2983259"/>
            <a:ext cx="2072613" cy="2072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949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95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95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95"/>
                            </p:stCondLst>
                            <p:childTnLst>
                              <p:par>
                                <p:cTn id="2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95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995"/>
                            </p:stCondLst>
                            <p:childTnLst>
                              <p:par>
                                <p:cTn id="3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495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995"/>
                            </p:stCondLst>
                            <p:childTnLst>
                              <p:par>
                                <p:cTn id="5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495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995"/>
                            </p:stCondLst>
                            <p:childTnLst>
                              <p:par>
                                <p:cTn id="6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495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  <p:bldP spid="7" grpId="0" animBg="1"/>
      <p:bldP spid="8" grpId="0"/>
      <p:bldP spid="9" grpId="0" animBg="1"/>
      <p:bldP spid="10" grpId="0"/>
      <p:bldP spid="11" grpId="0"/>
      <p:bldP spid="12" grpId="0" animBg="1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企业荣誉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01277" y="1794343"/>
            <a:ext cx="25496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20XX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，项目内容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在此输入文字描述内容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01277" y="2753789"/>
            <a:ext cx="25496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20XX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，项目内容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在此输入文字描述内容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01277" y="3713235"/>
            <a:ext cx="25496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20XX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，项目内容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在此输入文字描述内容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01277" y="4672682"/>
            <a:ext cx="25496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20XX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，项目内容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在此输入文字描述内容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941091" y="1794343"/>
            <a:ext cx="25496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20XX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，项目内容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在此输入文字描述内容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941091" y="2753789"/>
            <a:ext cx="25496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20XX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，项目内容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在此输入文字描述内容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941091" y="3713235"/>
            <a:ext cx="25496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20XX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，项目内容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在此输入文字描述内容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941091" y="4672682"/>
            <a:ext cx="25496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20XX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，项目内容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在此输入文字描述内容</a:t>
            </a:r>
          </a:p>
        </p:txBody>
      </p:sp>
      <p:sp>
        <p:nvSpPr>
          <p:cNvPr id="18" name="矩形 17"/>
          <p:cNvSpPr/>
          <p:nvPr/>
        </p:nvSpPr>
        <p:spPr>
          <a:xfrm>
            <a:off x="4610100" y="5943600"/>
            <a:ext cx="2971800" cy="114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3816" y="1794343"/>
            <a:ext cx="5284365" cy="3524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917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企业责任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企业使命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经营方针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经营理念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企业文化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 dirty="0">
                <a:latin typeface="+mn-ea"/>
                <a:cs typeface="+mn-ea"/>
                <a:sym typeface="+mn-lt"/>
              </a:rPr>
              <a:t>COMPANY CULTRUE</a:t>
            </a:r>
            <a:endParaRPr lang="zh-CN" altLang="en-US" dirty="0">
              <a:latin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47786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r"/>
      </p:transition>
    </mc:Choice>
    <mc:Fallback xmlns="">
      <p:transition spd="slow" advTm="3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企业责任</a:t>
            </a:r>
          </a:p>
        </p:txBody>
      </p:sp>
      <p:sp>
        <p:nvSpPr>
          <p:cNvPr id="3" name="弧形 2"/>
          <p:cNvSpPr/>
          <p:nvPr/>
        </p:nvSpPr>
        <p:spPr>
          <a:xfrm>
            <a:off x="5199649" y="2764558"/>
            <a:ext cx="1752314" cy="1752314"/>
          </a:xfrm>
          <a:prstGeom prst="arc">
            <a:avLst>
              <a:gd name="adj1" fmla="val 5400910"/>
              <a:gd name="adj2" fmla="val 10920941"/>
            </a:avLst>
          </a:prstGeom>
          <a:ln w="228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弧形 3"/>
          <p:cNvSpPr/>
          <p:nvPr/>
        </p:nvSpPr>
        <p:spPr>
          <a:xfrm rot="16200000">
            <a:off x="5242513" y="2764558"/>
            <a:ext cx="1752314" cy="1752314"/>
          </a:xfrm>
          <a:prstGeom prst="arc">
            <a:avLst>
              <a:gd name="adj1" fmla="val 5400910"/>
              <a:gd name="adj2" fmla="val 10920941"/>
            </a:avLst>
          </a:prstGeom>
          <a:ln w="2286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弧形 4"/>
          <p:cNvSpPr/>
          <p:nvPr/>
        </p:nvSpPr>
        <p:spPr>
          <a:xfrm rot="10800000">
            <a:off x="5242514" y="2707406"/>
            <a:ext cx="1752314" cy="1752314"/>
          </a:xfrm>
          <a:prstGeom prst="arc">
            <a:avLst>
              <a:gd name="adj1" fmla="val 5400910"/>
              <a:gd name="adj2" fmla="val 10920941"/>
            </a:avLst>
          </a:prstGeom>
          <a:ln w="228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弧形 5"/>
          <p:cNvSpPr/>
          <p:nvPr/>
        </p:nvSpPr>
        <p:spPr>
          <a:xfrm rot="5400000">
            <a:off x="5199650" y="2707406"/>
            <a:ext cx="1752314" cy="1752314"/>
          </a:xfrm>
          <a:prstGeom prst="arc">
            <a:avLst>
              <a:gd name="adj1" fmla="val 5400910"/>
              <a:gd name="adj2" fmla="val 10920941"/>
            </a:avLst>
          </a:prstGeom>
          <a:ln w="2286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7073576" y="2198130"/>
            <a:ext cx="509276" cy="5092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643343" y="2198130"/>
            <a:ext cx="509276" cy="5092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073576" y="4459720"/>
            <a:ext cx="509276" cy="5092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643343" y="4459720"/>
            <a:ext cx="509276" cy="5092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>
            <a:endCxn id="8" idx="5"/>
          </p:cNvCxnSpPr>
          <p:nvPr/>
        </p:nvCxnSpPr>
        <p:spPr>
          <a:xfrm flipH="1" flipV="1">
            <a:off x="5078037" y="2632824"/>
            <a:ext cx="268653" cy="27262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6839068" y="2609331"/>
            <a:ext cx="268653" cy="27262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5078037" y="4310895"/>
            <a:ext cx="268653" cy="27262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839068" y="4287402"/>
            <a:ext cx="268653" cy="27262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7582852" y="1862955"/>
            <a:ext cx="425458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在此输入小标题</a:t>
            </a:r>
            <a:endParaRPr lang="en-US" altLang="zh-CN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点击此处输入与此小标题或图形相关的文字描述内容或数据分析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582852" y="4123854"/>
            <a:ext cx="425458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在此输入小标题</a:t>
            </a:r>
            <a:endParaRPr lang="en-US" altLang="zh-CN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点击此处输入与此小标题或图形相关的文字描述内容或数据分析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74302" y="1862955"/>
            <a:ext cx="425458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在此输入小标题</a:t>
            </a:r>
            <a:endParaRPr lang="en-US" altLang="zh-CN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>
              <a:lnSpc>
                <a:spcPct val="125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点击此处输入与此小标题或图形相关的文字描述内容或数据分析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74302" y="4123854"/>
            <a:ext cx="425458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在此输入小标题</a:t>
            </a:r>
            <a:endParaRPr lang="en-US" altLang="zh-CN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>
              <a:lnSpc>
                <a:spcPct val="125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点击此处输入与此小标题或图形相关的文字描述内容或数据分析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354289" y="3234801"/>
            <a:ext cx="15287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在此输入小标题</a:t>
            </a:r>
          </a:p>
        </p:txBody>
      </p:sp>
      <p:sp>
        <p:nvSpPr>
          <p:cNvPr id="20" name="椭圆 19"/>
          <p:cNvSpPr/>
          <p:nvPr/>
        </p:nvSpPr>
        <p:spPr>
          <a:xfrm>
            <a:off x="5710525" y="5446487"/>
            <a:ext cx="72000" cy="72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943508" y="5446487"/>
            <a:ext cx="72000" cy="72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176491" y="5446487"/>
            <a:ext cx="72000" cy="72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409475" y="5446487"/>
            <a:ext cx="72000" cy="72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51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5" grpId="0"/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27FC6F3A-F19A-4C81-AF92-4568105280AC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OgQ40g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oEONIeEoGHCgDAACGDAAAJwAAAHVuaXZlcnNhbC9mbGFzaF9wdWJsaXNoaW5nX3NldHRpbmdzLnhtbNVX3W7aMBS+5yksT70saTu6diihmgpoVVtAhW3tVWViQ6w6dhbbUHq1p9mD7Ul2HAMFtevSH6QNCRGfn+/8n5jw6DYVaMJyzZWM8G51ByMmY0W5HEf4y6C9fYiRNkRSIpRkEZYKo6NGJczsUHCd9JkxIKoRwEhdz0yEE2OyehBMp9Mq11nuuEpYA/i6Gqs0yHKmmTQsDzJBZvBjZhnTeI5QAgC+qZJztUalglDokc4VtYIhTsFzyV1QRLQF0QkOvNiQxDfjXFlJj5VQOcrHwwi/axefhYyHavKUSZcT3QCiI5s6oZQ7L4jo8zuGEsbHCbh7UMNoyqlJIrxXcyggHTxEKbB96MShHCvIgTRz+JQZQokh/ujtGXZr9ILgSXQmScrjAXCQiz/CzcH156te6+LspHN6Peh2zwYnPe9EoROs44TBuqEQHFI2j9nSTkiMIXECfoPOiAjNwmCVtBAbKbnmnDujoRKQ+0IL2igdMtohKVupRv+GyzZI7mI0gkDELMKfck4ERtwQweOlsrZDbbgpqt5elUSABe3J0Hkf35v32YkTkmu26taCo13O48Y3ZQVFM2WR4DcMGYUgfpvCU8LQanHQKFdpQYX2MUgLDhYnnE0ZPSpyOgf8k6ErMJFa0IRezQQz3sJ3y+/QkI1UDriMTKCzgc61x68+CzgjWt+DkoWPW/2zk2br+qTTbF1uuQAJnRAZPxMcCs7SzGwEn8yQVGahB+mIidWsKArltOCVia368jJonlrhy/zWxViB3mBJNmPlOYX5qwelzSZkUgyiG64CGkaQQ0k8JjBiWBdcWlYWMCYSKSlmiMSw1rQb6wlXVgPFD7CH1i/30OsjLovTGFYbWMwpy0tB7uzuva/tfzg4/FivBr9+/Nx+Umm+8HuCOHN+4x8/ufKXa//hNgwDt6UfX9omt//mzu5dtL6WyWundTkoVdJWvxRct4xU97SM1IV/yfRWXjClXIClNPZDBmtJ8JQbRt+yxV7QJq96t/se20ybbDDm14zGfxOyPy2viWv3wjB49OLqOCmXPIVEuJW4vO029ms7cNN8lFWpANr6f4dG5TdQSwMEFAACAAgA6BDjSCkiHkG1AgAAUwoAACEAAAB1bml2ZXJzYWwvZmxhc2hfc2tpbl9zZXR0aW5ncy54bWyVVm1v2yAQ/r5fEWXf6+41m0QjtWkmVerWaq36HdsXGwVDBOd0+fcDDDUkceIGVQrPPQ93HHeXEr1mYv5hMiGF5FI9ASITlbZIwCasvJrmLaIUF4UUCAIvhFQN5dP5x1/uQzLHPKeSW1BjNStaQO9m5j5jJN7Ht5ldQ4JCNhsqdveykhc5LdaVkq0oz4ZW7zagOBNrw7z8OVssBx1wpvEOoUliWv6wa5xko0BrsCF9X9p1VsVpDjx4unSfkZre1enb78m2TDN0sutPdg3JNrSC9yTZPIw5PRXM7DotQPiHhvrls12DVE53oNLDb7/aNaiQm3bzrvCVrGxCU83pR3zTcElL0342qku7zgrshayjs6/g0+PuehuR/Ne474ltVyX5o83r3kCwj55zmKNqgWRh19l0LV8fWjT9AfMV5doQYqgnPZqgH2mrwzEp1vP+wisTZUTyQM94kbxtYNHFGxFTvOcvFjduVMTxvWFRgAq2Howi7MGe+cek9YAZgT3zibMSHgTfHdD3LZ0mPPEN9Y95OvvGCoKabchX2AWr9XRvG1dHrj0QOI0sYa5tOM+sAftqJHNYF1J2EBMRdMsqikyK35aX79xlNMn2DL7SjtcVQYYcjpWbi9EM6fi93D6tRm9Ny7H7Uegv1+0naGb41ZQi0qJuzI+Snk68zjSJScw0O66wU9LQQd2JlYw0zveQqKFqDepZSj7WjZAIeuzxsmutITrJohyQ7HiWiT/kWPpF2+SglubVGOiQ5RTsiDWram7+8IXBK5R7igFrJ8XanCcoe6vLCPBFAFQVdajabtNZmpYj47CF0PsR4K48dDeiTZUOFdw13sMK45LzyKia9KOir5V0hET4Ef6LCSs5eM8youyR5trdLOn8MIT7WJKxHKaZLb54kLm9r6XkYGM/zKAB7T+T/wFQSwMEFAACAAgA6BDjSJNBNSb9AgAAlwsAACYAAAB1bml2ZXJzYWwvaHRtbF9wdWJsaXNoaW5nX3NldHRpbmdzLnhtbM2W3VIaMRSA73mKTDpeyqq11TK7OB3B0akVRmirV07YBDZjNtnmB8SrPk0frE/Skw0gjJaujnTKDAM5yfnOX3KS+OguF2jMtOFKJni3voMRk6miXI4S/KV/sn2IkbFEUiKUZAmWCqOjZi0u3EBwk/WYtbDUIMBI0yhsgjNri0YUTSaTOjeF9rNKOAt8U09VHhWaGSYt01EhyBR+7LRgBs8IFQDwzZWcqTVrNYTiQPqsqBMMcQqeS+6DIuLU5gJHYdWApLcjrZykx0oojfRokOA3J+VnviaQWjxn0qfENEHoxbZBKOXeCSJ6/J6hjPFRBt4e7GM04dRmCd7b9xRYHT2mlOwQOfGUYwUpkHaGz5kllFgShsGeZXfWzAVBRKeS5Dztwwzy4Se41b85ve62L8/PLj7d9Dud8/5ZNzhR6kSrnDhaNRSDQ8rplC3sxMRakmbgN+gMiTAsjpZF82VDJVec82M0UAJSX2phNARPxTTBHzUnAiNuieDpYtYSPWL2hAuIwevu1ofS4gdgiDfNiDZs2dB8xvgsps1vygmKpsohwW8ZsgpBRC6HfxlDy+lGQ63yUiqIscgIThkaczZh9KjM0gz4J0PXYCJ3oAmbrxDMBgvfHb9HAzZUGriMjGGrgpybwK8/C1wQYx6gZO7jVu/8rNW+Obtota+2fICEjolMnwmHErK8sBvhkymSys71IB0pcYaVRaGclnNVYqu/vAyG506EMr92MZbQGyzJZqw8pzB/9aCy2YyMy4PoD1eJhiPIoSSBCRMpHHcuHasKTIlESoopIik0KuOP9ZgrZ0ASDnBAm5d7GPQRl+VoBDcHWNSU6UrInd29t/vv3h8cfmjUo18/fm6vVZq18K4g3lzo4cdrm/iikT/uhnHke+fTbdhq96+6cPey/bVKpi7aV/1KRWr3KuE6VVZ1PlVZdRmuje7SlVHJBWgzo3BsoNEInnPL6GtumhcUfv39G7bFKxV+g1Gs3b7/bxBhtHhurbyv4ujJB2AN5KuP6WbtN1BLAwQUAAIACADoEONIKshEQpQBAAAdBgAAHwAAAHVuaXZlcnNhbC9odG1sX3NraW5fc2V0dGluZ3MuanONlMtuwjAQRfd8ReRuK0SfaburCpUqsahUdlUXThhChGNHtpOSIv69HgMldpyCZ4MvhzsP5NkMInNISqKnaGM/2/u7e7caoKZlBZeuznr0AnWiWD6HWV4AyzkQD6kPP/2Tt0ciZEy4NU2aD7RVLT8i8JsFZaqNlwELGdBUQKsD2ndAW4cS/zid7bvaddQac1JpLfgwFVwD10MuZEEtQy5e7Wk36MGiBnkCXdAUHNPYnj7y6HgXY7S5VBQl5c1UZGKY0HSVSVHxeV/+ZVOCNH/4ageMHuOXiWPHcqXfNBR+4skDRj9ZSlAK9nnvJxhBmNEEWMt3ZM8/qGPcbcij61zl+kA/X2G06ZJmcMaUzECNV4eLMbqchrXeETfXGA7BaAOyYzW+xXBAUVblOaVJkeFEOmh35n8oE3Se82yfeoQR5LBYtO2b3rFRW/6YOE9IeE9oGXp9Rd/m8MHQu9fBp6u8vNOQHQuJPJBDBLSybwdZQ6cY7e8RvH9GhGpN02Vh1oNZjWYMVK5AzoRgpvqvU3X6uQbbX1BLAwQUAAIACACTuC1J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CTuC1JsO1dV24AAAB2AAAAHAAAAHVuaXZlcnNhbC9sb2NhbF9zZXR0aW5ncy54bWwNzD0OwjAMQOG9p7C8l5+NoWk3NhAS5QBWY1Akx0aJheD2eHvDpzct3yrw4daLacLj7oDAulku+kr4WM/jCaE7aSYx5YRqCMs8TGIbyZ3dA3Z4C/24rVwjnK9UQ94ad1YnjzOMcInns3DG/Tz8AV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CTuC1JF6nhQW8BAAD7AgAAKQAAAHVuaXZlcnNhbC9za2luX2N1c3RvbWl6YXRpb25fc2V0dGluZ3MueG1sjVLbatwwEH3PV4j8wEoa3Qzugm4ufklCspBnd60W00QulkJL0cdXTrJsttnQap5mzpkzzOi06fsU7VPK8+P0e8jTHO9CzlP8lrYXCLX7+WFebpaQQk6bY+V+iuP8s49f57VWqykPcRyW0a5o2mLUPT+kpFZO1YwZRpFknnqFnOe2Yg24BmzFHCW23fwl8aK7hH2I+bxquzlB3zf0MYUl93EMv7Zwyn4LnW7weRnGqfLSVrA1ymFqcWwNxAiX3BeqAUAgyx1xuEjZSE2Qx4xjKEZRoIAI56QRhUjKoWZdI6oK841ATDJGXaGe1m6ktXHUFgkNIbpO86qxpeuMxBgRQoC5wgV0BqPKhqqhQa0HBAcGRNFGEwWos53pWPHOC8uRol5gXJgxgPHxuMft3p7rWP3vdQ7n/Ifg2S84i67e2pwxV7t/WpZK3oXHHw9DDujLkEI/frq8ufV3/mqnd/311eWrN599fGCuhq2bf+jvP1BLAwQUAAIACACUuC1JHJprY8cOAACQGwAAFwAAAHVuaXZlcnNhbC91bml2ZXJzYWwucG5n7Vl7WJJ337/VylZpNNsszx322LOcztQyTdRlmU9qK13OI5WZ4QHTRMQD2LYn3dLYVkF5wMrCM8xMUfDUKqlpUiqS0S0VIcmtqDFEQOC9se169+/773v5x31xfz/A9/f5nr/3df/4dWig2SqrVQAAmAUdCDgCACYIADD+YeUKGKHgX9rAH0ZnjwR+BdAHbCZgYVmif4g/ADSRVi8cXw7LH505EHkWAMzvGy4jTlrNSQCw/iwowD88O24K5F7YKrblzGrLFkzem779/K1D3IOyA3tqr/98LOBXm4Dl/us/VdwKePBqX8DTvR+HI9avCwjonDdZxi97VpP53lb+zq1FKNP92X+XPST/PNu1OfabWNAD5HHZrMS5waTSLtV4Ga+6ksBSz4tIpA7lWC4A9Cx3y7n+4rrVcSrBvIjrq++I3QgAbc/rPunNXI+IoMegLZcBwDbemkCjWRAnbFkNW9BfZ+vMk5SyrsH3zUmFB+3zZvy9LQDg2NGpM7VlRgDwdB3sEr9gP/h7VyNYfrAM1oGwWAKXwCVwCVwCl8AlcAlcApfAJfD/N+is1Qj1cfDd1v+jIu/DfnlaBb+eEpeDVjyPJzXqFiS+DFmXRgaFgnRWPtYbmstSmgAFlf0iNiYFGzc85eLSMfN7aHxPVOvIRgjHz4choWRDtqRg/s0Fl6PEBZG9wDq3s04QzWSzfQHAEnSszMsAqeuRJVYmI/mQTN5A3p0mEgRogy9puusrTN5cS6Si014p6BgcjhgKqSSVvoNPolnwY1OEPXFh9huKHkLpo3zU76oCqTnS2vrxZt9pmB9XoxNTUMidabr24Qx5R6S2vzcDRVCJm/Ci939KWDLXjE8Fz1tfonTvKSVK+d1xt+jE2c3YQdxG0LxAJN0KRdoU0iMOIVUnc7sTW4KZsk01lVORlQeEux0Gkit4UzIZFz3sN3neGuNpdRkrp2A6FSP1zvXzNX3Jv0URNAKhXX6sM4cw3MU4U5NP4NjiFmzWeRyw973wni3UYlIXeDmKlpFGcW9HTszw9Y7xkmkJ1huMf+vU2oRuZzGwWsW3dJU8JzFBOB0zgnU0DWSavGrzej3zdO/aFs6vewdBZSRzYFNt5WwkNebFbgeWNTYuUym5ldTzjUm7OsrkDuZapBmSfS+2Ip1qmoqNfaxIz2kRSu5lV+QzTtdMU76f/OmhOpKn/CRflLjT+KRTBKlw9mK42SMJbjVBXia8u25HQ25xeaY11r5XWUau1+yx42pWFaFEFX1vY/cbqOTw73iftymVdXFZWPMQbQNbQ/jY+M0PvYE+g0ZEMz+J/yuvsXPzimHuSVVz/bms/Njzsfm+Y7Y1/roNPXy/PKewXtGNFZI+nIVUWEZohey2OIL781GkodS+kp+vungna/YIkMM7Wancl+YFqOFEEVvE2SSV6RuiJU+Hod8jtcgfCjxvu16Fxp9I10znrWgL+34knVymhQhZWxzI30+oCbtXusSrjsckMhdajdQsziM08xdn5tRcxX5l3stCjKAZU5H/rtUHGhmFBeA2ciDjUbfyt+Gp7w1urSPtwCqJEcZvLvceo5ftijZ/dcrjdIPqzWs+TztJT/DL5KOWBdAFcw3RifYwRRZ2JIQIR/yF2AJsNfpjk37wTLXAFD5h7zfEulaBKRuBqHZfcRbsuIEkw4H5qVA9iVeO4ubqkefdAwUL3gisav7qkWtE0xNH+0gk4Mqs5iPsaBv9+NC0X0pOcXmW9UQG38uBSlBP8HKnO5lwopNC95yW/c0ePgjjFbLnMmwHo1uXk9vveRIkXMVCNneYQgIbXFub/Cmi798VOCtQu7txq8Pn5iNafL/V5YuoOFuyifdc1dxZs1scLo3w6ZaPkwrifCmrOtbht2yTQhtOc6FhRb+J3OouF3IynW1OJf1yKaXKjsJ+SU7+BLHWd2FG2sxFavTN2uqJKxFxaApIW/RJGZZ5myZ7P5iaO9LYXB7KWnsKbD13IVVIXC7L4U1dMHi4ntOD1kVVwjG0Ki45N+oF271GVHXwoIBOag7TsJCbw/d/WYz3OG0vlzbo2/J0n0nXWca3qxJ3rdBg8fmguyejMheH3z2xU+oVeHkrMyHsQflRZZ4TFmBniP/QV07UV02zcQ5xebMPq/BYFc2ya9FN2CRvbHSSdJzB7sgUULGQU3Val2p8G52VEGZgOOVOvNMSmuLEY3PiCZ0X++XS59p5EQmFdSqjXOO5EmICleYpsRFP6hl9eEGm5gRsXQhIZpHkCaKdI9oaIh++cEmEqW41YYx0m850ZvBv4ituX5q88Nq9e+0mh4JOiEpKWPM0uc7kODO4lrTzyVB0WifPnM5O5ZL7GGGmb616SGjqLp1PV9ZiWvWGK1ODsdY7lw/tNPCrR2rGbLcfgWiuRfR4Cav2okhAr46zSNJ56pxJRBEodfUU7mP6ngK9BMVouwf85NG80QUvZnkSoZPMc7ef3v6vJCtN/NDdiRa39EFhIQLRM4blcry2u9Gs3HF9ayCa+FyzYC4lLgs9dDcGo3sxYciwWnR5epkypPMY1X0zK9XEckgz3S20c8w6PLRhmLyqUHVnHULe1L5CI6oYd51hoLuot9M3JyDZKGgknPMAPxrOPLTIp1YmbEuJ9StWVTSFgtNeY6SCqPODz7vL5sCg4fgqgWPZypXHplkSUXbEDfOOshWPRMH9V6U9UaYC2Zpw5tRohmqUhu6f/ssv5DQ+P7KWxRDfsk+QtprFBCfORlCSoszjOGxjRb4lQmyvn+c8E8d/HTtE85/x3O7L+b3oirhpB2/qEpx8O+XuMnmQ8c1irScZJbt/h1FQw9nPPLRz3Qd/uPJWH9xFvOo7GDZEaz4EtiaCXvf/cbaXYnPOYPY2QzxqvfdP1tG8VvD9Wou/rLGw9SDavRoB2pwoG/lDIfLr+I5k14vn4gs6GbiTbGxrba0sGWxlEbEnkmP9nKoTlhWfrkMTAuNbGQXbQORogF/KzOtCezo1+82PVaYPGpzr8aBXDw92yVVWs1NzqS/hcUowmHF7scKeu5eoQH4ocyqSGVp30R8UV2AEPQ+HbbdktWCsuoE9K9riZ1BhZg2QrUT13MOZcW4mhYA7/kNgfiM2+cVcOj+Elb8Dbh40GgsUEfjaGEuEXOvUdylRHkhJ0u1JQyD0zeWD+OpnYGXoQ3+fb4l6jZChU/O76Xb4t7/E22W/OsdLZYJZd4t/LpgyMCSbPsP2XggKARcWi94tpbR3QZZcbeDqeNiFqjBuzos4AbLXG7w24aTjT5SO4xx6HfAbTF6mnzi9hkbhqEpbzb7jbFR5jZeQXL7QH3nm/DfFdN9etlgxXdrbtVFP5UP99lAjWqclHZ8UNpsX5aRkak5aGDXN8CJQjbIO+UDVgRpTqRfFBYWMopEbsSzImDDoY8/xx4LRLQdFU5D6xROXv2Pa/nKhZWixST3Jfl2DvlikjtLHOaMWszyZ0TmymOW0e9AOhz88s1z0q8J2rKQKHx9AbR+ZmHts6HOlvdqrQv8aNKVgA9GzilxxH43POI0yOkwqwVSmbHb4VGp7PlfWXl1yPvSLaCiTv3zhVi5ygIg+TWiaGD6bGgxGXrthcFG120BpyT/r/mM5st6SolZm35OSp+H8jiH5zH2b23CAdxc982L5g/n5wyFwbofZsqUscm9OQof86zA1RuEF6uCunxI2lFcm4dcl+PUr02v8arRhmpvDypaBNmGfxSnNyqKc4ExNvLWRa60+oB5Z6m761ZvxsrQ4rXaaiOqUD3iXu3F9lC+fBfK+ZZifAeUJlqC8qT+RMrIvwIfT69DehVEvZ33opVI/n1bBExQOv9gmgp6scz0E3jEEGIIY3chZl00UqzaM1SM+tO+LME6t6r0Vgi8WeaKEDDdGhIk0XbUhpjL8Q7ManoqSkdTbwmKRYz41KhHSibej5ZBUI37clO6jsPJ0ttYo77p6DMffsLMAdc/3+wVLKVUQzm7cc5vivlbiq8ff6kINdOt1mggliEN5+4nVfLPS3fTcrsmbuUiy14aL/jkh2Nbb1Pj788HvrkpVI7Hcp4thD7KNgY6BT+pr/5oHkzfnnmRIyRDs8pTEWb1/eSDYZRikrMVBavkjPEj5X+GIp2BR8yySs9u8biXFZICVEkcb07VP0MroURflN6y/PBujzBvdp8yzkTYMzhdPsmo3x3fYdgQZqnUAuXjQLfIzDxpmFJ7YLp1/HvnHxE6k4mng2n8bubYrRqJJ//WfWFGe0P6yZNfYc2eOgvG/qst513Sr5KotIR68bqjxxZ+N0D9WmqCGC4WlLDE71eRyoV1OjQ/Gpg5j3w/vad9oebcvETLRCISFUbor1uTURYjqwn5HJWk++GPtYmXAgvV1eHJaVqvzi+S0D5uM4rFj5V3NMUvjE4P5P9QikztszowkyHcgf8/s+lvPvEfcrSRrWAXGtMdF6jYDzooQ8Bo10ni2KI6oVczppv8Dh47blNUdoJXWM3R7njdMU+QQpQbitg98f2SAhOnpTzeknCKyT7YbT/6Ve5ZlC3C0VpwqyB8nhJkVjjuhLLPM4T20fxS5NVE0li0qqbo3uAPR2i4mRx+Fd5EUb0+xes6Q0R7fjrexZaz6/K7JE8K0K3ws/69tsr5iTl/YNvaZfuh95MIhkN98SUdcC03aICQt4UNS9X173W8K4g0qD14FcLEGQyia7F/qoJdieTlsWLoGWZve+Fl8z16C4yl7xyswG/m8gyCBk6+eqA7sXj1b7autNTv/+r24L7BveFEHAEj8K7I9HxQd4BQUWh3GVs6lH0FLCrZpvM62rnXcbR3h/3X32sP2YA2jLzt75p4pCfnisPyBCXBm5cDQvHMTtGHmplAfW77Nwfknflzu1LtpLr8SV8FL8GBEmwKA+bUC+InthLExABR9tBIAHLImBGndqYl/vSAy1Ac60fgvAd5mpoIBoCCy5f5tnv5f01/BvyoLdxvOXI/wyNdrlVPfAUDPw6ONX9IqTW7S7AnzxxWGt03b4cdBy4Mt/h6/uwwlKVDvc3a85TifcIT/DATtCw2gf3Xsu/8BUEsDBBQAAgAIAJS4LUm86NwPSQAAAGoAAAAbAAAAdW5pdmVyc2FsL3VuaXZlcnNhbC5wbmcueG1ss7GvyM1RKEstKs7Mz7NVMtQzULK34+WyKShKLctMLVeoAIoZ6RlAgJJCJSq3PDOlJMNWydzMACGWkZqZnlFiq2RqjhDUBxoJAFBLAQIAABQAAgAIAOgQ40gVDq0oZAQAAAcRAAAdAAAAAAAAAAEAAAAAAAAAAAB1bml2ZXJzYWwvY29tbW9uX21lc3NhZ2VzLmxuZ1BLAQIAABQAAgAIAOgQ40h4SgYcKAMAAIYMAAAnAAAAAAAAAAEAAAAAAJ8EAAB1bml2ZXJzYWwvZmxhc2hfcHVibGlzaGluZ19zZXR0aW5ncy54bWxQSwECAAAUAAIACADoEONIKSIeQbUCAABTCgAAIQAAAAAAAAABAAAAAAAMCAAAdW5pdmVyc2FsL2ZsYXNoX3NraW5fc2V0dGluZ3MueG1sUEsBAgAAFAACAAgA6BDjSJNBNSb9AgAAlwsAACYAAAAAAAAAAQAAAAAAAAsAAHVuaXZlcnNhbC9odG1sX3B1Ymxpc2hpbmdfc2V0dGluZ3MueG1sUEsBAgAAFAACAAgA6BDjSCrIREKUAQAAHQYAAB8AAAAAAAAAAQAAAAAAQQ4AAHVuaXZlcnNhbC9odG1sX3NraW5fc2V0dGluZ3MuanNQSwECAAAUAAIACACTuC1JPTwv0cEAAADlAQAAGgAAAAAAAAABAAAAAAASEAAAdW5pdmVyc2FsL2kxOG5fcHJlc2V0cy54bWxQSwECAAAUAAIACACTuC1JsO1dV24AAAB2AAAAHAAAAAAAAAABAAAAAAALEQAAdW5pdmVyc2FsL2xvY2FsX3NldHRpbmdzLnhtbFBLAQIAABQAAgAIAESUV0cjtE77+wIAALAIAAAUAAAAAAAAAAEAAAAAALMRAAB1bml2ZXJzYWwvcGxheWVyLnhtbFBLAQIAABQAAgAIAJO4LUkXqeFBbwEAAPsCAAApAAAAAAAAAAEAAAAAAOAUAAB1bml2ZXJzYWwvc2tpbl9jdXN0b21pemF0aW9uX3NldHRpbmdzLnhtbFBLAQIAABQAAgAIAJS4LUkcmmtjxw4AAJAbAAAXAAAAAAAAAAAAAAAAAJYWAAB1bml2ZXJzYWwvdW5pdmVyc2FsLnBuZ1BLAQIAABQAAgAIAJS4LUm86NwPSQAAAGoAAAAbAAAAAAAAAAEAAAAAAJIlAAB1bml2ZXJzYWwvdW5pdmVyc2FsLnBuZy54bWxQSwUGAAAAAAsACwBJAwAAFCYAAAAA"/>
  <p:tag name="ISPRING_PRESENTATION_TITLE" val="深色大气公司简洁PPT模板"/>
</p:tagLst>
</file>

<file path=ppt/theme/theme1.xml><?xml version="1.0" encoding="utf-8"?>
<a:theme xmlns:a="http://schemas.openxmlformats.org/drawingml/2006/main" name="第一PPT，www.1ppt.com">
  <a:themeElements>
    <a:clrScheme name="PPT 黑白颠倒">
      <a:dk1>
        <a:srgbClr val="FFFFFF"/>
      </a:dk1>
      <a:lt1>
        <a:srgbClr val="000000"/>
      </a:lt1>
      <a:dk2>
        <a:srgbClr val="FFFFFF"/>
      </a:dk2>
      <a:lt2>
        <a:srgbClr val="000000"/>
      </a:lt2>
      <a:accent1>
        <a:srgbClr val="1BC79E"/>
      </a:accent1>
      <a:accent2>
        <a:srgbClr val="D8D8D8"/>
      </a:accent2>
      <a:accent3>
        <a:srgbClr val="B5B5B5"/>
      </a:accent3>
      <a:accent4>
        <a:srgbClr val="797979"/>
      </a:accent4>
      <a:accent5>
        <a:srgbClr val="3C3C3C"/>
      </a:accent5>
      <a:accent6>
        <a:srgbClr val="181818"/>
      </a:accent6>
      <a:hlink>
        <a:srgbClr val="FF0000"/>
      </a:hlink>
      <a:folHlink>
        <a:srgbClr val="954F72"/>
      </a:folHlink>
    </a:clrScheme>
    <a:fontScheme name="Temp">
      <a:majorFont>
        <a:latin typeface="微软雅黑" panose="020F0302020204030204"/>
        <a:ea typeface="微软雅黑"/>
        <a:cs typeface=""/>
      </a:majorFont>
      <a:minorFont>
        <a:latin typeface="微软雅黑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707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988</TotalTime>
  <Words>3445</Words>
  <Application>Microsoft Office PowerPoint</Application>
  <PresentationFormat>宽屏</PresentationFormat>
  <Paragraphs>307</Paragraphs>
  <Slides>29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9" baseType="lpstr">
      <vt:lpstr>Meiryo</vt:lpstr>
      <vt:lpstr>宋体</vt:lpstr>
      <vt:lpstr>微软雅黑</vt:lpstr>
      <vt:lpstr>Arial</vt:lpstr>
      <vt:lpstr>Calibri</vt:lpstr>
      <vt:lpstr>Calibri Light</vt:lpstr>
      <vt:lpstr>Times New Roman</vt:lpstr>
      <vt:lpstr>Wingdings</vt:lpstr>
      <vt:lpstr>第一PPT，www.1ppt.com</vt:lpstr>
      <vt:lpstr>Office Theme</vt:lpstr>
      <vt:lpstr>PowerPoint 演示文稿</vt:lpstr>
      <vt:lpstr>PowerPoint 演示文稿</vt:lpstr>
      <vt:lpstr>PowerPoint 演示文稿</vt:lpstr>
      <vt:lpstr>公司简介</vt:lpstr>
      <vt:lpstr>经营范围</vt:lpstr>
      <vt:lpstr>团队介绍</vt:lpstr>
      <vt:lpstr>企业荣誉</vt:lpstr>
      <vt:lpstr>PowerPoint 演示文稿</vt:lpstr>
      <vt:lpstr>企业责任</vt:lpstr>
      <vt:lpstr>企业使命</vt:lpstr>
      <vt:lpstr>经营方针</vt:lpstr>
      <vt:lpstr>经营理念</vt:lpstr>
      <vt:lpstr>PowerPoint 演示文稿</vt:lpstr>
      <vt:lpstr>研发背景</vt:lpstr>
      <vt:lpstr>产品介绍</vt:lpstr>
      <vt:lpstr>服务介绍</vt:lpstr>
      <vt:lpstr>配套设施</vt:lpstr>
      <vt:lpstr>PowerPoint 演示文稿</vt:lpstr>
      <vt:lpstr>市场规模</vt:lpstr>
      <vt:lpstr>业绩展示</vt:lpstr>
      <vt:lpstr>合作伙伴</vt:lpstr>
      <vt:lpstr>成功案例</vt:lpstr>
      <vt:lpstr>PowerPoint 演示文稿</vt:lpstr>
      <vt:lpstr>行业前景</vt:lpstr>
      <vt:lpstr>战略目标</vt:lpstr>
      <vt:lpstr>五年规划</vt:lpstr>
      <vt:lpstr>公司前景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/>
  <dc:description>http://www.ypppt.com/</dc:description>
  <cp:lastModifiedBy>优品PPT</cp:lastModifiedBy>
  <cp:revision>183</cp:revision>
  <dcterms:created xsi:type="dcterms:W3CDTF">2016-03-23T02:00:53Z</dcterms:created>
  <dcterms:modified xsi:type="dcterms:W3CDTF">2019-09-25T00:49:38Z</dcterms:modified>
</cp:coreProperties>
</file>