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1" r:id="rId1"/>
    <p:sldMasterId id="2147483699" r:id="rId2"/>
  </p:sldMasterIdLst>
  <p:notesMasterIdLst>
    <p:notesMasterId r:id="rId29"/>
  </p:notesMasterIdLst>
  <p:sldIdLst>
    <p:sldId id="402" r:id="rId3"/>
    <p:sldId id="397" r:id="rId4"/>
    <p:sldId id="260" r:id="rId5"/>
    <p:sldId id="370" r:id="rId6"/>
    <p:sldId id="317" r:id="rId7"/>
    <p:sldId id="345" r:id="rId8"/>
    <p:sldId id="359" r:id="rId9"/>
    <p:sldId id="381" r:id="rId10"/>
    <p:sldId id="400" r:id="rId11"/>
    <p:sldId id="332" r:id="rId12"/>
    <p:sldId id="342" r:id="rId13"/>
    <p:sldId id="368" r:id="rId14"/>
    <p:sldId id="376" r:id="rId15"/>
    <p:sldId id="399" r:id="rId16"/>
    <p:sldId id="387" r:id="rId17"/>
    <p:sldId id="388" r:id="rId18"/>
    <p:sldId id="358" r:id="rId19"/>
    <p:sldId id="307" r:id="rId20"/>
    <p:sldId id="398" r:id="rId21"/>
    <p:sldId id="311" r:id="rId22"/>
    <p:sldId id="337" r:id="rId23"/>
    <p:sldId id="321" r:id="rId24"/>
    <p:sldId id="331" r:id="rId25"/>
    <p:sldId id="395" r:id="rId26"/>
    <p:sldId id="401" r:id="rId27"/>
    <p:sldId id="403" r:id="rId28"/>
  </p:sldIdLst>
  <p:sldSz cx="12192000" cy="6858000"/>
  <p:notesSz cx="6858000" cy="9144000"/>
  <p:custDataLst>
    <p:tags r:id="rId30"/>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23844"/>
    <a:srgbClr val="68778D"/>
    <a:srgbClr val="F2CA5B"/>
    <a:srgbClr val="FEEC92"/>
    <a:srgbClr val="BB873E"/>
    <a:srgbClr val="D28C3B"/>
    <a:srgbClr val="333333"/>
    <a:srgbClr val="F7B61D"/>
    <a:srgbClr val="E92E25"/>
    <a:srgbClr val="FBFBF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9808" autoAdjust="0"/>
    <p:restoredTop sz="94660"/>
  </p:normalViewPr>
  <p:slideViewPr>
    <p:cSldViewPr snapToGrid="0" showGuides="1">
      <p:cViewPr varScale="1">
        <p:scale>
          <a:sx n="84" d="100"/>
          <a:sy n="84" d="100"/>
        </p:scale>
        <p:origin x="198" y="84"/>
      </p:cViewPr>
      <p:guideLst/>
    </p:cSldViewPr>
  </p:slideViewPr>
  <p:notesTextViewPr>
    <p:cViewPr>
      <p:scale>
        <a:sx n="1" d="1"/>
        <a:sy n="1" d="1"/>
      </p:scale>
      <p:origin x="0" y="0"/>
    </p:cViewPr>
  </p:notesTextViewPr>
  <p:sorterViewPr>
    <p:cViewPr>
      <p:scale>
        <a:sx n="75" d="100"/>
        <a:sy n="75" d="100"/>
      </p:scale>
      <p:origin x="0" y="-81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tableStyles" Target="tableStyle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tags" Target="tags/tag1.xml"/><Relationship Id="rId8" Type="http://schemas.openxmlformats.org/officeDocument/2006/relationships/slide" Target="slides/slide6.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111.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clustered"/>
        <c:varyColors val="0"/>
        <c:ser>
          <c:idx val="0"/>
          <c:order val="0"/>
          <c:tx>
            <c:strRef>
              <c:f>Sheet1!$B$1</c:f>
              <c:strCache>
                <c:ptCount val="1"/>
                <c:pt idx="0">
                  <c:v>系列 1</c:v>
                </c:pt>
              </c:strCache>
            </c:strRef>
          </c:tx>
          <c:spPr>
            <a:solidFill>
              <a:schemeClr val="accent2"/>
            </a:solidFill>
            <a:ln>
              <a:noFill/>
            </a:ln>
            <a:effectLst/>
          </c:spPr>
          <c:invertIfNegative val="0"/>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extLst xmlns:c16r2="http://schemas.microsoft.com/office/drawing/2015/06/chart">
            <c:ext xmlns:c16="http://schemas.microsoft.com/office/drawing/2014/chart" uri="{C3380CC4-5D6E-409C-BE32-E72D297353CC}">
              <c16:uniqueId val="{00000000-FA52-487A-B469-2BBF2D05B378}"/>
            </c:ext>
          </c:extLst>
        </c:ser>
        <c:ser>
          <c:idx val="1"/>
          <c:order val="1"/>
          <c:tx>
            <c:strRef>
              <c:f>Sheet1!$C$1</c:f>
              <c:strCache>
                <c:ptCount val="1"/>
                <c:pt idx="0">
                  <c:v>系列 2</c:v>
                </c:pt>
              </c:strCache>
            </c:strRef>
          </c:tx>
          <c:spPr>
            <a:solidFill>
              <a:schemeClr val="accent1"/>
            </a:solidFill>
            <a:ln>
              <a:noFill/>
            </a:ln>
            <a:effectLst/>
          </c:spPr>
          <c:invertIfNegative val="0"/>
          <c:cat>
            <c:strRef>
              <c:f>Sheet1!$A$2:$A$5</c:f>
              <c:strCache>
                <c:ptCount val="4"/>
                <c:pt idx="0">
                  <c:v>类别 1</c:v>
                </c:pt>
                <c:pt idx="1">
                  <c:v>类别 2</c:v>
                </c:pt>
                <c:pt idx="2">
                  <c:v>类别 3</c:v>
                </c:pt>
                <c:pt idx="3">
                  <c:v>类别 4</c:v>
                </c:pt>
              </c:strCache>
            </c:strRef>
          </c:cat>
          <c:val>
            <c:numRef>
              <c:f>Sheet1!$C$2:$C$5</c:f>
              <c:numCache>
                <c:formatCode>General</c:formatCode>
                <c:ptCount val="4"/>
                <c:pt idx="0">
                  <c:v>2.4</c:v>
                </c:pt>
                <c:pt idx="1">
                  <c:v>4.4000000000000004</c:v>
                </c:pt>
                <c:pt idx="2">
                  <c:v>1.8</c:v>
                </c:pt>
                <c:pt idx="3">
                  <c:v>2.8</c:v>
                </c:pt>
              </c:numCache>
            </c:numRef>
          </c:val>
          <c:extLst xmlns:c16r2="http://schemas.microsoft.com/office/drawing/2015/06/chart">
            <c:ext xmlns:c16="http://schemas.microsoft.com/office/drawing/2014/chart" uri="{C3380CC4-5D6E-409C-BE32-E72D297353CC}">
              <c16:uniqueId val="{00000001-FA52-487A-B469-2BBF2D05B378}"/>
            </c:ext>
          </c:extLst>
        </c:ser>
        <c:dLbls>
          <c:showLegendKey val="0"/>
          <c:showVal val="0"/>
          <c:showCatName val="0"/>
          <c:showSerName val="0"/>
          <c:showPercent val="0"/>
          <c:showBubbleSize val="0"/>
        </c:dLbls>
        <c:gapWidth val="68"/>
        <c:axId val="277866656"/>
        <c:axId val="277824576"/>
      </c:barChart>
      <c:catAx>
        <c:axId val="277866656"/>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50000"/>
                    <a:lumOff val="50000"/>
                  </a:schemeClr>
                </a:solidFill>
                <a:latin typeface="+mn-lt"/>
                <a:ea typeface="+mn-ea"/>
                <a:cs typeface="+mn-cs"/>
              </a:defRPr>
            </a:pPr>
            <a:endParaRPr lang="zh-CN"/>
          </a:p>
        </c:txPr>
        <c:crossAx val="277824576"/>
        <c:crosses val="autoZero"/>
        <c:auto val="1"/>
        <c:lblAlgn val="ctr"/>
        <c:lblOffset val="100"/>
        <c:noMultiLvlLbl val="0"/>
      </c:catAx>
      <c:valAx>
        <c:axId val="277824576"/>
        <c:scaling>
          <c:orientation val="minMax"/>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50000"/>
                    <a:lumOff val="50000"/>
                  </a:schemeClr>
                </a:solidFill>
                <a:latin typeface="+mn-lt"/>
                <a:ea typeface="+mn-ea"/>
                <a:cs typeface="+mn-cs"/>
              </a:defRPr>
            </a:pPr>
            <a:endParaRPr lang="zh-CN"/>
          </a:p>
        </c:txPr>
        <c:crossAx val="277866656"/>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3FBB3CA-3609-4056-9B23-4049BCB39C60}" type="datetimeFigureOut">
              <a:rPr lang="zh-CN" altLang="en-US" smtClean="0"/>
              <a:t>2017/12/25</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A25CCEA-3F45-46FD-873C-10FB1242F407}" type="slidenum">
              <a:rPr lang="zh-CN" altLang="en-US" smtClean="0"/>
              <a:t>‹#›</a:t>
            </a:fld>
            <a:endParaRPr lang="zh-CN" altLang="en-US"/>
          </a:p>
        </p:txBody>
      </p:sp>
    </p:spTree>
    <p:extLst>
      <p:ext uri="{BB962C8B-B14F-4D97-AF65-F5344CB8AC3E}">
        <p14:creationId xmlns:p14="http://schemas.microsoft.com/office/powerpoint/2010/main" val="375440254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25CCEA-3F45-46FD-873C-10FB1242F407}" type="slidenum">
              <a:rPr lang="zh-CN" altLang="en-US" smtClean="0"/>
              <a:t>1</a:t>
            </a:fld>
            <a:endParaRPr lang="zh-CN" altLang="en-US"/>
          </a:p>
        </p:txBody>
      </p:sp>
    </p:spTree>
    <p:extLst>
      <p:ext uri="{BB962C8B-B14F-4D97-AF65-F5344CB8AC3E}">
        <p14:creationId xmlns:p14="http://schemas.microsoft.com/office/powerpoint/2010/main" val="88465365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25CCEA-3F45-46FD-873C-10FB1242F407}" type="slidenum">
              <a:rPr lang="zh-CN" altLang="en-US" smtClean="0"/>
              <a:t>10</a:t>
            </a:fld>
            <a:endParaRPr lang="zh-CN" altLang="en-US"/>
          </a:p>
        </p:txBody>
      </p:sp>
    </p:spTree>
    <p:extLst>
      <p:ext uri="{BB962C8B-B14F-4D97-AF65-F5344CB8AC3E}">
        <p14:creationId xmlns:p14="http://schemas.microsoft.com/office/powerpoint/2010/main" val="272160091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F0A046E-6E5B-47A7-855B-565BC8B289BC}" type="slidenum">
              <a:rPr lang="zh-CN" altLang="en-US" smtClean="0"/>
              <a:t>11</a:t>
            </a:fld>
            <a:endParaRPr lang="zh-CN" altLang="en-US"/>
          </a:p>
        </p:txBody>
      </p:sp>
    </p:spTree>
    <p:extLst>
      <p:ext uri="{BB962C8B-B14F-4D97-AF65-F5344CB8AC3E}">
        <p14:creationId xmlns:p14="http://schemas.microsoft.com/office/powerpoint/2010/main" val="101231417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25CCEA-3F45-46FD-873C-10FB1242F407}" type="slidenum">
              <a:rPr lang="zh-CN" altLang="en-US" smtClean="0"/>
              <a:t>12</a:t>
            </a:fld>
            <a:endParaRPr lang="zh-CN" altLang="en-US"/>
          </a:p>
        </p:txBody>
      </p:sp>
    </p:spTree>
    <p:extLst>
      <p:ext uri="{BB962C8B-B14F-4D97-AF65-F5344CB8AC3E}">
        <p14:creationId xmlns:p14="http://schemas.microsoft.com/office/powerpoint/2010/main" val="360290294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77D52DC-2AC0-40EB-AE3E-9EAE589A4496}" type="slidenum">
              <a:rPr lang="zh-CN" altLang="en-US" smtClean="0"/>
              <a:t>13</a:t>
            </a:fld>
            <a:endParaRPr lang="zh-CN" altLang="en-US"/>
          </a:p>
        </p:txBody>
      </p:sp>
    </p:spTree>
    <p:extLst>
      <p:ext uri="{BB962C8B-B14F-4D97-AF65-F5344CB8AC3E}">
        <p14:creationId xmlns:p14="http://schemas.microsoft.com/office/powerpoint/2010/main" val="169421761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25CCEA-3F45-46FD-873C-10FB1242F407}" type="slidenum">
              <a:rPr lang="zh-CN" altLang="en-US" smtClean="0"/>
              <a:t>14</a:t>
            </a:fld>
            <a:endParaRPr lang="zh-CN" altLang="en-US"/>
          </a:p>
        </p:txBody>
      </p:sp>
    </p:spTree>
    <p:extLst>
      <p:ext uri="{BB962C8B-B14F-4D97-AF65-F5344CB8AC3E}">
        <p14:creationId xmlns:p14="http://schemas.microsoft.com/office/powerpoint/2010/main" val="210425034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4BCAB6C-124F-4FCA-92EA-3858103B48A1}" type="slidenum">
              <a:rPr lang="zh-CN" altLang="en-US" smtClean="0"/>
              <a:t>15</a:t>
            </a:fld>
            <a:endParaRPr lang="zh-CN" altLang="en-US"/>
          </a:p>
        </p:txBody>
      </p:sp>
    </p:spTree>
    <p:extLst>
      <p:ext uri="{BB962C8B-B14F-4D97-AF65-F5344CB8AC3E}">
        <p14:creationId xmlns:p14="http://schemas.microsoft.com/office/powerpoint/2010/main" val="364511527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4BCAB6C-124F-4FCA-92EA-3858103B48A1}" type="slidenum">
              <a:rPr lang="zh-CN" altLang="en-US" smtClean="0"/>
              <a:t>16</a:t>
            </a:fld>
            <a:endParaRPr lang="zh-CN" altLang="en-US"/>
          </a:p>
        </p:txBody>
      </p:sp>
    </p:spTree>
    <p:extLst>
      <p:ext uri="{BB962C8B-B14F-4D97-AF65-F5344CB8AC3E}">
        <p14:creationId xmlns:p14="http://schemas.microsoft.com/office/powerpoint/2010/main" val="174431811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F010D6A-3F3B-4615-83D4-5CF7AE1778F9}" type="slidenum">
              <a:rPr lang="zh-CN" altLang="en-US" smtClean="0"/>
              <a:t>17</a:t>
            </a:fld>
            <a:endParaRPr lang="zh-CN" altLang="en-US"/>
          </a:p>
        </p:txBody>
      </p:sp>
    </p:spTree>
    <p:extLst>
      <p:ext uri="{BB962C8B-B14F-4D97-AF65-F5344CB8AC3E}">
        <p14:creationId xmlns:p14="http://schemas.microsoft.com/office/powerpoint/2010/main" val="338100159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7DF026A-EB96-4328-AEEA-CCCBCA102449}" type="slidenum">
              <a:rPr lang="zh-CN" altLang="en-US" smtClean="0"/>
              <a:t>18</a:t>
            </a:fld>
            <a:endParaRPr lang="zh-CN" altLang="en-US"/>
          </a:p>
        </p:txBody>
      </p:sp>
    </p:spTree>
    <p:extLst>
      <p:ext uri="{BB962C8B-B14F-4D97-AF65-F5344CB8AC3E}">
        <p14:creationId xmlns:p14="http://schemas.microsoft.com/office/powerpoint/2010/main" val="396067931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25CCEA-3F45-46FD-873C-10FB1242F407}" type="slidenum">
              <a:rPr lang="zh-CN" altLang="en-US" smtClean="0"/>
              <a:t>19</a:t>
            </a:fld>
            <a:endParaRPr lang="zh-CN" altLang="en-US"/>
          </a:p>
        </p:txBody>
      </p:sp>
    </p:spTree>
    <p:extLst>
      <p:ext uri="{BB962C8B-B14F-4D97-AF65-F5344CB8AC3E}">
        <p14:creationId xmlns:p14="http://schemas.microsoft.com/office/powerpoint/2010/main" val="34539193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25CCEA-3F45-46FD-873C-10FB1242F407}" type="slidenum">
              <a:rPr lang="zh-CN" altLang="en-US" smtClean="0"/>
              <a:t>2</a:t>
            </a:fld>
            <a:endParaRPr lang="zh-CN" altLang="en-US"/>
          </a:p>
        </p:txBody>
      </p:sp>
    </p:spTree>
    <p:extLst>
      <p:ext uri="{BB962C8B-B14F-4D97-AF65-F5344CB8AC3E}">
        <p14:creationId xmlns:p14="http://schemas.microsoft.com/office/powerpoint/2010/main" val="208479695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7DF026A-EB96-4328-AEEA-CCCBCA102449}" type="slidenum">
              <a:rPr lang="zh-CN" altLang="en-US" smtClean="0"/>
              <a:t>20</a:t>
            </a:fld>
            <a:endParaRPr lang="zh-CN" altLang="en-US"/>
          </a:p>
        </p:txBody>
      </p:sp>
    </p:spTree>
    <p:extLst>
      <p:ext uri="{BB962C8B-B14F-4D97-AF65-F5344CB8AC3E}">
        <p14:creationId xmlns:p14="http://schemas.microsoft.com/office/powerpoint/2010/main" val="228111690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F0A046E-6E5B-47A7-855B-565BC8B289BC}" type="slidenum">
              <a:rPr lang="zh-CN" altLang="en-US" smtClean="0"/>
              <a:t>21</a:t>
            </a:fld>
            <a:endParaRPr lang="zh-CN" altLang="en-US"/>
          </a:p>
        </p:txBody>
      </p:sp>
    </p:spTree>
    <p:extLst>
      <p:ext uri="{BB962C8B-B14F-4D97-AF65-F5344CB8AC3E}">
        <p14:creationId xmlns:p14="http://schemas.microsoft.com/office/powerpoint/2010/main" val="178060382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25CCEA-3F45-46FD-873C-10FB1242F407}" type="slidenum">
              <a:rPr lang="zh-CN" altLang="en-US" smtClean="0"/>
              <a:t>22</a:t>
            </a:fld>
            <a:endParaRPr lang="zh-CN" altLang="en-US"/>
          </a:p>
        </p:txBody>
      </p:sp>
    </p:spTree>
    <p:extLst>
      <p:ext uri="{BB962C8B-B14F-4D97-AF65-F5344CB8AC3E}">
        <p14:creationId xmlns:p14="http://schemas.microsoft.com/office/powerpoint/2010/main" val="216955257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25CCEA-3F45-46FD-873C-10FB1242F407}" type="slidenum">
              <a:rPr lang="zh-CN" altLang="en-US" smtClean="0"/>
              <a:t>23</a:t>
            </a:fld>
            <a:endParaRPr lang="zh-CN" altLang="en-US"/>
          </a:p>
        </p:txBody>
      </p:sp>
    </p:spTree>
    <p:extLst>
      <p:ext uri="{BB962C8B-B14F-4D97-AF65-F5344CB8AC3E}">
        <p14:creationId xmlns:p14="http://schemas.microsoft.com/office/powerpoint/2010/main" val="288585478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4BCAB6C-124F-4FCA-92EA-3858103B48A1}" type="slidenum">
              <a:rPr lang="zh-CN" altLang="en-US" smtClean="0"/>
              <a:t>24</a:t>
            </a:fld>
            <a:endParaRPr lang="zh-CN" altLang="en-US"/>
          </a:p>
        </p:txBody>
      </p:sp>
    </p:spTree>
    <p:extLst>
      <p:ext uri="{BB962C8B-B14F-4D97-AF65-F5344CB8AC3E}">
        <p14:creationId xmlns:p14="http://schemas.microsoft.com/office/powerpoint/2010/main" val="389415421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25CCEA-3F45-46FD-873C-10FB1242F407}" type="slidenum">
              <a:rPr lang="zh-CN" altLang="en-US" smtClean="0"/>
              <a:t>25</a:t>
            </a:fld>
            <a:endParaRPr lang="zh-CN" altLang="en-US"/>
          </a:p>
        </p:txBody>
      </p:sp>
    </p:spTree>
    <p:extLst>
      <p:ext uri="{BB962C8B-B14F-4D97-AF65-F5344CB8AC3E}">
        <p14:creationId xmlns:p14="http://schemas.microsoft.com/office/powerpoint/2010/main" val="139976726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26</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306206812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25CCEA-3F45-46FD-873C-10FB1242F407}" type="slidenum">
              <a:rPr lang="zh-CN" altLang="en-US" smtClean="0"/>
              <a:t>3</a:t>
            </a:fld>
            <a:endParaRPr lang="zh-CN" altLang="en-US"/>
          </a:p>
        </p:txBody>
      </p:sp>
    </p:spTree>
    <p:extLst>
      <p:ext uri="{BB962C8B-B14F-4D97-AF65-F5344CB8AC3E}">
        <p14:creationId xmlns:p14="http://schemas.microsoft.com/office/powerpoint/2010/main" val="340834231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77D52DC-2AC0-40EB-AE3E-9EAE589A4496}" type="slidenum">
              <a:rPr lang="zh-CN" altLang="en-US" smtClean="0"/>
              <a:t>4</a:t>
            </a:fld>
            <a:endParaRPr lang="zh-CN" altLang="en-US"/>
          </a:p>
        </p:txBody>
      </p:sp>
    </p:spTree>
    <p:extLst>
      <p:ext uri="{BB962C8B-B14F-4D97-AF65-F5344CB8AC3E}">
        <p14:creationId xmlns:p14="http://schemas.microsoft.com/office/powerpoint/2010/main" val="192997683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7DF026A-EB96-4328-AEEA-CCCBCA102449}" type="slidenum">
              <a:rPr lang="zh-CN" altLang="en-US" smtClean="0"/>
              <a:t>5</a:t>
            </a:fld>
            <a:endParaRPr lang="zh-CN" altLang="en-US"/>
          </a:p>
        </p:txBody>
      </p:sp>
    </p:spTree>
    <p:extLst>
      <p:ext uri="{BB962C8B-B14F-4D97-AF65-F5344CB8AC3E}">
        <p14:creationId xmlns:p14="http://schemas.microsoft.com/office/powerpoint/2010/main" val="10701417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F0A046E-6E5B-47A7-855B-565BC8B289BC}" type="slidenum">
              <a:rPr lang="zh-CN" altLang="en-US" smtClean="0"/>
              <a:t>6</a:t>
            </a:fld>
            <a:endParaRPr lang="zh-CN" altLang="en-US"/>
          </a:p>
        </p:txBody>
      </p:sp>
    </p:spTree>
    <p:extLst>
      <p:ext uri="{BB962C8B-B14F-4D97-AF65-F5344CB8AC3E}">
        <p14:creationId xmlns:p14="http://schemas.microsoft.com/office/powerpoint/2010/main" val="120225073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F010D6A-3F3B-4615-83D4-5CF7AE1778F9}" type="slidenum">
              <a:rPr lang="zh-CN" altLang="en-US" smtClean="0"/>
              <a:t>7</a:t>
            </a:fld>
            <a:endParaRPr lang="zh-CN" altLang="en-US"/>
          </a:p>
        </p:txBody>
      </p:sp>
    </p:spTree>
    <p:extLst>
      <p:ext uri="{BB962C8B-B14F-4D97-AF65-F5344CB8AC3E}">
        <p14:creationId xmlns:p14="http://schemas.microsoft.com/office/powerpoint/2010/main" val="80255750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77D52DC-2AC0-40EB-AE3E-9EAE589A4496}" type="slidenum">
              <a:rPr lang="zh-CN" altLang="en-US" smtClean="0"/>
              <a:t>8</a:t>
            </a:fld>
            <a:endParaRPr lang="zh-CN" altLang="en-US"/>
          </a:p>
        </p:txBody>
      </p:sp>
    </p:spTree>
    <p:extLst>
      <p:ext uri="{BB962C8B-B14F-4D97-AF65-F5344CB8AC3E}">
        <p14:creationId xmlns:p14="http://schemas.microsoft.com/office/powerpoint/2010/main" val="172025419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25CCEA-3F45-46FD-873C-10FB1242F407}" type="slidenum">
              <a:rPr lang="zh-CN" altLang="en-US" smtClean="0"/>
              <a:t>9</a:t>
            </a:fld>
            <a:endParaRPr lang="zh-CN" altLang="en-US"/>
          </a:p>
        </p:txBody>
      </p:sp>
    </p:spTree>
    <p:extLst>
      <p:ext uri="{BB962C8B-B14F-4D97-AF65-F5344CB8AC3E}">
        <p14:creationId xmlns:p14="http://schemas.microsoft.com/office/powerpoint/2010/main" val="59905386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3545268855"/>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15_自定义版式">
    <p:spTree>
      <p:nvGrpSpPr>
        <p:cNvPr id="1" name=""/>
        <p:cNvGrpSpPr/>
        <p:nvPr/>
      </p:nvGrpSpPr>
      <p:grpSpPr>
        <a:xfrm>
          <a:off x="0" y="0"/>
          <a:ext cx="0" cy="0"/>
          <a:chOff x="0" y="0"/>
          <a:chExt cx="0" cy="0"/>
        </a:xfrm>
      </p:grpSpPr>
      <p:sp>
        <p:nvSpPr>
          <p:cNvPr id="7" name="图片占位符 6"/>
          <p:cNvSpPr>
            <a:spLocks noGrp="1"/>
          </p:cNvSpPr>
          <p:nvPr>
            <p:ph type="pic" sz="quarter" idx="11"/>
          </p:nvPr>
        </p:nvSpPr>
        <p:spPr>
          <a:xfrm>
            <a:off x="4252687" y="1669143"/>
            <a:ext cx="7402285" cy="3976914"/>
          </a:xfrm>
          <a:custGeom>
            <a:avLst/>
            <a:gdLst>
              <a:gd name="connsiteX0" fmla="*/ 0 w 7402285"/>
              <a:gd name="connsiteY0" fmla="*/ 0 h 3976914"/>
              <a:gd name="connsiteX1" fmla="*/ 7402285 w 7402285"/>
              <a:gd name="connsiteY1" fmla="*/ 0 h 3976914"/>
              <a:gd name="connsiteX2" fmla="*/ 7402285 w 7402285"/>
              <a:gd name="connsiteY2" fmla="*/ 3976914 h 3976914"/>
              <a:gd name="connsiteX3" fmla="*/ 0 w 7402285"/>
              <a:gd name="connsiteY3" fmla="*/ 3976914 h 3976914"/>
            </a:gdLst>
            <a:ahLst/>
            <a:cxnLst>
              <a:cxn ang="0">
                <a:pos x="connsiteX0" y="connsiteY0"/>
              </a:cxn>
              <a:cxn ang="0">
                <a:pos x="connsiteX1" y="connsiteY1"/>
              </a:cxn>
              <a:cxn ang="0">
                <a:pos x="connsiteX2" y="connsiteY2"/>
              </a:cxn>
              <a:cxn ang="0">
                <a:pos x="connsiteX3" y="connsiteY3"/>
              </a:cxn>
            </a:cxnLst>
            <a:rect l="l" t="t" r="r" b="b"/>
            <a:pathLst>
              <a:path w="7402285" h="3976914">
                <a:moveTo>
                  <a:pt x="0" y="0"/>
                </a:moveTo>
                <a:lnTo>
                  <a:pt x="7402285" y="0"/>
                </a:lnTo>
                <a:lnTo>
                  <a:pt x="7402285" y="3976914"/>
                </a:lnTo>
                <a:lnTo>
                  <a:pt x="0" y="3976914"/>
                </a:lnTo>
                <a:close/>
              </a:path>
            </a:pathLst>
          </a:custGeom>
        </p:spPr>
        <p:txBody>
          <a:bodyPr wrap="square">
            <a:noAutofit/>
          </a:bodyPr>
          <a:lstStyle/>
          <a:p>
            <a:endParaRPr lang="zh-CN" altLang="en-US"/>
          </a:p>
        </p:txBody>
      </p:sp>
      <p:sp>
        <p:nvSpPr>
          <p:cNvPr id="3" name="灯片编号占位符 2"/>
          <p:cNvSpPr>
            <a:spLocks noGrp="1"/>
          </p:cNvSpPr>
          <p:nvPr>
            <p:ph type="sldNum" sz="quarter" idx="10"/>
          </p:nvPr>
        </p:nvSpPr>
        <p:spPr/>
        <p:txBody>
          <a:bodyPr/>
          <a:lstStyle/>
          <a:p>
            <a:fld id="{55F039D9-FC67-4A8C-8444-E80ABB364C27}" type="slidenum">
              <a:rPr lang="zh-CN" altLang="en-US" smtClean="0"/>
              <a:pPr/>
              <a:t>‹#›</a:t>
            </a:fld>
            <a:endParaRPr lang="zh-CN" altLang="en-US"/>
          </a:p>
        </p:txBody>
      </p:sp>
    </p:spTree>
    <p:extLst>
      <p:ext uri="{BB962C8B-B14F-4D97-AF65-F5344CB8AC3E}">
        <p14:creationId xmlns:p14="http://schemas.microsoft.com/office/powerpoint/2010/main" val="13298867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2017/12/25</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00901476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2017/12/25</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6571975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2017/12/25</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88791602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2017/12/25</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21031306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2017/12/25</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42254843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2017/12/25</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08021074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2017/12/25</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35420494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2017/12/25</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80583262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2017/12/25</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02420257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3719173455"/>
      </p:ext>
    </p:extLst>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2017/12/25</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52969110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2017/12/25</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97301362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6" name="图片占位符 5"/>
          <p:cNvSpPr>
            <a:spLocks noGrp="1"/>
          </p:cNvSpPr>
          <p:nvPr>
            <p:ph type="pic" sz="quarter" idx="10"/>
          </p:nvPr>
        </p:nvSpPr>
        <p:spPr>
          <a:xfrm>
            <a:off x="192087" y="190500"/>
            <a:ext cx="4038600" cy="4038600"/>
          </a:xfrm>
          <a:custGeom>
            <a:avLst/>
            <a:gdLst>
              <a:gd name="connsiteX0" fmla="*/ 2019300 w 4038600"/>
              <a:gd name="connsiteY0" fmla="*/ 0 h 4038600"/>
              <a:gd name="connsiteX1" fmla="*/ 4038600 w 4038600"/>
              <a:gd name="connsiteY1" fmla="*/ 2019300 h 4038600"/>
              <a:gd name="connsiteX2" fmla="*/ 2019300 w 4038600"/>
              <a:gd name="connsiteY2" fmla="*/ 4038600 h 4038600"/>
              <a:gd name="connsiteX3" fmla="*/ 0 w 4038600"/>
              <a:gd name="connsiteY3" fmla="*/ 2019300 h 4038600"/>
            </a:gdLst>
            <a:ahLst/>
            <a:cxnLst>
              <a:cxn ang="0">
                <a:pos x="connsiteX0" y="connsiteY0"/>
              </a:cxn>
              <a:cxn ang="0">
                <a:pos x="connsiteX1" y="connsiteY1"/>
              </a:cxn>
              <a:cxn ang="0">
                <a:pos x="connsiteX2" y="connsiteY2"/>
              </a:cxn>
              <a:cxn ang="0">
                <a:pos x="connsiteX3" y="connsiteY3"/>
              </a:cxn>
            </a:cxnLst>
            <a:rect l="l" t="t" r="r" b="b"/>
            <a:pathLst>
              <a:path w="4038600" h="4038600">
                <a:moveTo>
                  <a:pt x="2019300" y="0"/>
                </a:moveTo>
                <a:lnTo>
                  <a:pt x="4038600" y="2019300"/>
                </a:lnTo>
                <a:lnTo>
                  <a:pt x="2019300" y="4038600"/>
                </a:lnTo>
                <a:lnTo>
                  <a:pt x="0" y="2019300"/>
                </a:lnTo>
                <a:close/>
              </a:path>
            </a:pathLst>
          </a:custGeom>
        </p:spPr>
        <p:txBody>
          <a:bodyPr wrap="square">
            <a:noAutofit/>
          </a:bodyPr>
          <a:lstStyle/>
          <a:p>
            <a:endParaRPr lang="zh-CN" altLang="en-US"/>
          </a:p>
        </p:txBody>
      </p:sp>
    </p:spTree>
    <p:extLst>
      <p:ext uri="{BB962C8B-B14F-4D97-AF65-F5344CB8AC3E}">
        <p14:creationId xmlns:p14="http://schemas.microsoft.com/office/powerpoint/2010/main" val="3490216664"/>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图片占位符 5"/>
          <p:cNvSpPr>
            <a:spLocks noGrp="1"/>
          </p:cNvSpPr>
          <p:nvPr>
            <p:ph type="pic" sz="quarter" idx="10"/>
          </p:nvPr>
        </p:nvSpPr>
        <p:spPr>
          <a:xfrm>
            <a:off x="0" y="0"/>
            <a:ext cx="12192000" cy="5048250"/>
          </a:xfrm>
          <a:custGeom>
            <a:avLst/>
            <a:gdLst>
              <a:gd name="connsiteX0" fmla="*/ 0 w 12192000"/>
              <a:gd name="connsiteY0" fmla="*/ 0 h 5048250"/>
              <a:gd name="connsiteX1" fmla="*/ 12192000 w 12192000"/>
              <a:gd name="connsiteY1" fmla="*/ 0 h 5048250"/>
              <a:gd name="connsiteX2" fmla="*/ 12192000 w 12192000"/>
              <a:gd name="connsiteY2" fmla="*/ 5048250 h 5048250"/>
              <a:gd name="connsiteX3" fmla="*/ 0 w 12192000"/>
              <a:gd name="connsiteY3" fmla="*/ 5048250 h 5048250"/>
            </a:gdLst>
            <a:ahLst/>
            <a:cxnLst>
              <a:cxn ang="0">
                <a:pos x="connsiteX0" y="connsiteY0"/>
              </a:cxn>
              <a:cxn ang="0">
                <a:pos x="connsiteX1" y="connsiteY1"/>
              </a:cxn>
              <a:cxn ang="0">
                <a:pos x="connsiteX2" y="connsiteY2"/>
              </a:cxn>
              <a:cxn ang="0">
                <a:pos x="connsiteX3" y="connsiteY3"/>
              </a:cxn>
            </a:cxnLst>
            <a:rect l="l" t="t" r="r" b="b"/>
            <a:pathLst>
              <a:path w="12192000" h="5048250">
                <a:moveTo>
                  <a:pt x="0" y="0"/>
                </a:moveTo>
                <a:lnTo>
                  <a:pt x="12192000" y="0"/>
                </a:lnTo>
                <a:lnTo>
                  <a:pt x="12192000" y="5048250"/>
                </a:lnTo>
                <a:lnTo>
                  <a:pt x="0" y="5048250"/>
                </a:lnTo>
                <a:close/>
              </a:path>
            </a:pathLst>
          </a:custGeom>
        </p:spPr>
        <p:txBody>
          <a:bodyPr wrap="square">
            <a:noAutofit/>
          </a:bodyPr>
          <a:lstStyle/>
          <a:p>
            <a:endParaRPr lang="zh-CN" altLang="en-US"/>
          </a:p>
        </p:txBody>
      </p:sp>
    </p:spTree>
    <p:extLst>
      <p:ext uri="{BB962C8B-B14F-4D97-AF65-F5344CB8AC3E}">
        <p14:creationId xmlns:p14="http://schemas.microsoft.com/office/powerpoint/2010/main" val="4012093182"/>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4_自定义版式">
    <p:spTree>
      <p:nvGrpSpPr>
        <p:cNvPr id="1" name=""/>
        <p:cNvGrpSpPr/>
        <p:nvPr/>
      </p:nvGrpSpPr>
      <p:grpSpPr>
        <a:xfrm>
          <a:off x="0" y="0"/>
          <a:ext cx="0" cy="0"/>
          <a:chOff x="0" y="0"/>
          <a:chExt cx="0" cy="0"/>
        </a:xfrm>
      </p:grpSpPr>
      <p:sp>
        <p:nvSpPr>
          <p:cNvPr id="10" name="任意多边形: 形状 9"/>
          <p:cNvSpPr>
            <a:spLocks noGrp="1"/>
          </p:cNvSpPr>
          <p:nvPr>
            <p:ph type="pic" sz="quarter" idx="10"/>
          </p:nvPr>
        </p:nvSpPr>
        <p:spPr>
          <a:xfrm>
            <a:off x="1172159" y="1561314"/>
            <a:ext cx="4846362" cy="3987786"/>
          </a:xfrm>
          <a:custGeom>
            <a:avLst/>
            <a:gdLst>
              <a:gd name="connsiteX0" fmla="*/ 0 w 4846362"/>
              <a:gd name="connsiteY0" fmla="*/ 0 h 3987786"/>
              <a:gd name="connsiteX1" fmla="*/ 4846362 w 4846362"/>
              <a:gd name="connsiteY1" fmla="*/ 0 h 3987786"/>
              <a:gd name="connsiteX2" fmla="*/ 4846362 w 4846362"/>
              <a:gd name="connsiteY2" fmla="*/ 3987786 h 3987786"/>
              <a:gd name="connsiteX3" fmla="*/ 0 w 4846362"/>
              <a:gd name="connsiteY3" fmla="*/ 3987786 h 3987786"/>
            </a:gdLst>
            <a:ahLst/>
            <a:cxnLst>
              <a:cxn ang="0">
                <a:pos x="connsiteX0" y="connsiteY0"/>
              </a:cxn>
              <a:cxn ang="0">
                <a:pos x="connsiteX1" y="connsiteY1"/>
              </a:cxn>
              <a:cxn ang="0">
                <a:pos x="connsiteX2" y="connsiteY2"/>
              </a:cxn>
              <a:cxn ang="0">
                <a:pos x="connsiteX3" y="connsiteY3"/>
              </a:cxn>
            </a:cxnLst>
            <a:rect l="l" t="t" r="r" b="b"/>
            <a:pathLst>
              <a:path w="4846362" h="3987786">
                <a:moveTo>
                  <a:pt x="0" y="0"/>
                </a:moveTo>
                <a:lnTo>
                  <a:pt x="4846362" y="0"/>
                </a:lnTo>
                <a:lnTo>
                  <a:pt x="4846362" y="3987786"/>
                </a:lnTo>
                <a:lnTo>
                  <a:pt x="0" y="3987786"/>
                </a:lnTo>
                <a:close/>
              </a:path>
            </a:pathLst>
          </a:custGeom>
        </p:spPr>
        <p:txBody>
          <a:bodyPr wrap="square">
            <a:noAutofit/>
          </a:bodyPr>
          <a:lstStyle/>
          <a:p>
            <a:endParaRPr lang="zh-CN" altLang="en-US"/>
          </a:p>
        </p:txBody>
      </p:sp>
      <p:sp>
        <p:nvSpPr>
          <p:cNvPr id="11" name="任意多边形: 形状 10"/>
          <p:cNvSpPr>
            <a:spLocks noGrp="1"/>
          </p:cNvSpPr>
          <p:nvPr>
            <p:ph type="pic" sz="quarter" idx="11"/>
          </p:nvPr>
        </p:nvSpPr>
        <p:spPr>
          <a:xfrm>
            <a:off x="6184495" y="1561314"/>
            <a:ext cx="4846362" cy="1907600"/>
          </a:xfrm>
          <a:custGeom>
            <a:avLst/>
            <a:gdLst>
              <a:gd name="connsiteX0" fmla="*/ 0 w 4846362"/>
              <a:gd name="connsiteY0" fmla="*/ 0 h 1907600"/>
              <a:gd name="connsiteX1" fmla="*/ 4846362 w 4846362"/>
              <a:gd name="connsiteY1" fmla="*/ 0 h 1907600"/>
              <a:gd name="connsiteX2" fmla="*/ 4846362 w 4846362"/>
              <a:gd name="connsiteY2" fmla="*/ 1907600 h 1907600"/>
              <a:gd name="connsiteX3" fmla="*/ 0 w 4846362"/>
              <a:gd name="connsiteY3" fmla="*/ 1907600 h 1907600"/>
            </a:gdLst>
            <a:ahLst/>
            <a:cxnLst>
              <a:cxn ang="0">
                <a:pos x="connsiteX0" y="connsiteY0"/>
              </a:cxn>
              <a:cxn ang="0">
                <a:pos x="connsiteX1" y="connsiteY1"/>
              </a:cxn>
              <a:cxn ang="0">
                <a:pos x="connsiteX2" y="connsiteY2"/>
              </a:cxn>
              <a:cxn ang="0">
                <a:pos x="connsiteX3" y="connsiteY3"/>
              </a:cxn>
            </a:cxnLst>
            <a:rect l="l" t="t" r="r" b="b"/>
            <a:pathLst>
              <a:path w="4846362" h="1907600">
                <a:moveTo>
                  <a:pt x="0" y="0"/>
                </a:moveTo>
                <a:lnTo>
                  <a:pt x="4846362" y="0"/>
                </a:lnTo>
                <a:lnTo>
                  <a:pt x="4846362" y="1907600"/>
                </a:lnTo>
                <a:lnTo>
                  <a:pt x="0" y="1907600"/>
                </a:lnTo>
                <a:close/>
              </a:path>
            </a:pathLst>
          </a:custGeom>
        </p:spPr>
        <p:txBody>
          <a:bodyPr wrap="square">
            <a:noAutofit/>
          </a:bodyPr>
          <a:lstStyle/>
          <a:p>
            <a:endParaRPr lang="zh-CN" altLang="en-US"/>
          </a:p>
        </p:txBody>
      </p:sp>
      <p:sp>
        <p:nvSpPr>
          <p:cNvPr id="12" name="任意多边形: 形状 11"/>
          <p:cNvSpPr>
            <a:spLocks noGrp="1"/>
          </p:cNvSpPr>
          <p:nvPr>
            <p:ph type="pic" sz="quarter" idx="12"/>
          </p:nvPr>
        </p:nvSpPr>
        <p:spPr>
          <a:xfrm>
            <a:off x="6184495" y="3641500"/>
            <a:ext cx="4846362" cy="1907600"/>
          </a:xfrm>
          <a:custGeom>
            <a:avLst/>
            <a:gdLst>
              <a:gd name="connsiteX0" fmla="*/ 0 w 4846362"/>
              <a:gd name="connsiteY0" fmla="*/ 0 h 1907600"/>
              <a:gd name="connsiteX1" fmla="*/ 4846362 w 4846362"/>
              <a:gd name="connsiteY1" fmla="*/ 0 h 1907600"/>
              <a:gd name="connsiteX2" fmla="*/ 4846362 w 4846362"/>
              <a:gd name="connsiteY2" fmla="*/ 1907600 h 1907600"/>
              <a:gd name="connsiteX3" fmla="*/ 0 w 4846362"/>
              <a:gd name="connsiteY3" fmla="*/ 1907600 h 1907600"/>
            </a:gdLst>
            <a:ahLst/>
            <a:cxnLst>
              <a:cxn ang="0">
                <a:pos x="connsiteX0" y="connsiteY0"/>
              </a:cxn>
              <a:cxn ang="0">
                <a:pos x="connsiteX1" y="connsiteY1"/>
              </a:cxn>
              <a:cxn ang="0">
                <a:pos x="connsiteX2" y="connsiteY2"/>
              </a:cxn>
              <a:cxn ang="0">
                <a:pos x="connsiteX3" y="connsiteY3"/>
              </a:cxn>
            </a:cxnLst>
            <a:rect l="l" t="t" r="r" b="b"/>
            <a:pathLst>
              <a:path w="4846362" h="1907600">
                <a:moveTo>
                  <a:pt x="0" y="0"/>
                </a:moveTo>
                <a:lnTo>
                  <a:pt x="4846362" y="0"/>
                </a:lnTo>
                <a:lnTo>
                  <a:pt x="4846362" y="1907600"/>
                </a:lnTo>
                <a:lnTo>
                  <a:pt x="0" y="1907600"/>
                </a:lnTo>
                <a:close/>
              </a:path>
            </a:pathLst>
          </a:custGeom>
        </p:spPr>
        <p:txBody>
          <a:bodyPr wrap="square">
            <a:noAutofit/>
          </a:bodyPr>
          <a:lstStyle/>
          <a:p>
            <a:endParaRPr lang="zh-CN" altLang="en-US"/>
          </a:p>
        </p:txBody>
      </p:sp>
    </p:spTree>
    <p:extLst>
      <p:ext uri="{BB962C8B-B14F-4D97-AF65-F5344CB8AC3E}">
        <p14:creationId xmlns:p14="http://schemas.microsoft.com/office/powerpoint/2010/main" val="181203007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1_比较">
    <p:spTree>
      <p:nvGrpSpPr>
        <p:cNvPr id="1" name=""/>
        <p:cNvGrpSpPr/>
        <p:nvPr/>
      </p:nvGrpSpPr>
      <p:grpSpPr>
        <a:xfrm>
          <a:off x="0" y="0"/>
          <a:ext cx="0" cy="0"/>
          <a:chOff x="0" y="0"/>
          <a:chExt cx="0" cy="0"/>
        </a:xfrm>
      </p:grpSpPr>
    </p:spTree>
    <p:extLst>
      <p:ext uri="{BB962C8B-B14F-4D97-AF65-F5344CB8AC3E}">
        <p14:creationId xmlns:p14="http://schemas.microsoft.com/office/powerpoint/2010/main" val="106491048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77_自定义版式">
    <p:spTree>
      <p:nvGrpSpPr>
        <p:cNvPr id="1" name=""/>
        <p:cNvGrpSpPr/>
        <p:nvPr/>
      </p:nvGrpSpPr>
      <p:grpSpPr>
        <a:xfrm>
          <a:off x="0" y="0"/>
          <a:ext cx="0" cy="0"/>
          <a:chOff x="0" y="0"/>
          <a:chExt cx="0" cy="0"/>
        </a:xfrm>
      </p:grpSpPr>
      <p:sp>
        <p:nvSpPr>
          <p:cNvPr id="6" name="图片占位符 5"/>
          <p:cNvSpPr>
            <a:spLocks noGrp="1"/>
          </p:cNvSpPr>
          <p:nvPr>
            <p:ph type="pic" sz="quarter" idx="10"/>
          </p:nvPr>
        </p:nvSpPr>
        <p:spPr>
          <a:xfrm>
            <a:off x="5254692" y="2343015"/>
            <a:ext cx="1682616" cy="1682616"/>
          </a:xfrm>
          <a:custGeom>
            <a:avLst/>
            <a:gdLst>
              <a:gd name="connsiteX0" fmla="*/ 841308 w 1682616"/>
              <a:gd name="connsiteY0" fmla="*/ 0 h 1682616"/>
              <a:gd name="connsiteX1" fmla="*/ 1682616 w 1682616"/>
              <a:gd name="connsiteY1" fmla="*/ 841308 h 1682616"/>
              <a:gd name="connsiteX2" fmla="*/ 841308 w 1682616"/>
              <a:gd name="connsiteY2" fmla="*/ 1682616 h 1682616"/>
              <a:gd name="connsiteX3" fmla="*/ 0 w 1682616"/>
              <a:gd name="connsiteY3" fmla="*/ 841308 h 1682616"/>
              <a:gd name="connsiteX4" fmla="*/ 841308 w 1682616"/>
              <a:gd name="connsiteY4" fmla="*/ 0 h 168261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82616" h="1682616">
                <a:moveTo>
                  <a:pt x="841308" y="0"/>
                </a:moveTo>
                <a:cubicBezTo>
                  <a:pt x="1305950" y="0"/>
                  <a:pt x="1682616" y="376666"/>
                  <a:pt x="1682616" y="841308"/>
                </a:cubicBezTo>
                <a:cubicBezTo>
                  <a:pt x="1682616" y="1305950"/>
                  <a:pt x="1305950" y="1682616"/>
                  <a:pt x="841308" y="1682616"/>
                </a:cubicBezTo>
                <a:cubicBezTo>
                  <a:pt x="376666" y="1682616"/>
                  <a:pt x="0" y="1305950"/>
                  <a:pt x="0" y="841308"/>
                </a:cubicBezTo>
                <a:cubicBezTo>
                  <a:pt x="0" y="376666"/>
                  <a:pt x="376666" y="0"/>
                  <a:pt x="841308" y="0"/>
                </a:cubicBezTo>
                <a:close/>
              </a:path>
            </a:pathLst>
          </a:custGeom>
        </p:spPr>
        <p:txBody>
          <a:bodyPr wrap="square">
            <a:noAutofit/>
          </a:bodyPr>
          <a:lstStyle/>
          <a:p>
            <a:endParaRPr lang="zh-CN" altLang="en-US" dirty="0"/>
          </a:p>
        </p:txBody>
      </p:sp>
    </p:spTree>
    <p:extLst>
      <p:ext uri="{BB962C8B-B14F-4D97-AF65-F5344CB8AC3E}">
        <p14:creationId xmlns:p14="http://schemas.microsoft.com/office/powerpoint/2010/main" val="162827886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78_自定义版式">
    <p:spTree>
      <p:nvGrpSpPr>
        <p:cNvPr id="1" name=""/>
        <p:cNvGrpSpPr/>
        <p:nvPr/>
      </p:nvGrpSpPr>
      <p:grpSpPr>
        <a:xfrm>
          <a:off x="0" y="0"/>
          <a:ext cx="0" cy="0"/>
          <a:chOff x="0" y="0"/>
          <a:chExt cx="0" cy="0"/>
        </a:xfrm>
      </p:grpSpPr>
      <p:sp>
        <p:nvSpPr>
          <p:cNvPr id="19" name="图片占位符 18"/>
          <p:cNvSpPr>
            <a:spLocks noGrp="1"/>
          </p:cNvSpPr>
          <p:nvPr>
            <p:ph type="pic" sz="quarter" idx="14"/>
          </p:nvPr>
        </p:nvSpPr>
        <p:spPr>
          <a:xfrm>
            <a:off x="-1363" y="3"/>
            <a:ext cx="12203008" cy="4107302"/>
          </a:xfrm>
          <a:custGeom>
            <a:avLst/>
            <a:gdLst>
              <a:gd name="connsiteX0" fmla="*/ 0 w 12203008"/>
              <a:gd name="connsiteY0" fmla="*/ 0 h 4107302"/>
              <a:gd name="connsiteX1" fmla="*/ 12203008 w 12203008"/>
              <a:gd name="connsiteY1" fmla="*/ 0 h 4107302"/>
              <a:gd name="connsiteX2" fmla="*/ 12203008 w 12203008"/>
              <a:gd name="connsiteY2" fmla="*/ 4107302 h 4107302"/>
              <a:gd name="connsiteX3" fmla="*/ 0 w 12203008"/>
              <a:gd name="connsiteY3" fmla="*/ 4107302 h 4107302"/>
            </a:gdLst>
            <a:ahLst/>
            <a:cxnLst>
              <a:cxn ang="0">
                <a:pos x="connsiteX0" y="connsiteY0"/>
              </a:cxn>
              <a:cxn ang="0">
                <a:pos x="connsiteX1" y="connsiteY1"/>
              </a:cxn>
              <a:cxn ang="0">
                <a:pos x="connsiteX2" y="connsiteY2"/>
              </a:cxn>
              <a:cxn ang="0">
                <a:pos x="connsiteX3" y="connsiteY3"/>
              </a:cxn>
            </a:cxnLst>
            <a:rect l="l" t="t" r="r" b="b"/>
            <a:pathLst>
              <a:path w="12203008" h="4107302">
                <a:moveTo>
                  <a:pt x="0" y="0"/>
                </a:moveTo>
                <a:lnTo>
                  <a:pt x="12203008" y="0"/>
                </a:lnTo>
                <a:lnTo>
                  <a:pt x="12203008" y="4107302"/>
                </a:lnTo>
                <a:lnTo>
                  <a:pt x="0" y="4107302"/>
                </a:lnTo>
                <a:close/>
              </a:path>
            </a:pathLst>
          </a:custGeom>
        </p:spPr>
        <p:txBody>
          <a:bodyPr wrap="square">
            <a:noAutofit/>
          </a:bodyPr>
          <a:lstStyle/>
          <a:p>
            <a:endParaRPr lang="zh-CN" altLang="en-US"/>
          </a:p>
        </p:txBody>
      </p:sp>
      <p:sp>
        <p:nvSpPr>
          <p:cNvPr id="12" name="图片占位符 11"/>
          <p:cNvSpPr>
            <a:spLocks noGrp="1"/>
          </p:cNvSpPr>
          <p:nvPr>
            <p:ph type="pic" sz="quarter" idx="10"/>
          </p:nvPr>
        </p:nvSpPr>
        <p:spPr>
          <a:xfrm>
            <a:off x="357085" y="2301278"/>
            <a:ext cx="2590800" cy="2563876"/>
          </a:xfrm>
          <a:custGeom>
            <a:avLst/>
            <a:gdLst>
              <a:gd name="connsiteX0" fmla="*/ 1295400 w 2590800"/>
              <a:gd name="connsiteY0" fmla="*/ 0 h 2563876"/>
              <a:gd name="connsiteX1" fmla="*/ 2590800 w 2590800"/>
              <a:gd name="connsiteY1" fmla="*/ 1281938 h 2563876"/>
              <a:gd name="connsiteX2" fmla="*/ 1295400 w 2590800"/>
              <a:gd name="connsiteY2" fmla="*/ 2563876 h 2563876"/>
              <a:gd name="connsiteX3" fmla="*/ 0 w 2590800"/>
              <a:gd name="connsiteY3" fmla="*/ 1281938 h 2563876"/>
              <a:gd name="connsiteX4" fmla="*/ 1295400 w 2590800"/>
              <a:gd name="connsiteY4" fmla="*/ 0 h 25638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90800" h="2563876">
                <a:moveTo>
                  <a:pt x="1295400" y="0"/>
                </a:moveTo>
                <a:cubicBezTo>
                  <a:pt x="2010830" y="0"/>
                  <a:pt x="2590800" y="573943"/>
                  <a:pt x="2590800" y="1281938"/>
                </a:cubicBezTo>
                <a:cubicBezTo>
                  <a:pt x="2590800" y="1989933"/>
                  <a:pt x="2010830" y="2563876"/>
                  <a:pt x="1295400" y="2563876"/>
                </a:cubicBezTo>
                <a:cubicBezTo>
                  <a:pt x="579970" y="2563876"/>
                  <a:pt x="0" y="1989933"/>
                  <a:pt x="0" y="1281938"/>
                </a:cubicBezTo>
                <a:cubicBezTo>
                  <a:pt x="0" y="573943"/>
                  <a:pt x="579970" y="0"/>
                  <a:pt x="1295400" y="0"/>
                </a:cubicBezTo>
                <a:close/>
              </a:path>
            </a:pathLst>
          </a:custGeom>
        </p:spPr>
        <p:txBody>
          <a:bodyPr wrap="square">
            <a:noAutofit/>
          </a:bodyPr>
          <a:lstStyle/>
          <a:p>
            <a:endParaRPr lang="zh-CN" altLang="en-US" dirty="0"/>
          </a:p>
        </p:txBody>
      </p:sp>
      <p:sp>
        <p:nvSpPr>
          <p:cNvPr id="13" name="图片占位符 12"/>
          <p:cNvSpPr>
            <a:spLocks noGrp="1"/>
          </p:cNvSpPr>
          <p:nvPr>
            <p:ph type="pic" sz="quarter" idx="11"/>
          </p:nvPr>
        </p:nvSpPr>
        <p:spPr>
          <a:xfrm>
            <a:off x="3318520" y="2301278"/>
            <a:ext cx="2590800" cy="2563876"/>
          </a:xfrm>
          <a:custGeom>
            <a:avLst/>
            <a:gdLst>
              <a:gd name="connsiteX0" fmla="*/ 1295400 w 2590800"/>
              <a:gd name="connsiteY0" fmla="*/ 0 h 2563876"/>
              <a:gd name="connsiteX1" fmla="*/ 2590800 w 2590800"/>
              <a:gd name="connsiteY1" fmla="*/ 1281938 h 2563876"/>
              <a:gd name="connsiteX2" fmla="*/ 1295400 w 2590800"/>
              <a:gd name="connsiteY2" fmla="*/ 2563876 h 2563876"/>
              <a:gd name="connsiteX3" fmla="*/ 0 w 2590800"/>
              <a:gd name="connsiteY3" fmla="*/ 1281938 h 2563876"/>
              <a:gd name="connsiteX4" fmla="*/ 1295400 w 2590800"/>
              <a:gd name="connsiteY4" fmla="*/ 0 h 25638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90800" h="2563876">
                <a:moveTo>
                  <a:pt x="1295400" y="0"/>
                </a:moveTo>
                <a:cubicBezTo>
                  <a:pt x="2010830" y="0"/>
                  <a:pt x="2590800" y="573943"/>
                  <a:pt x="2590800" y="1281938"/>
                </a:cubicBezTo>
                <a:cubicBezTo>
                  <a:pt x="2590800" y="1989933"/>
                  <a:pt x="2010830" y="2563876"/>
                  <a:pt x="1295400" y="2563876"/>
                </a:cubicBezTo>
                <a:cubicBezTo>
                  <a:pt x="579970" y="2563876"/>
                  <a:pt x="0" y="1989933"/>
                  <a:pt x="0" y="1281938"/>
                </a:cubicBezTo>
                <a:cubicBezTo>
                  <a:pt x="0" y="573943"/>
                  <a:pt x="579970" y="0"/>
                  <a:pt x="1295400" y="0"/>
                </a:cubicBezTo>
                <a:close/>
              </a:path>
            </a:pathLst>
          </a:custGeom>
        </p:spPr>
        <p:txBody>
          <a:bodyPr wrap="square">
            <a:noAutofit/>
          </a:bodyPr>
          <a:lstStyle/>
          <a:p>
            <a:endParaRPr lang="zh-CN" altLang="en-US"/>
          </a:p>
        </p:txBody>
      </p:sp>
      <p:sp>
        <p:nvSpPr>
          <p:cNvPr id="14" name="图片占位符 13"/>
          <p:cNvSpPr>
            <a:spLocks noGrp="1"/>
          </p:cNvSpPr>
          <p:nvPr>
            <p:ph type="pic" sz="quarter" idx="12"/>
          </p:nvPr>
        </p:nvSpPr>
        <p:spPr>
          <a:xfrm>
            <a:off x="6279955" y="2301278"/>
            <a:ext cx="2590800" cy="2563876"/>
          </a:xfrm>
          <a:custGeom>
            <a:avLst/>
            <a:gdLst>
              <a:gd name="connsiteX0" fmla="*/ 1295400 w 2590800"/>
              <a:gd name="connsiteY0" fmla="*/ 0 h 2563876"/>
              <a:gd name="connsiteX1" fmla="*/ 2590800 w 2590800"/>
              <a:gd name="connsiteY1" fmla="*/ 1281938 h 2563876"/>
              <a:gd name="connsiteX2" fmla="*/ 1295400 w 2590800"/>
              <a:gd name="connsiteY2" fmla="*/ 2563876 h 2563876"/>
              <a:gd name="connsiteX3" fmla="*/ 0 w 2590800"/>
              <a:gd name="connsiteY3" fmla="*/ 1281938 h 2563876"/>
              <a:gd name="connsiteX4" fmla="*/ 1295400 w 2590800"/>
              <a:gd name="connsiteY4" fmla="*/ 0 h 25638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90800" h="2563876">
                <a:moveTo>
                  <a:pt x="1295400" y="0"/>
                </a:moveTo>
                <a:cubicBezTo>
                  <a:pt x="2010830" y="0"/>
                  <a:pt x="2590800" y="573943"/>
                  <a:pt x="2590800" y="1281938"/>
                </a:cubicBezTo>
                <a:cubicBezTo>
                  <a:pt x="2590800" y="1989933"/>
                  <a:pt x="2010830" y="2563876"/>
                  <a:pt x="1295400" y="2563876"/>
                </a:cubicBezTo>
                <a:cubicBezTo>
                  <a:pt x="579970" y="2563876"/>
                  <a:pt x="0" y="1989933"/>
                  <a:pt x="0" y="1281938"/>
                </a:cubicBezTo>
                <a:cubicBezTo>
                  <a:pt x="0" y="573943"/>
                  <a:pt x="579970" y="0"/>
                  <a:pt x="1295400" y="0"/>
                </a:cubicBezTo>
                <a:close/>
              </a:path>
            </a:pathLst>
          </a:custGeom>
        </p:spPr>
        <p:txBody>
          <a:bodyPr wrap="square">
            <a:noAutofit/>
          </a:bodyPr>
          <a:lstStyle/>
          <a:p>
            <a:endParaRPr lang="zh-CN" altLang="en-US"/>
          </a:p>
        </p:txBody>
      </p:sp>
      <p:sp>
        <p:nvSpPr>
          <p:cNvPr id="15" name="图片占位符 14"/>
          <p:cNvSpPr>
            <a:spLocks noGrp="1"/>
          </p:cNvSpPr>
          <p:nvPr>
            <p:ph type="pic" sz="quarter" idx="13"/>
          </p:nvPr>
        </p:nvSpPr>
        <p:spPr>
          <a:xfrm>
            <a:off x="9241390" y="2301278"/>
            <a:ext cx="2590800" cy="2563876"/>
          </a:xfrm>
          <a:custGeom>
            <a:avLst/>
            <a:gdLst>
              <a:gd name="connsiteX0" fmla="*/ 1295400 w 2590800"/>
              <a:gd name="connsiteY0" fmla="*/ 0 h 2563876"/>
              <a:gd name="connsiteX1" fmla="*/ 2590800 w 2590800"/>
              <a:gd name="connsiteY1" fmla="*/ 1281938 h 2563876"/>
              <a:gd name="connsiteX2" fmla="*/ 1295400 w 2590800"/>
              <a:gd name="connsiteY2" fmla="*/ 2563876 h 2563876"/>
              <a:gd name="connsiteX3" fmla="*/ 0 w 2590800"/>
              <a:gd name="connsiteY3" fmla="*/ 1281938 h 2563876"/>
              <a:gd name="connsiteX4" fmla="*/ 1295400 w 2590800"/>
              <a:gd name="connsiteY4" fmla="*/ 0 h 25638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90800" h="2563876">
                <a:moveTo>
                  <a:pt x="1295400" y="0"/>
                </a:moveTo>
                <a:cubicBezTo>
                  <a:pt x="2010830" y="0"/>
                  <a:pt x="2590800" y="573943"/>
                  <a:pt x="2590800" y="1281938"/>
                </a:cubicBezTo>
                <a:cubicBezTo>
                  <a:pt x="2590800" y="1989933"/>
                  <a:pt x="2010830" y="2563876"/>
                  <a:pt x="1295400" y="2563876"/>
                </a:cubicBezTo>
                <a:cubicBezTo>
                  <a:pt x="579970" y="2563876"/>
                  <a:pt x="0" y="1989933"/>
                  <a:pt x="0" y="1281938"/>
                </a:cubicBezTo>
                <a:cubicBezTo>
                  <a:pt x="0" y="573943"/>
                  <a:pt x="579970" y="0"/>
                  <a:pt x="1295400" y="0"/>
                </a:cubicBezTo>
                <a:close/>
              </a:path>
            </a:pathLst>
          </a:custGeom>
        </p:spPr>
        <p:txBody>
          <a:bodyPr wrap="square">
            <a:noAutofit/>
          </a:bodyPr>
          <a:lstStyle/>
          <a:p>
            <a:endParaRPr lang="zh-CN" altLang="en-US" dirty="0"/>
          </a:p>
        </p:txBody>
      </p:sp>
    </p:spTree>
    <p:extLst>
      <p:ext uri="{BB962C8B-B14F-4D97-AF65-F5344CB8AC3E}">
        <p14:creationId xmlns:p14="http://schemas.microsoft.com/office/powerpoint/2010/main" val="305368602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12_自定义版式">
    <p:spTree>
      <p:nvGrpSpPr>
        <p:cNvPr id="1" name=""/>
        <p:cNvGrpSpPr/>
        <p:nvPr/>
      </p:nvGrpSpPr>
      <p:grpSpPr>
        <a:xfrm>
          <a:off x="0" y="0"/>
          <a:ext cx="0" cy="0"/>
          <a:chOff x="0" y="0"/>
          <a:chExt cx="0" cy="0"/>
        </a:xfrm>
      </p:grpSpPr>
      <p:sp>
        <p:nvSpPr>
          <p:cNvPr id="6" name="任意多边形: 形状 5"/>
          <p:cNvSpPr>
            <a:spLocks noGrp="1"/>
          </p:cNvSpPr>
          <p:nvPr>
            <p:ph type="pic" sz="quarter" idx="10"/>
          </p:nvPr>
        </p:nvSpPr>
        <p:spPr>
          <a:xfrm>
            <a:off x="624564" y="1678793"/>
            <a:ext cx="5297265" cy="4296229"/>
          </a:xfrm>
          <a:custGeom>
            <a:avLst/>
            <a:gdLst>
              <a:gd name="connsiteX0" fmla="*/ 0 w 5297265"/>
              <a:gd name="connsiteY0" fmla="*/ 0 h 4296229"/>
              <a:gd name="connsiteX1" fmla="*/ 5297265 w 5297265"/>
              <a:gd name="connsiteY1" fmla="*/ 0 h 4296229"/>
              <a:gd name="connsiteX2" fmla="*/ 5297265 w 5297265"/>
              <a:gd name="connsiteY2" fmla="*/ 4296229 h 4296229"/>
              <a:gd name="connsiteX3" fmla="*/ 0 w 5297265"/>
              <a:gd name="connsiteY3" fmla="*/ 4296229 h 4296229"/>
            </a:gdLst>
            <a:ahLst/>
            <a:cxnLst>
              <a:cxn ang="0">
                <a:pos x="connsiteX0" y="connsiteY0"/>
              </a:cxn>
              <a:cxn ang="0">
                <a:pos x="connsiteX1" y="connsiteY1"/>
              </a:cxn>
              <a:cxn ang="0">
                <a:pos x="connsiteX2" y="connsiteY2"/>
              </a:cxn>
              <a:cxn ang="0">
                <a:pos x="connsiteX3" y="connsiteY3"/>
              </a:cxn>
            </a:cxnLst>
            <a:rect l="l" t="t" r="r" b="b"/>
            <a:pathLst>
              <a:path w="5297265" h="4296229">
                <a:moveTo>
                  <a:pt x="0" y="0"/>
                </a:moveTo>
                <a:lnTo>
                  <a:pt x="5297265" y="0"/>
                </a:lnTo>
                <a:lnTo>
                  <a:pt x="5297265" y="4296229"/>
                </a:lnTo>
                <a:lnTo>
                  <a:pt x="0" y="4296229"/>
                </a:lnTo>
                <a:close/>
              </a:path>
            </a:pathLst>
          </a:custGeom>
        </p:spPr>
        <p:txBody>
          <a:bodyPr wrap="square">
            <a:noAutofit/>
          </a:bodyPr>
          <a:lstStyle/>
          <a:p>
            <a:endParaRPr lang="zh-CN" altLang="en-US"/>
          </a:p>
        </p:txBody>
      </p:sp>
    </p:spTree>
    <p:extLst>
      <p:ext uri="{BB962C8B-B14F-4D97-AF65-F5344CB8AC3E}">
        <p14:creationId xmlns:p14="http://schemas.microsoft.com/office/powerpoint/2010/main" val="328890619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8.xml"/><Relationship Id="rId3" Type="http://schemas.openxmlformats.org/officeDocument/2006/relationships/slideLayout" Target="../slideLayouts/slideLayout13.xml"/><Relationship Id="rId7" Type="http://schemas.openxmlformats.org/officeDocument/2006/relationships/slideLayout" Target="../slideLayouts/slideLayout17.xml"/><Relationship Id="rId12" Type="http://schemas.openxmlformats.org/officeDocument/2006/relationships/theme" Target="../theme/theme2.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11" Type="http://schemas.openxmlformats.org/officeDocument/2006/relationships/slideLayout" Target="../slideLayouts/slideLayout21.xml"/><Relationship Id="rId5" Type="http://schemas.openxmlformats.org/officeDocument/2006/relationships/slideLayout" Target="../slideLayouts/slideLayout15.xml"/><Relationship Id="rId10" Type="http://schemas.openxmlformats.org/officeDocument/2006/relationships/slideLayout" Target="../slideLayouts/slideLayout20.xml"/><Relationship Id="rId4" Type="http://schemas.openxmlformats.org/officeDocument/2006/relationships/slideLayout" Target="../slideLayouts/slideLayout14.xml"/><Relationship Id="rId9"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文本框 1"/>
          <p:cNvSpPr txBox="1"/>
          <p:nvPr userDrawn="1"/>
        </p:nvSpPr>
        <p:spPr>
          <a:xfrm>
            <a:off x="4318000" y="2971800"/>
            <a:ext cx="3556000" cy="229870"/>
          </a:xfrm>
          <a:prstGeom prst="rect">
            <a:avLst/>
          </a:prstGeom>
          <a:noFill/>
        </p:spPr>
        <p:txBody>
          <a:bodyPr wrap="square" rtlCol="0">
            <a:spAutoFit/>
          </a:bodyPr>
          <a:lstStyle/>
          <a:p>
            <a:r>
              <a:rPr lang="zh-CN" altLang="en-US" sz="300" dirty="0">
                <a:solidFill>
                  <a:schemeClr val="bg1">
                    <a:alpha val="0"/>
                  </a:schemeClr>
                </a:solidFill>
                <a:latin typeface="微软雅黑" panose="020B0503020204020204" pitchFamily="34" charset="-122"/>
                <a:ea typeface="微软雅黑" panose="020B0503020204020204" pitchFamily="34" charset="-122"/>
                <a:sym typeface="+mn-ea"/>
              </a:rPr>
              <a:t>感谢您下载包图网平台上提供的</a:t>
            </a:r>
            <a:r>
              <a:rPr lang="en-US" altLang="zh-CN" sz="300" dirty="0">
                <a:solidFill>
                  <a:schemeClr val="bg1">
                    <a:alpha val="0"/>
                  </a:schemeClr>
                </a:solidFill>
                <a:latin typeface="微软雅黑" panose="020B0503020204020204" pitchFamily="34" charset="-122"/>
                <a:ea typeface="微软雅黑" panose="020B0503020204020204" pitchFamily="34" charset="-122"/>
                <a:sym typeface="+mn-ea"/>
              </a:rPr>
              <a:t>PPT</a:t>
            </a:r>
            <a:r>
              <a:rPr lang="zh-CN" altLang="en-US" sz="300" dirty="0">
                <a:solidFill>
                  <a:schemeClr val="bg1">
                    <a:alpha val="0"/>
                  </a:schemeClr>
                </a:solidFill>
                <a:latin typeface="微软雅黑" panose="020B0503020204020204" pitchFamily="34" charset="-122"/>
                <a:ea typeface="微软雅黑" panose="020B0503020204020204" pitchFamily="34" charset="-122"/>
                <a:sym typeface="+mn-ea"/>
              </a:rPr>
              <a:t>作品，为了您和包图网以及原创作者的利益，请勿复制、传播、销售，否则将承担法律责任！包图网将对作品进行维权，按照传播下载次数进行十倍的索取赔偿！</a:t>
            </a:r>
          </a:p>
          <a:p>
            <a:r>
              <a:rPr lang="en-US" altLang="zh-CN" sz="600" dirty="0">
                <a:solidFill>
                  <a:schemeClr val="bg1">
                    <a:alpha val="0"/>
                  </a:schemeClr>
                </a:solidFill>
                <a:latin typeface="微软雅黑" panose="020B0503020204020204" pitchFamily="34" charset="-122"/>
                <a:ea typeface="微软雅黑" panose="020B0503020204020204" pitchFamily="34" charset="-122"/>
                <a:sym typeface="+mn-ea"/>
              </a:rPr>
              <a:t>ibaotu.com</a:t>
            </a:r>
          </a:p>
        </p:txBody>
      </p:sp>
    </p:spTree>
    <p:extLst>
      <p:ext uri="{BB962C8B-B14F-4D97-AF65-F5344CB8AC3E}">
        <p14:creationId xmlns:p14="http://schemas.microsoft.com/office/powerpoint/2010/main" val="2946830107"/>
      </p:ext>
    </p:extLst>
  </p:cSld>
  <p:clrMap bg1="lt1" tx1="dk1" bg2="lt2" tx2="dk2" accent1="accent1" accent2="accent2" accent3="accent3" accent4="accent4" accent5="accent5" accent6="accent6" hlink="hlink" folHlink="folHlink"/>
  <p:sldLayoutIdLst>
    <p:sldLayoutId id="2147483672" r:id="rId1"/>
    <p:sldLayoutId id="2147483673" r:id="rId2"/>
    <p:sldLayoutId id="2147483698" r:id="rId3"/>
    <p:sldLayoutId id="2147483697" r:id="rId4"/>
    <p:sldLayoutId id="2147483677" r:id="rId5"/>
    <p:sldLayoutId id="2147483680" r:id="rId6"/>
    <p:sldLayoutId id="2147483682" r:id="rId7"/>
    <p:sldLayoutId id="2147483683" r:id="rId8"/>
    <p:sldLayoutId id="2147483693" r:id="rId9"/>
    <p:sldLayoutId id="2147483696" r:id="rId10"/>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E5758D-A3C3-4E88-8AC0-22500507BD7E}" type="datetimeFigureOut">
              <a:rPr lang="zh-CN" altLang="en-US" smtClean="0">
                <a:solidFill>
                  <a:prstClr val="black">
                    <a:tint val="75000"/>
                  </a:prstClr>
                </a:solidFill>
              </a:rPr>
              <a:pPr/>
              <a:t>2017/12/25</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22337879"/>
      </p:ext>
    </p:extLst>
  </p:cSld>
  <p:clrMap bg1="lt1" tx1="dk1" bg2="lt2" tx2="dk2" accent1="accent1" accent2="accent2" accent3="accent3" accent4="accent4" accent5="accent5" accent6="accent6" hlink="hlink" folHlink="folHlink"/>
  <p:sldLayoutIdLst>
    <p:sldLayoutId id="2147483700" r:id="rId1"/>
    <p:sldLayoutId id="2147483701" r:id="rId2"/>
    <p:sldLayoutId id="2147483702" r:id="rId3"/>
    <p:sldLayoutId id="2147483703" r:id="rId4"/>
    <p:sldLayoutId id="2147483704" r:id="rId5"/>
    <p:sldLayoutId id="2147483705" r:id="rId6"/>
    <p:sldLayoutId id="2147483706" r:id="rId7"/>
    <p:sldLayoutId id="2147483707" r:id="rId8"/>
    <p:sldLayoutId id="2147483708" r:id="rId9"/>
    <p:sldLayoutId id="2147483709" r:id="rId10"/>
    <p:sldLayoutId id="2147483710"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image" Target="../media/image10.jpg"/><Relationship Id="rId5" Type="http://schemas.openxmlformats.org/officeDocument/2006/relationships/image" Target="../media/image9.jpg"/><Relationship Id="rId4" Type="http://schemas.openxmlformats.org/officeDocument/2006/relationships/image" Target="../media/image8.jp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7.xml"/><Relationship Id="rId1" Type="http://schemas.openxmlformats.org/officeDocument/2006/relationships/slideLayout" Target="../slideLayouts/slideLayout9.xml"/><Relationship Id="rId4" Type="http://schemas.openxmlformats.org/officeDocument/2006/relationships/image" Target="../media/image11.jp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25.xml"/><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26.xml"/><Relationship Id="rId1" Type="http://schemas.openxmlformats.org/officeDocument/2006/relationships/slideLayout" Target="../slideLayouts/slideLayout17.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10" Type="http://schemas.openxmlformats.org/officeDocument/2006/relationships/hyperlink" Target="http://www.ypppt.com/gushi/" TargetMode="External"/><Relationship Id="rId4" Type="http://schemas.openxmlformats.org/officeDocument/2006/relationships/hyperlink" Target="http://www.ypppt.com/jieri/" TargetMode="External"/><Relationship Id="rId9" Type="http://schemas.openxmlformats.org/officeDocument/2006/relationships/hyperlink" Target="http://www.ypppt.com/ziti/" TargetMode="Externa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10.xml"/></Relationships>
</file>

<file path=ppt/slides/_rels/slide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5.xml"/><Relationship Id="rId1" Type="http://schemas.openxmlformats.org/officeDocument/2006/relationships/slideLayout" Target="../slideLayouts/slideLayout5.xml"/><Relationship Id="rId5" Type="http://schemas.openxmlformats.org/officeDocument/2006/relationships/image" Target="../media/image6.jpg"/><Relationship Id="rId4" Type="http://schemas.openxmlformats.org/officeDocument/2006/relationships/image" Target="../media/image5.jp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图片占位符 21"/>
          <p:cNvPicPr>
            <a:picLocks noGrp="1" noChangeAspect="1"/>
          </p:cNvPicPr>
          <p:nvPr>
            <p:ph type="pic" sz="quarter" idx="10"/>
          </p:nvPr>
        </p:nvPicPr>
        <p:blipFill>
          <a:blip r:embed="rId3">
            <a:extLst>
              <a:ext uri="{28A0092B-C50C-407E-A947-70E740481C1C}">
                <a14:useLocalDpi xmlns:a14="http://schemas.microsoft.com/office/drawing/2010/main" val="0"/>
              </a:ext>
            </a:extLst>
          </a:blip>
          <a:stretch>
            <a:fillRect/>
          </a:stretch>
        </p:blipFill>
        <p:spPr>
          <a:xfrm>
            <a:off x="0" y="381"/>
            <a:ext cx="12192000" cy="5047488"/>
          </a:xfrm>
        </p:spPr>
      </p:pic>
      <p:sp>
        <p:nvSpPr>
          <p:cNvPr id="20" name="任意多边形 19"/>
          <p:cNvSpPr/>
          <p:nvPr/>
        </p:nvSpPr>
        <p:spPr>
          <a:xfrm>
            <a:off x="0" y="-1"/>
            <a:ext cx="4922244" cy="5048251"/>
          </a:xfrm>
          <a:custGeom>
            <a:avLst/>
            <a:gdLst>
              <a:gd name="connsiteX0" fmla="*/ 0 w 4922244"/>
              <a:gd name="connsiteY0" fmla="*/ 0 h 5048251"/>
              <a:gd name="connsiteX1" fmla="*/ 1947941 w 4922244"/>
              <a:gd name="connsiteY1" fmla="*/ 0 h 5048251"/>
              <a:gd name="connsiteX2" fmla="*/ 4922244 w 4922244"/>
              <a:gd name="connsiteY2" fmla="*/ 2974304 h 5048251"/>
              <a:gd name="connsiteX3" fmla="*/ 2848297 w 4922244"/>
              <a:gd name="connsiteY3" fmla="*/ 5048251 h 5048251"/>
              <a:gd name="connsiteX4" fmla="*/ 0 w 4922244"/>
              <a:gd name="connsiteY4" fmla="*/ 5048251 h 50482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22244" h="5048251">
                <a:moveTo>
                  <a:pt x="0" y="0"/>
                </a:moveTo>
                <a:lnTo>
                  <a:pt x="1947941" y="0"/>
                </a:lnTo>
                <a:lnTo>
                  <a:pt x="4922244" y="2974304"/>
                </a:lnTo>
                <a:lnTo>
                  <a:pt x="2848297" y="5048251"/>
                </a:lnTo>
                <a:lnTo>
                  <a:pt x="0" y="5048251"/>
                </a:lnTo>
                <a:close/>
              </a:path>
            </a:pathLst>
          </a:custGeom>
          <a:solidFill>
            <a:schemeClr val="accent2">
              <a:alpha val="7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a:off x="2517022" y="-1"/>
            <a:ext cx="4336612" cy="5048251"/>
          </a:xfrm>
          <a:custGeom>
            <a:avLst/>
            <a:gdLst>
              <a:gd name="connsiteX0" fmla="*/ 0 w 4336612"/>
              <a:gd name="connsiteY0" fmla="*/ 0 h 5048251"/>
              <a:gd name="connsiteX1" fmla="*/ 1362309 w 4336612"/>
              <a:gd name="connsiteY1" fmla="*/ 0 h 5048251"/>
              <a:gd name="connsiteX2" fmla="*/ 4336612 w 4336612"/>
              <a:gd name="connsiteY2" fmla="*/ 2974304 h 5048251"/>
              <a:gd name="connsiteX3" fmla="*/ 2262665 w 4336612"/>
              <a:gd name="connsiteY3" fmla="*/ 5048251 h 5048251"/>
              <a:gd name="connsiteX4" fmla="*/ 900356 w 4336612"/>
              <a:gd name="connsiteY4" fmla="*/ 5048251 h 5048251"/>
              <a:gd name="connsiteX5" fmla="*/ 2974303 w 4336612"/>
              <a:gd name="connsiteY5" fmla="*/ 2974304 h 50482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36612" h="5048251">
                <a:moveTo>
                  <a:pt x="0" y="0"/>
                </a:moveTo>
                <a:lnTo>
                  <a:pt x="1362309" y="0"/>
                </a:lnTo>
                <a:lnTo>
                  <a:pt x="4336612" y="2974304"/>
                </a:lnTo>
                <a:lnTo>
                  <a:pt x="2262665" y="5048251"/>
                </a:lnTo>
                <a:lnTo>
                  <a:pt x="900356" y="5048251"/>
                </a:lnTo>
                <a:lnTo>
                  <a:pt x="2974303" y="2974304"/>
                </a:lnTo>
                <a:close/>
              </a:path>
            </a:pathLst>
          </a:custGeom>
          <a:solidFill>
            <a:schemeClr val="accent2">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p:cNvSpPr/>
          <p:nvPr/>
        </p:nvSpPr>
        <p:spPr>
          <a:xfrm>
            <a:off x="0" y="4000500"/>
            <a:ext cx="12192000" cy="1047750"/>
          </a:xfrm>
          <a:prstGeom prst="rect">
            <a:avLst/>
          </a:prstGeom>
          <a:gradFill>
            <a:gsLst>
              <a:gs pos="0">
                <a:schemeClr val="accent2">
                  <a:alpha val="16000"/>
                </a:schemeClr>
              </a:gs>
              <a:gs pos="100000">
                <a:schemeClr val="accent2"/>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圆角矩形 5"/>
          <p:cNvSpPr/>
          <p:nvPr/>
        </p:nvSpPr>
        <p:spPr>
          <a:xfrm>
            <a:off x="980322" y="5603946"/>
            <a:ext cx="1536700" cy="373627"/>
          </a:xfrm>
          <a:prstGeom prst="roundRect">
            <a:avLst>
              <a:gd name="adj" fmla="val 50000"/>
            </a:avLst>
          </a:prstGeom>
          <a:solidFill>
            <a:schemeClr val="bg1"/>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Arial"/>
              <a:ea typeface="微软雅黑"/>
              <a:cs typeface="+mn-cs"/>
            </a:endParaRPr>
          </a:p>
        </p:txBody>
      </p:sp>
      <p:sp>
        <p:nvSpPr>
          <p:cNvPr id="7" name="圆角矩形 6"/>
          <p:cNvSpPr/>
          <p:nvPr/>
        </p:nvSpPr>
        <p:spPr>
          <a:xfrm>
            <a:off x="2875796" y="5603946"/>
            <a:ext cx="1536700" cy="373627"/>
          </a:xfrm>
          <a:prstGeom prst="roundRect">
            <a:avLst>
              <a:gd name="adj" fmla="val 50000"/>
            </a:avLst>
          </a:prstGeom>
          <a:solidFill>
            <a:schemeClr val="bg1"/>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8" name="文本框 7"/>
          <p:cNvSpPr txBox="1"/>
          <p:nvPr/>
        </p:nvSpPr>
        <p:spPr>
          <a:xfrm>
            <a:off x="980322" y="5640232"/>
            <a:ext cx="1536700" cy="307777"/>
          </a:xfrm>
          <a:prstGeom prst="rect">
            <a:avLst/>
          </a:prstGeom>
          <a:noFill/>
        </p:spPr>
        <p:txBody>
          <a:bodyPr wrap="squar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smtClean="0">
                <a:ln>
                  <a:noFill/>
                </a:ln>
                <a:solidFill>
                  <a:srgbClr val="000000">
                    <a:lumMod val="75000"/>
                    <a:lumOff val="25000"/>
                  </a:srgbClr>
                </a:solidFill>
                <a:effectLst/>
                <a:uLnTx/>
                <a:uFillTx/>
                <a:latin typeface="Arial"/>
                <a:ea typeface="微软雅黑"/>
                <a:cs typeface="+mn-cs"/>
              </a:rPr>
              <a:t>汇报人：</a:t>
            </a:r>
            <a:r>
              <a:rPr lang="zh-CN" altLang="en-US" sz="1400" dirty="0">
                <a:solidFill>
                  <a:srgbClr val="000000">
                    <a:lumMod val="75000"/>
                    <a:lumOff val="25000"/>
                  </a:srgbClr>
                </a:solidFill>
                <a:latin typeface="Arial"/>
                <a:ea typeface="微软雅黑"/>
              </a:rPr>
              <a:t>优品</a:t>
            </a:r>
            <a:endParaRPr kumimoji="0" lang="zh-CN" altLang="en-US" sz="1400" b="0" i="0" u="none" strike="noStrike" kern="1200" cap="none" spc="0" normalizeH="0" baseline="0" noProof="0" dirty="0">
              <a:ln>
                <a:noFill/>
              </a:ln>
              <a:solidFill>
                <a:srgbClr val="000000">
                  <a:lumMod val="75000"/>
                  <a:lumOff val="25000"/>
                </a:srgbClr>
              </a:solidFill>
              <a:effectLst/>
              <a:uLnTx/>
              <a:uFillTx/>
              <a:latin typeface="Arial"/>
              <a:ea typeface="微软雅黑"/>
              <a:cs typeface="+mn-cs"/>
            </a:endParaRPr>
          </a:p>
        </p:txBody>
      </p:sp>
      <p:sp>
        <p:nvSpPr>
          <p:cNvPr id="9" name="文本框 8"/>
          <p:cNvSpPr txBox="1"/>
          <p:nvPr/>
        </p:nvSpPr>
        <p:spPr>
          <a:xfrm>
            <a:off x="2878137" y="5640232"/>
            <a:ext cx="1536700" cy="307777"/>
          </a:xfrm>
          <a:prstGeom prst="rect">
            <a:avLst/>
          </a:prstGeom>
          <a:noFill/>
        </p:spPr>
        <p:txBody>
          <a:bodyPr wrap="squar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rgbClr val="000000">
                    <a:lumMod val="75000"/>
                    <a:lumOff val="25000"/>
                  </a:srgbClr>
                </a:solidFill>
                <a:effectLst/>
                <a:uLnTx/>
                <a:uFillTx/>
                <a:latin typeface="Arial"/>
                <a:ea typeface="微软雅黑"/>
                <a:cs typeface="+mn-cs"/>
              </a:rPr>
              <a:t>时间</a:t>
            </a:r>
            <a:r>
              <a:rPr kumimoji="0" lang="zh-CN" altLang="en-US" sz="1400" b="0" i="0" u="none" strike="noStrike" kern="1200" cap="none" spc="0" normalizeH="0" baseline="0" noProof="0" dirty="0" smtClean="0">
                <a:ln>
                  <a:noFill/>
                </a:ln>
                <a:solidFill>
                  <a:srgbClr val="000000">
                    <a:lumMod val="75000"/>
                    <a:lumOff val="25000"/>
                  </a:srgbClr>
                </a:solidFill>
                <a:effectLst/>
                <a:uLnTx/>
                <a:uFillTx/>
                <a:latin typeface="Arial"/>
                <a:ea typeface="微软雅黑"/>
                <a:cs typeface="+mn-cs"/>
              </a:rPr>
              <a:t>：</a:t>
            </a:r>
            <a:r>
              <a:rPr kumimoji="0" lang="en-US" altLang="zh-CN" sz="1400" b="0" i="0" u="none" strike="noStrike" kern="1200" cap="none" spc="0" normalizeH="0" baseline="0" noProof="0" dirty="0" smtClean="0">
                <a:ln>
                  <a:noFill/>
                </a:ln>
                <a:solidFill>
                  <a:srgbClr val="000000">
                    <a:lumMod val="75000"/>
                    <a:lumOff val="25000"/>
                  </a:srgbClr>
                </a:solidFill>
                <a:effectLst/>
                <a:uLnTx/>
                <a:uFillTx/>
                <a:latin typeface="Arial"/>
                <a:ea typeface="微软雅黑"/>
                <a:cs typeface="+mn-cs"/>
              </a:rPr>
              <a:t>12</a:t>
            </a:r>
            <a:r>
              <a:rPr kumimoji="0" lang="zh-CN" altLang="en-US" sz="1400" b="0" i="0" u="none" strike="noStrike" kern="1200" cap="none" spc="0" normalizeH="0" baseline="0" noProof="0" dirty="0" smtClean="0">
                <a:ln>
                  <a:noFill/>
                </a:ln>
                <a:solidFill>
                  <a:srgbClr val="000000">
                    <a:lumMod val="75000"/>
                    <a:lumOff val="25000"/>
                  </a:srgbClr>
                </a:solidFill>
                <a:effectLst/>
                <a:uLnTx/>
                <a:uFillTx/>
                <a:latin typeface="Arial"/>
                <a:ea typeface="微软雅黑"/>
                <a:cs typeface="+mn-cs"/>
              </a:rPr>
              <a:t>月</a:t>
            </a:r>
            <a:r>
              <a:rPr kumimoji="0" lang="en-US" altLang="zh-CN" sz="1400" b="0" i="0" u="none" strike="noStrike" kern="1200" cap="none" spc="0" normalizeH="0" baseline="0" noProof="0" dirty="0" smtClean="0">
                <a:ln>
                  <a:noFill/>
                </a:ln>
                <a:solidFill>
                  <a:srgbClr val="000000">
                    <a:lumMod val="75000"/>
                    <a:lumOff val="25000"/>
                  </a:srgbClr>
                </a:solidFill>
                <a:effectLst/>
                <a:uLnTx/>
                <a:uFillTx/>
                <a:latin typeface="Arial"/>
                <a:ea typeface="微软雅黑"/>
                <a:cs typeface="+mn-cs"/>
              </a:rPr>
              <a:t>1</a:t>
            </a:r>
            <a:r>
              <a:rPr kumimoji="0" lang="zh-CN" altLang="en-US" sz="1400" b="0" i="0" u="none" strike="noStrike" kern="1200" cap="none" spc="0" normalizeH="0" baseline="0" noProof="0" dirty="0" smtClean="0">
                <a:ln>
                  <a:noFill/>
                </a:ln>
                <a:solidFill>
                  <a:srgbClr val="000000">
                    <a:lumMod val="75000"/>
                    <a:lumOff val="25000"/>
                  </a:srgbClr>
                </a:solidFill>
                <a:effectLst/>
                <a:uLnTx/>
                <a:uFillTx/>
                <a:latin typeface="Arial"/>
                <a:ea typeface="微软雅黑"/>
                <a:cs typeface="+mn-cs"/>
              </a:rPr>
              <a:t>日</a:t>
            </a:r>
            <a:endParaRPr kumimoji="0" lang="zh-CN" altLang="en-US" sz="1400" b="0" i="0" u="none" strike="noStrike" kern="1200" cap="none" spc="0" normalizeH="0" baseline="0" noProof="0" dirty="0">
              <a:ln>
                <a:noFill/>
              </a:ln>
              <a:solidFill>
                <a:srgbClr val="000000">
                  <a:lumMod val="75000"/>
                  <a:lumOff val="25000"/>
                </a:srgbClr>
              </a:solidFill>
              <a:effectLst/>
              <a:uLnTx/>
              <a:uFillTx/>
              <a:latin typeface="Arial"/>
              <a:ea typeface="微软雅黑"/>
              <a:cs typeface="+mn-cs"/>
            </a:endParaRPr>
          </a:p>
        </p:txBody>
      </p:sp>
      <p:sp>
        <p:nvSpPr>
          <p:cNvPr id="3" name="文本框 2"/>
          <p:cNvSpPr txBox="1"/>
          <p:nvPr/>
        </p:nvSpPr>
        <p:spPr>
          <a:xfrm>
            <a:off x="5860001" y="3553387"/>
            <a:ext cx="5549816" cy="1200329"/>
          </a:xfrm>
          <a:prstGeom prst="rect">
            <a:avLst/>
          </a:prstGeom>
          <a:noFill/>
        </p:spPr>
        <p:txBody>
          <a:bodyPr wrap="square" rtlCol="0">
            <a:spAutoFit/>
            <a:scene3d>
              <a:camera prst="orthographicFront"/>
              <a:lightRig rig="threePt" dir="t"/>
            </a:scene3d>
            <a:sp3d contourW="12700"/>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zh-CN" altLang="en-US" sz="7200" b="1" dirty="0" smtClean="0">
                <a:solidFill>
                  <a:schemeClr val="bg1"/>
                </a:solidFill>
                <a:effectLst>
                  <a:outerShdw blurRad="419100" dist="38100" dir="2700000" algn="tl">
                    <a:srgbClr val="000000">
                      <a:alpha val="43137"/>
                    </a:srgbClr>
                  </a:outerShdw>
                </a:effectLst>
                <a:latin typeface="微软雅黑"/>
                <a:ea typeface="微软雅黑"/>
              </a:rPr>
              <a:t>融资计划书</a:t>
            </a:r>
            <a:endParaRPr kumimoji="0" lang="zh-CN" altLang="en-US" sz="7200" b="1" i="0" u="none" strike="noStrike" kern="1200" cap="none" spc="0" normalizeH="0" baseline="0" noProof="0" dirty="0">
              <a:ln>
                <a:noFill/>
              </a:ln>
              <a:solidFill>
                <a:schemeClr val="bg1"/>
              </a:solidFill>
              <a:effectLst>
                <a:outerShdw blurRad="419100" dist="38100" dir="2700000" algn="tl">
                  <a:srgbClr val="000000">
                    <a:alpha val="43137"/>
                  </a:srgbClr>
                </a:outerShdw>
              </a:effectLst>
              <a:uLnTx/>
              <a:uFillTx/>
              <a:latin typeface="微软雅黑"/>
              <a:ea typeface="微软雅黑"/>
            </a:endParaRPr>
          </a:p>
        </p:txBody>
      </p:sp>
      <p:sp>
        <p:nvSpPr>
          <p:cNvPr id="4" name="文本框 3"/>
          <p:cNvSpPr txBox="1"/>
          <p:nvPr/>
        </p:nvSpPr>
        <p:spPr>
          <a:xfrm>
            <a:off x="5712279" y="5461092"/>
            <a:ext cx="5697538" cy="609398"/>
          </a:xfrm>
          <a:prstGeom prst="rect">
            <a:avLst/>
          </a:prstGeom>
          <a:noFill/>
        </p:spPr>
        <p:txBody>
          <a:bodyPr wrap="square" rtlCol="0">
            <a:spAutoFit/>
            <a:scene3d>
              <a:camera prst="orthographicFront"/>
              <a:lightRig rig="threePt" dir="t"/>
            </a:scene3d>
            <a:sp3d contourW="12700"/>
          </a:bodyPr>
          <a:lstStyle/>
          <a:p>
            <a:pPr marL="0" marR="0" lvl="0" indent="0" algn="r" defTabSz="914400" rtl="0" eaLnBrk="1" fontAlgn="auto" latinLnBrk="0" hangingPunct="1">
              <a:lnSpc>
                <a:spcPct val="120000"/>
              </a:lnSpc>
              <a:spcBef>
                <a:spcPts val="0"/>
              </a:spcBef>
              <a:spcAft>
                <a:spcPts val="0"/>
              </a:spcAft>
              <a:buClrTx/>
              <a:buSzTx/>
              <a:buFontTx/>
              <a:buNone/>
              <a:tabLst/>
              <a:defRPr/>
            </a:pPr>
            <a:r>
              <a:rPr kumimoji="0" lang="en-US" altLang="zh-CN" sz="1400" b="0" i="0" u="none" strike="noStrike" kern="1200" cap="none" spc="0" normalizeH="0" baseline="0" noProof="0" dirty="0" smtClean="0">
                <a:ln>
                  <a:noFill/>
                </a:ln>
                <a:solidFill>
                  <a:schemeClr val="tx1">
                    <a:lumMod val="75000"/>
                    <a:lumOff val="25000"/>
                  </a:schemeClr>
                </a:solidFill>
                <a:effectLst/>
                <a:uLnTx/>
                <a:uFillTx/>
                <a:latin typeface="微软雅黑"/>
                <a:ea typeface="微软雅黑"/>
                <a:cs typeface="+mn-cs"/>
              </a:rPr>
              <a:t>print </a:t>
            </a:r>
            <a:r>
              <a:rPr kumimoji="0" lang="en-US" altLang="zh-CN" sz="1400" b="0" i="0" u="none" strike="noStrike" kern="1200" cap="none" spc="0" normalizeH="0" baseline="0" noProof="0" dirty="0">
                <a:ln>
                  <a:noFill/>
                </a:ln>
                <a:solidFill>
                  <a:schemeClr val="tx1">
                    <a:lumMod val="75000"/>
                    <a:lumOff val="25000"/>
                  </a:schemeClr>
                </a:solidFill>
                <a:effectLst/>
                <a:uLnTx/>
                <a:uFillTx/>
                <a:latin typeface="微软雅黑"/>
                <a:ea typeface="微软雅黑"/>
                <a:cs typeface="+mn-cs"/>
              </a:rPr>
              <a:t>the presentation and make it into a film to be used in a wider </a:t>
            </a:r>
            <a:r>
              <a:rPr kumimoji="0" lang="en-US" altLang="zh-CN" sz="1400" b="0" i="0" u="none" strike="noStrike" kern="1200" cap="none" spc="0" normalizeH="0" baseline="0" noProof="0" dirty="0" err="1">
                <a:ln>
                  <a:noFill/>
                </a:ln>
                <a:solidFill>
                  <a:schemeClr val="tx1">
                    <a:lumMod val="75000"/>
                    <a:lumOff val="25000"/>
                  </a:schemeClr>
                </a:solidFill>
                <a:effectLst/>
                <a:uLnTx/>
                <a:uFillTx/>
                <a:latin typeface="微软雅黑"/>
                <a:ea typeface="微软雅黑"/>
                <a:cs typeface="+mn-cs"/>
              </a:rPr>
              <a:t>fieldprint</a:t>
            </a:r>
            <a:r>
              <a:rPr kumimoji="0" lang="en-US" altLang="zh-CN" sz="1400" b="0" i="0" u="none" strike="noStrike" kern="1200" cap="none" spc="0" normalizeH="0" baseline="0" noProof="0" dirty="0">
                <a:ln>
                  <a:noFill/>
                </a:ln>
                <a:solidFill>
                  <a:schemeClr val="tx1">
                    <a:lumMod val="75000"/>
                    <a:lumOff val="25000"/>
                  </a:schemeClr>
                </a:solidFill>
                <a:effectLst/>
                <a:uLnTx/>
                <a:uFillTx/>
                <a:latin typeface="微软雅黑"/>
                <a:ea typeface="微软雅黑"/>
                <a:cs typeface="+mn-cs"/>
              </a:rPr>
              <a:t> the </a:t>
            </a:r>
            <a:r>
              <a:rPr kumimoji="0" lang="en-US" altLang="zh-CN" sz="1400" b="0" i="0" u="none" strike="noStrike" kern="1200" cap="none" spc="0" normalizeH="0" baseline="0" noProof="0" dirty="0" smtClean="0">
                <a:ln>
                  <a:noFill/>
                </a:ln>
                <a:solidFill>
                  <a:schemeClr val="tx1">
                    <a:lumMod val="75000"/>
                    <a:lumOff val="25000"/>
                  </a:schemeClr>
                </a:solidFill>
                <a:effectLst/>
                <a:uLnTx/>
                <a:uFillTx/>
                <a:latin typeface="微软雅黑"/>
                <a:ea typeface="微软雅黑"/>
                <a:cs typeface="+mn-cs"/>
              </a:rPr>
              <a:t>presentation </a:t>
            </a:r>
            <a:r>
              <a:rPr kumimoji="0" lang="en-US" altLang="zh-CN" sz="1400" b="0" i="0" u="none" strike="noStrike" kern="1200" cap="none" spc="0" normalizeH="0" baseline="0" noProof="0" dirty="0">
                <a:ln>
                  <a:noFill/>
                </a:ln>
                <a:solidFill>
                  <a:schemeClr val="tx1">
                    <a:lumMod val="75000"/>
                    <a:lumOff val="25000"/>
                  </a:schemeClr>
                </a:solidFill>
                <a:effectLst/>
                <a:uLnTx/>
                <a:uFillTx/>
                <a:latin typeface="微软雅黑"/>
                <a:ea typeface="微软雅黑"/>
                <a:cs typeface="+mn-cs"/>
              </a:rPr>
              <a:t>to be </a:t>
            </a:r>
            <a:r>
              <a:rPr kumimoji="0" lang="en-US" altLang="zh-CN" sz="1400" b="0" i="0" u="none" strike="noStrike" kern="1200" cap="none" spc="0" normalizeH="0" baseline="0" noProof="0" dirty="0" smtClean="0">
                <a:ln>
                  <a:noFill/>
                </a:ln>
                <a:solidFill>
                  <a:schemeClr val="tx1">
                    <a:lumMod val="75000"/>
                    <a:lumOff val="25000"/>
                  </a:schemeClr>
                </a:solidFill>
                <a:effectLst/>
                <a:uLnTx/>
                <a:uFillTx/>
                <a:latin typeface="微软雅黑"/>
                <a:ea typeface="微软雅黑"/>
                <a:cs typeface="+mn-cs"/>
              </a:rPr>
              <a:t>wider field</a:t>
            </a:r>
            <a:endParaRPr kumimoji="0" lang="en-US" altLang="zh-CN" sz="1400" b="0" i="0" u="none" strike="noStrike" kern="1200" cap="none" spc="0" normalizeH="0" baseline="0" noProof="0" dirty="0">
              <a:ln>
                <a:noFill/>
              </a:ln>
              <a:solidFill>
                <a:schemeClr val="tx1">
                  <a:lumMod val="75000"/>
                  <a:lumOff val="25000"/>
                </a:schemeClr>
              </a:solidFill>
              <a:effectLst/>
              <a:uLnTx/>
              <a:uFillTx/>
              <a:latin typeface="微软雅黑"/>
              <a:ea typeface="微软雅黑"/>
              <a:cs typeface="+mn-cs"/>
            </a:endParaRPr>
          </a:p>
        </p:txBody>
      </p:sp>
      <p:sp>
        <p:nvSpPr>
          <p:cNvPr id="24" name="文本框 23"/>
          <p:cNvSpPr txBox="1"/>
          <p:nvPr/>
        </p:nvSpPr>
        <p:spPr>
          <a:xfrm>
            <a:off x="5860001" y="2695957"/>
            <a:ext cx="5549816" cy="830997"/>
          </a:xfrm>
          <a:prstGeom prst="rect">
            <a:avLst/>
          </a:prstGeom>
          <a:noFill/>
        </p:spPr>
        <p:txBody>
          <a:bodyPr wrap="square" rtlCol="0">
            <a:spAutoFit/>
            <a:scene3d>
              <a:camera prst="orthographicFront"/>
              <a:lightRig rig="threePt" dir="t"/>
            </a:scene3d>
            <a:sp3d contourW="12700"/>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altLang="zh-CN" sz="4800" b="1" dirty="0" smtClean="0">
                <a:solidFill>
                  <a:schemeClr val="bg1"/>
                </a:solidFill>
                <a:effectLst>
                  <a:outerShdw blurRad="419100" dist="38100" dir="2700000" algn="tl">
                    <a:srgbClr val="000000">
                      <a:alpha val="43137"/>
                    </a:srgbClr>
                  </a:outerShdw>
                </a:effectLst>
                <a:ea typeface="微软雅黑"/>
              </a:rPr>
              <a:t>BUSINESS</a:t>
            </a:r>
            <a:endParaRPr kumimoji="0" lang="zh-CN" altLang="en-US" sz="4800" b="1" i="0" u="none" strike="noStrike" kern="1200" cap="none" spc="0" normalizeH="0" baseline="0" noProof="0" dirty="0">
              <a:ln>
                <a:noFill/>
              </a:ln>
              <a:solidFill>
                <a:schemeClr val="bg1"/>
              </a:solidFill>
              <a:effectLst>
                <a:outerShdw blurRad="419100" dist="38100" dir="2700000" algn="tl">
                  <a:srgbClr val="000000">
                    <a:alpha val="43137"/>
                  </a:srgbClr>
                </a:outerShdw>
              </a:effectLst>
              <a:uLnTx/>
              <a:uFillTx/>
              <a:ea typeface="微软雅黑"/>
            </a:endParaRPr>
          </a:p>
        </p:txBody>
      </p:sp>
    </p:spTree>
    <p:extLst>
      <p:ext uri="{BB962C8B-B14F-4D97-AF65-F5344CB8AC3E}">
        <p14:creationId xmlns:p14="http://schemas.microsoft.com/office/powerpoint/2010/main" val="1044113747"/>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500" fill="hold"/>
                                        <p:tgtEl>
                                          <p:spTgt spid="20"/>
                                        </p:tgtEl>
                                        <p:attrNameLst>
                                          <p:attrName>ppt_x</p:attrName>
                                        </p:attrNameLst>
                                      </p:cBhvr>
                                      <p:tavLst>
                                        <p:tav tm="0">
                                          <p:val>
                                            <p:strVal val="0-#ppt_w/2"/>
                                          </p:val>
                                        </p:tav>
                                        <p:tav tm="100000">
                                          <p:val>
                                            <p:strVal val="#ppt_x"/>
                                          </p:val>
                                        </p:tav>
                                      </p:tavLst>
                                    </p:anim>
                                    <p:anim calcmode="lin" valueType="num">
                                      <p:cBhvr additive="base">
                                        <p:cTn id="8" dur="500" fill="hold"/>
                                        <p:tgtEl>
                                          <p:spTgt spid="20"/>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500" fill="hold"/>
                                        <p:tgtEl>
                                          <p:spTgt spid="16"/>
                                        </p:tgtEl>
                                        <p:attrNameLst>
                                          <p:attrName>ppt_x</p:attrName>
                                        </p:attrNameLst>
                                      </p:cBhvr>
                                      <p:tavLst>
                                        <p:tav tm="0">
                                          <p:val>
                                            <p:strVal val="0-#ppt_w/2"/>
                                          </p:val>
                                        </p:tav>
                                        <p:tav tm="100000">
                                          <p:val>
                                            <p:strVal val="#ppt_x"/>
                                          </p:val>
                                        </p:tav>
                                      </p:tavLst>
                                    </p:anim>
                                    <p:anim calcmode="lin" valueType="num">
                                      <p:cBhvr additive="base">
                                        <p:cTn id="12" dur="500" fill="hold"/>
                                        <p:tgtEl>
                                          <p:spTgt spid="16"/>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2" fill="hold" grpId="0" nodeType="afterEffect">
                                  <p:stCondLst>
                                    <p:cond delay="0"/>
                                  </p:stCondLst>
                                  <p:childTnLst>
                                    <p:set>
                                      <p:cBhvr>
                                        <p:cTn id="15" dur="1" fill="hold">
                                          <p:stCondLst>
                                            <p:cond delay="0"/>
                                          </p:stCondLst>
                                        </p:cTn>
                                        <p:tgtEl>
                                          <p:spTgt spid="24"/>
                                        </p:tgtEl>
                                        <p:attrNameLst>
                                          <p:attrName>style.visibility</p:attrName>
                                        </p:attrNameLst>
                                      </p:cBhvr>
                                      <p:to>
                                        <p:strVal val="visible"/>
                                      </p:to>
                                    </p:set>
                                    <p:anim calcmode="lin" valueType="num">
                                      <p:cBhvr additive="base">
                                        <p:cTn id="16" dur="500" fill="hold"/>
                                        <p:tgtEl>
                                          <p:spTgt spid="24"/>
                                        </p:tgtEl>
                                        <p:attrNameLst>
                                          <p:attrName>ppt_x</p:attrName>
                                        </p:attrNameLst>
                                      </p:cBhvr>
                                      <p:tavLst>
                                        <p:tav tm="0">
                                          <p:val>
                                            <p:strVal val="1+#ppt_w/2"/>
                                          </p:val>
                                        </p:tav>
                                        <p:tav tm="100000">
                                          <p:val>
                                            <p:strVal val="#ppt_x"/>
                                          </p:val>
                                        </p:tav>
                                      </p:tavLst>
                                    </p:anim>
                                    <p:anim calcmode="lin" valueType="num">
                                      <p:cBhvr additive="base">
                                        <p:cTn id="17" dur="500" fill="hold"/>
                                        <p:tgtEl>
                                          <p:spTgt spid="24"/>
                                        </p:tgtEl>
                                        <p:attrNameLst>
                                          <p:attrName>ppt_y</p:attrName>
                                        </p:attrNameLst>
                                      </p:cBhvr>
                                      <p:tavLst>
                                        <p:tav tm="0">
                                          <p:val>
                                            <p:strVal val="#ppt_y"/>
                                          </p:val>
                                        </p:tav>
                                        <p:tav tm="100000">
                                          <p:val>
                                            <p:strVal val="#ppt_y"/>
                                          </p:val>
                                        </p:tav>
                                      </p:tavLst>
                                    </p:anim>
                                  </p:childTnLst>
                                </p:cTn>
                              </p:par>
                            </p:childTnLst>
                          </p:cTn>
                        </p:par>
                        <p:par>
                          <p:cTn id="18" fill="hold">
                            <p:stCondLst>
                              <p:cond delay="1000"/>
                            </p:stCondLst>
                            <p:childTnLst>
                              <p:par>
                                <p:cTn id="19" presetID="2" presetClass="entr" presetSubtype="4" fill="hold" grpId="0" nodeType="afterEffect">
                                  <p:stCondLst>
                                    <p:cond delay="0"/>
                                  </p:stCondLst>
                                  <p:childTnLst>
                                    <p:set>
                                      <p:cBhvr>
                                        <p:cTn id="20" dur="1" fill="hold">
                                          <p:stCondLst>
                                            <p:cond delay="0"/>
                                          </p:stCondLst>
                                        </p:cTn>
                                        <p:tgtEl>
                                          <p:spTgt spid="3"/>
                                        </p:tgtEl>
                                        <p:attrNameLst>
                                          <p:attrName>style.visibility</p:attrName>
                                        </p:attrNameLst>
                                      </p:cBhvr>
                                      <p:to>
                                        <p:strVal val="visible"/>
                                      </p:to>
                                    </p:set>
                                    <p:anim calcmode="lin" valueType="num">
                                      <p:cBhvr additive="base">
                                        <p:cTn id="21" dur="500" fill="hold"/>
                                        <p:tgtEl>
                                          <p:spTgt spid="3"/>
                                        </p:tgtEl>
                                        <p:attrNameLst>
                                          <p:attrName>ppt_x</p:attrName>
                                        </p:attrNameLst>
                                      </p:cBhvr>
                                      <p:tavLst>
                                        <p:tav tm="0">
                                          <p:val>
                                            <p:strVal val="#ppt_x"/>
                                          </p:val>
                                        </p:tav>
                                        <p:tav tm="100000">
                                          <p:val>
                                            <p:strVal val="#ppt_x"/>
                                          </p:val>
                                        </p:tav>
                                      </p:tavLst>
                                    </p:anim>
                                    <p:anim calcmode="lin" valueType="num">
                                      <p:cBhvr additive="base">
                                        <p:cTn id="22" dur="500" fill="hold"/>
                                        <p:tgtEl>
                                          <p:spTgt spid="3"/>
                                        </p:tgtEl>
                                        <p:attrNameLst>
                                          <p:attrName>ppt_y</p:attrName>
                                        </p:attrNameLst>
                                      </p:cBhvr>
                                      <p:tavLst>
                                        <p:tav tm="0">
                                          <p:val>
                                            <p:strVal val="1+#ppt_h/2"/>
                                          </p:val>
                                        </p:tav>
                                        <p:tav tm="100000">
                                          <p:val>
                                            <p:strVal val="#ppt_y"/>
                                          </p:val>
                                        </p:tav>
                                      </p:tavLst>
                                    </p:anim>
                                  </p:childTnLst>
                                </p:cTn>
                              </p:par>
                            </p:childTnLst>
                          </p:cTn>
                        </p:par>
                        <p:par>
                          <p:cTn id="23" fill="hold">
                            <p:stCondLst>
                              <p:cond delay="1500"/>
                            </p:stCondLst>
                            <p:childTnLst>
                              <p:par>
                                <p:cTn id="24" presetID="22" presetClass="entr" presetSubtype="8" fill="hold" grpId="0" nodeType="afterEffect">
                                  <p:stCondLst>
                                    <p:cond delay="0"/>
                                  </p:stCondLst>
                                  <p:childTnLst>
                                    <p:set>
                                      <p:cBhvr>
                                        <p:cTn id="25" dur="1" fill="hold">
                                          <p:stCondLst>
                                            <p:cond delay="0"/>
                                          </p:stCondLst>
                                        </p:cTn>
                                        <p:tgtEl>
                                          <p:spTgt spid="4"/>
                                        </p:tgtEl>
                                        <p:attrNameLst>
                                          <p:attrName>style.visibility</p:attrName>
                                        </p:attrNameLst>
                                      </p:cBhvr>
                                      <p:to>
                                        <p:strVal val="visible"/>
                                      </p:to>
                                    </p:set>
                                    <p:animEffect transition="in" filter="wipe(left)">
                                      <p:cBhvr>
                                        <p:cTn id="26" dur="500"/>
                                        <p:tgtEl>
                                          <p:spTgt spid="4"/>
                                        </p:tgtEl>
                                      </p:cBhvr>
                                    </p:animEffect>
                                  </p:childTnLst>
                                </p:cTn>
                              </p:par>
                            </p:childTnLst>
                          </p:cTn>
                        </p:par>
                        <p:par>
                          <p:cTn id="27" fill="hold">
                            <p:stCondLst>
                              <p:cond delay="2000"/>
                            </p:stCondLst>
                            <p:childTnLst>
                              <p:par>
                                <p:cTn id="28" presetID="53" presetClass="entr" presetSubtype="16" fill="hold" grpId="0" nodeType="afterEffect">
                                  <p:stCondLst>
                                    <p:cond delay="0"/>
                                  </p:stCondLst>
                                  <p:childTnLst>
                                    <p:set>
                                      <p:cBhvr>
                                        <p:cTn id="29" dur="1" fill="hold">
                                          <p:stCondLst>
                                            <p:cond delay="0"/>
                                          </p:stCondLst>
                                        </p:cTn>
                                        <p:tgtEl>
                                          <p:spTgt spid="8"/>
                                        </p:tgtEl>
                                        <p:attrNameLst>
                                          <p:attrName>style.visibility</p:attrName>
                                        </p:attrNameLst>
                                      </p:cBhvr>
                                      <p:to>
                                        <p:strVal val="visible"/>
                                      </p:to>
                                    </p:set>
                                    <p:anim calcmode="lin" valueType="num">
                                      <p:cBhvr>
                                        <p:cTn id="30" dur="500" fill="hold"/>
                                        <p:tgtEl>
                                          <p:spTgt spid="8"/>
                                        </p:tgtEl>
                                        <p:attrNameLst>
                                          <p:attrName>ppt_w</p:attrName>
                                        </p:attrNameLst>
                                      </p:cBhvr>
                                      <p:tavLst>
                                        <p:tav tm="0">
                                          <p:val>
                                            <p:fltVal val="0"/>
                                          </p:val>
                                        </p:tav>
                                        <p:tav tm="100000">
                                          <p:val>
                                            <p:strVal val="#ppt_w"/>
                                          </p:val>
                                        </p:tav>
                                      </p:tavLst>
                                    </p:anim>
                                    <p:anim calcmode="lin" valueType="num">
                                      <p:cBhvr>
                                        <p:cTn id="31" dur="500" fill="hold"/>
                                        <p:tgtEl>
                                          <p:spTgt spid="8"/>
                                        </p:tgtEl>
                                        <p:attrNameLst>
                                          <p:attrName>ppt_h</p:attrName>
                                        </p:attrNameLst>
                                      </p:cBhvr>
                                      <p:tavLst>
                                        <p:tav tm="0">
                                          <p:val>
                                            <p:fltVal val="0"/>
                                          </p:val>
                                        </p:tav>
                                        <p:tav tm="100000">
                                          <p:val>
                                            <p:strVal val="#ppt_h"/>
                                          </p:val>
                                        </p:tav>
                                      </p:tavLst>
                                    </p:anim>
                                    <p:animEffect transition="in" filter="fade">
                                      <p:cBhvr>
                                        <p:cTn id="32" dur="500"/>
                                        <p:tgtEl>
                                          <p:spTgt spid="8"/>
                                        </p:tgtEl>
                                      </p:cBhvr>
                                    </p:animEffect>
                                  </p:childTnLst>
                                </p:cTn>
                              </p:par>
                              <p:par>
                                <p:cTn id="33" presetID="53" presetClass="entr" presetSubtype="16" fill="hold" grpId="0" nodeType="withEffect">
                                  <p:stCondLst>
                                    <p:cond delay="0"/>
                                  </p:stCondLst>
                                  <p:childTnLst>
                                    <p:set>
                                      <p:cBhvr>
                                        <p:cTn id="34" dur="1" fill="hold">
                                          <p:stCondLst>
                                            <p:cond delay="0"/>
                                          </p:stCondLst>
                                        </p:cTn>
                                        <p:tgtEl>
                                          <p:spTgt spid="9"/>
                                        </p:tgtEl>
                                        <p:attrNameLst>
                                          <p:attrName>style.visibility</p:attrName>
                                        </p:attrNameLst>
                                      </p:cBhvr>
                                      <p:to>
                                        <p:strVal val="visible"/>
                                      </p:to>
                                    </p:set>
                                    <p:anim calcmode="lin" valueType="num">
                                      <p:cBhvr>
                                        <p:cTn id="35" dur="500" fill="hold"/>
                                        <p:tgtEl>
                                          <p:spTgt spid="9"/>
                                        </p:tgtEl>
                                        <p:attrNameLst>
                                          <p:attrName>ppt_w</p:attrName>
                                        </p:attrNameLst>
                                      </p:cBhvr>
                                      <p:tavLst>
                                        <p:tav tm="0">
                                          <p:val>
                                            <p:fltVal val="0"/>
                                          </p:val>
                                        </p:tav>
                                        <p:tav tm="100000">
                                          <p:val>
                                            <p:strVal val="#ppt_w"/>
                                          </p:val>
                                        </p:tav>
                                      </p:tavLst>
                                    </p:anim>
                                    <p:anim calcmode="lin" valueType="num">
                                      <p:cBhvr>
                                        <p:cTn id="36" dur="500" fill="hold"/>
                                        <p:tgtEl>
                                          <p:spTgt spid="9"/>
                                        </p:tgtEl>
                                        <p:attrNameLst>
                                          <p:attrName>ppt_h</p:attrName>
                                        </p:attrNameLst>
                                      </p:cBhvr>
                                      <p:tavLst>
                                        <p:tav tm="0">
                                          <p:val>
                                            <p:fltVal val="0"/>
                                          </p:val>
                                        </p:tav>
                                        <p:tav tm="100000">
                                          <p:val>
                                            <p:strVal val="#ppt_h"/>
                                          </p:val>
                                        </p:tav>
                                      </p:tavLst>
                                    </p:anim>
                                    <p:animEffect transition="in" filter="fade">
                                      <p:cBhvr>
                                        <p:cTn id="37" dur="500"/>
                                        <p:tgtEl>
                                          <p:spTgt spid="9"/>
                                        </p:tgtEl>
                                      </p:cBhvr>
                                    </p:animEffect>
                                  </p:childTnLst>
                                </p:cTn>
                              </p:par>
                              <p:par>
                                <p:cTn id="38" presetID="53" presetClass="entr" presetSubtype="16" fill="hold" grpId="0" nodeType="withEffect">
                                  <p:stCondLst>
                                    <p:cond delay="0"/>
                                  </p:stCondLst>
                                  <p:childTnLst>
                                    <p:set>
                                      <p:cBhvr>
                                        <p:cTn id="39" dur="1" fill="hold">
                                          <p:stCondLst>
                                            <p:cond delay="0"/>
                                          </p:stCondLst>
                                        </p:cTn>
                                        <p:tgtEl>
                                          <p:spTgt spid="6"/>
                                        </p:tgtEl>
                                        <p:attrNameLst>
                                          <p:attrName>style.visibility</p:attrName>
                                        </p:attrNameLst>
                                      </p:cBhvr>
                                      <p:to>
                                        <p:strVal val="visible"/>
                                      </p:to>
                                    </p:set>
                                    <p:anim calcmode="lin" valueType="num">
                                      <p:cBhvr>
                                        <p:cTn id="40" dur="500" fill="hold"/>
                                        <p:tgtEl>
                                          <p:spTgt spid="6"/>
                                        </p:tgtEl>
                                        <p:attrNameLst>
                                          <p:attrName>ppt_w</p:attrName>
                                        </p:attrNameLst>
                                      </p:cBhvr>
                                      <p:tavLst>
                                        <p:tav tm="0">
                                          <p:val>
                                            <p:fltVal val="0"/>
                                          </p:val>
                                        </p:tav>
                                        <p:tav tm="100000">
                                          <p:val>
                                            <p:strVal val="#ppt_w"/>
                                          </p:val>
                                        </p:tav>
                                      </p:tavLst>
                                    </p:anim>
                                    <p:anim calcmode="lin" valueType="num">
                                      <p:cBhvr>
                                        <p:cTn id="41" dur="500" fill="hold"/>
                                        <p:tgtEl>
                                          <p:spTgt spid="6"/>
                                        </p:tgtEl>
                                        <p:attrNameLst>
                                          <p:attrName>ppt_h</p:attrName>
                                        </p:attrNameLst>
                                      </p:cBhvr>
                                      <p:tavLst>
                                        <p:tav tm="0">
                                          <p:val>
                                            <p:fltVal val="0"/>
                                          </p:val>
                                        </p:tav>
                                        <p:tav tm="100000">
                                          <p:val>
                                            <p:strVal val="#ppt_h"/>
                                          </p:val>
                                        </p:tav>
                                      </p:tavLst>
                                    </p:anim>
                                    <p:animEffect transition="in" filter="fade">
                                      <p:cBhvr>
                                        <p:cTn id="42" dur="500"/>
                                        <p:tgtEl>
                                          <p:spTgt spid="6"/>
                                        </p:tgtEl>
                                      </p:cBhvr>
                                    </p:animEffect>
                                  </p:childTnLst>
                                </p:cTn>
                              </p:par>
                              <p:par>
                                <p:cTn id="43" presetID="53" presetClass="entr" presetSubtype="16" fill="hold" grpId="0" nodeType="withEffect">
                                  <p:stCondLst>
                                    <p:cond delay="0"/>
                                  </p:stCondLst>
                                  <p:childTnLst>
                                    <p:set>
                                      <p:cBhvr>
                                        <p:cTn id="44" dur="1" fill="hold">
                                          <p:stCondLst>
                                            <p:cond delay="0"/>
                                          </p:stCondLst>
                                        </p:cTn>
                                        <p:tgtEl>
                                          <p:spTgt spid="7"/>
                                        </p:tgtEl>
                                        <p:attrNameLst>
                                          <p:attrName>style.visibility</p:attrName>
                                        </p:attrNameLst>
                                      </p:cBhvr>
                                      <p:to>
                                        <p:strVal val="visible"/>
                                      </p:to>
                                    </p:set>
                                    <p:anim calcmode="lin" valueType="num">
                                      <p:cBhvr>
                                        <p:cTn id="45" dur="500" fill="hold"/>
                                        <p:tgtEl>
                                          <p:spTgt spid="7"/>
                                        </p:tgtEl>
                                        <p:attrNameLst>
                                          <p:attrName>ppt_w</p:attrName>
                                        </p:attrNameLst>
                                      </p:cBhvr>
                                      <p:tavLst>
                                        <p:tav tm="0">
                                          <p:val>
                                            <p:fltVal val="0"/>
                                          </p:val>
                                        </p:tav>
                                        <p:tav tm="100000">
                                          <p:val>
                                            <p:strVal val="#ppt_w"/>
                                          </p:val>
                                        </p:tav>
                                      </p:tavLst>
                                    </p:anim>
                                    <p:anim calcmode="lin" valueType="num">
                                      <p:cBhvr>
                                        <p:cTn id="46" dur="500" fill="hold"/>
                                        <p:tgtEl>
                                          <p:spTgt spid="7"/>
                                        </p:tgtEl>
                                        <p:attrNameLst>
                                          <p:attrName>ppt_h</p:attrName>
                                        </p:attrNameLst>
                                      </p:cBhvr>
                                      <p:tavLst>
                                        <p:tav tm="0">
                                          <p:val>
                                            <p:fltVal val="0"/>
                                          </p:val>
                                        </p:tav>
                                        <p:tav tm="100000">
                                          <p:val>
                                            <p:strVal val="#ppt_h"/>
                                          </p:val>
                                        </p:tav>
                                      </p:tavLst>
                                    </p:anim>
                                    <p:animEffect transition="in" filter="fade">
                                      <p:cBhvr>
                                        <p:cTn id="4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16" grpId="0" animBg="1"/>
      <p:bldP spid="6" grpId="0" animBg="1"/>
      <p:bldP spid="7" grpId="0" animBg="1"/>
      <p:bldP spid="8" grpId="0"/>
      <p:bldP spid="9" grpId="0"/>
      <p:bldP spid="3" grpId="0"/>
      <p:bldP spid="4" grpId="0"/>
      <p:bldP spid="24"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占位符 17"/>
          <p:cNvPicPr>
            <a:picLocks noGrp="1" noChangeAspect="1"/>
          </p:cNvPicPr>
          <p:nvPr>
            <p:ph type="pic" sz="quarter" idx="4294967295"/>
          </p:nvPr>
        </p:nvPicPr>
        <p:blipFill>
          <a:blip r:embed="rId3" cstate="print">
            <a:grayscl/>
            <a:extLst>
              <a:ext uri="{28A0092B-C50C-407E-A947-70E740481C1C}">
                <a14:useLocalDpi xmlns:a14="http://schemas.microsoft.com/office/drawing/2010/main" val="0"/>
              </a:ext>
            </a:extLst>
          </a:blip>
          <a:srcRect l="10893" r="10893"/>
          <a:stretch>
            <a:fillRect/>
          </a:stretch>
        </p:blipFill>
        <p:spPr>
          <a:xfrm>
            <a:off x="874567" y="2044700"/>
            <a:ext cx="2119162" cy="2097088"/>
          </a:xfrm>
          <a:custGeom>
            <a:avLst/>
            <a:gdLst>
              <a:gd name="connsiteX0" fmla="*/ 1295400 w 2590800"/>
              <a:gd name="connsiteY0" fmla="*/ 0 h 2563876"/>
              <a:gd name="connsiteX1" fmla="*/ 2590800 w 2590800"/>
              <a:gd name="connsiteY1" fmla="*/ 1281938 h 2563876"/>
              <a:gd name="connsiteX2" fmla="*/ 1295400 w 2590800"/>
              <a:gd name="connsiteY2" fmla="*/ 2563876 h 2563876"/>
              <a:gd name="connsiteX3" fmla="*/ 0 w 2590800"/>
              <a:gd name="connsiteY3" fmla="*/ 1281938 h 2563876"/>
              <a:gd name="connsiteX4" fmla="*/ 1295400 w 2590800"/>
              <a:gd name="connsiteY4" fmla="*/ 0 h 25638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90800" h="2563876">
                <a:moveTo>
                  <a:pt x="1295400" y="0"/>
                </a:moveTo>
                <a:cubicBezTo>
                  <a:pt x="2010830" y="0"/>
                  <a:pt x="2590800" y="573943"/>
                  <a:pt x="2590800" y="1281938"/>
                </a:cubicBezTo>
                <a:cubicBezTo>
                  <a:pt x="2590800" y="1989933"/>
                  <a:pt x="2010830" y="2563876"/>
                  <a:pt x="1295400" y="2563876"/>
                </a:cubicBezTo>
                <a:cubicBezTo>
                  <a:pt x="579970" y="2563876"/>
                  <a:pt x="0" y="1989933"/>
                  <a:pt x="0" y="1281938"/>
                </a:cubicBezTo>
                <a:cubicBezTo>
                  <a:pt x="0" y="573943"/>
                  <a:pt x="579970" y="0"/>
                  <a:pt x="1295400" y="0"/>
                </a:cubicBezTo>
                <a:close/>
              </a:path>
            </a:pathLst>
          </a:custGeom>
        </p:spPr>
      </p:pic>
      <p:pic>
        <p:nvPicPr>
          <p:cNvPr id="28" name="图片占位符 27"/>
          <p:cNvPicPr>
            <a:picLocks noGrp="1" noChangeAspect="1"/>
          </p:cNvPicPr>
          <p:nvPr>
            <p:ph type="pic" sz="quarter" idx="4294967295"/>
          </p:nvPr>
        </p:nvPicPr>
        <p:blipFill>
          <a:blip r:embed="rId4" cstate="print">
            <a:grayscl/>
            <a:extLst>
              <a:ext uri="{28A0092B-C50C-407E-A947-70E740481C1C}">
                <a14:useLocalDpi xmlns:a14="http://schemas.microsoft.com/office/drawing/2010/main" val="0"/>
              </a:ext>
            </a:extLst>
          </a:blip>
          <a:srcRect l="10526" r="10526"/>
          <a:stretch>
            <a:fillRect/>
          </a:stretch>
        </p:blipFill>
        <p:spPr>
          <a:xfrm>
            <a:off x="3646177" y="2044700"/>
            <a:ext cx="2119162" cy="2097088"/>
          </a:xfrm>
          <a:custGeom>
            <a:avLst/>
            <a:gdLst>
              <a:gd name="connsiteX0" fmla="*/ 1295400 w 2590800"/>
              <a:gd name="connsiteY0" fmla="*/ 0 h 2563876"/>
              <a:gd name="connsiteX1" fmla="*/ 2590800 w 2590800"/>
              <a:gd name="connsiteY1" fmla="*/ 1281938 h 2563876"/>
              <a:gd name="connsiteX2" fmla="*/ 1295400 w 2590800"/>
              <a:gd name="connsiteY2" fmla="*/ 2563876 h 2563876"/>
              <a:gd name="connsiteX3" fmla="*/ 0 w 2590800"/>
              <a:gd name="connsiteY3" fmla="*/ 1281938 h 2563876"/>
              <a:gd name="connsiteX4" fmla="*/ 1295400 w 2590800"/>
              <a:gd name="connsiteY4" fmla="*/ 0 h 25638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90800" h="2563876">
                <a:moveTo>
                  <a:pt x="1295400" y="0"/>
                </a:moveTo>
                <a:cubicBezTo>
                  <a:pt x="2010830" y="0"/>
                  <a:pt x="2590800" y="573943"/>
                  <a:pt x="2590800" y="1281938"/>
                </a:cubicBezTo>
                <a:cubicBezTo>
                  <a:pt x="2590800" y="1989933"/>
                  <a:pt x="2010830" y="2563876"/>
                  <a:pt x="1295400" y="2563876"/>
                </a:cubicBezTo>
                <a:cubicBezTo>
                  <a:pt x="579970" y="2563876"/>
                  <a:pt x="0" y="1989933"/>
                  <a:pt x="0" y="1281938"/>
                </a:cubicBezTo>
                <a:cubicBezTo>
                  <a:pt x="0" y="573943"/>
                  <a:pt x="579970" y="0"/>
                  <a:pt x="1295400" y="0"/>
                </a:cubicBezTo>
                <a:close/>
              </a:path>
            </a:pathLst>
          </a:custGeom>
        </p:spPr>
      </p:pic>
      <p:pic>
        <p:nvPicPr>
          <p:cNvPr id="40" name="图片占位符 39"/>
          <p:cNvPicPr>
            <a:picLocks noGrp="1" noChangeAspect="1"/>
          </p:cNvPicPr>
          <p:nvPr>
            <p:ph type="pic" sz="quarter" idx="4294967295"/>
          </p:nvPr>
        </p:nvPicPr>
        <p:blipFill>
          <a:blip r:embed="rId5" cstate="print">
            <a:grayscl/>
            <a:extLst>
              <a:ext uri="{28A0092B-C50C-407E-A947-70E740481C1C}">
                <a14:useLocalDpi xmlns:a14="http://schemas.microsoft.com/office/drawing/2010/main" val="0"/>
              </a:ext>
            </a:extLst>
          </a:blip>
          <a:srcRect l="12105" r="12105"/>
          <a:stretch>
            <a:fillRect/>
          </a:stretch>
        </p:blipFill>
        <p:spPr>
          <a:xfrm>
            <a:off x="9189397" y="2044700"/>
            <a:ext cx="2119162" cy="2097088"/>
          </a:xfrm>
          <a:custGeom>
            <a:avLst/>
            <a:gdLst>
              <a:gd name="connsiteX0" fmla="*/ 1295400 w 2590800"/>
              <a:gd name="connsiteY0" fmla="*/ 0 h 2563876"/>
              <a:gd name="connsiteX1" fmla="*/ 2590800 w 2590800"/>
              <a:gd name="connsiteY1" fmla="*/ 1281938 h 2563876"/>
              <a:gd name="connsiteX2" fmla="*/ 1295400 w 2590800"/>
              <a:gd name="connsiteY2" fmla="*/ 2563876 h 2563876"/>
              <a:gd name="connsiteX3" fmla="*/ 0 w 2590800"/>
              <a:gd name="connsiteY3" fmla="*/ 1281938 h 2563876"/>
              <a:gd name="connsiteX4" fmla="*/ 1295400 w 2590800"/>
              <a:gd name="connsiteY4" fmla="*/ 0 h 25638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90800" h="2563876">
                <a:moveTo>
                  <a:pt x="1295400" y="0"/>
                </a:moveTo>
                <a:cubicBezTo>
                  <a:pt x="2010830" y="0"/>
                  <a:pt x="2590800" y="573943"/>
                  <a:pt x="2590800" y="1281938"/>
                </a:cubicBezTo>
                <a:cubicBezTo>
                  <a:pt x="2590800" y="1989933"/>
                  <a:pt x="2010830" y="2563876"/>
                  <a:pt x="1295400" y="2563876"/>
                </a:cubicBezTo>
                <a:cubicBezTo>
                  <a:pt x="579970" y="2563876"/>
                  <a:pt x="0" y="1989933"/>
                  <a:pt x="0" y="1281938"/>
                </a:cubicBezTo>
                <a:cubicBezTo>
                  <a:pt x="0" y="573943"/>
                  <a:pt x="579970" y="0"/>
                  <a:pt x="1295400" y="0"/>
                </a:cubicBezTo>
                <a:close/>
              </a:path>
            </a:pathLst>
          </a:custGeom>
        </p:spPr>
      </p:pic>
      <p:pic>
        <p:nvPicPr>
          <p:cNvPr id="42" name="图片占位符 41"/>
          <p:cNvPicPr>
            <a:picLocks noGrp="1" noChangeAspect="1"/>
          </p:cNvPicPr>
          <p:nvPr>
            <p:ph type="pic" sz="quarter" idx="4294967295"/>
          </p:nvPr>
        </p:nvPicPr>
        <p:blipFill>
          <a:blip r:embed="rId6" cstate="print">
            <a:grayscl/>
            <a:extLst>
              <a:ext uri="{28A0092B-C50C-407E-A947-70E740481C1C}">
                <a14:useLocalDpi xmlns:a14="http://schemas.microsoft.com/office/drawing/2010/main" val="0"/>
              </a:ext>
            </a:extLst>
          </a:blip>
          <a:srcRect l="9579" r="9579"/>
          <a:stretch>
            <a:fillRect/>
          </a:stretch>
        </p:blipFill>
        <p:spPr>
          <a:xfrm>
            <a:off x="6417787" y="2044700"/>
            <a:ext cx="2119162" cy="2097088"/>
          </a:xfrm>
          <a:custGeom>
            <a:avLst/>
            <a:gdLst>
              <a:gd name="connsiteX0" fmla="*/ 1295400 w 2590800"/>
              <a:gd name="connsiteY0" fmla="*/ 0 h 2563876"/>
              <a:gd name="connsiteX1" fmla="*/ 2590800 w 2590800"/>
              <a:gd name="connsiteY1" fmla="*/ 1281938 h 2563876"/>
              <a:gd name="connsiteX2" fmla="*/ 1295400 w 2590800"/>
              <a:gd name="connsiteY2" fmla="*/ 2563876 h 2563876"/>
              <a:gd name="connsiteX3" fmla="*/ 0 w 2590800"/>
              <a:gd name="connsiteY3" fmla="*/ 1281938 h 2563876"/>
              <a:gd name="connsiteX4" fmla="*/ 1295400 w 2590800"/>
              <a:gd name="connsiteY4" fmla="*/ 0 h 25638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90800" h="2563876">
                <a:moveTo>
                  <a:pt x="1295400" y="0"/>
                </a:moveTo>
                <a:cubicBezTo>
                  <a:pt x="2010830" y="0"/>
                  <a:pt x="2590800" y="573943"/>
                  <a:pt x="2590800" y="1281938"/>
                </a:cubicBezTo>
                <a:cubicBezTo>
                  <a:pt x="2590800" y="1989933"/>
                  <a:pt x="2010830" y="2563876"/>
                  <a:pt x="1295400" y="2563876"/>
                </a:cubicBezTo>
                <a:cubicBezTo>
                  <a:pt x="579970" y="2563876"/>
                  <a:pt x="0" y="1989933"/>
                  <a:pt x="0" y="1281938"/>
                </a:cubicBezTo>
                <a:cubicBezTo>
                  <a:pt x="0" y="573943"/>
                  <a:pt x="579970" y="0"/>
                  <a:pt x="1295400" y="0"/>
                </a:cubicBezTo>
                <a:close/>
              </a:path>
            </a:pathLst>
          </a:custGeom>
        </p:spPr>
      </p:pic>
      <p:sp>
        <p:nvSpPr>
          <p:cNvPr id="32" name="矩形 31"/>
          <p:cNvSpPr/>
          <p:nvPr/>
        </p:nvSpPr>
        <p:spPr>
          <a:xfrm>
            <a:off x="772798" y="4803754"/>
            <a:ext cx="2241974" cy="86793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tx1">
                    <a:lumMod val="50000"/>
                    <a:lumOff val="50000"/>
                  </a:schemeClr>
                </a:solidFill>
              </a:rPr>
              <a:t>用户可以在投影仪或者计算机上进行演示也可以将演示文稿打印出来</a:t>
            </a:r>
          </a:p>
        </p:txBody>
      </p:sp>
      <p:sp>
        <p:nvSpPr>
          <p:cNvPr id="33" name="矩形 32"/>
          <p:cNvSpPr/>
          <p:nvPr/>
        </p:nvSpPr>
        <p:spPr>
          <a:xfrm>
            <a:off x="772797" y="4451130"/>
            <a:ext cx="2241974" cy="40126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smtClean="0">
                <a:solidFill>
                  <a:schemeClr val="tx1">
                    <a:lumMod val="65000"/>
                    <a:lumOff val="35000"/>
                  </a:schemeClr>
                </a:solidFill>
              </a:rPr>
              <a:t>项目来源</a:t>
            </a:r>
            <a:endParaRPr lang="zh-CN" altLang="en-US" b="1" dirty="0">
              <a:solidFill>
                <a:schemeClr val="tx1">
                  <a:lumMod val="65000"/>
                  <a:lumOff val="35000"/>
                </a:schemeClr>
              </a:solidFill>
            </a:endParaRPr>
          </a:p>
        </p:txBody>
      </p:sp>
      <p:sp>
        <p:nvSpPr>
          <p:cNvPr id="44" name="矩形 43"/>
          <p:cNvSpPr/>
          <p:nvPr/>
        </p:nvSpPr>
        <p:spPr>
          <a:xfrm>
            <a:off x="3556433" y="4803754"/>
            <a:ext cx="2241974" cy="86793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tx1">
                    <a:lumMod val="50000"/>
                    <a:lumOff val="50000"/>
                  </a:schemeClr>
                </a:solidFill>
              </a:rPr>
              <a:t>用户可以在投影仪或者计算机上进行演示也可以将演示文稿打印出来</a:t>
            </a:r>
          </a:p>
        </p:txBody>
      </p:sp>
      <p:sp>
        <p:nvSpPr>
          <p:cNvPr id="45" name="矩形 44"/>
          <p:cNvSpPr/>
          <p:nvPr/>
        </p:nvSpPr>
        <p:spPr>
          <a:xfrm>
            <a:off x="3556432" y="4451130"/>
            <a:ext cx="2241974" cy="40126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tx1">
                    <a:lumMod val="65000"/>
                    <a:lumOff val="35000"/>
                  </a:schemeClr>
                </a:solidFill>
              </a:rPr>
              <a:t>项目来源</a:t>
            </a:r>
          </a:p>
        </p:txBody>
      </p:sp>
      <p:sp>
        <p:nvSpPr>
          <p:cNvPr id="47" name="矩形 46"/>
          <p:cNvSpPr/>
          <p:nvPr/>
        </p:nvSpPr>
        <p:spPr>
          <a:xfrm>
            <a:off x="6378168" y="4803754"/>
            <a:ext cx="2241974" cy="86793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tx1">
                    <a:lumMod val="50000"/>
                    <a:lumOff val="50000"/>
                  </a:schemeClr>
                </a:solidFill>
              </a:rPr>
              <a:t>用户可以在投影仪或者计算机上进行演示也可以将演示文稿打印</a:t>
            </a:r>
          </a:p>
        </p:txBody>
      </p:sp>
      <p:sp>
        <p:nvSpPr>
          <p:cNvPr id="48" name="矩形 47"/>
          <p:cNvSpPr/>
          <p:nvPr/>
        </p:nvSpPr>
        <p:spPr>
          <a:xfrm>
            <a:off x="6378167" y="4451130"/>
            <a:ext cx="2241974" cy="40126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tx1">
                    <a:lumMod val="65000"/>
                    <a:lumOff val="35000"/>
                  </a:schemeClr>
                </a:solidFill>
              </a:rPr>
              <a:t>项目来源</a:t>
            </a:r>
          </a:p>
        </p:txBody>
      </p:sp>
      <p:sp>
        <p:nvSpPr>
          <p:cNvPr id="50" name="矩形 49"/>
          <p:cNvSpPr/>
          <p:nvPr/>
        </p:nvSpPr>
        <p:spPr>
          <a:xfrm>
            <a:off x="9225303" y="4803754"/>
            <a:ext cx="2241974" cy="86793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tx1">
                    <a:lumMod val="50000"/>
                    <a:lumOff val="50000"/>
                  </a:schemeClr>
                </a:solidFill>
              </a:rPr>
              <a:t>用户可以在投影仪或者计算机上进行演示也可以将演示文稿打印出来</a:t>
            </a:r>
          </a:p>
        </p:txBody>
      </p:sp>
      <p:sp>
        <p:nvSpPr>
          <p:cNvPr id="51" name="矩形 50"/>
          <p:cNvSpPr/>
          <p:nvPr/>
        </p:nvSpPr>
        <p:spPr>
          <a:xfrm>
            <a:off x="9225302" y="4451130"/>
            <a:ext cx="2241974" cy="40126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tx1">
                    <a:lumMod val="65000"/>
                    <a:lumOff val="35000"/>
                  </a:schemeClr>
                </a:solidFill>
              </a:rPr>
              <a:t>项目来源</a:t>
            </a:r>
          </a:p>
        </p:txBody>
      </p:sp>
      <p:sp>
        <p:nvSpPr>
          <p:cNvPr id="14" name="矩形 13"/>
          <p:cNvSpPr/>
          <p:nvPr/>
        </p:nvSpPr>
        <p:spPr>
          <a:xfrm>
            <a:off x="2328863" y="0"/>
            <a:ext cx="9863137" cy="114175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任意多边形 14"/>
          <p:cNvSpPr/>
          <p:nvPr/>
        </p:nvSpPr>
        <p:spPr>
          <a:xfrm>
            <a:off x="0" y="0"/>
            <a:ext cx="3596749" cy="1141756"/>
          </a:xfrm>
          <a:custGeom>
            <a:avLst/>
            <a:gdLst>
              <a:gd name="connsiteX0" fmla="*/ 0 w 3596749"/>
              <a:gd name="connsiteY0" fmla="*/ 0 h 1268414"/>
              <a:gd name="connsiteX1" fmla="*/ 299302 w 3596749"/>
              <a:gd name="connsiteY1" fmla="*/ 0 h 1268414"/>
              <a:gd name="connsiteX2" fmla="*/ 795613 w 3596749"/>
              <a:gd name="connsiteY2" fmla="*/ 0 h 1268414"/>
              <a:gd name="connsiteX3" fmla="*/ 806567 w 3596749"/>
              <a:gd name="connsiteY3" fmla="*/ 0 h 1268414"/>
              <a:gd name="connsiteX4" fmla="*/ 1105869 w 3596749"/>
              <a:gd name="connsiteY4" fmla="*/ 0 h 1268414"/>
              <a:gd name="connsiteX5" fmla="*/ 1252078 w 3596749"/>
              <a:gd name="connsiteY5" fmla="*/ 0 h 1268414"/>
              <a:gd name="connsiteX6" fmla="*/ 1602180 w 3596749"/>
              <a:gd name="connsiteY6" fmla="*/ 0 h 1268414"/>
              <a:gd name="connsiteX7" fmla="*/ 1708543 w 3596749"/>
              <a:gd name="connsiteY7" fmla="*/ 0 h 1268414"/>
              <a:gd name="connsiteX8" fmla="*/ 2042864 w 3596749"/>
              <a:gd name="connsiteY8" fmla="*/ 0 h 1268414"/>
              <a:gd name="connsiteX9" fmla="*/ 2058645 w 3596749"/>
              <a:gd name="connsiteY9" fmla="*/ 0 h 1268414"/>
              <a:gd name="connsiteX10" fmla="*/ 2515110 w 3596749"/>
              <a:gd name="connsiteY10" fmla="*/ 0 h 1268414"/>
              <a:gd name="connsiteX11" fmla="*/ 2849431 w 3596749"/>
              <a:gd name="connsiteY11" fmla="*/ 0 h 1268414"/>
              <a:gd name="connsiteX12" fmla="*/ 3596749 w 3596749"/>
              <a:gd name="connsiteY12" fmla="*/ 747318 h 1268414"/>
              <a:gd name="connsiteX13" fmla="*/ 3075653 w 3596749"/>
              <a:gd name="connsiteY13" fmla="*/ 1268414 h 1268414"/>
              <a:gd name="connsiteX14" fmla="*/ 2744509 w 3596749"/>
              <a:gd name="connsiteY14" fmla="*/ 1268414 h 1268414"/>
              <a:gd name="connsiteX15" fmla="*/ 2359995 w 3596749"/>
              <a:gd name="connsiteY15" fmla="*/ 1268414 h 1268414"/>
              <a:gd name="connsiteX16" fmla="*/ 2288044 w 3596749"/>
              <a:gd name="connsiteY16" fmla="*/ 1268414 h 1268414"/>
              <a:gd name="connsiteX17" fmla="*/ 2269086 w 3596749"/>
              <a:gd name="connsiteY17" fmla="*/ 1268414 h 1268414"/>
              <a:gd name="connsiteX18" fmla="*/ 2018799 w 3596749"/>
              <a:gd name="connsiteY18" fmla="*/ 1268414 h 1268414"/>
              <a:gd name="connsiteX19" fmla="*/ 1937942 w 3596749"/>
              <a:gd name="connsiteY19" fmla="*/ 1268414 h 1268414"/>
              <a:gd name="connsiteX20" fmla="*/ 1831579 w 3596749"/>
              <a:gd name="connsiteY20" fmla="*/ 1268414 h 1268414"/>
              <a:gd name="connsiteX21" fmla="*/ 1562334 w 3596749"/>
              <a:gd name="connsiteY21" fmla="*/ 1268414 h 1268414"/>
              <a:gd name="connsiteX22" fmla="*/ 1553428 w 3596749"/>
              <a:gd name="connsiteY22" fmla="*/ 1268414 h 1268414"/>
              <a:gd name="connsiteX23" fmla="*/ 1532278 w 3596749"/>
              <a:gd name="connsiteY23" fmla="*/ 1268414 h 1268414"/>
              <a:gd name="connsiteX24" fmla="*/ 1481477 w 3596749"/>
              <a:gd name="connsiteY24" fmla="*/ 1268414 h 1268414"/>
              <a:gd name="connsiteX25" fmla="*/ 1212232 w 3596749"/>
              <a:gd name="connsiteY25" fmla="*/ 1268414 h 1268414"/>
              <a:gd name="connsiteX26" fmla="*/ 1105869 w 3596749"/>
              <a:gd name="connsiteY26" fmla="*/ 1268414 h 1268414"/>
              <a:gd name="connsiteX27" fmla="*/ 1025012 w 3596749"/>
              <a:gd name="connsiteY27" fmla="*/ 1268414 h 1268414"/>
              <a:gd name="connsiteX28" fmla="*/ 806567 w 3596749"/>
              <a:gd name="connsiteY28" fmla="*/ 1268414 h 1268414"/>
              <a:gd name="connsiteX29" fmla="*/ 755767 w 3596749"/>
              <a:gd name="connsiteY29" fmla="*/ 1268414 h 1268414"/>
              <a:gd name="connsiteX30" fmla="*/ 725711 w 3596749"/>
              <a:gd name="connsiteY30" fmla="*/ 1268414 h 1268414"/>
              <a:gd name="connsiteX31" fmla="*/ 299302 w 3596749"/>
              <a:gd name="connsiteY31" fmla="*/ 1268414 h 1268414"/>
              <a:gd name="connsiteX32" fmla="*/ 0 w 3596749"/>
              <a:gd name="connsiteY32" fmla="*/ 1268414 h 12684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3596749" h="1268414">
                <a:moveTo>
                  <a:pt x="0" y="0"/>
                </a:moveTo>
                <a:lnTo>
                  <a:pt x="299302" y="0"/>
                </a:lnTo>
                <a:lnTo>
                  <a:pt x="795613" y="0"/>
                </a:lnTo>
                <a:lnTo>
                  <a:pt x="806567" y="0"/>
                </a:lnTo>
                <a:lnTo>
                  <a:pt x="1105869" y="0"/>
                </a:lnTo>
                <a:lnTo>
                  <a:pt x="1252078" y="0"/>
                </a:lnTo>
                <a:lnTo>
                  <a:pt x="1602180" y="0"/>
                </a:lnTo>
                <a:lnTo>
                  <a:pt x="1708543" y="0"/>
                </a:lnTo>
                <a:lnTo>
                  <a:pt x="2042864" y="0"/>
                </a:lnTo>
                <a:lnTo>
                  <a:pt x="2058645" y="0"/>
                </a:lnTo>
                <a:lnTo>
                  <a:pt x="2515110" y="0"/>
                </a:lnTo>
                <a:lnTo>
                  <a:pt x="2849431" y="0"/>
                </a:lnTo>
                <a:lnTo>
                  <a:pt x="3596749" y="747318"/>
                </a:lnTo>
                <a:lnTo>
                  <a:pt x="3075653" y="1268414"/>
                </a:lnTo>
                <a:lnTo>
                  <a:pt x="2744509" y="1268414"/>
                </a:lnTo>
                <a:lnTo>
                  <a:pt x="2359995" y="1268414"/>
                </a:lnTo>
                <a:lnTo>
                  <a:pt x="2288044" y="1268414"/>
                </a:lnTo>
                <a:lnTo>
                  <a:pt x="2269086" y="1268414"/>
                </a:lnTo>
                <a:lnTo>
                  <a:pt x="2018799" y="1268414"/>
                </a:lnTo>
                <a:lnTo>
                  <a:pt x="1937942" y="1268414"/>
                </a:lnTo>
                <a:lnTo>
                  <a:pt x="1831579" y="1268414"/>
                </a:lnTo>
                <a:lnTo>
                  <a:pt x="1562334" y="1268414"/>
                </a:lnTo>
                <a:lnTo>
                  <a:pt x="1553428" y="1268414"/>
                </a:lnTo>
                <a:lnTo>
                  <a:pt x="1532278" y="1268414"/>
                </a:lnTo>
                <a:lnTo>
                  <a:pt x="1481477" y="1268414"/>
                </a:lnTo>
                <a:lnTo>
                  <a:pt x="1212232" y="1268414"/>
                </a:lnTo>
                <a:lnTo>
                  <a:pt x="1105869" y="1268414"/>
                </a:lnTo>
                <a:lnTo>
                  <a:pt x="1025012" y="1268414"/>
                </a:lnTo>
                <a:lnTo>
                  <a:pt x="806567" y="1268414"/>
                </a:lnTo>
                <a:lnTo>
                  <a:pt x="755767" y="1268414"/>
                </a:lnTo>
                <a:lnTo>
                  <a:pt x="725711" y="1268414"/>
                </a:lnTo>
                <a:lnTo>
                  <a:pt x="299302" y="1268414"/>
                </a:lnTo>
                <a:lnTo>
                  <a:pt x="0" y="1268414"/>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6" name="组合 15"/>
          <p:cNvGrpSpPr/>
          <p:nvPr/>
        </p:nvGrpSpPr>
        <p:grpSpPr>
          <a:xfrm>
            <a:off x="568811" y="299314"/>
            <a:ext cx="9517429" cy="646331"/>
            <a:chOff x="2187969" y="280264"/>
            <a:chExt cx="9517429" cy="646331"/>
          </a:xfrm>
        </p:grpSpPr>
        <p:sp>
          <p:nvSpPr>
            <p:cNvPr id="17" name="文本框 16"/>
            <p:cNvSpPr txBox="1"/>
            <p:nvPr/>
          </p:nvSpPr>
          <p:spPr>
            <a:xfrm>
              <a:off x="2187969" y="280264"/>
              <a:ext cx="2031325" cy="646331"/>
            </a:xfrm>
            <a:prstGeom prst="rect">
              <a:avLst/>
            </a:prstGeom>
            <a:noFill/>
          </p:spPr>
          <p:txBody>
            <a:bodyPr wrap="none" rtlCol="0">
              <a:spAutoFit/>
              <a:scene3d>
                <a:camera prst="orthographicFront"/>
                <a:lightRig rig="threePt" dir="t"/>
              </a:scene3d>
              <a:sp3d contourW="12700"/>
            </a:bodyPr>
            <a:lstStyle/>
            <a:p>
              <a:pPr algn="ctr"/>
              <a:r>
                <a:rPr lang="zh-CN" altLang="en-US" sz="3600" b="1" dirty="0">
                  <a:solidFill>
                    <a:schemeClr val="bg1"/>
                  </a:solidFill>
                  <a:latin typeface="+mn-ea"/>
                  <a:cs typeface="经典综艺体简" panose="02010609000101010101" pitchFamily="49" charset="-122"/>
                </a:rPr>
                <a:t>项目介绍</a:t>
              </a:r>
            </a:p>
          </p:txBody>
        </p:sp>
        <p:sp>
          <p:nvSpPr>
            <p:cNvPr id="19" name="文本框 18"/>
            <p:cNvSpPr txBox="1"/>
            <p:nvPr/>
          </p:nvSpPr>
          <p:spPr>
            <a:xfrm>
              <a:off x="5467268" y="578166"/>
              <a:ext cx="6238130" cy="348429"/>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600" dirty="0">
                  <a:solidFill>
                    <a:schemeClr val="bg1">
                      <a:lumMod val="50000"/>
                    </a:schemeClr>
                  </a:solidFill>
                  <a:latin typeface="Century Gothic" panose="020B0502020202020204" pitchFamily="34" charset="0"/>
                  <a:ea typeface="+mj-ea"/>
                </a:rPr>
                <a:t>The user can demonstrate on a projector or </a:t>
              </a:r>
              <a:r>
                <a:rPr lang="en-US" altLang="zh-CN" sz="1600" dirty="0" smtClean="0">
                  <a:solidFill>
                    <a:schemeClr val="bg1">
                      <a:lumMod val="50000"/>
                    </a:schemeClr>
                  </a:solidFill>
                  <a:latin typeface="Century Gothic" panose="020B0502020202020204" pitchFamily="34" charset="0"/>
                  <a:ea typeface="+mj-ea"/>
                </a:rPr>
                <a:t>computer</a:t>
              </a:r>
              <a:endParaRPr lang="en-US" altLang="zh-CN" sz="1600" dirty="0">
                <a:solidFill>
                  <a:schemeClr val="bg1">
                    <a:lumMod val="50000"/>
                  </a:schemeClr>
                </a:solidFill>
                <a:latin typeface="Century Gothic" panose="020B0502020202020204" pitchFamily="34" charset="0"/>
                <a:ea typeface="+mj-ea"/>
              </a:endParaRPr>
            </a:p>
          </p:txBody>
        </p:sp>
      </p:grpSp>
    </p:spTree>
    <p:extLst>
      <p:ext uri="{BB962C8B-B14F-4D97-AF65-F5344CB8AC3E}">
        <p14:creationId xmlns:p14="http://schemas.microsoft.com/office/powerpoint/2010/main" val="4278895743"/>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Effect transition="in" filter="fade">
                                      <p:cBhvr>
                                        <p:cTn id="9" dur="500"/>
                                        <p:tgtEl>
                                          <p:spTgt spid="18"/>
                                        </p:tgtEl>
                                      </p:cBhvr>
                                    </p:animEffect>
                                  </p:childTnLst>
                                </p:cTn>
                              </p:par>
                              <p:par>
                                <p:cTn id="10" presetID="53" presetClass="entr" presetSubtype="16" fill="hold" nodeType="withEffect">
                                  <p:stCondLst>
                                    <p:cond delay="0"/>
                                  </p:stCondLst>
                                  <p:childTnLst>
                                    <p:set>
                                      <p:cBhvr>
                                        <p:cTn id="11" dur="1" fill="hold">
                                          <p:stCondLst>
                                            <p:cond delay="0"/>
                                          </p:stCondLst>
                                        </p:cTn>
                                        <p:tgtEl>
                                          <p:spTgt spid="28"/>
                                        </p:tgtEl>
                                        <p:attrNameLst>
                                          <p:attrName>style.visibility</p:attrName>
                                        </p:attrNameLst>
                                      </p:cBhvr>
                                      <p:to>
                                        <p:strVal val="visible"/>
                                      </p:to>
                                    </p:set>
                                    <p:anim calcmode="lin" valueType="num">
                                      <p:cBhvr>
                                        <p:cTn id="12" dur="500" fill="hold"/>
                                        <p:tgtEl>
                                          <p:spTgt spid="28"/>
                                        </p:tgtEl>
                                        <p:attrNameLst>
                                          <p:attrName>ppt_w</p:attrName>
                                        </p:attrNameLst>
                                      </p:cBhvr>
                                      <p:tavLst>
                                        <p:tav tm="0">
                                          <p:val>
                                            <p:fltVal val="0"/>
                                          </p:val>
                                        </p:tav>
                                        <p:tav tm="100000">
                                          <p:val>
                                            <p:strVal val="#ppt_w"/>
                                          </p:val>
                                        </p:tav>
                                      </p:tavLst>
                                    </p:anim>
                                    <p:anim calcmode="lin" valueType="num">
                                      <p:cBhvr>
                                        <p:cTn id="13" dur="500" fill="hold"/>
                                        <p:tgtEl>
                                          <p:spTgt spid="28"/>
                                        </p:tgtEl>
                                        <p:attrNameLst>
                                          <p:attrName>ppt_h</p:attrName>
                                        </p:attrNameLst>
                                      </p:cBhvr>
                                      <p:tavLst>
                                        <p:tav tm="0">
                                          <p:val>
                                            <p:fltVal val="0"/>
                                          </p:val>
                                        </p:tav>
                                        <p:tav tm="100000">
                                          <p:val>
                                            <p:strVal val="#ppt_h"/>
                                          </p:val>
                                        </p:tav>
                                      </p:tavLst>
                                    </p:anim>
                                    <p:animEffect transition="in" filter="fade">
                                      <p:cBhvr>
                                        <p:cTn id="14" dur="500"/>
                                        <p:tgtEl>
                                          <p:spTgt spid="28"/>
                                        </p:tgtEl>
                                      </p:cBhvr>
                                    </p:animEffect>
                                  </p:childTnLst>
                                </p:cTn>
                              </p:par>
                              <p:par>
                                <p:cTn id="15" presetID="53" presetClass="entr" presetSubtype="16" fill="hold" nodeType="withEffect">
                                  <p:stCondLst>
                                    <p:cond delay="0"/>
                                  </p:stCondLst>
                                  <p:childTnLst>
                                    <p:set>
                                      <p:cBhvr>
                                        <p:cTn id="16" dur="1" fill="hold">
                                          <p:stCondLst>
                                            <p:cond delay="0"/>
                                          </p:stCondLst>
                                        </p:cTn>
                                        <p:tgtEl>
                                          <p:spTgt spid="40"/>
                                        </p:tgtEl>
                                        <p:attrNameLst>
                                          <p:attrName>style.visibility</p:attrName>
                                        </p:attrNameLst>
                                      </p:cBhvr>
                                      <p:to>
                                        <p:strVal val="visible"/>
                                      </p:to>
                                    </p:set>
                                    <p:anim calcmode="lin" valueType="num">
                                      <p:cBhvr>
                                        <p:cTn id="17" dur="500" fill="hold"/>
                                        <p:tgtEl>
                                          <p:spTgt spid="40"/>
                                        </p:tgtEl>
                                        <p:attrNameLst>
                                          <p:attrName>ppt_w</p:attrName>
                                        </p:attrNameLst>
                                      </p:cBhvr>
                                      <p:tavLst>
                                        <p:tav tm="0">
                                          <p:val>
                                            <p:fltVal val="0"/>
                                          </p:val>
                                        </p:tav>
                                        <p:tav tm="100000">
                                          <p:val>
                                            <p:strVal val="#ppt_w"/>
                                          </p:val>
                                        </p:tav>
                                      </p:tavLst>
                                    </p:anim>
                                    <p:anim calcmode="lin" valueType="num">
                                      <p:cBhvr>
                                        <p:cTn id="18" dur="500" fill="hold"/>
                                        <p:tgtEl>
                                          <p:spTgt spid="40"/>
                                        </p:tgtEl>
                                        <p:attrNameLst>
                                          <p:attrName>ppt_h</p:attrName>
                                        </p:attrNameLst>
                                      </p:cBhvr>
                                      <p:tavLst>
                                        <p:tav tm="0">
                                          <p:val>
                                            <p:fltVal val="0"/>
                                          </p:val>
                                        </p:tav>
                                        <p:tav tm="100000">
                                          <p:val>
                                            <p:strVal val="#ppt_h"/>
                                          </p:val>
                                        </p:tav>
                                      </p:tavLst>
                                    </p:anim>
                                    <p:animEffect transition="in" filter="fade">
                                      <p:cBhvr>
                                        <p:cTn id="19" dur="500"/>
                                        <p:tgtEl>
                                          <p:spTgt spid="40"/>
                                        </p:tgtEl>
                                      </p:cBhvr>
                                    </p:animEffect>
                                  </p:childTnLst>
                                </p:cTn>
                              </p:par>
                              <p:par>
                                <p:cTn id="20" presetID="53" presetClass="entr" presetSubtype="16" fill="hold" nodeType="withEffect">
                                  <p:stCondLst>
                                    <p:cond delay="0"/>
                                  </p:stCondLst>
                                  <p:childTnLst>
                                    <p:set>
                                      <p:cBhvr>
                                        <p:cTn id="21" dur="1" fill="hold">
                                          <p:stCondLst>
                                            <p:cond delay="0"/>
                                          </p:stCondLst>
                                        </p:cTn>
                                        <p:tgtEl>
                                          <p:spTgt spid="42"/>
                                        </p:tgtEl>
                                        <p:attrNameLst>
                                          <p:attrName>style.visibility</p:attrName>
                                        </p:attrNameLst>
                                      </p:cBhvr>
                                      <p:to>
                                        <p:strVal val="visible"/>
                                      </p:to>
                                    </p:set>
                                    <p:anim calcmode="lin" valueType="num">
                                      <p:cBhvr>
                                        <p:cTn id="22" dur="500" fill="hold"/>
                                        <p:tgtEl>
                                          <p:spTgt spid="42"/>
                                        </p:tgtEl>
                                        <p:attrNameLst>
                                          <p:attrName>ppt_w</p:attrName>
                                        </p:attrNameLst>
                                      </p:cBhvr>
                                      <p:tavLst>
                                        <p:tav tm="0">
                                          <p:val>
                                            <p:fltVal val="0"/>
                                          </p:val>
                                        </p:tav>
                                        <p:tav tm="100000">
                                          <p:val>
                                            <p:strVal val="#ppt_w"/>
                                          </p:val>
                                        </p:tav>
                                      </p:tavLst>
                                    </p:anim>
                                    <p:anim calcmode="lin" valueType="num">
                                      <p:cBhvr>
                                        <p:cTn id="23" dur="500" fill="hold"/>
                                        <p:tgtEl>
                                          <p:spTgt spid="42"/>
                                        </p:tgtEl>
                                        <p:attrNameLst>
                                          <p:attrName>ppt_h</p:attrName>
                                        </p:attrNameLst>
                                      </p:cBhvr>
                                      <p:tavLst>
                                        <p:tav tm="0">
                                          <p:val>
                                            <p:fltVal val="0"/>
                                          </p:val>
                                        </p:tav>
                                        <p:tav tm="100000">
                                          <p:val>
                                            <p:strVal val="#ppt_h"/>
                                          </p:val>
                                        </p:tav>
                                      </p:tavLst>
                                    </p:anim>
                                    <p:animEffect transition="in" filter="fade">
                                      <p:cBhvr>
                                        <p:cTn id="24" dur="500"/>
                                        <p:tgtEl>
                                          <p:spTgt spid="42"/>
                                        </p:tgtEl>
                                      </p:cBhvr>
                                    </p:animEffect>
                                  </p:childTnLst>
                                </p:cTn>
                              </p:par>
                            </p:childTnLst>
                          </p:cTn>
                        </p:par>
                        <p:par>
                          <p:cTn id="25" fill="hold">
                            <p:stCondLst>
                              <p:cond delay="500"/>
                            </p:stCondLst>
                            <p:childTnLst>
                              <p:par>
                                <p:cTn id="26" presetID="2" presetClass="entr" presetSubtype="8" fill="hold" grpId="0" nodeType="afterEffect">
                                  <p:stCondLst>
                                    <p:cond delay="0"/>
                                  </p:stCondLst>
                                  <p:childTnLst>
                                    <p:set>
                                      <p:cBhvr>
                                        <p:cTn id="27" dur="1" fill="hold">
                                          <p:stCondLst>
                                            <p:cond delay="0"/>
                                          </p:stCondLst>
                                        </p:cTn>
                                        <p:tgtEl>
                                          <p:spTgt spid="32"/>
                                        </p:tgtEl>
                                        <p:attrNameLst>
                                          <p:attrName>style.visibility</p:attrName>
                                        </p:attrNameLst>
                                      </p:cBhvr>
                                      <p:to>
                                        <p:strVal val="visible"/>
                                      </p:to>
                                    </p:set>
                                    <p:anim calcmode="lin" valueType="num">
                                      <p:cBhvr additive="base">
                                        <p:cTn id="28" dur="500" fill="hold"/>
                                        <p:tgtEl>
                                          <p:spTgt spid="32"/>
                                        </p:tgtEl>
                                        <p:attrNameLst>
                                          <p:attrName>ppt_x</p:attrName>
                                        </p:attrNameLst>
                                      </p:cBhvr>
                                      <p:tavLst>
                                        <p:tav tm="0">
                                          <p:val>
                                            <p:strVal val="0-#ppt_w/2"/>
                                          </p:val>
                                        </p:tav>
                                        <p:tav tm="100000">
                                          <p:val>
                                            <p:strVal val="#ppt_x"/>
                                          </p:val>
                                        </p:tav>
                                      </p:tavLst>
                                    </p:anim>
                                    <p:anim calcmode="lin" valueType="num">
                                      <p:cBhvr additive="base">
                                        <p:cTn id="29" dur="500" fill="hold"/>
                                        <p:tgtEl>
                                          <p:spTgt spid="32"/>
                                        </p:tgtEl>
                                        <p:attrNameLst>
                                          <p:attrName>ppt_y</p:attrName>
                                        </p:attrNameLst>
                                      </p:cBhvr>
                                      <p:tavLst>
                                        <p:tav tm="0">
                                          <p:val>
                                            <p:strVal val="#ppt_y"/>
                                          </p:val>
                                        </p:tav>
                                        <p:tav tm="100000">
                                          <p:val>
                                            <p:strVal val="#ppt_y"/>
                                          </p:val>
                                        </p:tav>
                                      </p:tavLst>
                                    </p:anim>
                                  </p:childTnLst>
                                </p:cTn>
                              </p:par>
                              <p:par>
                                <p:cTn id="30" presetID="2" presetClass="entr" presetSubtype="8" fill="hold" grpId="0" nodeType="withEffect">
                                  <p:stCondLst>
                                    <p:cond delay="0"/>
                                  </p:stCondLst>
                                  <p:childTnLst>
                                    <p:set>
                                      <p:cBhvr>
                                        <p:cTn id="31" dur="1" fill="hold">
                                          <p:stCondLst>
                                            <p:cond delay="0"/>
                                          </p:stCondLst>
                                        </p:cTn>
                                        <p:tgtEl>
                                          <p:spTgt spid="33"/>
                                        </p:tgtEl>
                                        <p:attrNameLst>
                                          <p:attrName>style.visibility</p:attrName>
                                        </p:attrNameLst>
                                      </p:cBhvr>
                                      <p:to>
                                        <p:strVal val="visible"/>
                                      </p:to>
                                    </p:set>
                                    <p:anim calcmode="lin" valueType="num">
                                      <p:cBhvr additive="base">
                                        <p:cTn id="32" dur="500" fill="hold"/>
                                        <p:tgtEl>
                                          <p:spTgt spid="33"/>
                                        </p:tgtEl>
                                        <p:attrNameLst>
                                          <p:attrName>ppt_x</p:attrName>
                                        </p:attrNameLst>
                                      </p:cBhvr>
                                      <p:tavLst>
                                        <p:tav tm="0">
                                          <p:val>
                                            <p:strVal val="0-#ppt_w/2"/>
                                          </p:val>
                                        </p:tav>
                                        <p:tav tm="100000">
                                          <p:val>
                                            <p:strVal val="#ppt_x"/>
                                          </p:val>
                                        </p:tav>
                                      </p:tavLst>
                                    </p:anim>
                                    <p:anim calcmode="lin" valueType="num">
                                      <p:cBhvr additive="base">
                                        <p:cTn id="33" dur="500" fill="hold"/>
                                        <p:tgtEl>
                                          <p:spTgt spid="33"/>
                                        </p:tgtEl>
                                        <p:attrNameLst>
                                          <p:attrName>ppt_y</p:attrName>
                                        </p:attrNameLst>
                                      </p:cBhvr>
                                      <p:tavLst>
                                        <p:tav tm="0">
                                          <p:val>
                                            <p:strVal val="#ppt_y"/>
                                          </p:val>
                                        </p:tav>
                                        <p:tav tm="100000">
                                          <p:val>
                                            <p:strVal val="#ppt_y"/>
                                          </p:val>
                                        </p:tav>
                                      </p:tavLst>
                                    </p:anim>
                                  </p:childTnLst>
                                </p:cTn>
                              </p:par>
                              <p:par>
                                <p:cTn id="34" presetID="2" presetClass="entr" presetSubtype="8" fill="hold" grpId="0" nodeType="withEffect">
                                  <p:stCondLst>
                                    <p:cond delay="0"/>
                                  </p:stCondLst>
                                  <p:childTnLst>
                                    <p:set>
                                      <p:cBhvr>
                                        <p:cTn id="35" dur="1" fill="hold">
                                          <p:stCondLst>
                                            <p:cond delay="0"/>
                                          </p:stCondLst>
                                        </p:cTn>
                                        <p:tgtEl>
                                          <p:spTgt spid="44"/>
                                        </p:tgtEl>
                                        <p:attrNameLst>
                                          <p:attrName>style.visibility</p:attrName>
                                        </p:attrNameLst>
                                      </p:cBhvr>
                                      <p:to>
                                        <p:strVal val="visible"/>
                                      </p:to>
                                    </p:set>
                                    <p:anim calcmode="lin" valueType="num">
                                      <p:cBhvr additive="base">
                                        <p:cTn id="36" dur="500" fill="hold"/>
                                        <p:tgtEl>
                                          <p:spTgt spid="44"/>
                                        </p:tgtEl>
                                        <p:attrNameLst>
                                          <p:attrName>ppt_x</p:attrName>
                                        </p:attrNameLst>
                                      </p:cBhvr>
                                      <p:tavLst>
                                        <p:tav tm="0">
                                          <p:val>
                                            <p:strVal val="0-#ppt_w/2"/>
                                          </p:val>
                                        </p:tav>
                                        <p:tav tm="100000">
                                          <p:val>
                                            <p:strVal val="#ppt_x"/>
                                          </p:val>
                                        </p:tav>
                                      </p:tavLst>
                                    </p:anim>
                                    <p:anim calcmode="lin" valueType="num">
                                      <p:cBhvr additive="base">
                                        <p:cTn id="37" dur="500" fill="hold"/>
                                        <p:tgtEl>
                                          <p:spTgt spid="44"/>
                                        </p:tgtEl>
                                        <p:attrNameLst>
                                          <p:attrName>ppt_y</p:attrName>
                                        </p:attrNameLst>
                                      </p:cBhvr>
                                      <p:tavLst>
                                        <p:tav tm="0">
                                          <p:val>
                                            <p:strVal val="#ppt_y"/>
                                          </p:val>
                                        </p:tav>
                                        <p:tav tm="100000">
                                          <p:val>
                                            <p:strVal val="#ppt_y"/>
                                          </p:val>
                                        </p:tav>
                                      </p:tavLst>
                                    </p:anim>
                                  </p:childTnLst>
                                </p:cTn>
                              </p:par>
                              <p:par>
                                <p:cTn id="38" presetID="2" presetClass="entr" presetSubtype="8" fill="hold" grpId="0" nodeType="withEffect">
                                  <p:stCondLst>
                                    <p:cond delay="0"/>
                                  </p:stCondLst>
                                  <p:childTnLst>
                                    <p:set>
                                      <p:cBhvr>
                                        <p:cTn id="39" dur="1" fill="hold">
                                          <p:stCondLst>
                                            <p:cond delay="0"/>
                                          </p:stCondLst>
                                        </p:cTn>
                                        <p:tgtEl>
                                          <p:spTgt spid="45"/>
                                        </p:tgtEl>
                                        <p:attrNameLst>
                                          <p:attrName>style.visibility</p:attrName>
                                        </p:attrNameLst>
                                      </p:cBhvr>
                                      <p:to>
                                        <p:strVal val="visible"/>
                                      </p:to>
                                    </p:set>
                                    <p:anim calcmode="lin" valueType="num">
                                      <p:cBhvr additive="base">
                                        <p:cTn id="40" dur="500" fill="hold"/>
                                        <p:tgtEl>
                                          <p:spTgt spid="45"/>
                                        </p:tgtEl>
                                        <p:attrNameLst>
                                          <p:attrName>ppt_x</p:attrName>
                                        </p:attrNameLst>
                                      </p:cBhvr>
                                      <p:tavLst>
                                        <p:tav tm="0">
                                          <p:val>
                                            <p:strVal val="0-#ppt_w/2"/>
                                          </p:val>
                                        </p:tav>
                                        <p:tav tm="100000">
                                          <p:val>
                                            <p:strVal val="#ppt_x"/>
                                          </p:val>
                                        </p:tav>
                                      </p:tavLst>
                                    </p:anim>
                                    <p:anim calcmode="lin" valueType="num">
                                      <p:cBhvr additive="base">
                                        <p:cTn id="41" dur="500" fill="hold"/>
                                        <p:tgtEl>
                                          <p:spTgt spid="45"/>
                                        </p:tgtEl>
                                        <p:attrNameLst>
                                          <p:attrName>ppt_y</p:attrName>
                                        </p:attrNameLst>
                                      </p:cBhvr>
                                      <p:tavLst>
                                        <p:tav tm="0">
                                          <p:val>
                                            <p:strVal val="#ppt_y"/>
                                          </p:val>
                                        </p:tav>
                                        <p:tav tm="100000">
                                          <p:val>
                                            <p:strVal val="#ppt_y"/>
                                          </p:val>
                                        </p:tav>
                                      </p:tavLst>
                                    </p:anim>
                                  </p:childTnLst>
                                </p:cTn>
                              </p:par>
                              <p:par>
                                <p:cTn id="42" presetID="2" presetClass="entr" presetSubtype="8" fill="hold" grpId="0" nodeType="withEffect">
                                  <p:stCondLst>
                                    <p:cond delay="0"/>
                                  </p:stCondLst>
                                  <p:childTnLst>
                                    <p:set>
                                      <p:cBhvr>
                                        <p:cTn id="43" dur="1" fill="hold">
                                          <p:stCondLst>
                                            <p:cond delay="0"/>
                                          </p:stCondLst>
                                        </p:cTn>
                                        <p:tgtEl>
                                          <p:spTgt spid="47"/>
                                        </p:tgtEl>
                                        <p:attrNameLst>
                                          <p:attrName>style.visibility</p:attrName>
                                        </p:attrNameLst>
                                      </p:cBhvr>
                                      <p:to>
                                        <p:strVal val="visible"/>
                                      </p:to>
                                    </p:set>
                                    <p:anim calcmode="lin" valueType="num">
                                      <p:cBhvr additive="base">
                                        <p:cTn id="44" dur="500" fill="hold"/>
                                        <p:tgtEl>
                                          <p:spTgt spid="47"/>
                                        </p:tgtEl>
                                        <p:attrNameLst>
                                          <p:attrName>ppt_x</p:attrName>
                                        </p:attrNameLst>
                                      </p:cBhvr>
                                      <p:tavLst>
                                        <p:tav tm="0">
                                          <p:val>
                                            <p:strVal val="0-#ppt_w/2"/>
                                          </p:val>
                                        </p:tav>
                                        <p:tav tm="100000">
                                          <p:val>
                                            <p:strVal val="#ppt_x"/>
                                          </p:val>
                                        </p:tav>
                                      </p:tavLst>
                                    </p:anim>
                                    <p:anim calcmode="lin" valueType="num">
                                      <p:cBhvr additive="base">
                                        <p:cTn id="45" dur="500" fill="hold"/>
                                        <p:tgtEl>
                                          <p:spTgt spid="47"/>
                                        </p:tgtEl>
                                        <p:attrNameLst>
                                          <p:attrName>ppt_y</p:attrName>
                                        </p:attrNameLst>
                                      </p:cBhvr>
                                      <p:tavLst>
                                        <p:tav tm="0">
                                          <p:val>
                                            <p:strVal val="#ppt_y"/>
                                          </p:val>
                                        </p:tav>
                                        <p:tav tm="100000">
                                          <p:val>
                                            <p:strVal val="#ppt_y"/>
                                          </p:val>
                                        </p:tav>
                                      </p:tavLst>
                                    </p:anim>
                                  </p:childTnLst>
                                </p:cTn>
                              </p:par>
                              <p:par>
                                <p:cTn id="46" presetID="2" presetClass="entr" presetSubtype="8" fill="hold" grpId="0" nodeType="withEffect">
                                  <p:stCondLst>
                                    <p:cond delay="0"/>
                                  </p:stCondLst>
                                  <p:childTnLst>
                                    <p:set>
                                      <p:cBhvr>
                                        <p:cTn id="47" dur="1" fill="hold">
                                          <p:stCondLst>
                                            <p:cond delay="0"/>
                                          </p:stCondLst>
                                        </p:cTn>
                                        <p:tgtEl>
                                          <p:spTgt spid="48"/>
                                        </p:tgtEl>
                                        <p:attrNameLst>
                                          <p:attrName>style.visibility</p:attrName>
                                        </p:attrNameLst>
                                      </p:cBhvr>
                                      <p:to>
                                        <p:strVal val="visible"/>
                                      </p:to>
                                    </p:set>
                                    <p:anim calcmode="lin" valueType="num">
                                      <p:cBhvr additive="base">
                                        <p:cTn id="48" dur="500" fill="hold"/>
                                        <p:tgtEl>
                                          <p:spTgt spid="48"/>
                                        </p:tgtEl>
                                        <p:attrNameLst>
                                          <p:attrName>ppt_x</p:attrName>
                                        </p:attrNameLst>
                                      </p:cBhvr>
                                      <p:tavLst>
                                        <p:tav tm="0">
                                          <p:val>
                                            <p:strVal val="0-#ppt_w/2"/>
                                          </p:val>
                                        </p:tav>
                                        <p:tav tm="100000">
                                          <p:val>
                                            <p:strVal val="#ppt_x"/>
                                          </p:val>
                                        </p:tav>
                                      </p:tavLst>
                                    </p:anim>
                                    <p:anim calcmode="lin" valueType="num">
                                      <p:cBhvr additive="base">
                                        <p:cTn id="49" dur="500" fill="hold"/>
                                        <p:tgtEl>
                                          <p:spTgt spid="48"/>
                                        </p:tgtEl>
                                        <p:attrNameLst>
                                          <p:attrName>ppt_y</p:attrName>
                                        </p:attrNameLst>
                                      </p:cBhvr>
                                      <p:tavLst>
                                        <p:tav tm="0">
                                          <p:val>
                                            <p:strVal val="#ppt_y"/>
                                          </p:val>
                                        </p:tav>
                                        <p:tav tm="100000">
                                          <p:val>
                                            <p:strVal val="#ppt_y"/>
                                          </p:val>
                                        </p:tav>
                                      </p:tavLst>
                                    </p:anim>
                                  </p:childTnLst>
                                </p:cTn>
                              </p:par>
                              <p:par>
                                <p:cTn id="50" presetID="2" presetClass="entr" presetSubtype="8" fill="hold" grpId="0" nodeType="withEffect">
                                  <p:stCondLst>
                                    <p:cond delay="0"/>
                                  </p:stCondLst>
                                  <p:childTnLst>
                                    <p:set>
                                      <p:cBhvr>
                                        <p:cTn id="51" dur="1" fill="hold">
                                          <p:stCondLst>
                                            <p:cond delay="0"/>
                                          </p:stCondLst>
                                        </p:cTn>
                                        <p:tgtEl>
                                          <p:spTgt spid="50"/>
                                        </p:tgtEl>
                                        <p:attrNameLst>
                                          <p:attrName>style.visibility</p:attrName>
                                        </p:attrNameLst>
                                      </p:cBhvr>
                                      <p:to>
                                        <p:strVal val="visible"/>
                                      </p:to>
                                    </p:set>
                                    <p:anim calcmode="lin" valueType="num">
                                      <p:cBhvr additive="base">
                                        <p:cTn id="52" dur="500" fill="hold"/>
                                        <p:tgtEl>
                                          <p:spTgt spid="50"/>
                                        </p:tgtEl>
                                        <p:attrNameLst>
                                          <p:attrName>ppt_x</p:attrName>
                                        </p:attrNameLst>
                                      </p:cBhvr>
                                      <p:tavLst>
                                        <p:tav tm="0">
                                          <p:val>
                                            <p:strVal val="0-#ppt_w/2"/>
                                          </p:val>
                                        </p:tav>
                                        <p:tav tm="100000">
                                          <p:val>
                                            <p:strVal val="#ppt_x"/>
                                          </p:val>
                                        </p:tav>
                                      </p:tavLst>
                                    </p:anim>
                                    <p:anim calcmode="lin" valueType="num">
                                      <p:cBhvr additive="base">
                                        <p:cTn id="53" dur="500" fill="hold"/>
                                        <p:tgtEl>
                                          <p:spTgt spid="50"/>
                                        </p:tgtEl>
                                        <p:attrNameLst>
                                          <p:attrName>ppt_y</p:attrName>
                                        </p:attrNameLst>
                                      </p:cBhvr>
                                      <p:tavLst>
                                        <p:tav tm="0">
                                          <p:val>
                                            <p:strVal val="#ppt_y"/>
                                          </p:val>
                                        </p:tav>
                                        <p:tav tm="100000">
                                          <p:val>
                                            <p:strVal val="#ppt_y"/>
                                          </p:val>
                                        </p:tav>
                                      </p:tavLst>
                                    </p:anim>
                                  </p:childTnLst>
                                </p:cTn>
                              </p:par>
                              <p:par>
                                <p:cTn id="54" presetID="2" presetClass="entr" presetSubtype="8" fill="hold" grpId="0" nodeType="withEffect">
                                  <p:stCondLst>
                                    <p:cond delay="0"/>
                                  </p:stCondLst>
                                  <p:childTnLst>
                                    <p:set>
                                      <p:cBhvr>
                                        <p:cTn id="55" dur="1" fill="hold">
                                          <p:stCondLst>
                                            <p:cond delay="0"/>
                                          </p:stCondLst>
                                        </p:cTn>
                                        <p:tgtEl>
                                          <p:spTgt spid="51"/>
                                        </p:tgtEl>
                                        <p:attrNameLst>
                                          <p:attrName>style.visibility</p:attrName>
                                        </p:attrNameLst>
                                      </p:cBhvr>
                                      <p:to>
                                        <p:strVal val="visible"/>
                                      </p:to>
                                    </p:set>
                                    <p:anim calcmode="lin" valueType="num">
                                      <p:cBhvr additive="base">
                                        <p:cTn id="56" dur="500" fill="hold"/>
                                        <p:tgtEl>
                                          <p:spTgt spid="51"/>
                                        </p:tgtEl>
                                        <p:attrNameLst>
                                          <p:attrName>ppt_x</p:attrName>
                                        </p:attrNameLst>
                                      </p:cBhvr>
                                      <p:tavLst>
                                        <p:tav tm="0">
                                          <p:val>
                                            <p:strVal val="0-#ppt_w/2"/>
                                          </p:val>
                                        </p:tav>
                                        <p:tav tm="100000">
                                          <p:val>
                                            <p:strVal val="#ppt_x"/>
                                          </p:val>
                                        </p:tav>
                                      </p:tavLst>
                                    </p:anim>
                                    <p:anim calcmode="lin" valueType="num">
                                      <p:cBhvr additive="base">
                                        <p:cTn id="57" dur="500" fill="hold"/>
                                        <p:tgtEl>
                                          <p:spTgt spid="5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33" grpId="0"/>
      <p:bldP spid="44" grpId="0"/>
      <p:bldP spid="45" grpId="0"/>
      <p:bldP spid="47" grpId="0"/>
      <p:bldP spid="48" grpId="0"/>
      <p:bldP spid="50" grpId="0"/>
      <p:bldP spid="51"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774700" y="1934818"/>
            <a:ext cx="3915700" cy="1569229"/>
            <a:chOff x="774700" y="1934818"/>
            <a:chExt cx="3915700" cy="1569229"/>
          </a:xfrm>
        </p:grpSpPr>
        <p:cxnSp>
          <p:nvCxnSpPr>
            <p:cNvPr id="7" name="直接连接符 6"/>
            <p:cNvCxnSpPr/>
            <p:nvPr/>
          </p:nvCxnSpPr>
          <p:spPr>
            <a:xfrm>
              <a:off x="774700" y="2266776"/>
              <a:ext cx="3915700" cy="0"/>
            </a:xfrm>
            <a:prstGeom prst="line">
              <a:avLst/>
            </a:prstGeom>
            <a:ln w="19050">
              <a:solidFill>
                <a:schemeClr val="bg1">
                  <a:lumMod val="75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26" name="矩形 25"/>
            <p:cNvSpPr/>
            <p:nvPr/>
          </p:nvSpPr>
          <p:spPr>
            <a:xfrm>
              <a:off x="866573" y="1934818"/>
              <a:ext cx="2649549" cy="413661"/>
            </a:xfrm>
            <a:prstGeom prst="rect">
              <a:avLst/>
            </a:prstGeom>
          </p:spPr>
          <p:txBody>
            <a:bodyPr wrap="none" lIns="72000" tIns="0" rIns="72000" bIns="0">
              <a:normAutofit/>
            </a:bodyPr>
            <a:lstStyle/>
            <a:p>
              <a:pPr lvl="0" defTabSz="914378">
                <a:defRPr/>
              </a:pPr>
              <a:r>
                <a:rPr lang="zh-CN" altLang="en-US" b="1" dirty="0" smtClean="0">
                  <a:solidFill>
                    <a:schemeClr val="tx1">
                      <a:lumMod val="65000"/>
                      <a:lumOff val="35000"/>
                    </a:schemeClr>
                  </a:solidFill>
                </a:rPr>
                <a:t>竞争对手</a:t>
              </a:r>
              <a:endParaRPr lang="zh-CN" altLang="en-US" b="1" dirty="0">
                <a:solidFill>
                  <a:schemeClr val="tx1">
                    <a:lumMod val="65000"/>
                    <a:lumOff val="35000"/>
                  </a:schemeClr>
                </a:solidFill>
              </a:endParaRPr>
            </a:p>
          </p:txBody>
        </p:sp>
        <p:sp>
          <p:nvSpPr>
            <p:cNvPr id="31" name="矩形 30"/>
            <p:cNvSpPr/>
            <p:nvPr/>
          </p:nvSpPr>
          <p:spPr>
            <a:xfrm>
              <a:off x="853234" y="2377585"/>
              <a:ext cx="2662888" cy="1126462"/>
            </a:xfrm>
            <a:prstGeom prst="rect">
              <a:avLst/>
            </a:prstGeom>
          </p:spPr>
          <p:txBody>
            <a:bodyPr wrap="square">
              <a:spAutoFit/>
            </a:bodyPr>
            <a:lstStyle/>
            <a:p>
              <a:pPr algn="just">
                <a:lnSpc>
                  <a:spcPct val="120000"/>
                </a:lnSpc>
              </a:pPr>
              <a:r>
                <a:rPr lang="zh-CN" altLang="en-US" sz="1400" dirty="0">
                  <a:solidFill>
                    <a:schemeClr val="tx1">
                      <a:lumMod val="65000"/>
                      <a:lumOff val="35000"/>
                    </a:schemeClr>
                  </a:solidFill>
                </a:rPr>
                <a:t>用户可以在投影仪或者计算机上进行演示也可以将演示文稿打印出来，制作成胶片以便应用到更广泛的领域中</a:t>
              </a:r>
            </a:p>
          </p:txBody>
        </p:sp>
      </p:grpSp>
      <p:grpSp>
        <p:nvGrpSpPr>
          <p:cNvPr id="64" name="组合 63"/>
          <p:cNvGrpSpPr/>
          <p:nvPr/>
        </p:nvGrpSpPr>
        <p:grpSpPr>
          <a:xfrm>
            <a:off x="774700" y="4270968"/>
            <a:ext cx="3915700" cy="1525582"/>
            <a:chOff x="774700" y="4270968"/>
            <a:chExt cx="3915700" cy="1525582"/>
          </a:xfrm>
        </p:grpSpPr>
        <p:cxnSp>
          <p:nvCxnSpPr>
            <p:cNvPr id="4" name="直接连接符 3"/>
            <p:cNvCxnSpPr/>
            <p:nvPr/>
          </p:nvCxnSpPr>
          <p:spPr>
            <a:xfrm>
              <a:off x="774700" y="4588386"/>
              <a:ext cx="3915700" cy="0"/>
            </a:xfrm>
            <a:prstGeom prst="line">
              <a:avLst/>
            </a:prstGeom>
            <a:ln w="19050">
              <a:solidFill>
                <a:schemeClr val="bg1">
                  <a:lumMod val="75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22" name="矩形 21"/>
            <p:cNvSpPr/>
            <p:nvPr/>
          </p:nvSpPr>
          <p:spPr>
            <a:xfrm>
              <a:off x="866573" y="4270968"/>
              <a:ext cx="2649549" cy="413661"/>
            </a:xfrm>
            <a:prstGeom prst="rect">
              <a:avLst/>
            </a:prstGeom>
          </p:spPr>
          <p:txBody>
            <a:bodyPr wrap="none" lIns="72000" tIns="0" rIns="72000" bIns="0">
              <a:normAutofit/>
            </a:bodyPr>
            <a:lstStyle/>
            <a:p>
              <a:pPr lvl="0" defTabSz="914378">
                <a:defRPr/>
              </a:pPr>
              <a:r>
                <a:rPr lang="zh-CN" altLang="en-US" b="1" dirty="0">
                  <a:solidFill>
                    <a:schemeClr val="tx1">
                      <a:lumMod val="65000"/>
                      <a:lumOff val="35000"/>
                    </a:schemeClr>
                  </a:solidFill>
                </a:rPr>
                <a:t>竞争对手</a:t>
              </a:r>
            </a:p>
          </p:txBody>
        </p:sp>
        <p:sp>
          <p:nvSpPr>
            <p:cNvPr id="32" name="矩形 31"/>
            <p:cNvSpPr/>
            <p:nvPr/>
          </p:nvSpPr>
          <p:spPr>
            <a:xfrm>
              <a:off x="853234" y="4670088"/>
              <a:ext cx="2662888" cy="1126462"/>
            </a:xfrm>
            <a:prstGeom prst="rect">
              <a:avLst/>
            </a:prstGeom>
          </p:spPr>
          <p:txBody>
            <a:bodyPr wrap="square">
              <a:spAutoFit/>
            </a:bodyPr>
            <a:lstStyle/>
            <a:p>
              <a:pPr algn="just">
                <a:lnSpc>
                  <a:spcPct val="120000"/>
                </a:lnSpc>
              </a:pPr>
              <a:r>
                <a:rPr lang="zh-CN" altLang="en-US" sz="1400" dirty="0">
                  <a:solidFill>
                    <a:schemeClr val="tx1">
                      <a:lumMod val="65000"/>
                      <a:lumOff val="35000"/>
                    </a:schemeClr>
                  </a:solidFill>
                </a:rPr>
                <a:t>用户可以在投影仪或者计算机上进行演示也可以将演示文稿打印出来，制作成胶片以便应用到更广泛的领域中</a:t>
              </a:r>
            </a:p>
          </p:txBody>
        </p:sp>
      </p:grpSp>
      <p:grpSp>
        <p:nvGrpSpPr>
          <p:cNvPr id="62" name="组合 61"/>
          <p:cNvGrpSpPr/>
          <p:nvPr/>
        </p:nvGrpSpPr>
        <p:grpSpPr>
          <a:xfrm>
            <a:off x="7501600" y="1945088"/>
            <a:ext cx="3915700" cy="1558959"/>
            <a:chOff x="7501600" y="1945088"/>
            <a:chExt cx="3915700" cy="1558959"/>
          </a:xfrm>
        </p:grpSpPr>
        <p:cxnSp>
          <p:nvCxnSpPr>
            <p:cNvPr id="6" name="直接连接符 5"/>
            <p:cNvCxnSpPr/>
            <p:nvPr/>
          </p:nvCxnSpPr>
          <p:spPr>
            <a:xfrm>
              <a:off x="7501600" y="2266776"/>
              <a:ext cx="3915700" cy="0"/>
            </a:xfrm>
            <a:prstGeom prst="line">
              <a:avLst/>
            </a:prstGeom>
            <a:ln w="19050">
              <a:solidFill>
                <a:schemeClr val="bg1">
                  <a:lumMod val="75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28" name="矩形 27"/>
            <p:cNvSpPr/>
            <p:nvPr/>
          </p:nvSpPr>
          <p:spPr>
            <a:xfrm>
              <a:off x="8437578" y="1945088"/>
              <a:ext cx="2922584" cy="413661"/>
            </a:xfrm>
            <a:prstGeom prst="rect">
              <a:avLst/>
            </a:prstGeom>
          </p:spPr>
          <p:txBody>
            <a:bodyPr wrap="none" lIns="72000" tIns="0" rIns="72000" bIns="0">
              <a:normAutofit/>
            </a:bodyPr>
            <a:lstStyle/>
            <a:p>
              <a:pPr lvl="0" algn="r" defTabSz="914378">
                <a:defRPr/>
              </a:pPr>
              <a:r>
                <a:rPr lang="zh-CN" altLang="en-US" b="1" dirty="0">
                  <a:solidFill>
                    <a:schemeClr val="tx1">
                      <a:lumMod val="65000"/>
                      <a:lumOff val="35000"/>
                    </a:schemeClr>
                  </a:solidFill>
                </a:rPr>
                <a:t>竞争对手</a:t>
              </a:r>
            </a:p>
          </p:txBody>
        </p:sp>
        <p:sp>
          <p:nvSpPr>
            <p:cNvPr id="33" name="矩形 32"/>
            <p:cNvSpPr/>
            <p:nvPr/>
          </p:nvSpPr>
          <p:spPr>
            <a:xfrm>
              <a:off x="8706512" y="2377585"/>
              <a:ext cx="2662888" cy="1126462"/>
            </a:xfrm>
            <a:prstGeom prst="rect">
              <a:avLst/>
            </a:prstGeom>
          </p:spPr>
          <p:txBody>
            <a:bodyPr wrap="square">
              <a:spAutoFit/>
            </a:bodyPr>
            <a:lstStyle/>
            <a:p>
              <a:pPr algn="r">
                <a:lnSpc>
                  <a:spcPct val="120000"/>
                </a:lnSpc>
              </a:pPr>
              <a:r>
                <a:rPr lang="zh-CN" altLang="en-US" sz="1400" dirty="0">
                  <a:solidFill>
                    <a:schemeClr val="tx1">
                      <a:lumMod val="65000"/>
                      <a:lumOff val="35000"/>
                    </a:schemeClr>
                  </a:solidFill>
                </a:rPr>
                <a:t>用户可以在投影仪或者计算机上进行演示也可以将演示文稿打印出来，制作成胶片以便应用到更广泛的领域中</a:t>
              </a:r>
            </a:p>
          </p:txBody>
        </p:sp>
      </p:grpSp>
      <p:grpSp>
        <p:nvGrpSpPr>
          <p:cNvPr id="63" name="组合 62"/>
          <p:cNvGrpSpPr/>
          <p:nvPr/>
        </p:nvGrpSpPr>
        <p:grpSpPr>
          <a:xfrm>
            <a:off x="7501600" y="4268689"/>
            <a:ext cx="3915700" cy="1527861"/>
            <a:chOff x="7501600" y="4268689"/>
            <a:chExt cx="3915700" cy="1527861"/>
          </a:xfrm>
        </p:grpSpPr>
        <p:cxnSp>
          <p:nvCxnSpPr>
            <p:cNvPr id="5" name="直接连接符 4"/>
            <p:cNvCxnSpPr/>
            <p:nvPr/>
          </p:nvCxnSpPr>
          <p:spPr>
            <a:xfrm>
              <a:off x="7501600" y="4588386"/>
              <a:ext cx="3915700" cy="0"/>
            </a:xfrm>
            <a:prstGeom prst="line">
              <a:avLst/>
            </a:prstGeom>
            <a:ln w="19050">
              <a:solidFill>
                <a:schemeClr val="bg1">
                  <a:lumMod val="75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24" name="矩形 23"/>
            <p:cNvSpPr/>
            <p:nvPr/>
          </p:nvSpPr>
          <p:spPr>
            <a:xfrm>
              <a:off x="8437578" y="4268689"/>
              <a:ext cx="2922584" cy="413661"/>
            </a:xfrm>
            <a:prstGeom prst="rect">
              <a:avLst/>
            </a:prstGeom>
          </p:spPr>
          <p:txBody>
            <a:bodyPr wrap="none" lIns="72000" tIns="0" rIns="72000" bIns="0">
              <a:normAutofit/>
            </a:bodyPr>
            <a:lstStyle/>
            <a:p>
              <a:pPr lvl="0" algn="r" defTabSz="914378">
                <a:defRPr/>
              </a:pPr>
              <a:r>
                <a:rPr lang="zh-CN" altLang="en-US" b="1" dirty="0">
                  <a:solidFill>
                    <a:schemeClr val="tx1">
                      <a:lumMod val="65000"/>
                      <a:lumOff val="35000"/>
                    </a:schemeClr>
                  </a:solidFill>
                </a:rPr>
                <a:t>竞争对手</a:t>
              </a:r>
            </a:p>
          </p:txBody>
        </p:sp>
        <p:sp>
          <p:nvSpPr>
            <p:cNvPr id="34" name="矩形 33"/>
            <p:cNvSpPr/>
            <p:nvPr/>
          </p:nvSpPr>
          <p:spPr>
            <a:xfrm>
              <a:off x="8706512" y="4670088"/>
              <a:ext cx="2662888" cy="1126462"/>
            </a:xfrm>
            <a:prstGeom prst="rect">
              <a:avLst/>
            </a:prstGeom>
          </p:spPr>
          <p:txBody>
            <a:bodyPr wrap="square">
              <a:spAutoFit/>
            </a:bodyPr>
            <a:lstStyle/>
            <a:p>
              <a:pPr algn="r">
                <a:lnSpc>
                  <a:spcPct val="120000"/>
                </a:lnSpc>
              </a:pPr>
              <a:r>
                <a:rPr lang="zh-CN" altLang="en-US" sz="1400" dirty="0">
                  <a:solidFill>
                    <a:schemeClr val="tx1">
                      <a:lumMod val="65000"/>
                      <a:lumOff val="35000"/>
                    </a:schemeClr>
                  </a:solidFill>
                </a:rPr>
                <a:t>用户可以在投影仪或者计算机上进行演示也可以将演示文稿打印出来，制作成胶片以便应用到更广泛的领域中</a:t>
              </a:r>
            </a:p>
          </p:txBody>
        </p:sp>
      </p:grpSp>
      <p:grpSp>
        <p:nvGrpSpPr>
          <p:cNvPr id="53" name="组合 52"/>
          <p:cNvGrpSpPr/>
          <p:nvPr/>
        </p:nvGrpSpPr>
        <p:grpSpPr>
          <a:xfrm>
            <a:off x="4161803" y="1701828"/>
            <a:ext cx="3878665" cy="3929810"/>
            <a:chOff x="3933825" y="1270000"/>
            <a:chExt cx="4333876" cy="4391026"/>
          </a:xfrm>
        </p:grpSpPr>
        <p:sp>
          <p:nvSpPr>
            <p:cNvPr id="54" name="任意多边形: 形状 53"/>
            <p:cNvSpPr/>
            <p:nvPr/>
          </p:nvSpPr>
          <p:spPr>
            <a:xfrm flipV="1">
              <a:off x="3933825" y="3465513"/>
              <a:ext cx="2400300" cy="2195513"/>
            </a:xfrm>
            <a:custGeom>
              <a:avLst/>
              <a:gdLst>
                <a:gd name="connsiteX0" fmla="*/ 529431 w 2400300"/>
                <a:gd name="connsiteY0" fmla="*/ 2195513 h 2195513"/>
                <a:gd name="connsiteX1" fmla="*/ 628087 w 2400300"/>
                <a:gd name="connsiteY1" fmla="*/ 2135577 h 2195513"/>
                <a:gd name="connsiteX2" fmla="*/ 1200150 w 2400300"/>
                <a:gd name="connsiteY2" fmla="*/ 1990725 h 2195513"/>
                <a:gd name="connsiteX3" fmla="*/ 2400300 w 2400300"/>
                <a:gd name="connsiteY3" fmla="*/ 1990725 h 2195513"/>
                <a:gd name="connsiteX4" fmla="*/ 2400300 w 2400300"/>
                <a:gd name="connsiteY4" fmla="*/ 1200150 h 2195513"/>
                <a:gd name="connsiteX5" fmla="*/ 1200150 w 2400300"/>
                <a:gd name="connsiteY5" fmla="*/ 0 h 2195513"/>
                <a:gd name="connsiteX6" fmla="*/ 0 w 2400300"/>
                <a:gd name="connsiteY6" fmla="*/ 0 h 2195513"/>
                <a:gd name="connsiteX7" fmla="*/ 0 w 2400300"/>
                <a:gd name="connsiteY7" fmla="*/ 1200150 h 2195513"/>
                <a:gd name="connsiteX8" fmla="*/ 529135 w 2400300"/>
                <a:gd name="connsiteY8" fmla="*/ 2195333 h 2195513"/>
                <a:gd name="connsiteX9" fmla="*/ 529431 w 2400300"/>
                <a:gd name="connsiteY9" fmla="*/ 2195513 h 21955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00300" h="2195513">
                  <a:moveTo>
                    <a:pt x="529431" y="2195513"/>
                  </a:moveTo>
                  <a:lnTo>
                    <a:pt x="628087" y="2135577"/>
                  </a:lnTo>
                  <a:cubicBezTo>
                    <a:pt x="798140" y="2043198"/>
                    <a:pt x="993017" y="1990725"/>
                    <a:pt x="1200150" y="1990725"/>
                  </a:cubicBezTo>
                  <a:lnTo>
                    <a:pt x="2400300" y="1990725"/>
                  </a:lnTo>
                  <a:lnTo>
                    <a:pt x="2400300" y="1200150"/>
                  </a:lnTo>
                  <a:cubicBezTo>
                    <a:pt x="2400300" y="537325"/>
                    <a:pt x="1862975" y="0"/>
                    <a:pt x="1200150" y="0"/>
                  </a:cubicBezTo>
                  <a:lnTo>
                    <a:pt x="0" y="0"/>
                  </a:lnTo>
                  <a:lnTo>
                    <a:pt x="0" y="1200150"/>
                  </a:lnTo>
                  <a:cubicBezTo>
                    <a:pt x="0" y="1614415"/>
                    <a:pt x="209893" y="1979658"/>
                    <a:pt x="529135" y="2195333"/>
                  </a:cubicBezTo>
                  <a:lnTo>
                    <a:pt x="529431" y="2195513"/>
                  </a:lnTo>
                  <a:close/>
                </a:path>
              </a:pathLst>
            </a:custGeom>
            <a:solidFill>
              <a:schemeClr val="accent1"/>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a:p>
          </p:txBody>
        </p:sp>
        <p:sp>
          <p:nvSpPr>
            <p:cNvPr id="55" name="任意多边形: 形状 54"/>
            <p:cNvSpPr/>
            <p:nvPr/>
          </p:nvSpPr>
          <p:spPr>
            <a:xfrm flipV="1">
              <a:off x="5867400" y="1270000"/>
              <a:ext cx="2400300" cy="2195513"/>
            </a:xfrm>
            <a:custGeom>
              <a:avLst/>
              <a:gdLst>
                <a:gd name="connsiteX0" fmla="*/ 1200150 w 2400300"/>
                <a:gd name="connsiteY0" fmla="*/ 2195513 h 2195513"/>
                <a:gd name="connsiteX1" fmla="*/ 2400300 w 2400300"/>
                <a:gd name="connsiteY1" fmla="*/ 2195513 h 2195513"/>
                <a:gd name="connsiteX2" fmla="*/ 2400300 w 2400300"/>
                <a:gd name="connsiteY2" fmla="*/ 995363 h 2195513"/>
                <a:gd name="connsiteX3" fmla="*/ 1871165 w 2400300"/>
                <a:gd name="connsiteY3" fmla="*/ 180 h 2195513"/>
                <a:gd name="connsiteX4" fmla="*/ 1870869 w 2400300"/>
                <a:gd name="connsiteY4" fmla="*/ 0 h 2195513"/>
                <a:gd name="connsiteX5" fmla="*/ 1772213 w 2400300"/>
                <a:gd name="connsiteY5" fmla="*/ 59935 h 2195513"/>
                <a:gd name="connsiteX6" fmla="*/ 1200150 w 2400300"/>
                <a:gd name="connsiteY6" fmla="*/ 204787 h 2195513"/>
                <a:gd name="connsiteX7" fmla="*/ 0 w 2400300"/>
                <a:gd name="connsiteY7" fmla="*/ 204787 h 2195513"/>
                <a:gd name="connsiteX8" fmla="*/ 0 w 2400300"/>
                <a:gd name="connsiteY8" fmla="*/ 995363 h 2195513"/>
                <a:gd name="connsiteX9" fmla="*/ 1200150 w 2400300"/>
                <a:gd name="connsiteY9" fmla="*/ 2195513 h 21955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00300" h="2195513">
                  <a:moveTo>
                    <a:pt x="1200150" y="2195513"/>
                  </a:moveTo>
                  <a:lnTo>
                    <a:pt x="2400300" y="2195513"/>
                  </a:lnTo>
                  <a:lnTo>
                    <a:pt x="2400300" y="995363"/>
                  </a:lnTo>
                  <a:cubicBezTo>
                    <a:pt x="2400300" y="581098"/>
                    <a:pt x="2190408" y="215855"/>
                    <a:pt x="1871165" y="180"/>
                  </a:cubicBezTo>
                  <a:lnTo>
                    <a:pt x="1870869" y="0"/>
                  </a:lnTo>
                  <a:lnTo>
                    <a:pt x="1772213" y="59935"/>
                  </a:lnTo>
                  <a:cubicBezTo>
                    <a:pt x="1602160" y="152314"/>
                    <a:pt x="1407283" y="204787"/>
                    <a:pt x="1200150" y="204787"/>
                  </a:cubicBezTo>
                  <a:lnTo>
                    <a:pt x="0" y="204787"/>
                  </a:lnTo>
                  <a:lnTo>
                    <a:pt x="0" y="995363"/>
                  </a:lnTo>
                  <a:cubicBezTo>
                    <a:pt x="0" y="1658188"/>
                    <a:pt x="537325" y="2195513"/>
                    <a:pt x="1200150" y="2195513"/>
                  </a:cubicBezTo>
                  <a:close/>
                </a:path>
              </a:pathLst>
            </a:custGeom>
            <a:solidFill>
              <a:schemeClr val="accent1"/>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a:p>
          </p:txBody>
        </p:sp>
        <p:sp>
          <p:nvSpPr>
            <p:cNvPr id="56" name="任意多边形: 形状 55"/>
            <p:cNvSpPr/>
            <p:nvPr/>
          </p:nvSpPr>
          <p:spPr>
            <a:xfrm>
              <a:off x="3933825" y="1270000"/>
              <a:ext cx="2166938" cy="2400300"/>
            </a:xfrm>
            <a:custGeom>
              <a:avLst/>
              <a:gdLst>
                <a:gd name="connsiteX0" fmla="*/ 0 w 2166938"/>
                <a:gd name="connsiteY0" fmla="*/ 0 h 2400300"/>
                <a:gd name="connsiteX1" fmla="*/ 1200150 w 2166938"/>
                <a:gd name="connsiteY1" fmla="*/ 0 h 2400300"/>
                <a:gd name="connsiteX2" fmla="*/ 2126244 w 2166938"/>
                <a:gd name="connsiteY2" fmla="*/ 436743 h 2400300"/>
                <a:gd name="connsiteX3" fmla="*/ 2166938 w 2166938"/>
                <a:gd name="connsiteY3" fmla="*/ 491162 h 2400300"/>
                <a:gd name="connsiteX4" fmla="*/ 2138542 w 2166938"/>
                <a:gd name="connsiteY4" fmla="*/ 529135 h 2400300"/>
                <a:gd name="connsiteX5" fmla="*/ 1933575 w 2166938"/>
                <a:gd name="connsiteY5" fmla="*/ 1200150 h 2400300"/>
                <a:gd name="connsiteX6" fmla="*/ 1933575 w 2166938"/>
                <a:gd name="connsiteY6" fmla="*/ 2400300 h 2400300"/>
                <a:gd name="connsiteX7" fmla="*/ 1200150 w 2166938"/>
                <a:gd name="connsiteY7" fmla="*/ 2400300 h 2400300"/>
                <a:gd name="connsiteX8" fmla="*/ 0 w 2166938"/>
                <a:gd name="connsiteY8" fmla="*/ 1200150 h 2400300"/>
                <a:gd name="connsiteX9" fmla="*/ 0 w 2166938"/>
                <a:gd name="connsiteY9" fmla="*/ 0 h 2400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166938" h="2400300">
                  <a:moveTo>
                    <a:pt x="0" y="0"/>
                  </a:moveTo>
                  <a:lnTo>
                    <a:pt x="1200150" y="0"/>
                  </a:lnTo>
                  <a:cubicBezTo>
                    <a:pt x="1572989" y="0"/>
                    <a:pt x="1906119" y="170013"/>
                    <a:pt x="2126244" y="436743"/>
                  </a:cubicBezTo>
                  <a:lnTo>
                    <a:pt x="2166938" y="491162"/>
                  </a:lnTo>
                  <a:lnTo>
                    <a:pt x="2138542" y="529135"/>
                  </a:lnTo>
                  <a:cubicBezTo>
                    <a:pt x="2009137" y="720680"/>
                    <a:pt x="1933575" y="951591"/>
                    <a:pt x="1933575" y="1200150"/>
                  </a:cubicBezTo>
                  <a:lnTo>
                    <a:pt x="1933575" y="2400300"/>
                  </a:lnTo>
                  <a:lnTo>
                    <a:pt x="1200150" y="2400300"/>
                  </a:lnTo>
                  <a:cubicBezTo>
                    <a:pt x="537325" y="2400300"/>
                    <a:pt x="0" y="1862975"/>
                    <a:pt x="0" y="1200150"/>
                  </a:cubicBezTo>
                  <a:lnTo>
                    <a:pt x="0" y="0"/>
                  </a:lnTo>
                  <a:close/>
                </a:path>
              </a:pathLst>
            </a:custGeom>
            <a:solidFill>
              <a:schemeClr val="accent2"/>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a:p>
          </p:txBody>
        </p:sp>
        <p:sp>
          <p:nvSpPr>
            <p:cNvPr id="57" name="任意多边形: 形状 56"/>
            <p:cNvSpPr/>
            <p:nvPr/>
          </p:nvSpPr>
          <p:spPr>
            <a:xfrm flipV="1">
              <a:off x="6100764" y="3260725"/>
              <a:ext cx="2166937" cy="2400300"/>
            </a:xfrm>
            <a:custGeom>
              <a:avLst/>
              <a:gdLst>
                <a:gd name="connsiteX0" fmla="*/ 233362 w 2166937"/>
                <a:gd name="connsiteY0" fmla="*/ 2400300 h 2400300"/>
                <a:gd name="connsiteX1" fmla="*/ 966787 w 2166937"/>
                <a:gd name="connsiteY1" fmla="*/ 2400300 h 2400300"/>
                <a:gd name="connsiteX2" fmla="*/ 2166937 w 2166937"/>
                <a:gd name="connsiteY2" fmla="*/ 1200150 h 2400300"/>
                <a:gd name="connsiteX3" fmla="*/ 2166937 w 2166937"/>
                <a:gd name="connsiteY3" fmla="*/ 0 h 2400300"/>
                <a:gd name="connsiteX4" fmla="*/ 966787 w 2166937"/>
                <a:gd name="connsiteY4" fmla="*/ 0 h 2400300"/>
                <a:gd name="connsiteX5" fmla="*/ 40693 w 2166937"/>
                <a:gd name="connsiteY5" fmla="*/ 436743 h 2400300"/>
                <a:gd name="connsiteX6" fmla="*/ 0 w 2166937"/>
                <a:gd name="connsiteY6" fmla="*/ 491162 h 2400300"/>
                <a:gd name="connsiteX7" fmla="*/ 28395 w 2166937"/>
                <a:gd name="connsiteY7" fmla="*/ 529135 h 2400300"/>
                <a:gd name="connsiteX8" fmla="*/ 233362 w 2166937"/>
                <a:gd name="connsiteY8" fmla="*/ 1200150 h 2400300"/>
                <a:gd name="connsiteX9" fmla="*/ 233362 w 2166937"/>
                <a:gd name="connsiteY9" fmla="*/ 1600994 h 2400300"/>
                <a:gd name="connsiteX10" fmla="*/ 233362 w 2166937"/>
                <a:gd name="connsiteY10" fmla="*/ 1990725 h 2400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166937" h="2400300">
                  <a:moveTo>
                    <a:pt x="233362" y="2400300"/>
                  </a:moveTo>
                  <a:lnTo>
                    <a:pt x="966787" y="2400300"/>
                  </a:lnTo>
                  <a:cubicBezTo>
                    <a:pt x="1629612" y="2400300"/>
                    <a:pt x="2166937" y="1862975"/>
                    <a:pt x="2166937" y="1200150"/>
                  </a:cubicBezTo>
                  <a:lnTo>
                    <a:pt x="2166937" y="0"/>
                  </a:lnTo>
                  <a:lnTo>
                    <a:pt x="966787" y="0"/>
                  </a:lnTo>
                  <a:cubicBezTo>
                    <a:pt x="593948" y="0"/>
                    <a:pt x="260818" y="170013"/>
                    <a:pt x="40693" y="436743"/>
                  </a:cubicBezTo>
                  <a:lnTo>
                    <a:pt x="0" y="491162"/>
                  </a:lnTo>
                  <a:lnTo>
                    <a:pt x="28395" y="529135"/>
                  </a:lnTo>
                  <a:cubicBezTo>
                    <a:pt x="157801" y="720680"/>
                    <a:pt x="233362" y="951591"/>
                    <a:pt x="233362" y="1200150"/>
                  </a:cubicBezTo>
                  <a:lnTo>
                    <a:pt x="233362" y="1600994"/>
                  </a:lnTo>
                  <a:lnTo>
                    <a:pt x="233362" y="1990725"/>
                  </a:lnTo>
                  <a:close/>
                </a:path>
              </a:pathLst>
            </a:custGeom>
            <a:solidFill>
              <a:schemeClr val="accent2"/>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dirty="0"/>
            </a:p>
          </p:txBody>
        </p:sp>
        <p:sp>
          <p:nvSpPr>
            <p:cNvPr id="58" name="任意多边形: 形状 57"/>
            <p:cNvSpPr>
              <a:spLocks noChangeAspect="1"/>
            </p:cNvSpPr>
            <p:nvPr/>
          </p:nvSpPr>
          <p:spPr bwMode="auto">
            <a:xfrm>
              <a:off x="6857538" y="2124523"/>
              <a:ext cx="653386" cy="633133"/>
            </a:xfrm>
            <a:custGeom>
              <a:avLst/>
              <a:gdLst>
                <a:gd name="connsiteX0" fmla="*/ 58918 w 323554"/>
                <a:gd name="connsiteY0" fmla="*/ 189699 h 313525"/>
                <a:gd name="connsiteX1" fmla="*/ 101421 w 323554"/>
                <a:gd name="connsiteY1" fmla="*/ 189699 h 313525"/>
                <a:gd name="connsiteX2" fmla="*/ 103997 w 323554"/>
                <a:gd name="connsiteY2" fmla="*/ 189699 h 313525"/>
                <a:gd name="connsiteX3" fmla="*/ 114301 w 323554"/>
                <a:gd name="connsiteY3" fmla="*/ 201731 h 313525"/>
                <a:gd name="connsiteX4" fmla="*/ 113013 w 323554"/>
                <a:gd name="connsiteY4" fmla="*/ 205741 h 313525"/>
                <a:gd name="connsiteX5" fmla="*/ 101421 w 323554"/>
                <a:gd name="connsiteY5" fmla="*/ 215099 h 313525"/>
                <a:gd name="connsiteX6" fmla="*/ 58918 w 323554"/>
                <a:gd name="connsiteY6" fmla="*/ 215099 h 313525"/>
                <a:gd name="connsiteX7" fmla="*/ 46038 w 323554"/>
                <a:gd name="connsiteY7" fmla="*/ 201731 h 313525"/>
                <a:gd name="connsiteX8" fmla="*/ 58918 w 323554"/>
                <a:gd name="connsiteY8" fmla="*/ 189699 h 313525"/>
                <a:gd name="connsiteX9" fmla="*/ 149225 w 323554"/>
                <a:gd name="connsiteY9" fmla="*/ 165887 h 313525"/>
                <a:gd name="connsiteX10" fmla="*/ 142875 w 323554"/>
                <a:gd name="connsiteY10" fmla="*/ 186525 h 313525"/>
                <a:gd name="connsiteX11" fmla="*/ 153988 w 323554"/>
                <a:gd name="connsiteY11" fmla="*/ 196050 h 313525"/>
                <a:gd name="connsiteX12" fmla="*/ 173038 w 323554"/>
                <a:gd name="connsiteY12" fmla="*/ 188112 h 313525"/>
                <a:gd name="connsiteX13" fmla="*/ 145188 w 323554"/>
                <a:gd name="connsiteY13" fmla="*/ 151599 h 313525"/>
                <a:gd name="connsiteX14" fmla="*/ 187326 w 323554"/>
                <a:gd name="connsiteY14" fmla="*/ 190104 h 313525"/>
                <a:gd name="connsiteX15" fmla="*/ 138803 w 323554"/>
                <a:gd name="connsiteY15" fmla="*/ 210640 h 313525"/>
                <a:gd name="connsiteX16" fmla="*/ 131142 w 323554"/>
                <a:gd name="connsiteY16" fmla="*/ 210640 h 313525"/>
                <a:gd name="connsiteX17" fmla="*/ 129865 w 323554"/>
                <a:gd name="connsiteY17" fmla="*/ 202939 h 313525"/>
                <a:gd name="connsiteX18" fmla="*/ 145188 w 323554"/>
                <a:gd name="connsiteY18" fmla="*/ 151599 h 313525"/>
                <a:gd name="connsiteX19" fmla="*/ 58982 w 323554"/>
                <a:gd name="connsiteY19" fmla="*/ 146837 h 313525"/>
                <a:gd name="connsiteX20" fmla="*/ 130176 w 323554"/>
                <a:gd name="connsiteY20" fmla="*/ 146837 h 313525"/>
                <a:gd name="connsiteX21" fmla="*/ 130176 w 323554"/>
                <a:gd name="connsiteY21" fmla="*/ 148186 h 313525"/>
                <a:gd name="connsiteX22" fmla="*/ 122409 w 323554"/>
                <a:gd name="connsiteY22" fmla="*/ 173825 h 313525"/>
                <a:gd name="connsiteX23" fmla="*/ 58982 w 323554"/>
                <a:gd name="connsiteY23" fmla="*/ 173825 h 313525"/>
                <a:gd name="connsiteX24" fmla="*/ 46038 w 323554"/>
                <a:gd name="connsiteY24" fmla="*/ 160331 h 313525"/>
                <a:gd name="connsiteX25" fmla="*/ 58982 w 323554"/>
                <a:gd name="connsiteY25" fmla="*/ 146837 h 313525"/>
                <a:gd name="connsiteX26" fmla="*/ 59011 w 323554"/>
                <a:gd name="connsiteY26" fmla="*/ 105562 h 313525"/>
                <a:gd name="connsiteX27" fmla="*/ 166688 w 323554"/>
                <a:gd name="connsiteY27" fmla="*/ 105562 h 313525"/>
                <a:gd name="connsiteX28" fmla="*/ 144634 w 323554"/>
                <a:gd name="connsiteY28" fmla="*/ 130962 h 313525"/>
                <a:gd name="connsiteX29" fmla="*/ 59011 w 323554"/>
                <a:gd name="connsiteY29" fmla="*/ 130962 h 313525"/>
                <a:gd name="connsiteX30" fmla="*/ 46038 w 323554"/>
                <a:gd name="connsiteY30" fmla="*/ 118930 h 313525"/>
                <a:gd name="connsiteX31" fmla="*/ 59011 w 323554"/>
                <a:gd name="connsiteY31" fmla="*/ 105562 h 313525"/>
                <a:gd name="connsiteX32" fmla="*/ 226883 w 323554"/>
                <a:gd name="connsiteY32" fmla="*/ 81749 h 313525"/>
                <a:gd name="connsiteX33" fmla="*/ 224292 w 323554"/>
                <a:gd name="connsiteY33" fmla="*/ 83037 h 313525"/>
                <a:gd name="connsiteX34" fmla="*/ 171159 w 323554"/>
                <a:gd name="connsiteY34" fmla="*/ 140996 h 313525"/>
                <a:gd name="connsiteX35" fmla="*/ 172455 w 323554"/>
                <a:gd name="connsiteY35" fmla="*/ 146148 h 313525"/>
                <a:gd name="connsiteX36" fmla="*/ 175047 w 323554"/>
                <a:gd name="connsiteY36" fmla="*/ 148724 h 313525"/>
                <a:gd name="connsiteX37" fmla="*/ 177639 w 323554"/>
                <a:gd name="connsiteY37" fmla="*/ 150012 h 313525"/>
                <a:gd name="connsiteX38" fmla="*/ 180230 w 323554"/>
                <a:gd name="connsiteY38" fmla="*/ 148724 h 313525"/>
                <a:gd name="connsiteX39" fmla="*/ 232067 w 323554"/>
                <a:gd name="connsiteY39" fmla="*/ 90765 h 313525"/>
                <a:gd name="connsiteX40" fmla="*/ 232067 w 323554"/>
                <a:gd name="connsiteY40" fmla="*/ 85613 h 313525"/>
                <a:gd name="connsiteX41" fmla="*/ 229475 w 323554"/>
                <a:gd name="connsiteY41" fmla="*/ 83037 h 313525"/>
                <a:gd name="connsiteX42" fmla="*/ 226883 w 323554"/>
                <a:gd name="connsiteY42" fmla="*/ 81749 h 313525"/>
                <a:gd name="connsiteX43" fmla="*/ 247254 w 323554"/>
                <a:gd name="connsiteY43" fmla="*/ 62303 h 313525"/>
                <a:gd name="connsiteX44" fmla="*/ 242491 w 323554"/>
                <a:gd name="connsiteY44" fmla="*/ 63493 h 313525"/>
                <a:gd name="connsiteX45" fmla="*/ 237729 w 323554"/>
                <a:gd name="connsiteY45" fmla="*/ 68256 h 313525"/>
                <a:gd name="connsiteX46" fmla="*/ 236538 w 323554"/>
                <a:gd name="connsiteY46" fmla="*/ 70637 h 313525"/>
                <a:gd name="connsiteX47" fmla="*/ 237729 w 323554"/>
                <a:gd name="connsiteY47" fmla="*/ 73019 h 313525"/>
                <a:gd name="connsiteX48" fmla="*/ 240110 w 323554"/>
                <a:gd name="connsiteY48" fmla="*/ 74209 h 313525"/>
                <a:gd name="connsiteX49" fmla="*/ 242491 w 323554"/>
                <a:gd name="connsiteY49" fmla="*/ 75400 h 313525"/>
                <a:gd name="connsiteX50" fmla="*/ 244873 w 323554"/>
                <a:gd name="connsiteY50" fmla="*/ 75400 h 313525"/>
                <a:gd name="connsiteX51" fmla="*/ 244873 w 323554"/>
                <a:gd name="connsiteY51" fmla="*/ 74209 h 313525"/>
                <a:gd name="connsiteX52" fmla="*/ 249635 w 323554"/>
                <a:gd name="connsiteY52" fmla="*/ 69447 h 313525"/>
                <a:gd name="connsiteX53" fmla="*/ 249635 w 323554"/>
                <a:gd name="connsiteY53" fmla="*/ 64684 h 313525"/>
                <a:gd name="connsiteX54" fmla="*/ 247254 w 323554"/>
                <a:gd name="connsiteY54" fmla="*/ 62303 h 313525"/>
                <a:gd name="connsiteX55" fmla="*/ 24647 w 323554"/>
                <a:gd name="connsiteY55" fmla="*/ 48412 h 313525"/>
                <a:gd name="connsiteX56" fmla="*/ 201069 w 323554"/>
                <a:gd name="connsiteY56" fmla="*/ 48412 h 313525"/>
                <a:gd name="connsiteX57" fmla="*/ 214041 w 323554"/>
                <a:gd name="connsiteY57" fmla="*/ 52292 h 313525"/>
                <a:gd name="connsiteX58" fmla="*/ 193285 w 323554"/>
                <a:gd name="connsiteY58" fmla="*/ 76863 h 313525"/>
                <a:gd name="connsiteX59" fmla="*/ 181610 w 323554"/>
                <a:gd name="connsiteY59" fmla="*/ 72983 h 313525"/>
                <a:gd name="connsiteX60" fmla="*/ 45403 w 323554"/>
                <a:gd name="connsiteY60" fmla="*/ 72983 h 313525"/>
                <a:gd name="connsiteX61" fmla="*/ 24647 w 323554"/>
                <a:gd name="connsiteY61" fmla="*/ 93675 h 313525"/>
                <a:gd name="connsiteX62" fmla="*/ 24647 w 323554"/>
                <a:gd name="connsiteY62" fmla="*/ 268262 h 313525"/>
                <a:gd name="connsiteX63" fmla="*/ 45403 w 323554"/>
                <a:gd name="connsiteY63" fmla="*/ 287660 h 313525"/>
                <a:gd name="connsiteX64" fmla="*/ 181610 w 323554"/>
                <a:gd name="connsiteY64" fmla="*/ 287660 h 313525"/>
                <a:gd name="connsiteX65" fmla="*/ 202366 w 323554"/>
                <a:gd name="connsiteY65" fmla="*/ 268262 h 313525"/>
                <a:gd name="connsiteX66" fmla="*/ 202366 w 323554"/>
                <a:gd name="connsiteY66" fmla="*/ 202307 h 313525"/>
                <a:gd name="connsiteX67" fmla="*/ 203663 w 323554"/>
                <a:gd name="connsiteY67" fmla="*/ 201014 h 313525"/>
                <a:gd name="connsiteX68" fmla="*/ 206258 w 323554"/>
                <a:gd name="connsiteY68" fmla="*/ 198427 h 313525"/>
                <a:gd name="connsiteX69" fmla="*/ 227013 w 323554"/>
                <a:gd name="connsiteY69" fmla="*/ 175149 h 313525"/>
                <a:gd name="connsiteX70" fmla="*/ 227013 w 323554"/>
                <a:gd name="connsiteY70" fmla="*/ 287660 h 313525"/>
                <a:gd name="connsiteX71" fmla="*/ 201069 w 323554"/>
                <a:gd name="connsiteY71" fmla="*/ 313525 h 313525"/>
                <a:gd name="connsiteX72" fmla="*/ 25944 w 323554"/>
                <a:gd name="connsiteY72" fmla="*/ 313525 h 313525"/>
                <a:gd name="connsiteX73" fmla="*/ 0 w 323554"/>
                <a:gd name="connsiteY73" fmla="*/ 287660 h 313525"/>
                <a:gd name="connsiteX74" fmla="*/ 0 w 323554"/>
                <a:gd name="connsiteY74" fmla="*/ 72983 h 313525"/>
                <a:gd name="connsiteX75" fmla="*/ 24647 w 323554"/>
                <a:gd name="connsiteY75" fmla="*/ 48412 h 313525"/>
                <a:gd name="connsiteX76" fmla="*/ 242888 w 323554"/>
                <a:gd name="connsiteY76" fmla="*/ 42062 h 313525"/>
                <a:gd name="connsiteX77" fmla="*/ 285751 w 323554"/>
                <a:gd name="connsiteY77" fmla="*/ 81750 h 313525"/>
                <a:gd name="connsiteX78" fmla="*/ 279401 w 323554"/>
                <a:gd name="connsiteY78" fmla="*/ 89687 h 313525"/>
                <a:gd name="connsiteX79" fmla="*/ 200026 w 323554"/>
                <a:gd name="connsiteY79" fmla="*/ 178587 h 313525"/>
                <a:gd name="connsiteX80" fmla="*/ 193676 w 323554"/>
                <a:gd name="connsiteY80" fmla="*/ 184937 h 313525"/>
                <a:gd name="connsiteX81" fmla="*/ 150813 w 323554"/>
                <a:gd name="connsiteY81" fmla="*/ 146837 h 313525"/>
                <a:gd name="connsiteX82" fmla="*/ 155576 w 323554"/>
                <a:gd name="connsiteY82" fmla="*/ 138899 h 313525"/>
                <a:gd name="connsiteX83" fmla="*/ 236538 w 323554"/>
                <a:gd name="connsiteY83" fmla="*/ 48412 h 313525"/>
                <a:gd name="connsiteX84" fmla="*/ 257175 w 323554"/>
                <a:gd name="connsiteY84" fmla="*/ 26187 h 313525"/>
                <a:gd name="connsiteX85" fmla="*/ 301625 w 323554"/>
                <a:gd name="connsiteY85" fmla="*/ 64287 h 313525"/>
                <a:gd name="connsiteX86" fmla="*/ 295275 w 323554"/>
                <a:gd name="connsiteY86" fmla="*/ 72225 h 313525"/>
                <a:gd name="connsiteX87" fmla="*/ 290513 w 323554"/>
                <a:gd name="connsiteY87" fmla="*/ 75400 h 313525"/>
                <a:gd name="connsiteX88" fmla="*/ 247650 w 323554"/>
                <a:gd name="connsiteY88" fmla="*/ 37300 h 313525"/>
                <a:gd name="connsiteX89" fmla="*/ 250825 w 323554"/>
                <a:gd name="connsiteY89" fmla="*/ 34125 h 313525"/>
                <a:gd name="connsiteX90" fmla="*/ 285750 w 323554"/>
                <a:gd name="connsiteY90" fmla="*/ 11899 h 313525"/>
                <a:gd name="connsiteX91" fmla="*/ 279400 w 323554"/>
                <a:gd name="connsiteY91" fmla="*/ 19837 h 313525"/>
                <a:gd name="connsiteX92" fmla="*/ 304800 w 323554"/>
                <a:gd name="connsiteY92" fmla="*/ 43649 h 313525"/>
                <a:gd name="connsiteX93" fmla="*/ 312738 w 323554"/>
                <a:gd name="connsiteY93" fmla="*/ 35712 h 313525"/>
                <a:gd name="connsiteX94" fmla="*/ 285265 w 323554"/>
                <a:gd name="connsiteY94" fmla="*/ 516 h 313525"/>
                <a:gd name="connsiteX95" fmla="*/ 294336 w 323554"/>
                <a:gd name="connsiteY95" fmla="*/ 3151 h 313525"/>
                <a:gd name="connsiteX96" fmla="*/ 318958 w 323554"/>
                <a:gd name="connsiteY96" fmla="*/ 25545 h 313525"/>
                <a:gd name="connsiteX97" fmla="*/ 320254 w 323554"/>
                <a:gd name="connsiteY97" fmla="*/ 43987 h 313525"/>
                <a:gd name="connsiteX98" fmla="*/ 305999 w 323554"/>
                <a:gd name="connsiteY98" fmla="*/ 61112 h 313525"/>
                <a:gd name="connsiteX99" fmla="*/ 261938 w 323554"/>
                <a:gd name="connsiteY99" fmla="*/ 20276 h 313525"/>
                <a:gd name="connsiteX100" fmla="*/ 276193 w 323554"/>
                <a:gd name="connsiteY100" fmla="*/ 4468 h 313525"/>
                <a:gd name="connsiteX101" fmla="*/ 285265 w 323554"/>
                <a:gd name="connsiteY101" fmla="*/ 516 h 313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Lst>
              <a:rect l="l" t="t" r="r" b="b"/>
              <a:pathLst>
                <a:path w="323554" h="313525">
                  <a:moveTo>
                    <a:pt x="58918" y="189699"/>
                  </a:moveTo>
                  <a:cubicBezTo>
                    <a:pt x="58918" y="189699"/>
                    <a:pt x="58918" y="189699"/>
                    <a:pt x="101421" y="189699"/>
                  </a:cubicBezTo>
                  <a:cubicBezTo>
                    <a:pt x="102709" y="189699"/>
                    <a:pt x="102709" y="189699"/>
                    <a:pt x="103997" y="189699"/>
                  </a:cubicBezTo>
                  <a:cubicBezTo>
                    <a:pt x="109149" y="189699"/>
                    <a:pt x="114301" y="195046"/>
                    <a:pt x="114301" y="201731"/>
                  </a:cubicBezTo>
                  <a:cubicBezTo>
                    <a:pt x="114301" y="203067"/>
                    <a:pt x="114301" y="204404"/>
                    <a:pt x="113013" y="205741"/>
                  </a:cubicBezTo>
                  <a:cubicBezTo>
                    <a:pt x="111725" y="211088"/>
                    <a:pt x="107861" y="215099"/>
                    <a:pt x="101421" y="215099"/>
                  </a:cubicBezTo>
                  <a:cubicBezTo>
                    <a:pt x="101421" y="215099"/>
                    <a:pt x="101421" y="215099"/>
                    <a:pt x="58918" y="215099"/>
                  </a:cubicBezTo>
                  <a:cubicBezTo>
                    <a:pt x="51190" y="215099"/>
                    <a:pt x="46038" y="209752"/>
                    <a:pt x="46038" y="201731"/>
                  </a:cubicBezTo>
                  <a:cubicBezTo>
                    <a:pt x="46038" y="195046"/>
                    <a:pt x="51190" y="189699"/>
                    <a:pt x="58918" y="189699"/>
                  </a:cubicBezTo>
                  <a:close/>
                  <a:moveTo>
                    <a:pt x="149225" y="165887"/>
                  </a:moveTo>
                  <a:lnTo>
                    <a:pt x="142875" y="186525"/>
                  </a:lnTo>
                  <a:lnTo>
                    <a:pt x="153988" y="196050"/>
                  </a:lnTo>
                  <a:lnTo>
                    <a:pt x="173038" y="188112"/>
                  </a:lnTo>
                  <a:close/>
                  <a:moveTo>
                    <a:pt x="145188" y="151599"/>
                  </a:moveTo>
                  <a:cubicBezTo>
                    <a:pt x="145188" y="151599"/>
                    <a:pt x="145188" y="151599"/>
                    <a:pt x="187326" y="190104"/>
                  </a:cubicBezTo>
                  <a:cubicBezTo>
                    <a:pt x="187326" y="190104"/>
                    <a:pt x="187326" y="190104"/>
                    <a:pt x="138803" y="210640"/>
                  </a:cubicBezTo>
                  <a:cubicBezTo>
                    <a:pt x="136249" y="211924"/>
                    <a:pt x="133696" y="211924"/>
                    <a:pt x="131142" y="210640"/>
                  </a:cubicBezTo>
                  <a:cubicBezTo>
                    <a:pt x="129865" y="208073"/>
                    <a:pt x="128588" y="205506"/>
                    <a:pt x="129865" y="202939"/>
                  </a:cubicBezTo>
                  <a:cubicBezTo>
                    <a:pt x="129865" y="202939"/>
                    <a:pt x="129865" y="202939"/>
                    <a:pt x="145188" y="151599"/>
                  </a:cubicBezTo>
                  <a:close/>
                  <a:moveTo>
                    <a:pt x="58982" y="146837"/>
                  </a:moveTo>
                  <a:cubicBezTo>
                    <a:pt x="58982" y="146837"/>
                    <a:pt x="58982" y="146837"/>
                    <a:pt x="130176" y="146837"/>
                  </a:cubicBezTo>
                  <a:cubicBezTo>
                    <a:pt x="130176" y="148186"/>
                    <a:pt x="130176" y="148186"/>
                    <a:pt x="130176" y="148186"/>
                  </a:cubicBezTo>
                  <a:lnTo>
                    <a:pt x="122409" y="173825"/>
                  </a:lnTo>
                  <a:cubicBezTo>
                    <a:pt x="122409" y="173825"/>
                    <a:pt x="122409" y="173825"/>
                    <a:pt x="58982" y="173825"/>
                  </a:cubicBezTo>
                  <a:cubicBezTo>
                    <a:pt x="51216" y="173825"/>
                    <a:pt x="46038" y="167078"/>
                    <a:pt x="46038" y="160331"/>
                  </a:cubicBezTo>
                  <a:cubicBezTo>
                    <a:pt x="46038" y="153584"/>
                    <a:pt x="51216" y="146837"/>
                    <a:pt x="58982" y="146837"/>
                  </a:cubicBezTo>
                  <a:close/>
                  <a:moveTo>
                    <a:pt x="59011" y="105562"/>
                  </a:moveTo>
                  <a:lnTo>
                    <a:pt x="166688" y="105562"/>
                  </a:lnTo>
                  <a:cubicBezTo>
                    <a:pt x="166688" y="105562"/>
                    <a:pt x="166688" y="105562"/>
                    <a:pt x="144634" y="130962"/>
                  </a:cubicBezTo>
                  <a:cubicBezTo>
                    <a:pt x="144634" y="130962"/>
                    <a:pt x="144634" y="130962"/>
                    <a:pt x="59011" y="130962"/>
                  </a:cubicBezTo>
                  <a:cubicBezTo>
                    <a:pt x="51227" y="130962"/>
                    <a:pt x="46038" y="125615"/>
                    <a:pt x="46038" y="118930"/>
                  </a:cubicBezTo>
                  <a:cubicBezTo>
                    <a:pt x="46038" y="110909"/>
                    <a:pt x="51227" y="105562"/>
                    <a:pt x="59011" y="105562"/>
                  </a:cubicBezTo>
                  <a:close/>
                  <a:moveTo>
                    <a:pt x="226883" y="81749"/>
                  </a:moveTo>
                  <a:cubicBezTo>
                    <a:pt x="225587" y="81749"/>
                    <a:pt x="224292" y="83037"/>
                    <a:pt x="224292" y="83037"/>
                  </a:cubicBezTo>
                  <a:cubicBezTo>
                    <a:pt x="224292" y="83037"/>
                    <a:pt x="224292" y="83037"/>
                    <a:pt x="171159" y="140996"/>
                  </a:cubicBezTo>
                  <a:cubicBezTo>
                    <a:pt x="169863" y="142284"/>
                    <a:pt x="169863" y="144860"/>
                    <a:pt x="172455" y="146148"/>
                  </a:cubicBezTo>
                  <a:cubicBezTo>
                    <a:pt x="172455" y="146148"/>
                    <a:pt x="172455" y="146148"/>
                    <a:pt x="175047" y="148724"/>
                  </a:cubicBezTo>
                  <a:cubicBezTo>
                    <a:pt x="175047" y="148724"/>
                    <a:pt x="176343" y="150012"/>
                    <a:pt x="177639" y="150012"/>
                  </a:cubicBezTo>
                  <a:cubicBezTo>
                    <a:pt x="177639" y="150012"/>
                    <a:pt x="178934" y="148724"/>
                    <a:pt x="180230" y="148724"/>
                  </a:cubicBezTo>
                  <a:cubicBezTo>
                    <a:pt x="180230" y="148724"/>
                    <a:pt x="180230" y="148724"/>
                    <a:pt x="232067" y="90765"/>
                  </a:cubicBezTo>
                  <a:cubicBezTo>
                    <a:pt x="233363" y="89477"/>
                    <a:pt x="233363" y="86901"/>
                    <a:pt x="232067" y="85613"/>
                  </a:cubicBezTo>
                  <a:cubicBezTo>
                    <a:pt x="232067" y="85613"/>
                    <a:pt x="232067" y="85613"/>
                    <a:pt x="229475" y="83037"/>
                  </a:cubicBezTo>
                  <a:cubicBezTo>
                    <a:pt x="228179" y="81749"/>
                    <a:pt x="226883" y="81749"/>
                    <a:pt x="226883" y="81749"/>
                  </a:cubicBezTo>
                  <a:close/>
                  <a:moveTo>
                    <a:pt x="247254" y="62303"/>
                  </a:moveTo>
                  <a:cubicBezTo>
                    <a:pt x="244873" y="61112"/>
                    <a:pt x="243682" y="62303"/>
                    <a:pt x="242491" y="63493"/>
                  </a:cubicBezTo>
                  <a:cubicBezTo>
                    <a:pt x="242491" y="63493"/>
                    <a:pt x="242491" y="63493"/>
                    <a:pt x="237729" y="68256"/>
                  </a:cubicBezTo>
                  <a:cubicBezTo>
                    <a:pt x="237729" y="68256"/>
                    <a:pt x="236538" y="69447"/>
                    <a:pt x="236538" y="70637"/>
                  </a:cubicBezTo>
                  <a:cubicBezTo>
                    <a:pt x="236538" y="70637"/>
                    <a:pt x="237729" y="71828"/>
                    <a:pt x="237729" y="73019"/>
                  </a:cubicBezTo>
                  <a:cubicBezTo>
                    <a:pt x="237729" y="73019"/>
                    <a:pt x="237729" y="73019"/>
                    <a:pt x="240110" y="74209"/>
                  </a:cubicBezTo>
                  <a:cubicBezTo>
                    <a:pt x="241301" y="75400"/>
                    <a:pt x="242491" y="75400"/>
                    <a:pt x="242491" y="75400"/>
                  </a:cubicBezTo>
                  <a:cubicBezTo>
                    <a:pt x="243682" y="75400"/>
                    <a:pt x="243682" y="75400"/>
                    <a:pt x="244873" y="75400"/>
                  </a:cubicBezTo>
                  <a:cubicBezTo>
                    <a:pt x="244873" y="74209"/>
                    <a:pt x="244873" y="74209"/>
                    <a:pt x="244873" y="74209"/>
                  </a:cubicBezTo>
                  <a:cubicBezTo>
                    <a:pt x="244873" y="74209"/>
                    <a:pt x="244873" y="74209"/>
                    <a:pt x="249635" y="69447"/>
                  </a:cubicBezTo>
                  <a:cubicBezTo>
                    <a:pt x="250826" y="68256"/>
                    <a:pt x="250826" y="65875"/>
                    <a:pt x="249635" y="64684"/>
                  </a:cubicBezTo>
                  <a:cubicBezTo>
                    <a:pt x="249635" y="64684"/>
                    <a:pt x="249635" y="64684"/>
                    <a:pt x="247254" y="62303"/>
                  </a:cubicBezTo>
                  <a:close/>
                  <a:moveTo>
                    <a:pt x="24647" y="48412"/>
                  </a:moveTo>
                  <a:cubicBezTo>
                    <a:pt x="24647" y="48412"/>
                    <a:pt x="24647" y="48412"/>
                    <a:pt x="201069" y="48412"/>
                  </a:cubicBezTo>
                  <a:cubicBezTo>
                    <a:pt x="206258" y="48412"/>
                    <a:pt x="210149" y="49705"/>
                    <a:pt x="214041" y="52292"/>
                  </a:cubicBezTo>
                  <a:cubicBezTo>
                    <a:pt x="214041" y="52292"/>
                    <a:pt x="214041" y="52292"/>
                    <a:pt x="193285" y="76863"/>
                  </a:cubicBezTo>
                  <a:cubicBezTo>
                    <a:pt x="189394" y="74277"/>
                    <a:pt x="185502" y="72983"/>
                    <a:pt x="181610" y="72983"/>
                  </a:cubicBezTo>
                  <a:cubicBezTo>
                    <a:pt x="181610" y="72983"/>
                    <a:pt x="181610" y="72983"/>
                    <a:pt x="45403" y="72983"/>
                  </a:cubicBezTo>
                  <a:cubicBezTo>
                    <a:pt x="33728" y="72983"/>
                    <a:pt x="24647" y="82036"/>
                    <a:pt x="24647" y="93675"/>
                  </a:cubicBezTo>
                  <a:cubicBezTo>
                    <a:pt x="24647" y="93675"/>
                    <a:pt x="24647" y="93675"/>
                    <a:pt x="24647" y="268262"/>
                  </a:cubicBezTo>
                  <a:cubicBezTo>
                    <a:pt x="24647" y="278608"/>
                    <a:pt x="33728" y="287660"/>
                    <a:pt x="45403" y="287660"/>
                  </a:cubicBezTo>
                  <a:cubicBezTo>
                    <a:pt x="45403" y="287660"/>
                    <a:pt x="45403" y="287660"/>
                    <a:pt x="181610" y="287660"/>
                  </a:cubicBezTo>
                  <a:cubicBezTo>
                    <a:pt x="193285" y="287660"/>
                    <a:pt x="202366" y="278608"/>
                    <a:pt x="202366" y="268262"/>
                  </a:cubicBezTo>
                  <a:cubicBezTo>
                    <a:pt x="202366" y="268262"/>
                    <a:pt x="202366" y="268262"/>
                    <a:pt x="202366" y="202307"/>
                  </a:cubicBezTo>
                  <a:cubicBezTo>
                    <a:pt x="202366" y="202307"/>
                    <a:pt x="202366" y="201014"/>
                    <a:pt x="203663" y="201014"/>
                  </a:cubicBezTo>
                  <a:cubicBezTo>
                    <a:pt x="203663" y="199720"/>
                    <a:pt x="204960" y="199720"/>
                    <a:pt x="206258" y="198427"/>
                  </a:cubicBezTo>
                  <a:cubicBezTo>
                    <a:pt x="206258" y="198427"/>
                    <a:pt x="206258" y="198427"/>
                    <a:pt x="227013" y="175149"/>
                  </a:cubicBezTo>
                  <a:cubicBezTo>
                    <a:pt x="227013" y="175149"/>
                    <a:pt x="227013" y="175149"/>
                    <a:pt x="227013" y="287660"/>
                  </a:cubicBezTo>
                  <a:cubicBezTo>
                    <a:pt x="227013" y="301886"/>
                    <a:pt x="215338" y="313525"/>
                    <a:pt x="201069" y="313525"/>
                  </a:cubicBezTo>
                  <a:cubicBezTo>
                    <a:pt x="201069" y="313525"/>
                    <a:pt x="201069" y="313525"/>
                    <a:pt x="25944" y="313525"/>
                  </a:cubicBezTo>
                  <a:cubicBezTo>
                    <a:pt x="11675" y="313525"/>
                    <a:pt x="0" y="301886"/>
                    <a:pt x="0" y="287660"/>
                  </a:cubicBezTo>
                  <a:cubicBezTo>
                    <a:pt x="0" y="287660"/>
                    <a:pt x="0" y="287660"/>
                    <a:pt x="0" y="72983"/>
                  </a:cubicBezTo>
                  <a:cubicBezTo>
                    <a:pt x="0" y="60051"/>
                    <a:pt x="10378" y="48412"/>
                    <a:pt x="24647" y="48412"/>
                  </a:cubicBezTo>
                  <a:close/>
                  <a:moveTo>
                    <a:pt x="242888" y="42062"/>
                  </a:moveTo>
                  <a:lnTo>
                    <a:pt x="285751" y="81750"/>
                  </a:lnTo>
                  <a:lnTo>
                    <a:pt x="279401" y="89687"/>
                  </a:lnTo>
                  <a:lnTo>
                    <a:pt x="200026" y="178587"/>
                  </a:lnTo>
                  <a:lnTo>
                    <a:pt x="193676" y="184937"/>
                  </a:lnTo>
                  <a:lnTo>
                    <a:pt x="150813" y="146837"/>
                  </a:lnTo>
                  <a:lnTo>
                    <a:pt x="155576" y="138899"/>
                  </a:lnTo>
                  <a:lnTo>
                    <a:pt x="236538" y="48412"/>
                  </a:lnTo>
                  <a:close/>
                  <a:moveTo>
                    <a:pt x="257175" y="26187"/>
                  </a:moveTo>
                  <a:lnTo>
                    <a:pt x="301625" y="64287"/>
                  </a:lnTo>
                  <a:lnTo>
                    <a:pt x="295275" y="72225"/>
                  </a:lnTo>
                  <a:lnTo>
                    <a:pt x="290513" y="75400"/>
                  </a:lnTo>
                  <a:lnTo>
                    <a:pt x="247650" y="37300"/>
                  </a:lnTo>
                  <a:lnTo>
                    <a:pt x="250825" y="34125"/>
                  </a:lnTo>
                  <a:close/>
                  <a:moveTo>
                    <a:pt x="285750" y="11899"/>
                  </a:moveTo>
                  <a:lnTo>
                    <a:pt x="279400" y="19837"/>
                  </a:lnTo>
                  <a:lnTo>
                    <a:pt x="304800" y="43649"/>
                  </a:lnTo>
                  <a:lnTo>
                    <a:pt x="312738" y="35712"/>
                  </a:lnTo>
                  <a:close/>
                  <a:moveTo>
                    <a:pt x="285265" y="516"/>
                  </a:moveTo>
                  <a:cubicBezTo>
                    <a:pt x="289152" y="-801"/>
                    <a:pt x="291744" y="516"/>
                    <a:pt x="294336" y="3151"/>
                  </a:cubicBezTo>
                  <a:cubicBezTo>
                    <a:pt x="294336" y="3151"/>
                    <a:pt x="294336" y="3151"/>
                    <a:pt x="318958" y="25545"/>
                  </a:cubicBezTo>
                  <a:cubicBezTo>
                    <a:pt x="324142" y="30814"/>
                    <a:pt x="325438" y="38718"/>
                    <a:pt x="320254" y="43987"/>
                  </a:cubicBezTo>
                  <a:cubicBezTo>
                    <a:pt x="320254" y="43987"/>
                    <a:pt x="320254" y="43987"/>
                    <a:pt x="305999" y="61112"/>
                  </a:cubicBezTo>
                  <a:cubicBezTo>
                    <a:pt x="305999" y="61112"/>
                    <a:pt x="305999" y="61112"/>
                    <a:pt x="261938" y="20276"/>
                  </a:cubicBezTo>
                  <a:cubicBezTo>
                    <a:pt x="261938" y="20276"/>
                    <a:pt x="261938" y="20276"/>
                    <a:pt x="276193" y="4468"/>
                  </a:cubicBezTo>
                  <a:cubicBezTo>
                    <a:pt x="278785" y="1834"/>
                    <a:pt x="281377" y="516"/>
                    <a:pt x="285265" y="516"/>
                  </a:cubicBezTo>
                  <a:close/>
                </a:path>
              </a:pathLst>
            </a:custGeom>
            <a:solidFill>
              <a:schemeClr val="bg1"/>
            </a:solidFill>
            <a:ln>
              <a:noFill/>
            </a:ln>
            <a:ex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a:p>
          </p:txBody>
        </p:sp>
        <p:sp>
          <p:nvSpPr>
            <p:cNvPr id="59" name="任意多边形: 形状 58"/>
            <p:cNvSpPr>
              <a:spLocks/>
            </p:cNvSpPr>
            <p:nvPr/>
          </p:nvSpPr>
          <p:spPr bwMode="auto">
            <a:xfrm>
              <a:off x="4772503" y="2175821"/>
              <a:ext cx="500815" cy="561762"/>
            </a:xfrm>
            <a:custGeom>
              <a:avLst/>
              <a:gdLst>
                <a:gd name="connsiteX0" fmla="*/ 199932 w 300038"/>
                <a:gd name="connsiteY0" fmla="*/ 273051 h 336551"/>
                <a:gd name="connsiteX1" fmla="*/ 192088 w 300038"/>
                <a:gd name="connsiteY1" fmla="*/ 280989 h 336551"/>
                <a:gd name="connsiteX2" fmla="*/ 192088 w 300038"/>
                <a:gd name="connsiteY2" fmla="*/ 306124 h 336551"/>
                <a:gd name="connsiteX3" fmla="*/ 199932 w 300038"/>
                <a:gd name="connsiteY3" fmla="*/ 312739 h 336551"/>
                <a:gd name="connsiteX4" fmla="*/ 250919 w 300038"/>
                <a:gd name="connsiteY4" fmla="*/ 312739 h 336551"/>
                <a:gd name="connsiteX5" fmla="*/ 258763 w 300038"/>
                <a:gd name="connsiteY5" fmla="*/ 306124 h 336551"/>
                <a:gd name="connsiteX6" fmla="*/ 258763 w 300038"/>
                <a:gd name="connsiteY6" fmla="*/ 280989 h 336551"/>
                <a:gd name="connsiteX7" fmla="*/ 250919 w 300038"/>
                <a:gd name="connsiteY7" fmla="*/ 273051 h 336551"/>
                <a:gd name="connsiteX8" fmla="*/ 199932 w 300038"/>
                <a:gd name="connsiteY8" fmla="*/ 273051 h 336551"/>
                <a:gd name="connsiteX9" fmla="*/ 101328 w 300038"/>
                <a:gd name="connsiteY9" fmla="*/ 196851 h 336551"/>
                <a:gd name="connsiteX10" fmla="*/ 107908 w 300038"/>
                <a:gd name="connsiteY10" fmla="*/ 196851 h 336551"/>
                <a:gd name="connsiteX11" fmla="*/ 111856 w 300038"/>
                <a:gd name="connsiteY11" fmla="*/ 202123 h 336551"/>
                <a:gd name="connsiteX12" fmla="*/ 128964 w 300038"/>
                <a:gd name="connsiteY12" fmla="*/ 248250 h 336551"/>
                <a:gd name="connsiteX13" fmla="*/ 131595 w 300038"/>
                <a:gd name="connsiteY13" fmla="*/ 239025 h 336551"/>
                <a:gd name="connsiteX14" fmla="*/ 126332 w 300038"/>
                <a:gd name="connsiteY14" fmla="*/ 225845 h 336551"/>
                <a:gd name="connsiteX15" fmla="*/ 127648 w 300038"/>
                <a:gd name="connsiteY15" fmla="*/ 217938 h 336551"/>
                <a:gd name="connsiteX16" fmla="*/ 132911 w 300038"/>
                <a:gd name="connsiteY16" fmla="*/ 215302 h 336551"/>
                <a:gd name="connsiteX17" fmla="*/ 167126 w 300038"/>
                <a:gd name="connsiteY17" fmla="*/ 215302 h 336551"/>
                <a:gd name="connsiteX18" fmla="*/ 172390 w 300038"/>
                <a:gd name="connsiteY18" fmla="*/ 217938 h 336551"/>
                <a:gd name="connsiteX19" fmla="*/ 173706 w 300038"/>
                <a:gd name="connsiteY19" fmla="*/ 225845 h 336551"/>
                <a:gd name="connsiteX20" fmla="*/ 168442 w 300038"/>
                <a:gd name="connsiteY20" fmla="*/ 239025 h 336551"/>
                <a:gd name="connsiteX21" fmla="*/ 171074 w 300038"/>
                <a:gd name="connsiteY21" fmla="*/ 248250 h 336551"/>
                <a:gd name="connsiteX22" fmla="*/ 188182 w 300038"/>
                <a:gd name="connsiteY22" fmla="*/ 202123 h 336551"/>
                <a:gd name="connsiteX23" fmla="*/ 192130 w 300038"/>
                <a:gd name="connsiteY23" fmla="*/ 196851 h 336551"/>
                <a:gd name="connsiteX24" fmla="*/ 198710 w 300038"/>
                <a:gd name="connsiteY24" fmla="*/ 196851 h 336551"/>
                <a:gd name="connsiteX25" fmla="*/ 265823 w 300038"/>
                <a:gd name="connsiteY25" fmla="*/ 224527 h 336551"/>
                <a:gd name="connsiteX26" fmla="*/ 300038 w 300038"/>
                <a:gd name="connsiteY26" fmla="*/ 274609 h 336551"/>
                <a:gd name="connsiteX27" fmla="*/ 300038 w 300038"/>
                <a:gd name="connsiteY27" fmla="*/ 328643 h 336551"/>
                <a:gd name="connsiteX28" fmla="*/ 292142 w 300038"/>
                <a:gd name="connsiteY28" fmla="*/ 336551 h 336551"/>
                <a:gd name="connsiteX29" fmla="*/ 7896 w 300038"/>
                <a:gd name="connsiteY29" fmla="*/ 336551 h 336551"/>
                <a:gd name="connsiteX30" fmla="*/ 0 w 300038"/>
                <a:gd name="connsiteY30" fmla="*/ 328643 h 336551"/>
                <a:gd name="connsiteX31" fmla="*/ 0 w 300038"/>
                <a:gd name="connsiteY31" fmla="*/ 274609 h 336551"/>
                <a:gd name="connsiteX32" fmla="*/ 34215 w 300038"/>
                <a:gd name="connsiteY32" fmla="*/ 224527 h 336551"/>
                <a:gd name="connsiteX33" fmla="*/ 101328 w 300038"/>
                <a:gd name="connsiteY33" fmla="*/ 196851 h 336551"/>
                <a:gd name="connsiteX34" fmla="*/ 155328 w 300038"/>
                <a:gd name="connsiteY34" fmla="*/ 0 h 336551"/>
                <a:gd name="connsiteX35" fmla="*/ 201775 w 300038"/>
                <a:gd name="connsiteY35" fmla="*/ 15854 h 336551"/>
                <a:gd name="connsiteX36" fmla="*/ 223008 w 300038"/>
                <a:gd name="connsiteY36" fmla="*/ 79268 h 336551"/>
                <a:gd name="connsiteX37" fmla="*/ 224335 w 300038"/>
                <a:gd name="connsiteY37" fmla="*/ 93801 h 336551"/>
                <a:gd name="connsiteX38" fmla="*/ 229643 w 300038"/>
                <a:gd name="connsiteY38" fmla="*/ 100407 h 336551"/>
                <a:gd name="connsiteX39" fmla="*/ 232297 w 300038"/>
                <a:gd name="connsiteY39" fmla="*/ 125508 h 336551"/>
                <a:gd name="connsiteX40" fmla="*/ 208410 w 300038"/>
                <a:gd name="connsiteY40" fmla="*/ 151931 h 336551"/>
                <a:gd name="connsiteX41" fmla="*/ 185850 w 300038"/>
                <a:gd name="connsiteY41" fmla="*/ 183639 h 336551"/>
                <a:gd name="connsiteX42" fmla="*/ 172579 w 300038"/>
                <a:gd name="connsiteY42" fmla="*/ 192887 h 336551"/>
                <a:gd name="connsiteX43" fmla="*/ 150019 w 300038"/>
                <a:gd name="connsiteY43" fmla="*/ 196850 h 336551"/>
                <a:gd name="connsiteX44" fmla="*/ 127459 w 300038"/>
                <a:gd name="connsiteY44" fmla="*/ 192887 h 336551"/>
                <a:gd name="connsiteX45" fmla="*/ 114189 w 300038"/>
                <a:gd name="connsiteY45" fmla="*/ 183639 h 336551"/>
                <a:gd name="connsiteX46" fmla="*/ 91629 w 300038"/>
                <a:gd name="connsiteY46" fmla="*/ 151931 h 336551"/>
                <a:gd name="connsiteX47" fmla="*/ 67742 w 300038"/>
                <a:gd name="connsiteY47" fmla="*/ 125508 h 336551"/>
                <a:gd name="connsiteX48" fmla="*/ 70396 w 300038"/>
                <a:gd name="connsiteY48" fmla="*/ 100407 h 336551"/>
                <a:gd name="connsiteX49" fmla="*/ 75704 w 300038"/>
                <a:gd name="connsiteY49" fmla="*/ 93801 h 336551"/>
                <a:gd name="connsiteX50" fmla="*/ 77031 w 300038"/>
                <a:gd name="connsiteY50" fmla="*/ 85874 h 336551"/>
                <a:gd name="connsiteX51" fmla="*/ 74377 w 300038"/>
                <a:gd name="connsiteY51" fmla="*/ 50203 h 336551"/>
                <a:gd name="connsiteX52" fmla="*/ 103572 w 300038"/>
                <a:gd name="connsiteY52" fmla="*/ 27744 h 336551"/>
                <a:gd name="connsiteX53" fmla="*/ 119497 w 300038"/>
                <a:gd name="connsiteY53" fmla="*/ 10569 h 336551"/>
                <a:gd name="connsiteX54" fmla="*/ 155328 w 300038"/>
                <a:gd name="connsiteY54" fmla="*/ 0 h 3365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300038" h="336551">
                  <a:moveTo>
                    <a:pt x="199932" y="273051"/>
                  </a:moveTo>
                  <a:cubicBezTo>
                    <a:pt x="194703" y="273051"/>
                    <a:pt x="192088" y="277020"/>
                    <a:pt x="192088" y="280989"/>
                  </a:cubicBezTo>
                  <a:cubicBezTo>
                    <a:pt x="192088" y="306124"/>
                    <a:pt x="192088" y="306124"/>
                    <a:pt x="192088" y="306124"/>
                  </a:cubicBezTo>
                  <a:cubicBezTo>
                    <a:pt x="192088" y="310093"/>
                    <a:pt x="194703" y="312739"/>
                    <a:pt x="199932" y="312739"/>
                  </a:cubicBezTo>
                  <a:cubicBezTo>
                    <a:pt x="250919" y="312739"/>
                    <a:pt x="250919" y="312739"/>
                    <a:pt x="250919" y="312739"/>
                  </a:cubicBezTo>
                  <a:cubicBezTo>
                    <a:pt x="254841" y="312739"/>
                    <a:pt x="258763" y="310093"/>
                    <a:pt x="258763" y="306124"/>
                  </a:cubicBezTo>
                  <a:lnTo>
                    <a:pt x="258763" y="280989"/>
                  </a:lnTo>
                  <a:cubicBezTo>
                    <a:pt x="258763" y="277020"/>
                    <a:pt x="254841" y="273051"/>
                    <a:pt x="250919" y="273051"/>
                  </a:cubicBezTo>
                  <a:cubicBezTo>
                    <a:pt x="199932" y="273051"/>
                    <a:pt x="199932" y="273051"/>
                    <a:pt x="199932" y="273051"/>
                  </a:cubicBezTo>
                  <a:close/>
                  <a:moveTo>
                    <a:pt x="101328" y="196851"/>
                  </a:moveTo>
                  <a:cubicBezTo>
                    <a:pt x="103960" y="196851"/>
                    <a:pt x="105276" y="196851"/>
                    <a:pt x="107908" y="196851"/>
                  </a:cubicBezTo>
                  <a:cubicBezTo>
                    <a:pt x="109224" y="198169"/>
                    <a:pt x="110540" y="199487"/>
                    <a:pt x="111856" y="202123"/>
                  </a:cubicBezTo>
                  <a:cubicBezTo>
                    <a:pt x="128964" y="248250"/>
                    <a:pt x="128964" y="248250"/>
                    <a:pt x="128964" y="248250"/>
                  </a:cubicBezTo>
                  <a:cubicBezTo>
                    <a:pt x="131595" y="239025"/>
                    <a:pt x="131595" y="239025"/>
                    <a:pt x="131595" y="239025"/>
                  </a:cubicBezTo>
                  <a:cubicBezTo>
                    <a:pt x="126332" y="225845"/>
                    <a:pt x="126332" y="225845"/>
                    <a:pt x="126332" y="225845"/>
                  </a:cubicBezTo>
                  <a:cubicBezTo>
                    <a:pt x="125016" y="223209"/>
                    <a:pt x="126332" y="220574"/>
                    <a:pt x="127648" y="217938"/>
                  </a:cubicBezTo>
                  <a:cubicBezTo>
                    <a:pt x="128964" y="216620"/>
                    <a:pt x="131595" y="215302"/>
                    <a:pt x="132911" y="215302"/>
                  </a:cubicBezTo>
                  <a:cubicBezTo>
                    <a:pt x="167126" y="215302"/>
                    <a:pt x="167126" y="215302"/>
                    <a:pt x="167126" y="215302"/>
                  </a:cubicBezTo>
                  <a:cubicBezTo>
                    <a:pt x="168442" y="215302"/>
                    <a:pt x="171074" y="216620"/>
                    <a:pt x="172390" y="217938"/>
                  </a:cubicBezTo>
                  <a:cubicBezTo>
                    <a:pt x="173706" y="220574"/>
                    <a:pt x="175022" y="223209"/>
                    <a:pt x="173706" y="225845"/>
                  </a:cubicBezTo>
                  <a:cubicBezTo>
                    <a:pt x="168442" y="239025"/>
                    <a:pt x="168442" y="239025"/>
                    <a:pt x="168442" y="239025"/>
                  </a:cubicBezTo>
                  <a:cubicBezTo>
                    <a:pt x="171074" y="248250"/>
                    <a:pt x="171074" y="248250"/>
                    <a:pt x="171074" y="248250"/>
                  </a:cubicBezTo>
                  <a:cubicBezTo>
                    <a:pt x="188182" y="202123"/>
                    <a:pt x="188182" y="202123"/>
                    <a:pt x="188182" y="202123"/>
                  </a:cubicBezTo>
                  <a:cubicBezTo>
                    <a:pt x="189498" y="199487"/>
                    <a:pt x="190814" y="198169"/>
                    <a:pt x="192130" y="196851"/>
                  </a:cubicBezTo>
                  <a:cubicBezTo>
                    <a:pt x="194762" y="196851"/>
                    <a:pt x="196078" y="196851"/>
                    <a:pt x="198710" y="196851"/>
                  </a:cubicBezTo>
                  <a:cubicBezTo>
                    <a:pt x="265823" y="224527"/>
                    <a:pt x="265823" y="224527"/>
                    <a:pt x="265823" y="224527"/>
                  </a:cubicBezTo>
                  <a:cubicBezTo>
                    <a:pt x="286879" y="232435"/>
                    <a:pt x="300038" y="252204"/>
                    <a:pt x="300038" y="274609"/>
                  </a:cubicBezTo>
                  <a:cubicBezTo>
                    <a:pt x="300038" y="328643"/>
                    <a:pt x="300038" y="328643"/>
                    <a:pt x="300038" y="328643"/>
                  </a:cubicBezTo>
                  <a:cubicBezTo>
                    <a:pt x="300038" y="332597"/>
                    <a:pt x="296090" y="336551"/>
                    <a:pt x="292142" y="336551"/>
                  </a:cubicBezTo>
                  <a:cubicBezTo>
                    <a:pt x="7896" y="336551"/>
                    <a:pt x="7896" y="336551"/>
                    <a:pt x="7896" y="336551"/>
                  </a:cubicBezTo>
                  <a:cubicBezTo>
                    <a:pt x="3948" y="336551"/>
                    <a:pt x="0" y="332597"/>
                    <a:pt x="0" y="328643"/>
                  </a:cubicBezTo>
                  <a:cubicBezTo>
                    <a:pt x="0" y="274609"/>
                    <a:pt x="0" y="274609"/>
                    <a:pt x="0" y="274609"/>
                  </a:cubicBezTo>
                  <a:cubicBezTo>
                    <a:pt x="0" y="252204"/>
                    <a:pt x="13159" y="232435"/>
                    <a:pt x="34215" y="224527"/>
                  </a:cubicBezTo>
                  <a:cubicBezTo>
                    <a:pt x="101328" y="196851"/>
                    <a:pt x="101328" y="196851"/>
                    <a:pt x="101328" y="196851"/>
                  </a:cubicBezTo>
                  <a:close/>
                  <a:moveTo>
                    <a:pt x="155328" y="0"/>
                  </a:moveTo>
                  <a:cubicBezTo>
                    <a:pt x="171252" y="0"/>
                    <a:pt x="187177" y="5285"/>
                    <a:pt x="201775" y="15854"/>
                  </a:cubicBezTo>
                  <a:cubicBezTo>
                    <a:pt x="225662" y="34350"/>
                    <a:pt x="223008" y="72663"/>
                    <a:pt x="223008" y="79268"/>
                  </a:cubicBezTo>
                  <a:cubicBezTo>
                    <a:pt x="223008" y="84553"/>
                    <a:pt x="224335" y="89838"/>
                    <a:pt x="224335" y="93801"/>
                  </a:cubicBezTo>
                  <a:cubicBezTo>
                    <a:pt x="225662" y="95122"/>
                    <a:pt x="228316" y="96443"/>
                    <a:pt x="229643" y="100407"/>
                  </a:cubicBezTo>
                  <a:cubicBezTo>
                    <a:pt x="234951" y="107012"/>
                    <a:pt x="234951" y="114939"/>
                    <a:pt x="232297" y="125508"/>
                  </a:cubicBezTo>
                  <a:cubicBezTo>
                    <a:pt x="226989" y="146647"/>
                    <a:pt x="215045" y="150610"/>
                    <a:pt x="208410" y="151931"/>
                  </a:cubicBezTo>
                  <a:cubicBezTo>
                    <a:pt x="204429" y="159858"/>
                    <a:pt x="195139" y="175712"/>
                    <a:pt x="185850" y="183639"/>
                  </a:cubicBezTo>
                  <a:cubicBezTo>
                    <a:pt x="183196" y="187602"/>
                    <a:pt x="177888" y="190244"/>
                    <a:pt x="172579" y="192887"/>
                  </a:cubicBezTo>
                  <a:cubicBezTo>
                    <a:pt x="164617" y="195529"/>
                    <a:pt x="157982" y="196850"/>
                    <a:pt x="150019" y="196850"/>
                  </a:cubicBezTo>
                  <a:cubicBezTo>
                    <a:pt x="142057" y="196850"/>
                    <a:pt x="135422" y="195529"/>
                    <a:pt x="127459" y="192887"/>
                  </a:cubicBezTo>
                  <a:cubicBezTo>
                    <a:pt x="122151" y="190244"/>
                    <a:pt x="116843" y="187602"/>
                    <a:pt x="114189" y="183639"/>
                  </a:cubicBezTo>
                  <a:cubicBezTo>
                    <a:pt x="104900" y="175712"/>
                    <a:pt x="95610" y="159858"/>
                    <a:pt x="91629" y="151931"/>
                  </a:cubicBezTo>
                  <a:cubicBezTo>
                    <a:pt x="84994" y="150610"/>
                    <a:pt x="73050" y="146647"/>
                    <a:pt x="67742" y="125508"/>
                  </a:cubicBezTo>
                  <a:cubicBezTo>
                    <a:pt x="65088" y="114939"/>
                    <a:pt x="65088" y="107012"/>
                    <a:pt x="70396" y="100407"/>
                  </a:cubicBezTo>
                  <a:cubicBezTo>
                    <a:pt x="71723" y="96443"/>
                    <a:pt x="74377" y="95122"/>
                    <a:pt x="75704" y="93801"/>
                  </a:cubicBezTo>
                  <a:cubicBezTo>
                    <a:pt x="75704" y="91159"/>
                    <a:pt x="75704" y="88516"/>
                    <a:pt x="77031" y="85874"/>
                  </a:cubicBezTo>
                  <a:cubicBezTo>
                    <a:pt x="73050" y="80590"/>
                    <a:pt x="67742" y="68699"/>
                    <a:pt x="74377" y="50203"/>
                  </a:cubicBezTo>
                  <a:cubicBezTo>
                    <a:pt x="81013" y="30386"/>
                    <a:pt x="95610" y="27744"/>
                    <a:pt x="103572" y="27744"/>
                  </a:cubicBezTo>
                  <a:cubicBezTo>
                    <a:pt x="106227" y="22459"/>
                    <a:pt x="111535" y="17175"/>
                    <a:pt x="119497" y="10569"/>
                  </a:cubicBezTo>
                  <a:cubicBezTo>
                    <a:pt x="128786" y="3963"/>
                    <a:pt x="142057" y="0"/>
                    <a:pt x="155328" y="0"/>
                  </a:cubicBezTo>
                  <a:close/>
                </a:path>
              </a:pathLst>
            </a:custGeom>
            <a:solidFill>
              <a:schemeClr val="bg1"/>
            </a:solidFill>
            <a:ln>
              <a:noFill/>
            </a:ln>
            <a:ex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a:p>
          </p:txBody>
        </p:sp>
        <p:sp>
          <p:nvSpPr>
            <p:cNvPr id="60" name="任意多边形: 形状 59"/>
            <p:cNvSpPr>
              <a:spLocks/>
            </p:cNvSpPr>
            <p:nvPr/>
          </p:nvSpPr>
          <p:spPr bwMode="auto">
            <a:xfrm>
              <a:off x="4718991" y="4339994"/>
              <a:ext cx="665940" cy="562767"/>
            </a:xfrm>
            <a:custGeom>
              <a:avLst/>
              <a:gdLst>
                <a:gd name="connsiteX0" fmla="*/ 46038 w 338138"/>
                <a:gd name="connsiteY0" fmla="*/ 261938 h 285751"/>
                <a:gd name="connsiteX1" fmla="*/ 38100 w 338138"/>
                <a:gd name="connsiteY1" fmla="*/ 270670 h 285751"/>
                <a:gd name="connsiteX2" fmla="*/ 46038 w 338138"/>
                <a:gd name="connsiteY2" fmla="*/ 279402 h 285751"/>
                <a:gd name="connsiteX3" fmla="*/ 53976 w 338138"/>
                <a:gd name="connsiteY3" fmla="*/ 270670 h 285751"/>
                <a:gd name="connsiteX4" fmla="*/ 46038 w 338138"/>
                <a:gd name="connsiteY4" fmla="*/ 261938 h 285751"/>
                <a:gd name="connsiteX5" fmla="*/ 288131 w 338138"/>
                <a:gd name="connsiteY5" fmla="*/ 184150 h 285751"/>
                <a:gd name="connsiteX6" fmla="*/ 277812 w 338138"/>
                <a:gd name="connsiteY6" fmla="*/ 194469 h 285751"/>
                <a:gd name="connsiteX7" fmla="*/ 288131 w 338138"/>
                <a:gd name="connsiteY7" fmla="*/ 204788 h 285751"/>
                <a:gd name="connsiteX8" fmla="*/ 298450 w 338138"/>
                <a:gd name="connsiteY8" fmla="*/ 194469 h 285751"/>
                <a:gd name="connsiteX9" fmla="*/ 288131 w 338138"/>
                <a:gd name="connsiteY9" fmla="*/ 184150 h 285751"/>
                <a:gd name="connsiteX10" fmla="*/ 19050 w 338138"/>
                <a:gd name="connsiteY10" fmla="*/ 165100 h 285751"/>
                <a:gd name="connsiteX11" fmla="*/ 19050 w 338138"/>
                <a:gd name="connsiteY11" fmla="*/ 242888 h 285751"/>
                <a:gd name="connsiteX12" fmla="*/ 73025 w 338138"/>
                <a:gd name="connsiteY12" fmla="*/ 242888 h 285751"/>
                <a:gd name="connsiteX13" fmla="*/ 73025 w 338138"/>
                <a:gd name="connsiteY13" fmla="*/ 165100 h 285751"/>
                <a:gd name="connsiteX14" fmla="*/ 12010 w 338138"/>
                <a:gd name="connsiteY14" fmla="*/ 141288 h 285751"/>
                <a:gd name="connsiteX15" fmla="*/ 81400 w 338138"/>
                <a:gd name="connsiteY15" fmla="*/ 141288 h 285751"/>
                <a:gd name="connsiteX16" fmla="*/ 92075 w 338138"/>
                <a:gd name="connsiteY16" fmla="*/ 153107 h 285751"/>
                <a:gd name="connsiteX17" fmla="*/ 92075 w 338138"/>
                <a:gd name="connsiteY17" fmla="*/ 273932 h 285751"/>
                <a:gd name="connsiteX18" fmla="*/ 81400 w 338138"/>
                <a:gd name="connsiteY18" fmla="*/ 285751 h 285751"/>
                <a:gd name="connsiteX19" fmla="*/ 12010 w 338138"/>
                <a:gd name="connsiteY19" fmla="*/ 285751 h 285751"/>
                <a:gd name="connsiteX20" fmla="*/ 0 w 338138"/>
                <a:gd name="connsiteY20" fmla="*/ 273932 h 285751"/>
                <a:gd name="connsiteX21" fmla="*/ 0 w 338138"/>
                <a:gd name="connsiteY21" fmla="*/ 153107 h 285751"/>
                <a:gd name="connsiteX22" fmla="*/ 12010 w 338138"/>
                <a:gd name="connsiteY22" fmla="*/ 141288 h 285751"/>
                <a:gd name="connsiteX23" fmla="*/ 55002 w 338138"/>
                <a:gd name="connsiteY23" fmla="*/ 82550 h 285751"/>
                <a:gd name="connsiteX24" fmla="*/ 175185 w 338138"/>
                <a:gd name="connsiteY24" fmla="*/ 82550 h 285751"/>
                <a:gd name="connsiteX25" fmla="*/ 193675 w 338138"/>
                <a:gd name="connsiteY25" fmla="*/ 99703 h 285751"/>
                <a:gd name="connsiteX26" fmla="*/ 193675 w 338138"/>
                <a:gd name="connsiteY26" fmla="*/ 268597 h 285751"/>
                <a:gd name="connsiteX27" fmla="*/ 175185 w 338138"/>
                <a:gd name="connsiteY27" fmla="*/ 285750 h 285751"/>
                <a:gd name="connsiteX28" fmla="*/ 107830 w 338138"/>
                <a:gd name="connsiteY28" fmla="*/ 285750 h 285751"/>
                <a:gd name="connsiteX29" fmla="*/ 109151 w 338138"/>
                <a:gd name="connsiteY29" fmla="*/ 276514 h 285751"/>
                <a:gd name="connsiteX30" fmla="*/ 109151 w 338138"/>
                <a:gd name="connsiteY30" fmla="*/ 273875 h 285751"/>
                <a:gd name="connsiteX31" fmla="*/ 115754 w 338138"/>
                <a:gd name="connsiteY31" fmla="*/ 275194 h 285751"/>
                <a:gd name="connsiteX32" fmla="*/ 124999 w 338138"/>
                <a:gd name="connsiteY32" fmla="*/ 264639 h 285751"/>
                <a:gd name="connsiteX33" fmla="*/ 115754 w 338138"/>
                <a:gd name="connsiteY33" fmla="*/ 254083 h 285751"/>
                <a:gd name="connsiteX34" fmla="*/ 109151 w 338138"/>
                <a:gd name="connsiteY34" fmla="*/ 256722 h 285751"/>
                <a:gd name="connsiteX35" fmla="*/ 109151 w 338138"/>
                <a:gd name="connsiteY35" fmla="*/ 235610 h 285751"/>
                <a:gd name="connsiteX36" fmla="*/ 168582 w 338138"/>
                <a:gd name="connsiteY36" fmla="*/ 235610 h 285751"/>
                <a:gd name="connsiteX37" fmla="*/ 168582 w 338138"/>
                <a:gd name="connsiteY37" fmla="*/ 110259 h 285751"/>
                <a:gd name="connsiteX38" fmla="*/ 61606 w 338138"/>
                <a:gd name="connsiteY38" fmla="*/ 110259 h 285751"/>
                <a:gd name="connsiteX39" fmla="*/ 61606 w 338138"/>
                <a:gd name="connsiteY39" fmla="*/ 126093 h 285751"/>
                <a:gd name="connsiteX40" fmla="*/ 36512 w 338138"/>
                <a:gd name="connsiteY40" fmla="*/ 126093 h 285751"/>
                <a:gd name="connsiteX41" fmla="*/ 36512 w 338138"/>
                <a:gd name="connsiteY41" fmla="*/ 99703 h 285751"/>
                <a:gd name="connsiteX42" fmla="*/ 55002 w 338138"/>
                <a:gd name="connsiteY42" fmla="*/ 82550 h 285751"/>
                <a:gd name="connsiteX43" fmla="*/ 102729 w 338138"/>
                <a:gd name="connsiteY43" fmla="*/ 0 h 285751"/>
                <a:gd name="connsiteX44" fmla="*/ 305260 w 338138"/>
                <a:gd name="connsiteY44" fmla="*/ 0 h 285751"/>
                <a:gd name="connsiteX45" fmla="*/ 338138 w 338138"/>
                <a:gd name="connsiteY45" fmla="*/ 34237 h 285751"/>
                <a:gd name="connsiteX46" fmla="*/ 338138 w 338138"/>
                <a:gd name="connsiteY46" fmla="*/ 188306 h 285751"/>
                <a:gd name="connsiteX47" fmla="*/ 305260 w 338138"/>
                <a:gd name="connsiteY47" fmla="*/ 221226 h 285751"/>
                <a:gd name="connsiteX48" fmla="*/ 234242 w 338138"/>
                <a:gd name="connsiteY48" fmla="*/ 221226 h 285751"/>
                <a:gd name="connsiteX49" fmla="*/ 234242 w 338138"/>
                <a:gd name="connsiteY49" fmla="*/ 243612 h 285751"/>
                <a:gd name="connsiteX50" fmla="*/ 265806 w 338138"/>
                <a:gd name="connsiteY50" fmla="*/ 243612 h 285751"/>
                <a:gd name="connsiteX51" fmla="*/ 277642 w 338138"/>
                <a:gd name="connsiteY51" fmla="*/ 256780 h 285751"/>
                <a:gd name="connsiteX52" fmla="*/ 277642 w 338138"/>
                <a:gd name="connsiteY52" fmla="*/ 272582 h 285751"/>
                <a:gd name="connsiteX53" fmla="*/ 265806 w 338138"/>
                <a:gd name="connsiteY53" fmla="*/ 285750 h 285751"/>
                <a:gd name="connsiteX54" fmla="*/ 205309 w 338138"/>
                <a:gd name="connsiteY54" fmla="*/ 285750 h 285751"/>
                <a:gd name="connsiteX55" fmla="*/ 210570 w 338138"/>
                <a:gd name="connsiteY55" fmla="*/ 269948 h 285751"/>
                <a:gd name="connsiteX56" fmla="*/ 210570 w 338138"/>
                <a:gd name="connsiteY56" fmla="*/ 213325 h 285751"/>
                <a:gd name="connsiteX57" fmla="*/ 210570 w 338138"/>
                <a:gd name="connsiteY57" fmla="*/ 172504 h 285751"/>
                <a:gd name="connsiteX58" fmla="*/ 296054 w 338138"/>
                <a:gd name="connsiteY58" fmla="*/ 172504 h 285751"/>
                <a:gd name="connsiteX59" fmla="*/ 309205 w 338138"/>
                <a:gd name="connsiteY59" fmla="*/ 159335 h 285751"/>
                <a:gd name="connsiteX60" fmla="*/ 309205 w 338138"/>
                <a:gd name="connsiteY60" fmla="*/ 39504 h 285751"/>
                <a:gd name="connsiteX61" fmla="*/ 296054 w 338138"/>
                <a:gd name="connsiteY61" fmla="*/ 27653 h 285751"/>
                <a:gd name="connsiteX62" fmla="*/ 110620 w 338138"/>
                <a:gd name="connsiteY62" fmla="*/ 27653 h 285751"/>
                <a:gd name="connsiteX63" fmla="*/ 98783 w 338138"/>
                <a:gd name="connsiteY63" fmla="*/ 39504 h 285751"/>
                <a:gd name="connsiteX64" fmla="*/ 98783 w 338138"/>
                <a:gd name="connsiteY64" fmla="*/ 65841 h 285751"/>
                <a:gd name="connsiteX65" fmla="*/ 69850 w 338138"/>
                <a:gd name="connsiteY65" fmla="*/ 65841 h 285751"/>
                <a:gd name="connsiteX66" fmla="*/ 69850 w 338138"/>
                <a:gd name="connsiteY66" fmla="*/ 34237 h 285751"/>
                <a:gd name="connsiteX67" fmla="*/ 102729 w 338138"/>
                <a:gd name="connsiteY67" fmla="*/ 0 h 2857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338138" h="285751">
                  <a:moveTo>
                    <a:pt x="46038" y="261938"/>
                  </a:moveTo>
                  <a:cubicBezTo>
                    <a:pt x="41654" y="261938"/>
                    <a:pt x="38100" y="265847"/>
                    <a:pt x="38100" y="270670"/>
                  </a:cubicBezTo>
                  <a:cubicBezTo>
                    <a:pt x="38100" y="275493"/>
                    <a:pt x="41654" y="279402"/>
                    <a:pt x="46038" y="279402"/>
                  </a:cubicBezTo>
                  <a:cubicBezTo>
                    <a:pt x="50422" y="279402"/>
                    <a:pt x="53976" y="275493"/>
                    <a:pt x="53976" y="270670"/>
                  </a:cubicBezTo>
                  <a:cubicBezTo>
                    <a:pt x="53976" y="265847"/>
                    <a:pt x="50422" y="261938"/>
                    <a:pt x="46038" y="261938"/>
                  </a:cubicBezTo>
                  <a:close/>
                  <a:moveTo>
                    <a:pt x="288131" y="184150"/>
                  </a:moveTo>
                  <a:cubicBezTo>
                    <a:pt x="282432" y="184150"/>
                    <a:pt x="277812" y="188770"/>
                    <a:pt x="277812" y="194469"/>
                  </a:cubicBezTo>
                  <a:cubicBezTo>
                    <a:pt x="277812" y="200168"/>
                    <a:pt x="282432" y="204788"/>
                    <a:pt x="288131" y="204788"/>
                  </a:cubicBezTo>
                  <a:cubicBezTo>
                    <a:pt x="293830" y="204788"/>
                    <a:pt x="298450" y="200168"/>
                    <a:pt x="298450" y="194469"/>
                  </a:cubicBezTo>
                  <a:cubicBezTo>
                    <a:pt x="298450" y="188770"/>
                    <a:pt x="293830" y="184150"/>
                    <a:pt x="288131" y="184150"/>
                  </a:cubicBezTo>
                  <a:close/>
                  <a:moveTo>
                    <a:pt x="19050" y="165100"/>
                  </a:moveTo>
                  <a:lnTo>
                    <a:pt x="19050" y="242888"/>
                  </a:lnTo>
                  <a:lnTo>
                    <a:pt x="73025" y="242888"/>
                  </a:lnTo>
                  <a:lnTo>
                    <a:pt x="73025" y="165100"/>
                  </a:lnTo>
                  <a:close/>
                  <a:moveTo>
                    <a:pt x="12010" y="141288"/>
                  </a:moveTo>
                  <a:cubicBezTo>
                    <a:pt x="12010" y="141288"/>
                    <a:pt x="12010" y="141288"/>
                    <a:pt x="81400" y="141288"/>
                  </a:cubicBezTo>
                  <a:cubicBezTo>
                    <a:pt x="86738" y="141288"/>
                    <a:pt x="92075" y="146541"/>
                    <a:pt x="92075" y="153107"/>
                  </a:cubicBezTo>
                  <a:cubicBezTo>
                    <a:pt x="92075" y="153107"/>
                    <a:pt x="92075" y="153107"/>
                    <a:pt x="92075" y="273932"/>
                  </a:cubicBezTo>
                  <a:cubicBezTo>
                    <a:pt x="92075" y="280498"/>
                    <a:pt x="86738" y="285751"/>
                    <a:pt x="81400" y="285751"/>
                  </a:cubicBezTo>
                  <a:cubicBezTo>
                    <a:pt x="81400" y="285751"/>
                    <a:pt x="81400" y="285751"/>
                    <a:pt x="12010" y="285751"/>
                  </a:cubicBezTo>
                  <a:cubicBezTo>
                    <a:pt x="5337" y="285751"/>
                    <a:pt x="0" y="280498"/>
                    <a:pt x="0" y="273932"/>
                  </a:cubicBezTo>
                  <a:cubicBezTo>
                    <a:pt x="0" y="273932"/>
                    <a:pt x="0" y="273932"/>
                    <a:pt x="0" y="153107"/>
                  </a:cubicBezTo>
                  <a:cubicBezTo>
                    <a:pt x="0" y="146541"/>
                    <a:pt x="5337" y="141288"/>
                    <a:pt x="12010" y="141288"/>
                  </a:cubicBezTo>
                  <a:close/>
                  <a:moveTo>
                    <a:pt x="55002" y="82550"/>
                  </a:moveTo>
                  <a:cubicBezTo>
                    <a:pt x="55002" y="82550"/>
                    <a:pt x="55002" y="82550"/>
                    <a:pt x="175185" y="82550"/>
                  </a:cubicBezTo>
                  <a:cubicBezTo>
                    <a:pt x="185751" y="82550"/>
                    <a:pt x="193675" y="90467"/>
                    <a:pt x="193675" y="99703"/>
                  </a:cubicBezTo>
                  <a:cubicBezTo>
                    <a:pt x="193675" y="99703"/>
                    <a:pt x="193675" y="99703"/>
                    <a:pt x="193675" y="268597"/>
                  </a:cubicBezTo>
                  <a:cubicBezTo>
                    <a:pt x="193675" y="277833"/>
                    <a:pt x="185751" y="285750"/>
                    <a:pt x="175185" y="285750"/>
                  </a:cubicBezTo>
                  <a:cubicBezTo>
                    <a:pt x="175185" y="285750"/>
                    <a:pt x="175185" y="285750"/>
                    <a:pt x="107830" y="285750"/>
                  </a:cubicBezTo>
                  <a:cubicBezTo>
                    <a:pt x="109151" y="283111"/>
                    <a:pt x="109151" y="280472"/>
                    <a:pt x="109151" y="276514"/>
                  </a:cubicBezTo>
                  <a:cubicBezTo>
                    <a:pt x="109151" y="276514"/>
                    <a:pt x="109151" y="276514"/>
                    <a:pt x="109151" y="273875"/>
                  </a:cubicBezTo>
                  <a:cubicBezTo>
                    <a:pt x="110471" y="273875"/>
                    <a:pt x="113113" y="275194"/>
                    <a:pt x="115754" y="275194"/>
                  </a:cubicBezTo>
                  <a:cubicBezTo>
                    <a:pt x="121037" y="275194"/>
                    <a:pt x="124999" y="271236"/>
                    <a:pt x="124999" y="264639"/>
                  </a:cubicBezTo>
                  <a:cubicBezTo>
                    <a:pt x="124999" y="259361"/>
                    <a:pt x="121037" y="254083"/>
                    <a:pt x="115754" y="254083"/>
                  </a:cubicBezTo>
                  <a:cubicBezTo>
                    <a:pt x="113113" y="254083"/>
                    <a:pt x="110471" y="255402"/>
                    <a:pt x="109151" y="256722"/>
                  </a:cubicBezTo>
                  <a:cubicBezTo>
                    <a:pt x="109151" y="256722"/>
                    <a:pt x="109151" y="256722"/>
                    <a:pt x="109151" y="235610"/>
                  </a:cubicBezTo>
                  <a:cubicBezTo>
                    <a:pt x="109151" y="235610"/>
                    <a:pt x="109151" y="235610"/>
                    <a:pt x="168582" y="235610"/>
                  </a:cubicBezTo>
                  <a:cubicBezTo>
                    <a:pt x="168582" y="235610"/>
                    <a:pt x="168582" y="235610"/>
                    <a:pt x="168582" y="110259"/>
                  </a:cubicBezTo>
                  <a:cubicBezTo>
                    <a:pt x="168582" y="110259"/>
                    <a:pt x="168582" y="110259"/>
                    <a:pt x="61606" y="110259"/>
                  </a:cubicBezTo>
                  <a:cubicBezTo>
                    <a:pt x="61606" y="110259"/>
                    <a:pt x="61606" y="110259"/>
                    <a:pt x="61606" y="126093"/>
                  </a:cubicBezTo>
                  <a:cubicBezTo>
                    <a:pt x="61606" y="126093"/>
                    <a:pt x="61606" y="126093"/>
                    <a:pt x="36512" y="126093"/>
                  </a:cubicBezTo>
                  <a:cubicBezTo>
                    <a:pt x="36512" y="126093"/>
                    <a:pt x="36512" y="126093"/>
                    <a:pt x="36512" y="99703"/>
                  </a:cubicBezTo>
                  <a:cubicBezTo>
                    <a:pt x="36512" y="90467"/>
                    <a:pt x="45757" y="82550"/>
                    <a:pt x="55002" y="82550"/>
                  </a:cubicBezTo>
                  <a:close/>
                  <a:moveTo>
                    <a:pt x="102729" y="0"/>
                  </a:moveTo>
                  <a:cubicBezTo>
                    <a:pt x="102729" y="0"/>
                    <a:pt x="102729" y="0"/>
                    <a:pt x="305260" y="0"/>
                  </a:cubicBezTo>
                  <a:cubicBezTo>
                    <a:pt x="323672" y="0"/>
                    <a:pt x="338138" y="15802"/>
                    <a:pt x="338138" y="34237"/>
                  </a:cubicBezTo>
                  <a:cubicBezTo>
                    <a:pt x="338138" y="34237"/>
                    <a:pt x="338138" y="34237"/>
                    <a:pt x="338138" y="188306"/>
                  </a:cubicBezTo>
                  <a:cubicBezTo>
                    <a:pt x="338138" y="206741"/>
                    <a:pt x="323672" y="221226"/>
                    <a:pt x="305260" y="221226"/>
                  </a:cubicBezTo>
                  <a:cubicBezTo>
                    <a:pt x="305260" y="221226"/>
                    <a:pt x="305260" y="221226"/>
                    <a:pt x="234242" y="221226"/>
                  </a:cubicBezTo>
                  <a:cubicBezTo>
                    <a:pt x="234242" y="221226"/>
                    <a:pt x="234242" y="221226"/>
                    <a:pt x="234242" y="243612"/>
                  </a:cubicBezTo>
                  <a:cubicBezTo>
                    <a:pt x="234242" y="243612"/>
                    <a:pt x="234242" y="243612"/>
                    <a:pt x="265806" y="243612"/>
                  </a:cubicBezTo>
                  <a:cubicBezTo>
                    <a:pt x="272381" y="243612"/>
                    <a:pt x="277642" y="250196"/>
                    <a:pt x="277642" y="256780"/>
                  </a:cubicBezTo>
                  <a:cubicBezTo>
                    <a:pt x="277642" y="256780"/>
                    <a:pt x="277642" y="256780"/>
                    <a:pt x="277642" y="272582"/>
                  </a:cubicBezTo>
                  <a:cubicBezTo>
                    <a:pt x="277642" y="280483"/>
                    <a:pt x="272381" y="285750"/>
                    <a:pt x="265806" y="285750"/>
                  </a:cubicBezTo>
                  <a:cubicBezTo>
                    <a:pt x="265806" y="285750"/>
                    <a:pt x="265806" y="285750"/>
                    <a:pt x="205309" y="285750"/>
                  </a:cubicBezTo>
                  <a:cubicBezTo>
                    <a:pt x="207940" y="280483"/>
                    <a:pt x="209255" y="275216"/>
                    <a:pt x="210570" y="269948"/>
                  </a:cubicBezTo>
                  <a:cubicBezTo>
                    <a:pt x="210570" y="268632"/>
                    <a:pt x="210570" y="213325"/>
                    <a:pt x="210570" y="213325"/>
                  </a:cubicBezTo>
                  <a:cubicBezTo>
                    <a:pt x="210570" y="213325"/>
                    <a:pt x="210570" y="213325"/>
                    <a:pt x="210570" y="172504"/>
                  </a:cubicBezTo>
                  <a:cubicBezTo>
                    <a:pt x="210570" y="172504"/>
                    <a:pt x="210570" y="172504"/>
                    <a:pt x="296054" y="172504"/>
                  </a:cubicBezTo>
                  <a:cubicBezTo>
                    <a:pt x="303945" y="172504"/>
                    <a:pt x="309205" y="165920"/>
                    <a:pt x="309205" y="159335"/>
                  </a:cubicBezTo>
                  <a:cubicBezTo>
                    <a:pt x="309205" y="159335"/>
                    <a:pt x="309205" y="159335"/>
                    <a:pt x="309205" y="39504"/>
                  </a:cubicBezTo>
                  <a:cubicBezTo>
                    <a:pt x="309205" y="32920"/>
                    <a:pt x="303945" y="27653"/>
                    <a:pt x="296054" y="27653"/>
                  </a:cubicBezTo>
                  <a:cubicBezTo>
                    <a:pt x="296054" y="27653"/>
                    <a:pt x="296054" y="27653"/>
                    <a:pt x="110620" y="27653"/>
                  </a:cubicBezTo>
                  <a:cubicBezTo>
                    <a:pt x="104044" y="27653"/>
                    <a:pt x="98783" y="32920"/>
                    <a:pt x="98783" y="39504"/>
                  </a:cubicBezTo>
                  <a:cubicBezTo>
                    <a:pt x="98783" y="39504"/>
                    <a:pt x="98783" y="39504"/>
                    <a:pt x="98783" y="65841"/>
                  </a:cubicBezTo>
                  <a:cubicBezTo>
                    <a:pt x="98783" y="65841"/>
                    <a:pt x="98783" y="65841"/>
                    <a:pt x="69850" y="65841"/>
                  </a:cubicBezTo>
                  <a:cubicBezTo>
                    <a:pt x="69850" y="65841"/>
                    <a:pt x="69850" y="65841"/>
                    <a:pt x="69850" y="34237"/>
                  </a:cubicBezTo>
                  <a:cubicBezTo>
                    <a:pt x="69850" y="15802"/>
                    <a:pt x="84317" y="0"/>
                    <a:pt x="102729" y="0"/>
                  </a:cubicBezTo>
                  <a:close/>
                </a:path>
              </a:pathLst>
            </a:custGeom>
            <a:solidFill>
              <a:schemeClr val="bg1"/>
            </a:solidFill>
            <a:ln>
              <a:noFill/>
            </a:ln>
            <a:ex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a:p>
          </p:txBody>
        </p:sp>
        <p:sp>
          <p:nvSpPr>
            <p:cNvPr id="61" name="任意多边形: 形状 60"/>
            <p:cNvSpPr>
              <a:spLocks/>
            </p:cNvSpPr>
            <p:nvPr/>
          </p:nvSpPr>
          <p:spPr bwMode="auto">
            <a:xfrm>
              <a:off x="6868733" y="4284157"/>
              <a:ext cx="624648" cy="573431"/>
            </a:xfrm>
            <a:custGeom>
              <a:avLst/>
              <a:gdLst>
                <a:gd name="connsiteX0" fmla="*/ 117399 w 337212"/>
                <a:gd name="connsiteY0" fmla="*/ 192088 h 309563"/>
                <a:gd name="connsiteX1" fmla="*/ 130099 w 337212"/>
                <a:gd name="connsiteY1" fmla="*/ 196036 h 309563"/>
                <a:gd name="connsiteX2" fmla="*/ 130099 w 337212"/>
                <a:gd name="connsiteY2" fmla="*/ 278941 h 309563"/>
                <a:gd name="connsiteX3" fmla="*/ 117399 w 337212"/>
                <a:gd name="connsiteY3" fmla="*/ 292101 h 309563"/>
                <a:gd name="connsiteX4" fmla="*/ 176137 w 337212"/>
                <a:gd name="connsiteY4" fmla="*/ 187325 h 309563"/>
                <a:gd name="connsiteX5" fmla="*/ 187250 w 337212"/>
                <a:gd name="connsiteY5" fmla="*/ 191271 h 309563"/>
                <a:gd name="connsiteX6" fmla="*/ 187250 w 337212"/>
                <a:gd name="connsiteY6" fmla="*/ 267562 h 309563"/>
                <a:gd name="connsiteX7" fmla="*/ 176137 w 337212"/>
                <a:gd name="connsiteY7" fmla="*/ 279400 h 309563"/>
                <a:gd name="connsiteX8" fmla="*/ 176137 w 337212"/>
                <a:gd name="connsiteY8" fmla="*/ 187325 h 309563"/>
                <a:gd name="connsiteX9" fmla="*/ 231699 w 337212"/>
                <a:gd name="connsiteY9" fmla="*/ 180975 h 309563"/>
                <a:gd name="connsiteX10" fmla="*/ 239637 w 337212"/>
                <a:gd name="connsiteY10" fmla="*/ 184982 h 309563"/>
                <a:gd name="connsiteX11" fmla="*/ 239637 w 337212"/>
                <a:gd name="connsiteY11" fmla="*/ 254429 h 309563"/>
                <a:gd name="connsiteX12" fmla="*/ 231699 w 337212"/>
                <a:gd name="connsiteY12" fmla="*/ 265113 h 309563"/>
                <a:gd name="connsiteX13" fmla="*/ 277737 w 337212"/>
                <a:gd name="connsiteY13" fmla="*/ 177800 h 309563"/>
                <a:gd name="connsiteX14" fmla="*/ 287262 w 337212"/>
                <a:gd name="connsiteY14" fmla="*/ 180398 h 309563"/>
                <a:gd name="connsiteX15" fmla="*/ 287262 w 337212"/>
                <a:gd name="connsiteY15" fmla="*/ 238847 h 309563"/>
                <a:gd name="connsiteX16" fmla="*/ 277737 w 337212"/>
                <a:gd name="connsiteY16" fmla="*/ 249238 h 309563"/>
                <a:gd name="connsiteX17" fmla="*/ 280912 w 337212"/>
                <a:gd name="connsiteY17" fmla="*/ 92075 h 309563"/>
                <a:gd name="connsiteX18" fmla="*/ 307493 w 337212"/>
                <a:gd name="connsiteY18" fmla="*/ 92075 h 309563"/>
                <a:gd name="connsiteX19" fmla="*/ 315468 w 337212"/>
                <a:gd name="connsiteY19" fmla="*/ 97314 h 309563"/>
                <a:gd name="connsiteX20" fmla="*/ 336733 w 337212"/>
                <a:gd name="connsiteY20" fmla="*/ 158869 h 309563"/>
                <a:gd name="connsiteX21" fmla="*/ 331417 w 337212"/>
                <a:gd name="connsiteY21" fmla="*/ 169347 h 309563"/>
                <a:gd name="connsiteX22" fmla="*/ 320784 w 337212"/>
                <a:gd name="connsiteY22" fmla="*/ 164108 h 309563"/>
                <a:gd name="connsiteX23" fmla="*/ 314139 w 337212"/>
                <a:gd name="connsiteY23" fmla="*/ 145772 h 309563"/>
                <a:gd name="connsiteX24" fmla="*/ 314139 w 337212"/>
                <a:gd name="connsiteY24" fmla="*/ 238761 h 309563"/>
                <a:gd name="connsiteX25" fmla="*/ 304835 w 337212"/>
                <a:gd name="connsiteY25" fmla="*/ 249238 h 309563"/>
                <a:gd name="connsiteX26" fmla="*/ 294203 w 337212"/>
                <a:gd name="connsiteY26" fmla="*/ 238761 h 309563"/>
                <a:gd name="connsiteX27" fmla="*/ 294203 w 337212"/>
                <a:gd name="connsiteY27" fmla="*/ 179824 h 309563"/>
                <a:gd name="connsiteX28" fmla="*/ 288886 w 337212"/>
                <a:gd name="connsiteY28" fmla="*/ 179824 h 309563"/>
                <a:gd name="connsiteX29" fmla="*/ 294203 w 337212"/>
                <a:gd name="connsiteY29" fmla="*/ 178515 h 309563"/>
                <a:gd name="connsiteX30" fmla="*/ 304835 w 337212"/>
                <a:gd name="connsiteY30" fmla="*/ 157560 h 309563"/>
                <a:gd name="connsiteX31" fmla="*/ 280912 w 337212"/>
                <a:gd name="connsiteY31" fmla="*/ 92075 h 309563"/>
                <a:gd name="connsiteX32" fmla="*/ 231699 w 337212"/>
                <a:gd name="connsiteY32" fmla="*/ 82550 h 309563"/>
                <a:gd name="connsiteX33" fmla="*/ 243745 w 337212"/>
                <a:gd name="connsiteY33" fmla="*/ 82550 h 309563"/>
                <a:gd name="connsiteX34" fmla="*/ 262484 w 337212"/>
                <a:gd name="connsiteY34" fmla="*/ 82550 h 309563"/>
                <a:gd name="connsiteX35" fmla="*/ 273192 w 337212"/>
                <a:gd name="connsiteY35" fmla="*/ 89117 h 309563"/>
                <a:gd name="connsiteX36" fmla="*/ 297285 w 337212"/>
                <a:gd name="connsiteY36" fmla="*/ 160041 h 309563"/>
                <a:gd name="connsiteX37" fmla="*/ 291931 w 337212"/>
                <a:gd name="connsiteY37" fmla="*/ 171861 h 309563"/>
                <a:gd name="connsiteX38" fmla="*/ 279885 w 337212"/>
                <a:gd name="connsiteY38" fmla="*/ 166608 h 309563"/>
                <a:gd name="connsiteX39" fmla="*/ 271854 w 337212"/>
                <a:gd name="connsiteY39" fmla="*/ 144280 h 309563"/>
                <a:gd name="connsiteX40" fmla="*/ 271854 w 337212"/>
                <a:gd name="connsiteY40" fmla="*/ 253292 h 309563"/>
                <a:gd name="connsiteX41" fmla="*/ 259807 w 337212"/>
                <a:gd name="connsiteY41" fmla="*/ 265113 h 309563"/>
                <a:gd name="connsiteX42" fmla="*/ 247761 w 337212"/>
                <a:gd name="connsiteY42" fmla="*/ 253292 h 309563"/>
                <a:gd name="connsiteX43" fmla="*/ 247761 w 337212"/>
                <a:gd name="connsiteY43" fmla="*/ 183682 h 309563"/>
                <a:gd name="connsiteX44" fmla="*/ 258469 w 337212"/>
                <a:gd name="connsiteY44" fmla="*/ 160041 h 309563"/>
                <a:gd name="connsiteX45" fmla="*/ 231699 w 337212"/>
                <a:gd name="connsiteY45" fmla="*/ 82550 h 309563"/>
                <a:gd name="connsiteX46" fmla="*/ 177724 w 337212"/>
                <a:gd name="connsiteY46" fmla="*/ 77788 h 309563"/>
                <a:gd name="connsiteX47" fmla="*/ 214510 w 337212"/>
                <a:gd name="connsiteY47" fmla="*/ 77788 h 309563"/>
                <a:gd name="connsiteX48" fmla="*/ 225021 w 337212"/>
                <a:gd name="connsiteY48" fmla="*/ 85643 h 309563"/>
                <a:gd name="connsiteX49" fmla="*/ 252610 w 337212"/>
                <a:gd name="connsiteY49" fmla="*/ 162884 h 309563"/>
                <a:gd name="connsiteX50" fmla="*/ 246041 w 337212"/>
                <a:gd name="connsiteY50" fmla="*/ 175976 h 309563"/>
                <a:gd name="connsiteX51" fmla="*/ 231590 w 337212"/>
                <a:gd name="connsiteY51" fmla="*/ 169430 h 309563"/>
                <a:gd name="connsiteX52" fmla="*/ 223707 w 337212"/>
                <a:gd name="connsiteY52" fmla="*/ 145865 h 309563"/>
                <a:gd name="connsiteX53" fmla="*/ 223707 w 337212"/>
                <a:gd name="connsiteY53" fmla="*/ 266309 h 309563"/>
                <a:gd name="connsiteX54" fmla="*/ 210569 w 337212"/>
                <a:gd name="connsiteY54" fmla="*/ 279401 h 309563"/>
                <a:gd name="connsiteX55" fmla="*/ 198745 w 337212"/>
                <a:gd name="connsiteY55" fmla="*/ 266309 h 309563"/>
                <a:gd name="connsiteX56" fmla="*/ 198745 w 337212"/>
                <a:gd name="connsiteY56" fmla="*/ 189068 h 309563"/>
                <a:gd name="connsiteX57" fmla="*/ 197759 w 337212"/>
                <a:gd name="connsiteY57" fmla="*/ 189068 h 309563"/>
                <a:gd name="connsiteX58" fmla="*/ 194803 w 337212"/>
                <a:gd name="connsiteY58" fmla="*/ 189068 h 309563"/>
                <a:gd name="connsiteX59" fmla="*/ 206628 w 337212"/>
                <a:gd name="connsiteY59" fmla="*/ 178595 h 309563"/>
                <a:gd name="connsiteX60" fmla="*/ 206628 w 337212"/>
                <a:gd name="connsiteY60" fmla="*/ 162884 h 309563"/>
                <a:gd name="connsiteX61" fmla="*/ 177724 w 337212"/>
                <a:gd name="connsiteY61" fmla="*/ 79097 h 309563"/>
                <a:gd name="connsiteX62" fmla="*/ 177724 w 337212"/>
                <a:gd name="connsiteY62" fmla="*/ 77788 h 309563"/>
                <a:gd name="connsiteX63" fmla="*/ 120574 w 337212"/>
                <a:gd name="connsiteY63" fmla="*/ 73025 h 309563"/>
                <a:gd name="connsiteX64" fmla="*/ 157008 w 337212"/>
                <a:gd name="connsiteY64" fmla="*/ 73025 h 309563"/>
                <a:gd name="connsiteX65" fmla="*/ 168720 w 337212"/>
                <a:gd name="connsiteY65" fmla="*/ 80953 h 309563"/>
                <a:gd name="connsiteX66" fmla="*/ 197347 w 337212"/>
                <a:gd name="connsiteY66" fmla="*/ 166840 h 309563"/>
                <a:gd name="connsiteX67" fmla="*/ 190840 w 337212"/>
                <a:gd name="connsiteY67" fmla="*/ 181375 h 309563"/>
                <a:gd name="connsiteX68" fmla="*/ 176527 w 337212"/>
                <a:gd name="connsiteY68" fmla="*/ 173447 h 309563"/>
                <a:gd name="connsiteX69" fmla="*/ 167418 w 337212"/>
                <a:gd name="connsiteY69" fmla="*/ 148341 h 309563"/>
                <a:gd name="connsiteX70" fmla="*/ 167418 w 337212"/>
                <a:gd name="connsiteY70" fmla="*/ 279153 h 309563"/>
                <a:gd name="connsiteX71" fmla="*/ 153105 w 337212"/>
                <a:gd name="connsiteY71" fmla="*/ 293688 h 309563"/>
                <a:gd name="connsiteX72" fmla="*/ 140093 w 337212"/>
                <a:gd name="connsiteY72" fmla="*/ 279153 h 309563"/>
                <a:gd name="connsiteX73" fmla="*/ 140093 w 337212"/>
                <a:gd name="connsiteY73" fmla="*/ 195909 h 309563"/>
                <a:gd name="connsiteX74" fmla="*/ 133586 w 337212"/>
                <a:gd name="connsiteY74" fmla="*/ 195909 h 309563"/>
                <a:gd name="connsiteX75" fmla="*/ 138791 w 337212"/>
                <a:gd name="connsiteY75" fmla="*/ 194588 h 309563"/>
                <a:gd name="connsiteX76" fmla="*/ 151804 w 337212"/>
                <a:gd name="connsiteY76" fmla="*/ 166840 h 309563"/>
                <a:gd name="connsiteX77" fmla="*/ 120574 w 337212"/>
                <a:gd name="connsiteY77" fmla="*/ 73025 h 309563"/>
                <a:gd name="connsiteX78" fmla="*/ 46220 w 337212"/>
                <a:gd name="connsiteY78" fmla="*/ 66675 h 309563"/>
                <a:gd name="connsiteX79" fmla="*/ 72821 w 337212"/>
                <a:gd name="connsiteY79" fmla="*/ 66675 h 309563"/>
                <a:gd name="connsiteX80" fmla="*/ 98092 w 337212"/>
                <a:gd name="connsiteY80" fmla="*/ 66675 h 309563"/>
                <a:gd name="connsiteX81" fmla="*/ 111393 w 337212"/>
                <a:gd name="connsiteY81" fmla="*/ 74595 h 309563"/>
                <a:gd name="connsiteX82" fmla="*/ 143315 w 337212"/>
                <a:gd name="connsiteY82" fmla="*/ 169638 h 309563"/>
                <a:gd name="connsiteX83" fmla="*/ 135334 w 337212"/>
                <a:gd name="connsiteY83" fmla="*/ 185479 h 309563"/>
                <a:gd name="connsiteX84" fmla="*/ 119374 w 337212"/>
                <a:gd name="connsiteY84" fmla="*/ 177559 h 309563"/>
                <a:gd name="connsiteX85" fmla="*/ 108733 w 337212"/>
                <a:gd name="connsiteY85" fmla="*/ 148518 h 309563"/>
                <a:gd name="connsiteX86" fmla="*/ 108733 w 337212"/>
                <a:gd name="connsiteY86" fmla="*/ 295043 h 309563"/>
                <a:gd name="connsiteX87" fmla="*/ 94102 w 337212"/>
                <a:gd name="connsiteY87" fmla="*/ 309563 h 309563"/>
                <a:gd name="connsiteX88" fmla="*/ 78141 w 337212"/>
                <a:gd name="connsiteY88" fmla="*/ 295043 h 309563"/>
                <a:gd name="connsiteX89" fmla="*/ 78141 w 337212"/>
                <a:gd name="connsiteY89" fmla="*/ 202640 h 309563"/>
                <a:gd name="connsiteX90" fmla="*/ 66171 w 337212"/>
                <a:gd name="connsiteY90" fmla="*/ 202640 h 309563"/>
                <a:gd name="connsiteX91" fmla="*/ 66171 w 337212"/>
                <a:gd name="connsiteY91" fmla="*/ 295043 h 309563"/>
                <a:gd name="connsiteX92" fmla="*/ 50210 w 337212"/>
                <a:gd name="connsiteY92" fmla="*/ 309563 h 309563"/>
                <a:gd name="connsiteX93" fmla="*/ 35579 w 337212"/>
                <a:gd name="connsiteY93" fmla="*/ 295043 h 309563"/>
                <a:gd name="connsiteX94" fmla="*/ 35579 w 337212"/>
                <a:gd name="connsiteY94" fmla="*/ 148518 h 309563"/>
                <a:gd name="connsiteX95" fmla="*/ 24938 w 337212"/>
                <a:gd name="connsiteY95" fmla="*/ 177559 h 309563"/>
                <a:gd name="connsiteX96" fmla="*/ 8978 w 337212"/>
                <a:gd name="connsiteY96" fmla="*/ 185479 h 309563"/>
                <a:gd name="connsiteX97" fmla="*/ 997 w 337212"/>
                <a:gd name="connsiteY97" fmla="*/ 169638 h 309563"/>
                <a:gd name="connsiteX98" fmla="*/ 32919 w 337212"/>
                <a:gd name="connsiteY98" fmla="*/ 74595 h 309563"/>
                <a:gd name="connsiteX99" fmla="*/ 46220 w 337212"/>
                <a:gd name="connsiteY99" fmla="*/ 66675 h 309563"/>
                <a:gd name="connsiteX100" fmla="*/ 289643 w 337212"/>
                <a:gd name="connsiteY100" fmla="*/ 49213 h 309563"/>
                <a:gd name="connsiteX101" fmla="*/ 309487 w 337212"/>
                <a:gd name="connsiteY101" fmla="*/ 68263 h 309563"/>
                <a:gd name="connsiteX102" fmla="*/ 289643 w 337212"/>
                <a:gd name="connsiteY102" fmla="*/ 87313 h 309563"/>
                <a:gd name="connsiteX103" fmla="*/ 269799 w 337212"/>
                <a:gd name="connsiteY103" fmla="*/ 68263 h 309563"/>
                <a:gd name="connsiteX104" fmla="*/ 271122 w 337212"/>
                <a:gd name="connsiteY104" fmla="*/ 68263 h 309563"/>
                <a:gd name="connsiteX105" fmla="*/ 272445 w 337212"/>
                <a:gd name="connsiteY105" fmla="*/ 59373 h 309563"/>
                <a:gd name="connsiteX106" fmla="*/ 289643 w 337212"/>
                <a:gd name="connsiteY106" fmla="*/ 49213 h 309563"/>
                <a:gd name="connsiteX107" fmla="*/ 244544 w 337212"/>
                <a:gd name="connsiteY107" fmla="*/ 33338 h 309563"/>
                <a:gd name="connsiteX108" fmla="*/ 266625 w 337212"/>
                <a:gd name="connsiteY108" fmla="*/ 55699 h 309563"/>
                <a:gd name="connsiteX109" fmla="*/ 244544 w 337212"/>
                <a:gd name="connsiteY109" fmla="*/ 79376 h 309563"/>
                <a:gd name="connsiteX110" fmla="*/ 223762 w 337212"/>
                <a:gd name="connsiteY110" fmla="*/ 63592 h 309563"/>
                <a:gd name="connsiteX111" fmla="*/ 226360 w 337212"/>
                <a:gd name="connsiteY111" fmla="*/ 49123 h 309563"/>
                <a:gd name="connsiteX112" fmla="*/ 226360 w 337212"/>
                <a:gd name="connsiteY112" fmla="*/ 43861 h 309563"/>
                <a:gd name="connsiteX113" fmla="*/ 244544 w 337212"/>
                <a:gd name="connsiteY113" fmla="*/ 33338 h 309563"/>
                <a:gd name="connsiteX114" fmla="*/ 192806 w 337212"/>
                <a:gd name="connsiteY114" fmla="*/ 23813 h 309563"/>
                <a:gd name="connsiteX115" fmla="*/ 217412 w 337212"/>
                <a:gd name="connsiteY115" fmla="*/ 48420 h 309563"/>
                <a:gd name="connsiteX116" fmla="*/ 192806 w 337212"/>
                <a:gd name="connsiteY116" fmla="*/ 73026 h 309563"/>
                <a:gd name="connsiteX117" fmla="*/ 168199 w 337212"/>
                <a:gd name="connsiteY117" fmla="*/ 51010 h 309563"/>
                <a:gd name="connsiteX118" fmla="*/ 170789 w 337212"/>
                <a:gd name="connsiteY118" fmla="*/ 39354 h 309563"/>
                <a:gd name="connsiteX119" fmla="*/ 170789 w 337212"/>
                <a:gd name="connsiteY119" fmla="*/ 38059 h 309563"/>
                <a:gd name="connsiteX120" fmla="*/ 192806 w 337212"/>
                <a:gd name="connsiteY120" fmla="*/ 23813 h 309563"/>
                <a:gd name="connsiteX121" fmla="*/ 133275 w 337212"/>
                <a:gd name="connsiteY121" fmla="*/ 12700 h 309563"/>
                <a:gd name="connsiteX122" fmla="*/ 160262 w 337212"/>
                <a:gd name="connsiteY122" fmla="*/ 39029 h 309563"/>
                <a:gd name="connsiteX123" fmla="*/ 133275 w 337212"/>
                <a:gd name="connsiteY123" fmla="*/ 66675 h 309563"/>
                <a:gd name="connsiteX124" fmla="*/ 106287 w 337212"/>
                <a:gd name="connsiteY124" fmla="*/ 48245 h 309563"/>
                <a:gd name="connsiteX125" fmla="*/ 111685 w 337212"/>
                <a:gd name="connsiteY125" fmla="*/ 29814 h 309563"/>
                <a:gd name="connsiteX126" fmla="*/ 110335 w 337212"/>
                <a:gd name="connsiteY126" fmla="*/ 23232 h 309563"/>
                <a:gd name="connsiteX127" fmla="*/ 133275 w 337212"/>
                <a:gd name="connsiteY127" fmla="*/ 12700 h 309563"/>
                <a:gd name="connsiteX128" fmla="*/ 72809 w 337212"/>
                <a:gd name="connsiteY128" fmla="*/ 0 h 309563"/>
                <a:gd name="connsiteX129" fmla="*/ 101525 w 337212"/>
                <a:gd name="connsiteY129" fmla="*/ 30163 h 309563"/>
                <a:gd name="connsiteX130" fmla="*/ 72809 w 337212"/>
                <a:gd name="connsiteY130" fmla="*/ 60325 h 309563"/>
                <a:gd name="connsiteX131" fmla="*/ 42787 w 337212"/>
                <a:gd name="connsiteY131" fmla="*/ 30163 h 309563"/>
                <a:gd name="connsiteX132" fmla="*/ 72809 w 337212"/>
                <a:gd name="connsiteY132" fmla="*/ 0 h 309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Lst>
              <a:rect l="l" t="t" r="r" b="b"/>
              <a:pathLst>
                <a:path w="337212" h="309563">
                  <a:moveTo>
                    <a:pt x="117399" y="192088"/>
                  </a:moveTo>
                  <a:cubicBezTo>
                    <a:pt x="121632" y="194720"/>
                    <a:pt x="125866" y="196036"/>
                    <a:pt x="130099" y="196036"/>
                  </a:cubicBezTo>
                  <a:cubicBezTo>
                    <a:pt x="130099" y="196036"/>
                    <a:pt x="130099" y="196036"/>
                    <a:pt x="130099" y="278941"/>
                  </a:cubicBezTo>
                  <a:cubicBezTo>
                    <a:pt x="130099" y="285521"/>
                    <a:pt x="124455" y="290785"/>
                    <a:pt x="117399" y="292101"/>
                  </a:cubicBezTo>
                  <a:close/>
                  <a:moveTo>
                    <a:pt x="176137" y="187325"/>
                  </a:moveTo>
                  <a:cubicBezTo>
                    <a:pt x="179841" y="189956"/>
                    <a:pt x="183546" y="191271"/>
                    <a:pt x="187250" y="191271"/>
                  </a:cubicBezTo>
                  <a:cubicBezTo>
                    <a:pt x="187250" y="191271"/>
                    <a:pt x="187250" y="191271"/>
                    <a:pt x="187250" y="267562"/>
                  </a:cubicBezTo>
                  <a:cubicBezTo>
                    <a:pt x="187250" y="274139"/>
                    <a:pt x="182311" y="279400"/>
                    <a:pt x="176137" y="279400"/>
                  </a:cubicBezTo>
                  <a:cubicBezTo>
                    <a:pt x="176137" y="279400"/>
                    <a:pt x="176137" y="279400"/>
                    <a:pt x="176137" y="187325"/>
                  </a:cubicBezTo>
                  <a:close/>
                  <a:moveTo>
                    <a:pt x="231699" y="180975"/>
                  </a:moveTo>
                  <a:cubicBezTo>
                    <a:pt x="233967" y="183646"/>
                    <a:pt x="236235" y="183646"/>
                    <a:pt x="239637" y="184982"/>
                  </a:cubicBezTo>
                  <a:cubicBezTo>
                    <a:pt x="239637" y="184982"/>
                    <a:pt x="239637" y="184982"/>
                    <a:pt x="239637" y="254429"/>
                  </a:cubicBezTo>
                  <a:cubicBezTo>
                    <a:pt x="239637" y="259771"/>
                    <a:pt x="236235" y="263778"/>
                    <a:pt x="231699" y="265113"/>
                  </a:cubicBezTo>
                  <a:close/>
                  <a:moveTo>
                    <a:pt x="277737" y="177800"/>
                  </a:moveTo>
                  <a:cubicBezTo>
                    <a:pt x="280458" y="179099"/>
                    <a:pt x="283180" y="180398"/>
                    <a:pt x="287262" y="180398"/>
                  </a:cubicBezTo>
                  <a:cubicBezTo>
                    <a:pt x="287262" y="180398"/>
                    <a:pt x="287262" y="180398"/>
                    <a:pt x="287262" y="238847"/>
                  </a:cubicBezTo>
                  <a:cubicBezTo>
                    <a:pt x="287262" y="244043"/>
                    <a:pt x="283180" y="247939"/>
                    <a:pt x="277737" y="249238"/>
                  </a:cubicBezTo>
                  <a:close/>
                  <a:moveTo>
                    <a:pt x="280912" y="92075"/>
                  </a:moveTo>
                  <a:cubicBezTo>
                    <a:pt x="282241" y="92075"/>
                    <a:pt x="306164" y="92075"/>
                    <a:pt x="307493" y="92075"/>
                  </a:cubicBezTo>
                  <a:cubicBezTo>
                    <a:pt x="311481" y="92075"/>
                    <a:pt x="314139" y="94694"/>
                    <a:pt x="315468" y="97314"/>
                  </a:cubicBezTo>
                  <a:cubicBezTo>
                    <a:pt x="315468" y="97314"/>
                    <a:pt x="315468" y="97314"/>
                    <a:pt x="336733" y="158869"/>
                  </a:cubicBezTo>
                  <a:cubicBezTo>
                    <a:pt x="338062" y="162798"/>
                    <a:pt x="336733" y="168037"/>
                    <a:pt x="331417" y="169347"/>
                  </a:cubicBezTo>
                  <a:cubicBezTo>
                    <a:pt x="327430" y="170657"/>
                    <a:pt x="322113" y="168037"/>
                    <a:pt x="320784" y="164108"/>
                  </a:cubicBezTo>
                  <a:cubicBezTo>
                    <a:pt x="320784" y="164108"/>
                    <a:pt x="320784" y="164108"/>
                    <a:pt x="314139" y="145772"/>
                  </a:cubicBezTo>
                  <a:cubicBezTo>
                    <a:pt x="314139" y="145772"/>
                    <a:pt x="314139" y="145772"/>
                    <a:pt x="314139" y="238761"/>
                  </a:cubicBezTo>
                  <a:cubicBezTo>
                    <a:pt x="314139" y="243999"/>
                    <a:pt x="310152" y="249238"/>
                    <a:pt x="304835" y="249238"/>
                  </a:cubicBezTo>
                  <a:cubicBezTo>
                    <a:pt x="299519" y="249238"/>
                    <a:pt x="294203" y="243999"/>
                    <a:pt x="294203" y="238761"/>
                  </a:cubicBezTo>
                  <a:cubicBezTo>
                    <a:pt x="294203" y="238761"/>
                    <a:pt x="294203" y="238761"/>
                    <a:pt x="294203" y="179824"/>
                  </a:cubicBezTo>
                  <a:cubicBezTo>
                    <a:pt x="294203" y="179824"/>
                    <a:pt x="294203" y="179824"/>
                    <a:pt x="288886" y="179824"/>
                  </a:cubicBezTo>
                  <a:cubicBezTo>
                    <a:pt x="291545" y="179824"/>
                    <a:pt x="292874" y="179824"/>
                    <a:pt x="294203" y="178515"/>
                  </a:cubicBezTo>
                  <a:cubicBezTo>
                    <a:pt x="302177" y="175895"/>
                    <a:pt x="307493" y="166727"/>
                    <a:pt x="304835" y="157560"/>
                  </a:cubicBezTo>
                  <a:cubicBezTo>
                    <a:pt x="304835" y="157560"/>
                    <a:pt x="304835" y="157560"/>
                    <a:pt x="280912" y="92075"/>
                  </a:cubicBezTo>
                  <a:close/>
                  <a:moveTo>
                    <a:pt x="231699" y="82550"/>
                  </a:moveTo>
                  <a:cubicBezTo>
                    <a:pt x="235715" y="82550"/>
                    <a:pt x="239730" y="82550"/>
                    <a:pt x="243745" y="82550"/>
                  </a:cubicBezTo>
                  <a:cubicBezTo>
                    <a:pt x="253115" y="82550"/>
                    <a:pt x="262484" y="82550"/>
                    <a:pt x="262484" y="82550"/>
                  </a:cubicBezTo>
                  <a:cubicBezTo>
                    <a:pt x="267838" y="82550"/>
                    <a:pt x="271854" y="85177"/>
                    <a:pt x="273192" y="89117"/>
                  </a:cubicBezTo>
                  <a:cubicBezTo>
                    <a:pt x="273192" y="89117"/>
                    <a:pt x="273192" y="89117"/>
                    <a:pt x="297285" y="160041"/>
                  </a:cubicBezTo>
                  <a:cubicBezTo>
                    <a:pt x="299962" y="165294"/>
                    <a:pt x="297285" y="170548"/>
                    <a:pt x="291931" y="171861"/>
                  </a:cubicBezTo>
                  <a:cubicBezTo>
                    <a:pt x="286577" y="174488"/>
                    <a:pt x="281223" y="170548"/>
                    <a:pt x="279885" y="166608"/>
                  </a:cubicBezTo>
                  <a:cubicBezTo>
                    <a:pt x="279885" y="166608"/>
                    <a:pt x="279885" y="166608"/>
                    <a:pt x="271854" y="144280"/>
                  </a:cubicBezTo>
                  <a:cubicBezTo>
                    <a:pt x="271854" y="144280"/>
                    <a:pt x="271854" y="144280"/>
                    <a:pt x="271854" y="253292"/>
                  </a:cubicBezTo>
                  <a:cubicBezTo>
                    <a:pt x="271854" y="259859"/>
                    <a:pt x="266500" y="265113"/>
                    <a:pt x="259807" y="265113"/>
                  </a:cubicBezTo>
                  <a:cubicBezTo>
                    <a:pt x="253115" y="265113"/>
                    <a:pt x="247761" y="259859"/>
                    <a:pt x="247761" y="253292"/>
                  </a:cubicBezTo>
                  <a:cubicBezTo>
                    <a:pt x="247761" y="253292"/>
                    <a:pt x="247761" y="253292"/>
                    <a:pt x="247761" y="183682"/>
                  </a:cubicBezTo>
                  <a:cubicBezTo>
                    <a:pt x="257130" y="179742"/>
                    <a:pt x="262484" y="169235"/>
                    <a:pt x="258469" y="160041"/>
                  </a:cubicBezTo>
                  <a:cubicBezTo>
                    <a:pt x="258469" y="160041"/>
                    <a:pt x="258469" y="160041"/>
                    <a:pt x="231699" y="82550"/>
                  </a:cubicBezTo>
                  <a:close/>
                  <a:moveTo>
                    <a:pt x="177724" y="77788"/>
                  </a:moveTo>
                  <a:cubicBezTo>
                    <a:pt x="177724" y="77788"/>
                    <a:pt x="213196" y="77788"/>
                    <a:pt x="214510" y="77788"/>
                  </a:cubicBezTo>
                  <a:cubicBezTo>
                    <a:pt x="219765" y="77788"/>
                    <a:pt x="223707" y="80406"/>
                    <a:pt x="225021" y="85643"/>
                  </a:cubicBezTo>
                  <a:cubicBezTo>
                    <a:pt x="225021" y="85643"/>
                    <a:pt x="225021" y="85643"/>
                    <a:pt x="252610" y="162884"/>
                  </a:cubicBezTo>
                  <a:cubicBezTo>
                    <a:pt x="253924" y="168121"/>
                    <a:pt x="251296" y="174667"/>
                    <a:pt x="246041" y="175976"/>
                  </a:cubicBezTo>
                  <a:cubicBezTo>
                    <a:pt x="239472" y="178595"/>
                    <a:pt x="234217" y="175976"/>
                    <a:pt x="231590" y="169430"/>
                  </a:cubicBezTo>
                  <a:cubicBezTo>
                    <a:pt x="231590" y="169430"/>
                    <a:pt x="231590" y="169430"/>
                    <a:pt x="223707" y="145865"/>
                  </a:cubicBezTo>
                  <a:cubicBezTo>
                    <a:pt x="223707" y="145865"/>
                    <a:pt x="223707" y="145865"/>
                    <a:pt x="223707" y="266309"/>
                  </a:cubicBezTo>
                  <a:cubicBezTo>
                    <a:pt x="223707" y="272855"/>
                    <a:pt x="218452" y="279401"/>
                    <a:pt x="210569" y="279401"/>
                  </a:cubicBezTo>
                  <a:cubicBezTo>
                    <a:pt x="204000" y="279401"/>
                    <a:pt x="198745" y="272855"/>
                    <a:pt x="198745" y="266309"/>
                  </a:cubicBezTo>
                  <a:cubicBezTo>
                    <a:pt x="198745" y="266309"/>
                    <a:pt x="198745" y="266309"/>
                    <a:pt x="198745" y="189068"/>
                  </a:cubicBezTo>
                  <a:cubicBezTo>
                    <a:pt x="198745" y="189068"/>
                    <a:pt x="198745" y="189068"/>
                    <a:pt x="197759" y="189068"/>
                  </a:cubicBezTo>
                  <a:lnTo>
                    <a:pt x="194803" y="189068"/>
                  </a:lnTo>
                  <a:cubicBezTo>
                    <a:pt x="200059" y="187759"/>
                    <a:pt x="204000" y="183831"/>
                    <a:pt x="206628" y="178595"/>
                  </a:cubicBezTo>
                  <a:cubicBezTo>
                    <a:pt x="209255" y="173358"/>
                    <a:pt x="209255" y="168121"/>
                    <a:pt x="206628" y="162884"/>
                  </a:cubicBezTo>
                  <a:cubicBezTo>
                    <a:pt x="206628" y="162884"/>
                    <a:pt x="206628" y="162884"/>
                    <a:pt x="177724" y="79097"/>
                  </a:cubicBezTo>
                  <a:cubicBezTo>
                    <a:pt x="177724" y="79097"/>
                    <a:pt x="177724" y="77788"/>
                    <a:pt x="177724" y="77788"/>
                  </a:cubicBezTo>
                  <a:close/>
                  <a:moveTo>
                    <a:pt x="120574" y="73025"/>
                  </a:moveTo>
                  <a:cubicBezTo>
                    <a:pt x="120574" y="73025"/>
                    <a:pt x="157008" y="73025"/>
                    <a:pt x="157008" y="73025"/>
                  </a:cubicBezTo>
                  <a:cubicBezTo>
                    <a:pt x="162213" y="73025"/>
                    <a:pt x="167418" y="75668"/>
                    <a:pt x="168720" y="80953"/>
                  </a:cubicBezTo>
                  <a:cubicBezTo>
                    <a:pt x="168720" y="80953"/>
                    <a:pt x="168720" y="80953"/>
                    <a:pt x="197347" y="166840"/>
                  </a:cubicBezTo>
                  <a:cubicBezTo>
                    <a:pt x="199949" y="172125"/>
                    <a:pt x="197347" y="178732"/>
                    <a:pt x="190840" y="181375"/>
                  </a:cubicBezTo>
                  <a:cubicBezTo>
                    <a:pt x="184334" y="184017"/>
                    <a:pt x="177828" y="180053"/>
                    <a:pt x="176527" y="173447"/>
                  </a:cubicBezTo>
                  <a:lnTo>
                    <a:pt x="167418" y="148341"/>
                  </a:lnTo>
                  <a:cubicBezTo>
                    <a:pt x="167418" y="148341"/>
                    <a:pt x="167418" y="148341"/>
                    <a:pt x="167418" y="279153"/>
                  </a:cubicBezTo>
                  <a:cubicBezTo>
                    <a:pt x="167418" y="287081"/>
                    <a:pt x="160912" y="293688"/>
                    <a:pt x="153105" y="293688"/>
                  </a:cubicBezTo>
                  <a:cubicBezTo>
                    <a:pt x="145297" y="293688"/>
                    <a:pt x="140093" y="287081"/>
                    <a:pt x="140093" y="279153"/>
                  </a:cubicBezTo>
                  <a:cubicBezTo>
                    <a:pt x="140093" y="279153"/>
                    <a:pt x="140093" y="279153"/>
                    <a:pt x="140093" y="195909"/>
                  </a:cubicBezTo>
                  <a:cubicBezTo>
                    <a:pt x="140093" y="195909"/>
                    <a:pt x="140093" y="195909"/>
                    <a:pt x="133586" y="195909"/>
                  </a:cubicBezTo>
                  <a:cubicBezTo>
                    <a:pt x="134888" y="195909"/>
                    <a:pt x="136189" y="195909"/>
                    <a:pt x="138791" y="194588"/>
                  </a:cubicBezTo>
                  <a:cubicBezTo>
                    <a:pt x="150502" y="190624"/>
                    <a:pt x="155707" y="177411"/>
                    <a:pt x="151804" y="166840"/>
                  </a:cubicBezTo>
                  <a:cubicBezTo>
                    <a:pt x="151804" y="166840"/>
                    <a:pt x="151804" y="166840"/>
                    <a:pt x="120574" y="73025"/>
                  </a:cubicBezTo>
                  <a:close/>
                  <a:moveTo>
                    <a:pt x="46220" y="66675"/>
                  </a:moveTo>
                  <a:cubicBezTo>
                    <a:pt x="47550" y="66675"/>
                    <a:pt x="59520" y="66675"/>
                    <a:pt x="72821" y="66675"/>
                  </a:cubicBezTo>
                  <a:cubicBezTo>
                    <a:pt x="84792" y="66675"/>
                    <a:pt x="96762" y="66675"/>
                    <a:pt x="98092" y="66675"/>
                  </a:cubicBezTo>
                  <a:cubicBezTo>
                    <a:pt x="103413" y="66675"/>
                    <a:pt x="108733" y="69315"/>
                    <a:pt x="111393" y="74595"/>
                  </a:cubicBezTo>
                  <a:cubicBezTo>
                    <a:pt x="111393" y="74595"/>
                    <a:pt x="111393" y="74595"/>
                    <a:pt x="143315" y="169638"/>
                  </a:cubicBezTo>
                  <a:cubicBezTo>
                    <a:pt x="145975" y="176239"/>
                    <a:pt x="143315" y="184159"/>
                    <a:pt x="135334" y="185479"/>
                  </a:cubicBezTo>
                  <a:cubicBezTo>
                    <a:pt x="128684" y="188119"/>
                    <a:pt x="122034" y="184159"/>
                    <a:pt x="119374" y="177559"/>
                  </a:cubicBezTo>
                  <a:cubicBezTo>
                    <a:pt x="119374" y="177559"/>
                    <a:pt x="119374" y="177559"/>
                    <a:pt x="108733" y="148518"/>
                  </a:cubicBezTo>
                  <a:cubicBezTo>
                    <a:pt x="108733" y="148518"/>
                    <a:pt x="108733" y="148518"/>
                    <a:pt x="108733" y="295043"/>
                  </a:cubicBezTo>
                  <a:cubicBezTo>
                    <a:pt x="108733" y="302963"/>
                    <a:pt x="102083" y="309563"/>
                    <a:pt x="94102" y="309563"/>
                  </a:cubicBezTo>
                  <a:cubicBezTo>
                    <a:pt x="84792" y="309563"/>
                    <a:pt x="78141" y="302963"/>
                    <a:pt x="78141" y="295043"/>
                  </a:cubicBezTo>
                  <a:cubicBezTo>
                    <a:pt x="78141" y="295043"/>
                    <a:pt x="78141" y="295043"/>
                    <a:pt x="78141" y="202640"/>
                  </a:cubicBezTo>
                  <a:cubicBezTo>
                    <a:pt x="78141" y="202640"/>
                    <a:pt x="78141" y="202640"/>
                    <a:pt x="66171" y="202640"/>
                  </a:cubicBezTo>
                  <a:cubicBezTo>
                    <a:pt x="66171" y="202640"/>
                    <a:pt x="66171" y="202640"/>
                    <a:pt x="66171" y="295043"/>
                  </a:cubicBezTo>
                  <a:cubicBezTo>
                    <a:pt x="66171" y="302963"/>
                    <a:pt x="59520" y="309563"/>
                    <a:pt x="50210" y="309563"/>
                  </a:cubicBezTo>
                  <a:cubicBezTo>
                    <a:pt x="42229" y="309563"/>
                    <a:pt x="35579" y="302963"/>
                    <a:pt x="35579" y="295043"/>
                  </a:cubicBezTo>
                  <a:cubicBezTo>
                    <a:pt x="35579" y="295043"/>
                    <a:pt x="35579" y="295043"/>
                    <a:pt x="35579" y="148518"/>
                  </a:cubicBezTo>
                  <a:cubicBezTo>
                    <a:pt x="35579" y="148518"/>
                    <a:pt x="35579" y="148518"/>
                    <a:pt x="24938" y="177559"/>
                  </a:cubicBezTo>
                  <a:cubicBezTo>
                    <a:pt x="22278" y="184159"/>
                    <a:pt x="15628" y="188119"/>
                    <a:pt x="8978" y="185479"/>
                  </a:cubicBezTo>
                  <a:cubicBezTo>
                    <a:pt x="997" y="184159"/>
                    <a:pt x="-1663" y="176239"/>
                    <a:pt x="997" y="169638"/>
                  </a:cubicBezTo>
                  <a:cubicBezTo>
                    <a:pt x="997" y="169638"/>
                    <a:pt x="997" y="169638"/>
                    <a:pt x="32919" y="74595"/>
                  </a:cubicBezTo>
                  <a:cubicBezTo>
                    <a:pt x="35579" y="69315"/>
                    <a:pt x="40899" y="66675"/>
                    <a:pt x="46220" y="66675"/>
                  </a:cubicBezTo>
                  <a:close/>
                  <a:moveTo>
                    <a:pt x="289643" y="49213"/>
                  </a:moveTo>
                  <a:cubicBezTo>
                    <a:pt x="301549" y="49213"/>
                    <a:pt x="309487" y="58103"/>
                    <a:pt x="309487" y="68263"/>
                  </a:cubicBezTo>
                  <a:cubicBezTo>
                    <a:pt x="309487" y="79693"/>
                    <a:pt x="300227" y="87313"/>
                    <a:pt x="289643" y="87313"/>
                  </a:cubicBezTo>
                  <a:cubicBezTo>
                    <a:pt x="280383" y="87313"/>
                    <a:pt x="269799" y="79693"/>
                    <a:pt x="269799" y="68263"/>
                  </a:cubicBezTo>
                  <a:cubicBezTo>
                    <a:pt x="269799" y="68263"/>
                    <a:pt x="271122" y="68263"/>
                    <a:pt x="271122" y="68263"/>
                  </a:cubicBezTo>
                  <a:cubicBezTo>
                    <a:pt x="271122" y="65723"/>
                    <a:pt x="272445" y="63183"/>
                    <a:pt x="272445" y="59373"/>
                  </a:cubicBezTo>
                  <a:cubicBezTo>
                    <a:pt x="276414" y="54293"/>
                    <a:pt x="283028" y="49213"/>
                    <a:pt x="289643" y="49213"/>
                  </a:cubicBezTo>
                  <a:close/>
                  <a:moveTo>
                    <a:pt x="244544" y="33338"/>
                  </a:moveTo>
                  <a:cubicBezTo>
                    <a:pt x="257533" y="33338"/>
                    <a:pt x="266625" y="43861"/>
                    <a:pt x="266625" y="55699"/>
                  </a:cubicBezTo>
                  <a:cubicBezTo>
                    <a:pt x="266625" y="68853"/>
                    <a:pt x="256234" y="79376"/>
                    <a:pt x="244544" y="79376"/>
                  </a:cubicBezTo>
                  <a:cubicBezTo>
                    <a:pt x="235452" y="79376"/>
                    <a:pt x="226360" y="72799"/>
                    <a:pt x="223762" y="63592"/>
                  </a:cubicBezTo>
                  <a:cubicBezTo>
                    <a:pt x="225061" y="59645"/>
                    <a:pt x="226360" y="54384"/>
                    <a:pt x="226360" y="49123"/>
                  </a:cubicBezTo>
                  <a:cubicBezTo>
                    <a:pt x="226360" y="47807"/>
                    <a:pt x="226360" y="46492"/>
                    <a:pt x="226360" y="43861"/>
                  </a:cubicBezTo>
                  <a:cubicBezTo>
                    <a:pt x="230256" y="37284"/>
                    <a:pt x="236751" y="33338"/>
                    <a:pt x="244544" y="33338"/>
                  </a:cubicBezTo>
                  <a:close/>
                  <a:moveTo>
                    <a:pt x="192806" y="23813"/>
                  </a:moveTo>
                  <a:cubicBezTo>
                    <a:pt x="205756" y="23813"/>
                    <a:pt x="217412" y="35469"/>
                    <a:pt x="217412" y="48420"/>
                  </a:cubicBezTo>
                  <a:cubicBezTo>
                    <a:pt x="217412" y="62665"/>
                    <a:pt x="205756" y="73026"/>
                    <a:pt x="192806" y="73026"/>
                  </a:cubicBezTo>
                  <a:cubicBezTo>
                    <a:pt x="179855" y="73026"/>
                    <a:pt x="169494" y="63961"/>
                    <a:pt x="168199" y="51010"/>
                  </a:cubicBezTo>
                  <a:cubicBezTo>
                    <a:pt x="169494" y="48420"/>
                    <a:pt x="170789" y="44534"/>
                    <a:pt x="170789" y="39354"/>
                  </a:cubicBezTo>
                  <a:cubicBezTo>
                    <a:pt x="170789" y="39354"/>
                    <a:pt x="170789" y="39354"/>
                    <a:pt x="170789" y="38059"/>
                  </a:cubicBezTo>
                  <a:cubicBezTo>
                    <a:pt x="174674" y="30288"/>
                    <a:pt x="182445" y="23813"/>
                    <a:pt x="192806" y="23813"/>
                  </a:cubicBezTo>
                  <a:close/>
                  <a:moveTo>
                    <a:pt x="133275" y="12700"/>
                  </a:moveTo>
                  <a:cubicBezTo>
                    <a:pt x="148118" y="12700"/>
                    <a:pt x="160262" y="24548"/>
                    <a:pt x="160262" y="39029"/>
                  </a:cubicBezTo>
                  <a:cubicBezTo>
                    <a:pt x="160262" y="54827"/>
                    <a:pt x="148118" y="66675"/>
                    <a:pt x="133275" y="66675"/>
                  </a:cubicBezTo>
                  <a:cubicBezTo>
                    <a:pt x="121130" y="66675"/>
                    <a:pt x="110335" y="60093"/>
                    <a:pt x="106287" y="48245"/>
                  </a:cubicBezTo>
                  <a:cubicBezTo>
                    <a:pt x="108986" y="42979"/>
                    <a:pt x="111685" y="36396"/>
                    <a:pt x="111685" y="29814"/>
                  </a:cubicBezTo>
                  <a:cubicBezTo>
                    <a:pt x="111685" y="27181"/>
                    <a:pt x="110335" y="25865"/>
                    <a:pt x="110335" y="23232"/>
                  </a:cubicBezTo>
                  <a:cubicBezTo>
                    <a:pt x="115733" y="16649"/>
                    <a:pt x="123829" y="12700"/>
                    <a:pt x="133275" y="12700"/>
                  </a:cubicBezTo>
                  <a:close/>
                  <a:moveTo>
                    <a:pt x="72809" y="0"/>
                  </a:moveTo>
                  <a:cubicBezTo>
                    <a:pt x="88472" y="0"/>
                    <a:pt x="101525" y="14426"/>
                    <a:pt x="101525" y="30163"/>
                  </a:cubicBezTo>
                  <a:cubicBezTo>
                    <a:pt x="101525" y="47211"/>
                    <a:pt x="87167" y="60325"/>
                    <a:pt x="72809" y="60325"/>
                  </a:cubicBezTo>
                  <a:cubicBezTo>
                    <a:pt x="57145" y="60325"/>
                    <a:pt x="42787" y="47211"/>
                    <a:pt x="42787" y="30163"/>
                  </a:cubicBezTo>
                  <a:cubicBezTo>
                    <a:pt x="42787" y="14426"/>
                    <a:pt x="55840" y="0"/>
                    <a:pt x="72809" y="0"/>
                  </a:cubicBezTo>
                  <a:close/>
                </a:path>
              </a:pathLst>
            </a:custGeom>
            <a:solidFill>
              <a:schemeClr val="bg1"/>
            </a:solidFill>
            <a:ln>
              <a:noFill/>
            </a:ln>
            <a:ex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a:p>
          </p:txBody>
        </p:sp>
      </p:grpSp>
      <p:sp>
        <p:nvSpPr>
          <p:cNvPr id="27" name="矩形 26"/>
          <p:cNvSpPr/>
          <p:nvPr/>
        </p:nvSpPr>
        <p:spPr>
          <a:xfrm>
            <a:off x="2328863" y="0"/>
            <a:ext cx="9863137" cy="114175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任意多边形 28"/>
          <p:cNvSpPr/>
          <p:nvPr/>
        </p:nvSpPr>
        <p:spPr>
          <a:xfrm>
            <a:off x="0" y="0"/>
            <a:ext cx="3596749" cy="1141756"/>
          </a:xfrm>
          <a:custGeom>
            <a:avLst/>
            <a:gdLst>
              <a:gd name="connsiteX0" fmla="*/ 0 w 3596749"/>
              <a:gd name="connsiteY0" fmla="*/ 0 h 1268414"/>
              <a:gd name="connsiteX1" fmla="*/ 299302 w 3596749"/>
              <a:gd name="connsiteY1" fmla="*/ 0 h 1268414"/>
              <a:gd name="connsiteX2" fmla="*/ 795613 w 3596749"/>
              <a:gd name="connsiteY2" fmla="*/ 0 h 1268414"/>
              <a:gd name="connsiteX3" fmla="*/ 806567 w 3596749"/>
              <a:gd name="connsiteY3" fmla="*/ 0 h 1268414"/>
              <a:gd name="connsiteX4" fmla="*/ 1105869 w 3596749"/>
              <a:gd name="connsiteY4" fmla="*/ 0 h 1268414"/>
              <a:gd name="connsiteX5" fmla="*/ 1252078 w 3596749"/>
              <a:gd name="connsiteY5" fmla="*/ 0 h 1268414"/>
              <a:gd name="connsiteX6" fmla="*/ 1602180 w 3596749"/>
              <a:gd name="connsiteY6" fmla="*/ 0 h 1268414"/>
              <a:gd name="connsiteX7" fmla="*/ 1708543 w 3596749"/>
              <a:gd name="connsiteY7" fmla="*/ 0 h 1268414"/>
              <a:gd name="connsiteX8" fmla="*/ 2042864 w 3596749"/>
              <a:gd name="connsiteY8" fmla="*/ 0 h 1268414"/>
              <a:gd name="connsiteX9" fmla="*/ 2058645 w 3596749"/>
              <a:gd name="connsiteY9" fmla="*/ 0 h 1268414"/>
              <a:gd name="connsiteX10" fmla="*/ 2515110 w 3596749"/>
              <a:gd name="connsiteY10" fmla="*/ 0 h 1268414"/>
              <a:gd name="connsiteX11" fmla="*/ 2849431 w 3596749"/>
              <a:gd name="connsiteY11" fmla="*/ 0 h 1268414"/>
              <a:gd name="connsiteX12" fmla="*/ 3596749 w 3596749"/>
              <a:gd name="connsiteY12" fmla="*/ 747318 h 1268414"/>
              <a:gd name="connsiteX13" fmla="*/ 3075653 w 3596749"/>
              <a:gd name="connsiteY13" fmla="*/ 1268414 h 1268414"/>
              <a:gd name="connsiteX14" fmla="*/ 2744509 w 3596749"/>
              <a:gd name="connsiteY14" fmla="*/ 1268414 h 1268414"/>
              <a:gd name="connsiteX15" fmla="*/ 2359995 w 3596749"/>
              <a:gd name="connsiteY15" fmla="*/ 1268414 h 1268414"/>
              <a:gd name="connsiteX16" fmla="*/ 2288044 w 3596749"/>
              <a:gd name="connsiteY16" fmla="*/ 1268414 h 1268414"/>
              <a:gd name="connsiteX17" fmla="*/ 2269086 w 3596749"/>
              <a:gd name="connsiteY17" fmla="*/ 1268414 h 1268414"/>
              <a:gd name="connsiteX18" fmla="*/ 2018799 w 3596749"/>
              <a:gd name="connsiteY18" fmla="*/ 1268414 h 1268414"/>
              <a:gd name="connsiteX19" fmla="*/ 1937942 w 3596749"/>
              <a:gd name="connsiteY19" fmla="*/ 1268414 h 1268414"/>
              <a:gd name="connsiteX20" fmla="*/ 1831579 w 3596749"/>
              <a:gd name="connsiteY20" fmla="*/ 1268414 h 1268414"/>
              <a:gd name="connsiteX21" fmla="*/ 1562334 w 3596749"/>
              <a:gd name="connsiteY21" fmla="*/ 1268414 h 1268414"/>
              <a:gd name="connsiteX22" fmla="*/ 1553428 w 3596749"/>
              <a:gd name="connsiteY22" fmla="*/ 1268414 h 1268414"/>
              <a:gd name="connsiteX23" fmla="*/ 1532278 w 3596749"/>
              <a:gd name="connsiteY23" fmla="*/ 1268414 h 1268414"/>
              <a:gd name="connsiteX24" fmla="*/ 1481477 w 3596749"/>
              <a:gd name="connsiteY24" fmla="*/ 1268414 h 1268414"/>
              <a:gd name="connsiteX25" fmla="*/ 1212232 w 3596749"/>
              <a:gd name="connsiteY25" fmla="*/ 1268414 h 1268414"/>
              <a:gd name="connsiteX26" fmla="*/ 1105869 w 3596749"/>
              <a:gd name="connsiteY26" fmla="*/ 1268414 h 1268414"/>
              <a:gd name="connsiteX27" fmla="*/ 1025012 w 3596749"/>
              <a:gd name="connsiteY27" fmla="*/ 1268414 h 1268414"/>
              <a:gd name="connsiteX28" fmla="*/ 806567 w 3596749"/>
              <a:gd name="connsiteY28" fmla="*/ 1268414 h 1268414"/>
              <a:gd name="connsiteX29" fmla="*/ 755767 w 3596749"/>
              <a:gd name="connsiteY29" fmla="*/ 1268414 h 1268414"/>
              <a:gd name="connsiteX30" fmla="*/ 725711 w 3596749"/>
              <a:gd name="connsiteY30" fmla="*/ 1268414 h 1268414"/>
              <a:gd name="connsiteX31" fmla="*/ 299302 w 3596749"/>
              <a:gd name="connsiteY31" fmla="*/ 1268414 h 1268414"/>
              <a:gd name="connsiteX32" fmla="*/ 0 w 3596749"/>
              <a:gd name="connsiteY32" fmla="*/ 1268414 h 12684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3596749" h="1268414">
                <a:moveTo>
                  <a:pt x="0" y="0"/>
                </a:moveTo>
                <a:lnTo>
                  <a:pt x="299302" y="0"/>
                </a:lnTo>
                <a:lnTo>
                  <a:pt x="795613" y="0"/>
                </a:lnTo>
                <a:lnTo>
                  <a:pt x="806567" y="0"/>
                </a:lnTo>
                <a:lnTo>
                  <a:pt x="1105869" y="0"/>
                </a:lnTo>
                <a:lnTo>
                  <a:pt x="1252078" y="0"/>
                </a:lnTo>
                <a:lnTo>
                  <a:pt x="1602180" y="0"/>
                </a:lnTo>
                <a:lnTo>
                  <a:pt x="1708543" y="0"/>
                </a:lnTo>
                <a:lnTo>
                  <a:pt x="2042864" y="0"/>
                </a:lnTo>
                <a:lnTo>
                  <a:pt x="2058645" y="0"/>
                </a:lnTo>
                <a:lnTo>
                  <a:pt x="2515110" y="0"/>
                </a:lnTo>
                <a:lnTo>
                  <a:pt x="2849431" y="0"/>
                </a:lnTo>
                <a:lnTo>
                  <a:pt x="3596749" y="747318"/>
                </a:lnTo>
                <a:lnTo>
                  <a:pt x="3075653" y="1268414"/>
                </a:lnTo>
                <a:lnTo>
                  <a:pt x="2744509" y="1268414"/>
                </a:lnTo>
                <a:lnTo>
                  <a:pt x="2359995" y="1268414"/>
                </a:lnTo>
                <a:lnTo>
                  <a:pt x="2288044" y="1268414"/>
                </a:lnTo>
                <a:lnTo>
                  <a:pt x="2269086" y="1268414"/>
                </a:lnTo>
                <a:lnTo>
                  <a:pt x="2018799" y="1268414"/>
                </a:lnTo>
                <a:lnTo>
                  <a:pt x="1937942" y="1268414"/>
                </a:lnTo>
                <a:lnTo>
                  <a:pt x="1831579" y="1268414"/>
                </a:lnTo>
                <a:lnTo>
                  <a:pt x="1562334" y="1268414"/>
                </a:lnTo>
                <a:lnTo>
                  <a:pt x="1553428" y="1268414"/>
                </a:lnTo>
                <a:lnTo>
                  <a:pt x="1532278" y="1268414"/>
                </a:lnTo>
                <a:lnTo>
                  <a:pt x="1481477" y="1268414"/>
                </a:lnTo>
                <a:lnTo>
                  <a:pt x="1212232" y="1268414"/>
                </a:lnTo>
                <a:lnTo>
                  <a:pt x="1105869" y="1268414"/>
                </a:lnTo>
                <a:lnTo>
                  <a:pt x="1025012" y="1268414"/>
                </a:lnTo>
                <a:lnTo>
                  <a:pt x="806567" y="1268414"/>
                </a:lnTo>
                <a:lnTo>
                  <a:pt x="755767" y="1268414"/>
                </a:lnTo>
                <a:lnTo>
                  <a:pt x="725711" y="1268414"/>
                </a:lnTo>
                <a:lnTo>
                  <a:pt x="299302" y="1268414"/>
                </a:lnTo>
                <a:lnTo>
                  <a:pt x="0" y="1268414"/>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0" name="组合 29"/>
          <p:cNvGrpSpPr/>
          <p:nvPr/>
        </p:nvGrpSpPr>
        <p:grpSpPr>
          <a:xfrm>
            <a:off x="568811" y="299314"/>
            <a:ext cx="9517429" cy="646331"/>
            <a:chOff x="2187969" y="280264"/>
            <a:chExt cx="9517429" cy="646331"/>
          </a:xfrm>
        </p:grpSpPr>
        <p:sp>
          <p:nvSpPr>
            <p:cNvPr id="35" name="文本框 34"/>
            <p:cNvSpPr txBox="1"/>
            <p:nvPr/>
          </p:nvSpPr>
          <p:spPr>
            <a:xfrm>
              <a:off x="2187969" y="280264"/>
              <a:ext cx="2031325" cy="646331"/>
            </a:xfrm>
            <a:prstGeom prst="rect">
              <a:avLst/>
            </a:prstGeom>
            <a:noFill/>
          </p:spPr>
          <p:txBody>
            <a:bodyPr wrap="none" rtlCol="0">
              <a:spAutoFit/>
              <a:scene3d>
                <a:camera prst="orthographicFront"/>
                <a:lightRig rig="threePt" dir="t"/>
              </a:scene3d>
              <a:sp3d contourW="12700"/>
            </a:bodyPr>
            <a:lstStyle/>
            <a:p>
              <a:pPr algn="ctr"/>
              <a:r>
                <a:rPr lang="zh-CN" altLang="en-US" sz="3600" b="1" dirty="0">
                  <a:solidFill>
                    <a:schemeClr val="bg1"/>
                  </a:solidFill>
                  <a:latin typeface="+mn-ea"/>
                  <a:cs typeface="经典综艺体简" panose="02010609000101010101" pitchFamily="49" charset="-122"/>
                </a:rPr>
                <a:t>项目介绍</a:t>
              </a:r>
            </a:p>
          </p:txBody>
        </p:sp>
        <p:sp>
          <p:nvSpPr>
            <p:cNvPr id="36" name="文本框 35"/>
            <p:cNvSpPr txBox="1"/>
            <p:nvPr/>
          </p:nvSpPr>
          <p:spPr>
            <a:xfrm>
              <a:off x="5467268" y="578166"/>
              <a:ext cx="6238130" cy="348429"/>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600" dirty="0">
                  <a:solidFill>
                    <a:schemeClr val="bg1">
                      <a:lumMod val="50000"/>
                    </a:schemeClr>
                  </a:solidFill>
                  <a:latin typeface="Century Gothic" panose="020B0502020202020204" pitchFamily="34" charset="0"/>
                  <a:ea typeface="+mj-ea"/>
                </a:rPr>
                <a:t>The user can demonstrate on a projector or </a:t>
              </a:r>
              <a:r>
                <a:rPr lang="en-US" altLang="zh-CN" sz="1600" dirty="0" smtClean="0">
                  <a:solidFill>
                    <a:schemeClr val="bg1">
                      <a:lumMod val="50000"/>
                    </a:schemeClr>
                  </a:solidFill>
                  <a:latin typeface="Century Gothic" panose="020B0502020202020204" pitchFamily="34" charset="0"/>
                  <a:ea typeface="+mj-ea"/>
                </a:rPr>
                <a:t>computer</a:t>
              </a:r>
              <a:endParaRPr lang="en-US" altLang="zh-CN" sz="1600" dirty="0">
                <a:solidFill>
                  <a:schemeClr val="bg1">
                    <a:lumMod val="50000"/>
                  </a:schemeClr>
                </a:solidFill>
                <a:latin typeface="Century Gothic" panose="020B0502020202020204" pitchFamily="34" charset="0"/>
                <a:ea typeface="+mj-ea"/>
              </a:endParaRPr>
            </a:p>
          </p:txBody>
        </p:sp>
      </p:grpSp>
    </p:spTree>
    <p:extLst>
      <p:ext uri="{BB962C8B-B14F-4D97-AF65-F5344CB8AC3E}">
        <p14:creationId xmlns:p14="http://schemas.microsoft.com/office/powerpoint/2010/main" val="3037499450"/>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53"/>
                                        </p:tgtEl>
                                        <p:attrNameLst>
                                          <p:attrName>style.visibility</p:attrName>
                                        </p:attrNameLst>
                                      </p:cBhvr>
                                      <p:to>
                                        <p:strVal val="visible"/>
                                      </p:to>
                                    </p:set>
                                    <p:anim calcmode="lin" valueType="num">
                                      <p:cBhvr>
                                        <p:cTn id="7" dur="1000" fill="hold"/>
                                        <p:tgtEl>
                                          <p:spTgt spid="53"/>
                                        </p:tgtEl>
                                        <p:attrNameLst>
                                          <p:attrName>ppt_w</p:attrName>
                                        </p:attrNameLst>
                                      </p:cBhvr>
                                      <p:tavLst>
                                        <p:tav tm="0">
                                          <p:val>
                                            <p:fltVal val="0"/>
                                          </p:val>
                                        </p:tav>
                                        <p:tav tm="100000">
                                          <p:val>
                                            <p:strVal val="#ppt_w"/>
                                          </p:val>
                                        </p:tav>
                                      </p:tavLst>
                                    </p:anim>
                                    <p:anim calcmode="lin" valueType="num">
                                      <p:cBhvr>
                                        <p:cTn id="8" dur="1000" fill="hold"/>
                                        <p:tgtEl>
                                          <p:spTgt spid="53"/>
                                        </p:tgtEl>
                                        <p:attrNameLst>
                                          <p:attrName>ppt_h</p:attrName>
                                        </p:attrNameLst>
                                      </p:cBhvr>
                                      <p:tavLst>
                                        <p:tav tm="0">
                                          <p:val>
                                            <p:fltVal val="0"/>
                                          </p:val>
                                        </p:tav>
                                        <p:tav tm="100000">
                                          <p:val>
                                            <p:strVal val="#ppt_h"/>
                                          </p:val>
                                        </p:tav>
                                      </p:tavLst>
                                    </p:anim>
                                    <p:anim calcmode="lin" valueType="num">
                                      <p:cBhvr>
                                        <p:cTn id="9" dur="1000" fill="hold"/>
                                        <p:tgtEl>
                                          <p:spTgt spid="53"/>
                                        </p:tgtEl>
                                        <p:attrNameLst>
                                          <p:attrName>style.rotation</p:attrName>
                                        </p:attrNameLst>
                                      </p:cBhvr>
                                      <p:tavLst>
                                        <p:tav tm="0">
                                          <p:val>
                                            <p:fltVal val="90"/>
                                          </p:val>
                                        </p:tav>
                                        <p:tav tm="100000">
                                          <p:val>
                                            <p:fltVal val="0"/>
                                          </p:val>
                                        </p:tav>
                                      </p:tavLst>
                                    </p:anim>
                                    <p:animEffect transition="in" filter="fade">
                                      <p:cBhvr>
                                        <p:cTn id="10" dur="1000"/>
                                        <p:tgtEl>
                                          <p:spTgt spid="53"/>
                                        </p:tgtEl>
                                      </p:cBhvr>
                                    </p:animEffect>
                                  </p:childTnLst>
                                </p:cTn>
                              </p:par>
                            </p:childTnLst>
                          </p:cTn>
                        </p:par>
                        <p:par>
                          <p:cTn id="11" fill="hold">
                            <p:stCondLst>
                              <p:cond delay="1000"/>
                            </p:stCondLst>
                            <p:childTnLst>
                              <p:par>
                                <p:cTn id="12" presetID="12" presetClass="entr" presetSubtype="2" fill="hold" nodeType="afterEffect">
                                  <p:stCondLst>
                                    <p:cond delay="0"/>
                                  </p:stCondLst>
                                  <p:childTnLst>
                                    <p:set>
                                      <p:cBhvr>
                                        <p:cTn id="13" dur="1" fill="hold">
                                          <p:stCondLst>
                                            <p:cond delay="0"/>
                                          </p:stCondLst>
                                        </p:cTn>
                                        <p:tgtEl>
                                          <p:spTgt spid="2"/>
                                        </p:tgtEl>
                                        <p:attrNameLst>
                                          <p:attrName>style.visibility</p:attrName>
                                        </p:attrNameLst>
                                      </p:cBhvr>
                                      <p:to>
                                        <p:strVal val="visible"/>
                                      </p:to>
                                    </p:set>
                                    <p:anim calcmode="lin" valueType="num">
                                      <p:cBhvr additive="base">
                                        <p:cTn id="14" dur="500"/>
                                        <p:tgtEl>
                                          <p:spTgt spid="2"/>
                                        </p:tgtEl>
                                        <p:attrNameLst>
                                          <p:attrName>ppt_x</p:attrName>
                                        </p:attrNameLst>
                                      </p:cBhvr>
                                      <p:tavLst>
                                        <p:tav tm="0">
                                          <p:val>
                                            <p:strVal val="#ppt_x+#ppt_w*1.125000"/>
                                          </p:val>
                                        </p:tav>
                                        <p:tav tm="100000">
                                          <p:val>
                                            <p:strVal val="#ppt_x"/>
                                          </p:val>
                                        </p:tav>
                                      </p:tavLst>
                                    </p:anim>
                                    <p:animEffect transition="in" filter="wipe(left)">
                                      <p:cBhvr>
                                        <p:cTn id="15" dur="500"/>
                                        <p:tgtEl>
                                          <p:spTgt spid="2"/>
                                        </p:tgtEl>
                                      </p:cBhvr>
                                    </p:animEffect>
                                  </p:childTnLst>
                                </p:cTn>
                              </p:par>
                              <p:par>
                                <p:cTn id="16" presetID="12" presetClass="entr" presetSubtype="8" fill="hold" nodeType="withEffect">
                                  <p:stCondLst>
                                    <p:cond delay="250"/>
                                  </p:stCondLst>
                                  <p:childTnLst>
                                    <p:set>
                                      <p:cBhvr>
                                        <p:cTn id="17" dur="1" fill="hold">
                                          <p:stCondLst>
                                            <p:cond delay="0"/>
                                          </p:stCondLst>
                                        </p:cTn>
                                        <p:tgtEl>
                                          <p:spTgt spid="62"/>
                                        </p:tgtEl>
                                        <p:attrNameLst>
                                          <p:attrName>style.visibility</p:attrName>
                                        </p:attrNameLst>
                                      </p:cBhvr>
                                      <p:to>
                                        <p:strVal val="visible"/>
                                      </p:to>
                                    </p:set>
                                    <p:anim calcmode="lin" valueType="num">
                                      <p:cBhvr additive="base">
                                        <p:cTn id="18" dur="500"/>
                                        <p:tgtEl>
                                          <p:spTgt spid="62"/>
                                        </p:tgtEl>
                                        <p:attrNameLst>
                                          <p:attrName>ppt_x</p:attrName>
                                        </p:attrNameLst>
                                      </p:cBhvr>
                                      <p:tavLst>
                                        <p:tav tm="0">
                                          <p:val>
                                            <p:strVal val="#ppt_x-#ppt_w*1.125000"/>
                                          </p:val>
                                        </p:tav>
                                        <p:tav tm="100000">
                                          <p:val>
                                            <p:strVal val="#ppt_x"/>
                                          </p:val>
                                        </p:tav>
                                      </p:tavLst>
                                    </p:anim>
                                    <p:animEffect transition="in" filter="wipe(right)">
                                      <p:cBhvr>
                                        <p:cTn id="19" dur="500"/>
                                        <p:tgtEl>
                                          <p:spTgt spid="62"/>
                                        </p:tgtEl>
                                      </p:cBhvr>
                                    </p:animEffect>
                                  </p:childTnLst>
                                </p:cTn>
                              </p:par>
                              <p:par>
                                <p:cTn id="20" presetID="12" presetClass="entr" presetSubtype="2" fill="hold" nodeType="withEffect">
                                  <p:stCondLst>
                                    <p:cond delay="500"/>
                                  </p:stCondLst>
                                  <p:childTnLst>
                                    <p:set>
                                      <p:cBhvr>
                                        <p:cTn id="21" dur="1" fill="hold">
                                          <p:stCondLst>
                                            <p:cond delay="0"/>
                                          </p:stCondLst>
                                        </p:cTn>
                                        <p:tgtEl>
                                          <p:spTgt spid="64"/>
                                        </p:tgtEl>
                                        <p:attrNameLst>
                                          <p:attrName>style.visibility</p:attrName>
                                        </p:attrNameLst>
                                      </p:cBhvr>
                                      <p:to>
                                        <p:strVal val="visible"/>
                                      </p:to>
                                    </p:set>
                                    <p:anim calcmode="lin" valueType="num">
                                      <p:cBhvr additive="base">
                                        <p:cTn id="22" dur="500"/>
                                        <p:tgtEl>
                                          <p:spTgt spid="64"/>
                                        </p:tgtEl>
                                        <p:attrNameLst>
                                          <p:attrName>ppt_x</p:attrName>
                                        </p:attrNameLst>
                                      </p:cBhvr>
                                      <p:tavLst>
                                        <p:tav tm="0">
                                          <p:val>
                                            <p:strVal val="#ppt_x+#ppt_w*1.125000"/>
                                          </p:val>
                                        </p:tav>
                                        <p:tav tm="100000">
                                          <p:val>
                                            <p:strVal val="#ppt_x"/>
                                          </p:val>
                                        </p:tav>
                                      </p:tavLst>
                                    </p:anim>
                                    <p:animEffect transition="in" filter="wipe(left)">
                                      <p:cBhvr>
                                        <p:cTn id="23" dur="500"/>
                                        <p:tgtEl>
                                          <p:spTgt spid="64"/>
                                        </p:tgtEl>
                                      </p:cBhvr>
                                    </p:animEffect>
                                  </p:childTnLst>
                                </p:cTn>
                              </p:par>
                              <p:par>
                                <p:cTn id="24" presetID="12" presetClass="entr" presetSubtype="8" fill="hold" nodeType="withEffect">
                                  <p:stCondLst>
                                    <p:cond delay="750"/>
                                  </p:stCondLst>
                                  <p:childTnLst>
                                    <p:set>
                                      <p:cBhvr>
                                        <p:cTn id="25" dur="1" fill="hold">
                                          <p:stCondLst>
                                            <p:cond delay="0"/>
                                          </p:stCondLst>
                                        </p:cTn>
                                        <p:tgtEl>
                                          <p:spTgt spid="63"/>
                                        </p:tgtEl>
                                        <p:attrNameLst>
                                          <p:attrName>style.visibility</p:attrName>
                                        </p:attrNameLst>
                                      </p:cBhvr>
                                      <p:to>
                                        <p:strVal val="visible"/>
                                      </p:to>
                                    </p:set>
                                    <p:anim calcmode="lin" valueType="num">
                                      <p:cBhvr additive="base">
                                        <p:cTn id="26" dur="500"/>
                                        <p:tgtEl>
                                          <p:spTgt spid="63"/>
                                        </p:tgtEl>
                                        <p:attrNameLst>
                                          <p:attrName>ppt_x</p:attrName>
                                        </p:attrNameLst>
                                      </p:cBhvr>
                                      <p:tavLst>
                                        <p:tav tm="0">
                                          <p:val>
                                            <p:strVal val="#ppt_x-#ppt_w*1.125000"/>
                                          </p:val>
                                        </p:tav>
                                        <p:tav tm="100000">
                                          <p:val>
                                            <p:strVal val="#ppt_x"/>
                                          </p:val>
                                        </p:tav>
                                      </p:tavLst>
                                    </p:anim>
                                    <p:animEffect transition="in" filter="wipe(right)">
                                      <p:cBhvr>
                                        <p:cTn id="27" dur="500"/>
                                        <p:tgtEl>
                                          <p:spTgt spid="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占位符 69"/>
          <p:cNvPicPr>
            <a:picLocks noChangeAspect="1"/>
          </p:cNvPicPr>
          <p:nvPr/>
        </p:nvPicPr>
        <p:blipFill>
          <a:blip r:embed="rId3">
            <a:grayscl/>
            <a:extLst>
              <a:ext uri="{28A0092B-C50C-407E-A947-70E740481C1C}">
                <a14:useLocalDpi xmlns:a14="http://schemas.microsoft.com/office/drawing/2010/main" val="0"/>
              </a:ext>
            </a:extLst>
          </a:blip>
          <a:srcRect l="21500" r="21500"/>
          <a:stretch>
            <a:fillRect/>
          </a:stretch>
        </p:blipFill>
        <p:spPr>
          <a:xfrm>
            <a:off x="8215246" y="1770857"/>
            <a:ext cx="3310004" cy="4194173"/>
          </a:xfrm>
          <a:custGeom>
            <a:avLst/>
            <a:gdLst>
              <a:gd name="connsiteX0" fmla="*/ 0 w 3310004"/>
              <a:gd name="connsiteY0" fmla="*/ 0 h 4194173"/>
              <a:gd name="connsiteX1" fmla="*/ 3310004 w 3310004"/>
              <a:gd name="connsiteY1" fmla="*/ 0 h 4194173"/>
              <a:gd name="connsiteX2" fmla="*/ 3310004 w 3310004"/>
              <a:gd name="connsiteY2" fmla="*/ 4194173 h 4194173"/>
              <a:gd name="connsiteX3" fmla="*/ 0 w 3310004"/>
              <a:gd name="connsiteY3" fmla="*/ 4194173 h 4194173"/>
            </a:gdLst>
            <a:ahLst/>
            <a:cxnLst>
              <a:cxn ang="0">
                <a:pos x="connsiteX0" y="connsiteY0"/>
              </a:cxn>
              <a:cxn ang="0">
                <a:pos x="connsiteX1" y="connsiteY1"/>
              </a:cxn>
              <a:cxn ang="0">
                <a:pos x="connsiteX2" y="connsiteY2"/>
              </a:cxn>
              <a:cxn ang="0">
                <a:pos x="connsiteX3" y="connsiteY3"/>
              </a:cxn>
            </a:cxnLst>
            <a:rect l="l" t="t" r="r" b="b"/>
            <a:pathLst>
              <a:path w="3310004" h="4194173">
                <a:moveTo>
                  <a:pt x="0" y="0"/>
                </a:moveTo>
                <a:lnTo>
                  <a:pt x="3310004" y="0"/>
                </a:lnTo>
                <a:lnTo>
                  <a:pt x="3310004" y="4194173"/>
                </a:lnTo>
                <a:lnTo>
                  <a:pt x="0" y="4194173"/>
                </a:lnTo>
                <a:close/>
              </a:path>
            </a:pathLst>
          </a:custGeom>
        </p:spPr>
      </p:pic>
      <p:grpSp>
        <p:nvGrpSpPr>
          <p:cNvPr id="8" name="组合 7"/>
          <p:cNvGrpSpPr/>
          <p:nvPr/>
        </p:nvGrpSpPr>
        <p:grpSpPr>
          <a:xfrm>
            <a:off x="662715" y="1770857"/>
            <a:ext cx="7495382" cy="1373186"/>
            <a:chOff x="662715" y="1770857"/>
            <a:chExt cx="7495382" cy="1373186"/>
          </a:xfrm>
        </p:grpSpPr>
        <p:sp>
          <p:nvSpPr>
            <p:cNvPr id="9" name="矩形 8"/>
            <p:cNvSpPr/>
            <p:nvPr/>
          </p:nvSpPr>
          <p:spPr>
            <a:xfrm>
              <a:off x="662715" y="1770857"/>
              <a:ext cx="7495382" cy="137318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p:nvPr/>
          </p:nvSpPr>
          <p:spPr>
            <a:xfrm>
              <a:off x="943506" y="1860055"/>
              <a:ext cx="1194790" cy="119479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1" name="组合 10"/>
            <p:cNvGrpSpPr/>
            <p:nvPr/>
          </p:nvGrpSpPr>
          <p:grpSpPr>
            <a:xfrm>
              <a:off x="2419088" y="1921918"/>
              <a:ext cx="5103695" cy="1071063"/>
              <a:chOff x="1478086" y="4679146"/>
              <a:chExt cx="5103695" cy="1071063"/>
            </a:xfrm>
          </p:grpSpPr>
          <p:sp>
            <p:nvSpPr>
              <p:cNvPr id="13" name="矩形 12"/>
              <p:cNvSpPr/>
              <p:nvPr/>
            </p:nvSpPr>
            <p:spPr>
              <a:xfrm>
                <a:off x="1478086" y="5140811"/>
                <a:ext cx="5103695" cy="609398"/>
              </a:xfrm>
              <a:prstGeom prst="rect">
                <a:avLst/>
              </a:prstGeom>
            </p:spPr>
            <p:txBody>
              <a:bodyPr wrap="square">
                <a:spAutoFit/>
              </a:bodyPr>
              <a:lstStyle/>
              <a:p>
                <a:pPr>
                  <a:lnSpc>
                    <a:spcPct val="120000"/>
                  </a:lnSpc>
                </a:pPr>
                <a:r>
                  <a:rPr lang="zh-CN" altLang="en-US" sz="1400" dirty="0">
                    <a:solidFill>
                      <a:schemeClr val="tx1">
                        <a:lumMod val="50000"/>
                        <a:lumOff val="50000"/>
                      </a:schemeClr>
                    </a:solidFill>
                  </a:rPr>
                  <a:t>用户可以在投影仪或者计算机上进行演示也可以将演示文稿打印出来制作成胶片以</a:t>
                </a:r>
              </a:p>
            </p:txBody>
          </p:sp>
          <p:sp>
            <p:nvSpPr>
              <p:cNvPr id="14" name="矩形 13"/>
              <p:cNvSpPr/>
              <p:nvPr/>
            </p:nvSpPr>
            <p:spPr>
              <a:xfrm>
                <a:off x="1478087" y="4679146"/>
                <a:ext cx="2228426" cy="429861"/>
              </a:xfrm>
              <a:prstGeom prst="rect">
                <a:avLst/>
              </a:prstGeom>
            </p:spPr>
            <p:txBody>
              <a:bodyPr wrap="square">
                <a:spAutoFit/>
              </a:bodyPr>
              <a:lstStyle/>
              <a:p>
                <a:pPr>
                  <a:lnSpc>
                    <a:spcPct val="120000"/>
                  </a:lnSpc>
                </a:pPr>
                <a:r>
                  <a:rPr lang="zh-CN" altLang="en-US" sz="2000" b="1" dirty="0" smtClean="0">
                    <a:solidFill>
                      <a:srgbClr val="53585F"/>
                    </a:solidFill>
                  </a:rPr>
                  <a:t>我们的优势</a:t>
                </a:r>
                <a:endParaRPr lang="zh-CN" altLang="en-US" sz="2000" b="1" dirty="0">
                  <a:solidFill>
                    <a:srgbClr val="53585F"/>
                  </a:solidFill>
                </a:endParaRPr>
              </a:p>
            </p:txBody>
          </p:sp>
        </p:grpSp>
        <p:sp>
          <p:nvSpPr>
            <p:cNvPr id="12" name="椭圆 70"/>
            <p:cNvSpPr/>
            <p:nvPr/>
          </p:nvSpPr>
          <p:spPr>
            <a:xfrm>
              <a:off x="1243117" y="2152731"/>
              <a:ext cx="614258" cy="563893"/>
            </a:xfrm>
            <a:custGeom>
              <a:avLst/>
              <a:gdLst>
                <a:gd name="connsiteX0" fmla="*/ 117399 w 337212"/>
                <a:gd name="connsiteY0" fmla="*/ 192088 h 309563"/>
                <a:gd name="connsiteX1" fmla="*/ 130099 w 337212"/>
                <a:gd name="connsiteY1" fmla="*/ 196036 h 309563"/>
                <a:gd name="connsiteX2" fmla="*/ 130099 w 337212"/>
                <a:gd name="connsiteY2" fmla="*/ 278941 h 309563"/>
                <a:gd name="connsiteX3" fmla="*/ 117399 w 337212"/>
                <a:gd name="connsiteY3" fmla="*/ 292101 h 309563"/>
                <a:gd name="connsiteX4" fmla="*/ 176137 w 337212"/>
                <a:gd name="connsiteY4" fmla="*/ 187325 h 309563"/>
                <a:gd name="connsiteX5" fmla="*/ 187250 w 337212"/>
                <a:gd name="connsiteY5" fmla="*/ 191271 h 309563"/>
                <a:gd name="connsiteX6" fmla="*/ 187250 w 337212"/>
                <a:gd name="connsiteY6" fmla="*/ 267562 h 309563"/>
                <a:gd name="connsiteX7" fmla="*/ 176137 w 337212"/>
                <a:gd name="connsiteY7" fmla="*/ 279400 h 309563"/>
                <a:gd name="connsiteX8" fmla="*/ 176137 w 337212"/>
                <a:gd name="connsiteY8" fmla="*/ 187325 h 309563"/>
                <a:gd name="connsiteX9" fmla="*/ 231699 w 337212"/>
                <a:gd name="connsiteY9" fmla="*/ 180975 h 309563"/>
                <a:gd name="connsiteX10" fmla="*/ 239637 w 337212"/>
                <a:gd name="connsiteY10" fmla="*/ 184982 h 309563"/>
                <a:gd name="connsiteX11" fmla="*/ 239637 w 337212"/>
                <a:gd name="connsiteY11" fmla="*/ 254429 h 309563"/>
                <a:gd name="connsiteX12" fmla="*/ 231699 w 337212"/>
                <a:gd name="connsiteY12" fmla="*/ 265113 h 309563"/>
                <a:gd name="connsiteX13" fmla="*/ 277737 w 337212"/>
                <a:gd name="connsiteY13" fmla="*/ 177800 h 309563"/>
                <a:gd name="connsiteX14" fmla="*/ 287262 w 337212"/>
                <a:gd name="connsiteY14" fmla="*/ 180398 h 309563"/>
                <a:gd name="connsiteX15" fmla="*/ 287262 w 337212"/>
                <a:gd name="connsiteY15" fmla="*/ 238847 h 309563"/>
                <a:gd name="connsiteX16" fmla="*/ 277737 w 337212"/>
                <a:gd name="connsiteY16" fmla="*/ 249238 h 309563"/>
                <a:gd name="connsiteX17" fmla="*/ 280912 w 337212"/>
                <a:gd name="connsiteY17" fmla="*/ 92075 h 309563"/>
                <a:gd name="connsiteX18" fmla="*/ 307493 w 337212"/>
                <a:gd name="connsiteY18" fmla="*/ 92075 h 309563"/>
                <a:gd name="connsiteX19" fmla="*/ 315468 w 337212"/>
                <a:gd name="connsiteY19" fmla="*/ 97314 h 309563"/>
                <a:gd name="connsiteX20" fmla="*/ 336733 w 337212"/>
                <a:gd name="connsiteY20" fmla="*/ 158869 h 309563"/>
                <a:gd name="connsiteX21" fmla="*/ 331417 w 337212"/>
                <a:gd name="connsiteY21" fmla="*/ 169347 h 309563"/>
                <a:gd name="connsiteX22" fmla="*/ 320784 w 337212"/>
                <a:gd name="connsiteY22" fmla="*/ 164108 h 309563"/>
                <a:gd name="connsiteX23" fmla="*/ 314139 w 337212"/>
                <a:gd name="connsiteY23" fmla="*/ 145772 h 309563"/>
                <a:gd name="connsiteX24" fmla="*/ 314139 w 337212"/>
                <a:gd name="connsiteY24" fmla="*/ 238761 h 309563"/>
                <a:gd name="connsiteX25" fmla="*/ 304835 w 337212"/>
                <a:gd name="connsiteY25" fmla="*/ 249238 h 309563"/>
                <a:gd name="connsiteX26" fmla="*/ 294203 w 337212"/>
                <a:gd name="connsiteY26" fmla="*/ 238761 h 309563"/>
                <a:gd name="connsiteX27" fmla="*/ 294203 w 337212"/>
                <a:gd name="connsiteY27" fmla="*/ 179824 h 309563"/>
                <a:gd name="connsiteX28" fmla="*/ 288886 w 337212"/>
                <a:gd name="connsiteY28" fmla="*/ 179824 h 309563"/>
                <a:gd name="connsiteX29" fmla="*/ 294203 w 337212"/>
                <a:gd name="connsiteY29" fmla="*/ 178515 h 309563"/>
                <a:gd name="connsiteX30" fmla="*/ 304835 w 337212"/>
                <a:gd name="connsiteY30" fmla="*/ 157560 h 309563"/>
                <a:gd name="connsiteX31" fmla="*/ 280912 w 337212"/>
                <a:gd name="connsiteY31" fmla="*/ 92075 h 309563"/>
                <a:gd name="connsiteX32" fmla="*/ 231699 w 337212"/>
                <a:gd name="connsiteY32" fmla="*/ 82550 h 309563"/>
                <a:gd name="connsiteX33" fmla="*/ 243745 w 337212"/>
                <a:gd name="connsiteY33" fmla="*/ 82550 h 309563"/>
                <a:gd name="connsiteX34" fmla="*/ 262484 w 337212"/>
                <a:gd name="connsiteY34" fmla="*/ 82550 h 309563"/>
                <a:gd name="connsiteX35" fmla="*/ 273192 w 337212"/>
                <a:gd name="connsiteY35" fmla="*/ 89117 h 309563"/>
                <a:gd name="connsiteX36" fmla="*/ 297285 w 337212"/>
                <a:gd name="connsiteY36" fmla="*/ 160041 h 309563"/>
                <a:gd name="connsiteX37" fmla="*/ 291931 w 337212"/>
                <a:gd name="connsiteY37" fmla="*/ 171861 h 309563"/>
                <a:gd name="connsiteX38" fmla="*/ 279885 w 337212"/>
                <a:gd name="connsiteY38" fmla="*/ 166608 h 309563"/>
                <a:gd name="connsiteX39" fmla="*/ 271854 w 337212"/>
                <a:gd name="connsiteY39" fmla="*/ 144280 h 309563"/>
                <a:gd name="connsiteX40" fmla="*/ 271854 w 337212"/>
                <a:gd name="connsiteY40" fmla="*/ 253292 h 309563"/>
                <a:gd name="connsiteX41" fmla="*/ 259807 w 337212"/>
                <a:gd name="connsiteY41" fmla="*/ 265113 h 309563"/>
                <a:gd name="connsiteX42" fmla="*/ 247761 w 337212"/>
                <a:gd name="connsiteY42" fmla="*/ 253292 h 309563"/>
                <a:gd name="connsiteX43" fmla="*/ 247761 w 337212"/>
                <a:gd name="connsiteY43" fmla="*/ 183682 h 309563"/>
                <a:gd name="connsiteX44" fmla="*/ 258469 w 337212"/>
                <a:gd name="connsiteY44" fmla="*/ 160041 h 309563"/>
                <a:gd name="connsiteX45" fmla="*/ 231699 w 337212"/>
                <a:gd name="connsiteY45" fmla="*/ 82550 h 309563"/>
                <a:gd name="connsiteX46" fmla="*/ 177724 w 337212"/>
                <a:gd name="connsiteY46" fmla="*/ 77788 h 309563"/>
                <a:gd name="connsiteX47" fmla="*/ 214510 w 337212"/>
                <a:gd name="connsiteY47" fmla="*/ 77788 h 309563"/>
                <a:gd name="connsiteX48" fmla="*/ 225021 w 337212"/>
                <a:gd name="connsiteY48" fmla="*/ 85643 h 309563"/>
                <a:gd name="connsiteX49" fmla="*/ 252610 w 337212"/>
                <a:gd name="connsiteY49" fmla="*/ 162884 h 309563"/>
                <a:gd name="connsiteX50" fmla="*/ 246041 w 337212"/>
                <a:gd name="connsiteY50" fmla="*/ 175976 h 309563"/>
                <a:gd name="connsiteX51" fmla="*/ 231590 w 337212"/>
                <a:gd name="connsiteY51" fmla="*/ 169430 h 309563"/>
                <a:gd name="connsiteX52" fmla="*/ 223707 w 337212"/>
                <a:gd name="connsiteY52" fmla="*/ 145865 h 309563"/>
                <a:gd name="connsiteX53" fmla="*/ 223707 w 337212"/>
                <a:gd name="connsiteY53" fmla="*/ 266309 h 309563"/>
                <a:gd name="connsiteX54" fmla="*/ 210569 w 337212"/>
                <a:gd name="connsiteY54" fmla="*/ 279401 h 309563"/>
                <a:gd name="connsiteX55" fmla="*/ 198745 w 337212"/>
                <a:gd name="connsiteY55" fmla="*/ 266309 h 309563"/>
                <a:gd name="connsiteX56" fmla="*/ 198745 w 337212"/>
                <a:gd name="connsiteY56" fmla="*/ 189068 h 309563"/>
                <a:gd name="connsiteX57" fmla="*/ 197759 w 337212"/>
                <a:gd name="connsiteY57" fmla="*/ 189068 h 309563"/>
                <a:gd name="connsiteX58" fmla="*/ 194803 w 337212"/>
                <a:gd name="connsiteY58" fmla="*/ 189068 h 309563"/>
                <a:gd name="connsiteX59" fmla="*/ 206628 w 337212"/>
                <a:gd name="connsiteY59" fmla="*/ 178595 h 309563"/>
                <a:gd name="connsiteX60" fmla="*/ 206628 w 337212"/>
                <a:gd name="connsiteY60" fmla="*/ 162884 h 309563"/>
                <a:gd name="connsiteX61" fmla="*/ 177724 w 337212"/>
                <a:gd name="connsiteY61" fmla="*/ 79097 h 309563"/>
                <a:gd name="connsiteX62" fmla="*/ 177724 w 337212"/>
                <a:gd name="connsiteY62" fmla="*/ 77788 h 309563"/>
                <a:gd name="connsiteX63" fmla="*/ 120574 w 337212"/>
                <a:gd name="connsiteY63" fmla="*/ 73025 h 309563"/>
                <a:gd name="connsiteX64" fmla="*/ 157008 w 337212"/>
                <a:gd name="connsiteY64" fmla="*/ 73025 h 309563"/>
                <a:gd name="connsiteX65" fmla="*/ 168720 w 337212"/>
                <a:gd name="connsiteY65" fmla="*/ 80953 h 309563"/>
                <a:gd name="connsiteX66" fmla="*/ 197347 w 337212"/>
                <a:gd name="connsiteY66" fmla="*/ 166840 h 309563"/>
                <a:gd name="connsiteX67" fmla="*/ 190840 w 337212"/>
                <a:gd name="connsiteY67" fmla="*/ 181375 h 309563"/>
                <a:gd name="connsiteX68" fmla="*/ 176527 w 337212"/>
                <a:gd name="connsiteY68" fmla="*/ 173447 h 309563"/>
                <a:gd name="connsiteX69" fmla="*/ 167418 w 337212"/>
                <a:gd name="connsiteY69" fmla="*/ 148341 h 309563"/>
                <a:gd name="connsiteX70" fmla="*/ 167418 w 337212"/>
                <a:gd name="connsiteY70" fmla="*/ 279153 h 309563"/>
                <a:gd name="connsiteX71" fmla="*/ 153105 w 337212"/>
                <a:gd name="connsiteY71" fmla="*/ 293688 h 309563"/>
                <a:gd name="connsiteX72" fmla="*/ 140093 w 337212"/>
                <a:gd name="connsiteY72" fmla="*/ 279153 h 309563"/>
                <a:gd name="connsiteX73" fmla="*/ 140093 w 337212"/>
                <a:gd name="connsiteY73" fmla="*/ 195909 h 309563"/>
                <a:gd name="connsiteX74" fmla="*/ 133586 w 337212"/>
                <a:gd name="connsiteY74" fmla="*/ 195909 h 309563"/>
                <a:gd name="connsiteX75" fmla="*/ 138791 w 337212"/>
                <a:gd name="connsiteY75" fmla="*/ 194588 h 309563"/>
                <a:gd name="connsiteX76" fmla="*/ 151804 w 337212"/>
                <a:gd name="connsiteY76" fmla="*/ 166840 h 309563"/>
                <a:gd name="connsiteX77" fmla="*/ 120574 w 337212"/>
                <a:gd name="connsiteY77" fmla="*/ 73025 h 309563"/>
                <a:gd name="connsiteX78" fmla="*/ 46220 w 337212"/>
                <a:gd name="connsiteY78" fmla="*/ 66675 h 309563"/>
                <a:gd name="connsiteX79" fmla="*/ 72821 w 337212"/>
                <a:gd name="connsiteY79" fmla="*/ 66675 h 309563"/>
                <a:gd name="connsiteX80" fmla="*/ 98092 w 337212"/>
                <a:gd name="connsiteY80" fmla="*/ 66675 h 309563"/>
                <a:gd name="connsiteX81" fmla="*/ 111393 w 337212"/>
                <a:gd name="connsiteY81" fmla="*/ 74595 h 309563"/>
                <a:gd name="connsiteX82" fmla="*/ 143315 w 337212"/>
                <a:gd name="connsiteY82" fmla="*/ 169638 h 309563"/>
                <a:gd name="connsiteX83" fmla="*/ 135334 w 337212"/>
                <a:gd name="connsiteY83" fmla="*/ 185479 h 309563"/>
                <a:gd name="connsiteX84" fmla="*/ 119374 w 337212"/>
                <a:gd name="connsiteY84" fmla="*/ 177559 h 309563"/>
                <a:gd name="connsiteX85" fmla="*/ 108733 w 337212"/>
                <a:gd name="connsiteY85" fmla="*/ 148518 h 309563"/>
                <a:gd name="connsiteX86" fmla="*/ 108733 w 337212"/>
                <a:gd name="connsiteY86" fmla="*/ 295043 h 309563"/>
                <a:gd name="connsiteX87" fmla="*/ 94102 w 337212"/>
                <a:gd name="connsiteY87" fmla="*/ 309563 h 309563"/>
                <a:gd name="connsiteX88" fmla="*/ 78141 w 337212"/>
                <a:gd name="connsiteY88" fmla="*/ 295043 h 309563"/>
                <a:gd name="connsiteX89" fmla="*/ 78141 w 337212"/>
                <a:gd name="connsiteY89" fmla="*/ 202640 h 309563"/>
                <a:gd name="connsiteX90" fmla="*/ 66171 w 337212"/>
                <a:gd name="connsiteY90" fmla="*/ 202640 h 309563"/>
                <a:gd name="connsiteX91" fmla="*/ 66171 w 337212"/>
                <a:gd name="connsiteY91" fmla="*/ 295043 h 309563"/>
                <a:gd name="connsiteX92" fmla="*/ 50210 w 337212"/>
                <a:gd name="connsiteY92" fmla="*/ 309563 h 309563"/>
                <a:gd name="connsiteX93" fmla="*/ 35579 w 337212"/>
                <a:gd name="connsiteY93" fmla="*/ 295043 h 309563"/>
                <a:gd name="connsiteX94" fmla="*/ 35579 w 337212"/>
                <a:gd name="connsiteY94" fmla="*/ 148518 h 309563"/>
                <a:gd name="connsiteX95" fmla="*/ 24938 w 337212"/>
                <a:gd name="connsiteY95" fmla="*/ 177559 h 309563"/>
                <a:gd name="connsiteX96" fmla="*/ 8978 w 337212"/>
                <a:gd name="connsiteY96" fmla="*/ 185479 h 309563"/>
                <a:gd name="connsiteX97" fmla="*/ 997 w 337212"/>
                <a:gd name="connsiteY97" fmla="*/ 169638 h 309563"/>
                <a:gd name="connsiteX98" fmla="*/ 32919 w 337212"/>
                <a:gd name="connsiteY98" fmla="*/ 74595 h 309563"/>
                <a:gd name="connsiteX99" fmla="*/ 46220 w 337212"/>
                <a:gd name="connsiteY99" fmla="*/ 66675 h 309563"/>
                <a:gd name="connsiteX100" fmla="*/ 289643 w 337212"/>
                <a:gd name="connsiteY100" fmla="*/ 49213 h 309563"/>
                <a:gd name="connsiteX101" fmla="*/ 309487 w 337212"/>
                <a:gd name="connsiteY101" fmla="*/ 68263 h 309563"/>
                <a:gd name="connsiteX102" fmla="*/ 289643 w 337212"/>
                <a:gd name="connsiteY102" fmla="*/ 87313 h 309563"/>
                <a:gd name="connsiteX103" fmla="*/ 269799 w 337212"/>
                <a:gd name="connsiteY103" fmla="*/ 68263 h 309563"/>
                <a:gd name="connsiteX104" fmla="*/ 271122 w 337212"/>
                <a:gd name="connsiteY104" fmla="*/ 68263 h 309563"/>
                <a:gd name="connsiteX105" fmla="*/ 272445 w 337212"/>
                <a:gd name="connsiteY105" fmla="*/ 59373 h 309563"/>
                <a:gd name="connsiteX106" fmla="*/ 289643 w 337212"/>
                <a:gd name="connsiteY106" fmla="*/ 49213 h 309563"/>
                <a:gd name="connsiteX107" fmla="*/ 244544 w 337212"/>
                <a:gd name="connsiteY107" fmla="*/ 33338 h 309563"/>
                <a:gd name="connsiteX108" fmla="*/ 266625 w 337212"/>
                <a:gd name="connsiteY108" fmla="*/ 55699 h 309563"/>
                <a:gd name="connsiteX109" fmla="*/ 244544 w 337212"/>
                <a:gd name="connsiteY109" fmla="*/ 79376 h 309563"/>
                <a:gd name="connsiteX110" fmla="*/ 223762 w 337212"/>
                <a:gd name="connsiteY110" fmla="*/ 63592 h 309563"/>
                <a:gd name="connsiteX111" fmla="*/ 226360 w 337212"/>
                <a:gd name="connsiteY111" fmla="*/ 49123 h 309563"/>
                <a:gd name="connsiteX112" fmla="*/ 226360 w 337212"/>
                <a:gd name="connsiteY112" fmla="*/ 43861 h 309563"/>
                <a:gd name="connsiteX113" fmla="*/ 244544 w 337212"/>
                <a:gd name="connsiteY113" fmla="*/ 33338 h 309563"/>
                <a:gd name="connsiteX114" fmla="*/ 192806 w 337212"/>
                <a:gd name="connsiteY114" fmla="*/ 23813 h 309563"/>
                <a:gd name="connsiteX115" fmla="*/ 217412 w 337212"/>
                <a:gd name="connsiteY115" fmla="*/ 48420 h 309563"/>
                <a:gd name="connsiteX116" fmla="*/ 192806 w 337212"/>
                <a:gd name="connsiteY116" fmla="*/ 73026 h 309563"/>
                <a:gd name="connsiteX117" fmla="*/ 168199 w 337212"/>
                <a:gd name="connsiteY117" fmla="*/ 51010 h 309563"/>
                <a:gd name="connsiteX118" fmla="*/ 170789 w 337212"/>
                <a:gd name="connsiteY118" fmla="*/ 39354 h 309563"/>
                <a:gd name="connsiteX119" fmla="*/ 170789 w 337212"/>
                <a:gd name="connsiteY119" fmla="*/ 38059 h 309563"/>
                <a:gd name="connsiteX120" fmla="*/ 192806 w 337212"/>
                <a:gd name="connsiteY120" fmla="*/ 23813 h 309563"/>
                <a:gd name="connsiteX121" fmla="*/ 133275 w 337212"/>
                <a:gd name="connsiteY121" fmla="*/ 12700 h 309563"/>
                <a:gd name="connsiteX122" fmla="*/ 160262 w 337212"/>
                <a:gd name="connsiteY122" fmla="*/ 39029 h 309563"/>
                <a:gd name="connsiteX123" fmla="*/ 133275 w 337212"/>
                <a:gd name="connsiteY123" fmla="*/ 66675 h 309563"/>
                <a:gd name="connsiteX124" fmla="*/ 106287 w 337212"/>
                <a:gd name="connsiteY124" fmla="*/ 48245 h 309563"/>
                <a:gd name="connsiteX125" fmla="*/ 111685 w 337212"/>
                <a:gd name="connsiteY125" fmla="*/ 29814 h 309563"/>
                <a:gd name="connsiteX126" fmla="*/ 110335 w 337212"/>
                <a:gd name="connsiteY126" fmla="*/ 23232 h 309563"/>
                <a:gd name="connsiteX127" fmla="*/ 133275 w 337212"/>
                <a:gd name="connsiteY127" fmla="*/ 12700 h 309563"/>
                <a:gd name="connsiteX128" fmla="*/ 72809 w 337212"/>
                <a:gd name="connsiteY128" fmla="*/ 0 h 309563"/>
                <a:gd name="connsiteX129" fmla="*/ 101525 w 337212"/>
                <a:gd name="connsiteY129" fmla="*/ 30163 h 309563"/>
                <a:gd name="connsiteX130" fmla="*/ 72809 w 337212"/>
                <a:gd name="connsiteY130" fmla="*/ 60325 h 309563"/>
                <a:gd name="connsiteX131" fmla="*/ 42787 w 337212"/>
                <a:gd name="connsiteY131" fmla="*/ 30163 h 309563"/>
                <a:gd name="connsiteX132" fmla="*/ 72809 w 337212"/>
                <a:gd name="connsiteY132" fmla="*/ 0 h 309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Lst>
              <a:rect l="l" t="t" r="r" b="b"/>
              <a:pathLst>
                <a:path w="337212" h="309563">
                  <a:moveTo>
                    <a:pt x="117399" y="192088"/>
                  </a:moveTo>
                  <a:cubicBezTo>
                    <a:pt x="121632" y="194720"/>
                    <a:pt x="125866" y="196036"/>
                    <a:pt x="130099" y="196036"/>
                  </a:cubicBezTo>
                  <a:cubicBezTo>
                    <a:pt x="130099" y="196036"/>
                    <a:pt x="130099" y="196036"/>
                    <a:pt x="130099" y="278941"/>
                  </a:cubicBezTo>
                  <a:cubicBezTo>
                    <a:pt x="130099" y="285521"/>
                    <a:pt x="124455" y="290785"/>
                    <a:pt x="117399" y="292101"/>
                  </a:cubicBezTo>
                  <a:close/>
                  <a:moveTo>
                    <a:pt x="176137" y="187325"/>
                  </a:moveTo>
                  <a:cubicBezTo>
                    <a:pt x="179841" y="189956"/>
                    <a:pt x="183546" y="191271"/>
                    <a:pt x="187250" y="191271"/>
                  </a:cubicBezTo>
                  <a:cubicBezTo>
                    <a:pt x="187250" y="191271"/>
                    <a:pt x="187250" y="191271"/>
                    <a:pt x="187250" y="267562"/>
                  </a:cubicBezTo>
                  <a:cubicBezTo>
                    <a:pt x="187250" y="274139"/>
                    <a:pt x="182311" y="279400"/>
                    <a:pt x="176137" y="279400"/>
                  </a:cubicBezTo>
                  <a:cubicBezTo>
                    <a:pt x="176137" y="279400"/>
                    <a:pt x="176137" y="279400"/>
                    <a:pt x="176137" y="187325"/>
                  </a:cubicBezTo>
                  <a:close/>
                  <a:moveTo>
                    <a:pt x="231699" y="180975"/>
                  </a:moveTo>
                  <a:cubicBezTo>
                    <a:pt x="233967" y="183646"/>
                    <a:pt x="236235" y="183646"/>
                    <a:pt x="239637" y="184982"/>
                  </a:cubicBezTo>
                  <a:cubicBezTo>
                    <a:pt x="239637" y="184982"/>
                    <a:pt x="239637" y="184982"/>
                    <a:pt x="239637" y="254429"/>
                  </a:cubicBezTo>
                  <a:cubicBezTo>
                    <a:pt x="239637" y="259771"/>
                    <a:pt x="236235" y="263778"/>
                    <a:pt x="231699" y="265113"/>
                  </a:cubicBezTo>
                  <a:close/>
                  <a:moveTo>
                    <a:pt x="277737" y="177800"/>
                  </a:moveTo>
                  <a:cubicBezTo>
                    <a:pt x="280458" y="179099"/>
                    <a:pt x="283180" y="180398"/>
                    <a:pt x="287262" y="180398"/>
                  </a:cubicBezTo>
                  <a:cubicBezTo>
                    <a:pt x="287262" y="180398"/>
                    <a:pt x="287262" y="180398"/>
                    <a:pt x="287262" y="238847"/>
                  </a:cubicBezTo>
                  <a:cubicBezTo>
                    <a:pt x="287262" y="244043"/>
                    <a:pt x="283180" y="247939"/>
                    <a:pt x="277737" y="249238"/>
                  </a:cubicBezTo>
                  <a:close/>
                  <a:moveTo>
                    <a:pt x="280912" y="92075"/>
                  </a:moveTo>
                  <a:cubicBezTo>
                    <a:pt x="282241" y="92075"/>
                    <a:pt x="306164" y="92075"/>
                    <a:pt x="307493" y="92075"/>
                  </a:cubicBezTo>
                  <a:cubicBezTo>
                    <a:pt x="311481" y="92075"/>
                    <a:pt x="314139" y="94694"/>
                    <a:pt x="315468" y="97314"/>
                  </a:cubicBezTo>
                  <a:cubicBezTo>
                    <a:pt x="315468" y="97314"/>
                    <a:pt x="315468" y="97314"/>
                    <a:pt x="336733" y="158869"/>
                  </a:cubicBezTo>
                  <a:cubicBezTo>
                    <a:pt x="338062" y="162798"/>
                    <a:pt x="336733" y="168037"/>
                    <a:pt x="331417" y="169347"/>
                  </a:cubicBezTo>
                  <a:cubicBezTo>
                    <a:pt x="327430" y="170657"/>
                    <a:pt x="322113" y="168037"/>
                    <a:pt x="320784" y="164108"/>
                  </a:cubicBezTo>
                  <a:cubicBezTo>
                    <a:pt x="320784" y="164108"/>
                    <a:pt x="320784" y="164108"/>
                    <a:pt x="314139" y="145772"/>
                  </a:cubicBezTo>
                  <a:cubicBezTo>
                    <a:pt x="314139" y="145772"/>
                    <a:pt x="314139" y="145772"/>
                    <a:pt x="314139" y="238761"/>
                  </a:cubicBezTo>
                  <a:cubicBezTo>
                    <a:pt x="314139" y="243999"/>
                    <a:pt x="310152" y="249238"/>
                    <a:pt x="304835" y="249238"/>
                  </a:cubicBezTo>
                  <a:cubicBezTo>
                    <a:pt x="299519" y="249238"/>
                    <a:pt x="294203" y="243999"/>
                    <a:pt x="294203" y="238761"/>
                  </a:cubicBezTo>
                  <a:cubicBezTo>
                    <a:pt x="294203" y="238761"/>
                    <a:pt x="294203" y="238761"/>
                    <a:pt x="294203" y="179824"/>
                  </a:cubicBezTo>
                  <a:cubicBezTo>
                    <a:pt x="294203" y="179824"/>
                    <a:pt x="294203" y="179824"/>
                    <a:pt x="288886" y="179824"/>
                  </a:cubicBezTo>
                  <a:cubicBezTo>
                    <a:pt x="291545" y="179824"/>
                    <a:pt x="292874" y="179824"/>
                    <a:pt x="294203" y="178515"/>
                  </a:cubicBezTo>
                  <a:cubicBezTo>
                    <a:pt x="302177" y="175895"/>
                    <a:pt x="307493" y="166727"/>
                    <a:pt x="304835" y="157560"/>
                  </a:cubicBezTo>
                  <a:cubicBezTo>
                    <a:pt x="304835" y="157560"/>
                    <a:pt x="304835" y="157560"/>
                    <a:pt x="280912" y="92075"/>
                  </a:cubicBezTo>
                  <a:close/>
                  <a:moveTo>
                    <a:pt x="231699" y="82550"/>
                  </a:moveTo>
                  <a:cubicBezTo>
                    <a:pt x="235715" y="82550"/>
                    <a:pt x="239730" y="82550"/>
                    <a:pt x="243745" y="82550"/>
                  </a:cubicBezTo>
                  <a:cubicBezTo>
                    <a:pt x="253115" y="82550"/>
                    <a:pt x="262484" y="82550"/>
                    <a:pt x="262484" y="82550"/>
                  </a:cubicBezTo>
                  <a:cubicBezTo>
                    <a:pt x="267838" y="82550"/>
                    <a:pt x="271854" y="85177"/>
                    <a:pt x="273192" y="89117"/>
                  </a:cubicBezTo>
                  <a:cubicBezTo>
                    <a:pt x="273192" y="89117"/>
                    <a:pt x="273192" y="89117"/>
                    <a:pt x="297285" y="160041"/>
                  </a:cubicBezTo>
                  <a:cubicBezTo>
                    <a:pt x="299962" y="165294"/>
                    <a:pt x="297285" y="170548"/>
                    <a:pt x="291931" y="171861"/>
                  </a:cubicBezTo>
                  <a:cubicBezTo>
                    <a:pt x="286577" y="174488"/>
                    <a:pt x="281223" y="170548"/>
                    <a:pt x="279885" y="166608"/>
                  </a:cubicBezTo>
                  <a:cubicBezTo>
                    <a:pt x="279885" y="166608"/>
                    <a:pt x="279885" y="166608"/>
                    <a:pt x="271854" y="144280"/>
                  </a:cubicBezTo>
                  <a:cubicBezTo>
                    <a:pt x="271854" y="144280"/>
                    <a:pt x="271854" y="144280"/>
                    <a:pt x="271854" y="253292"/>
                  </a:cubicBezTo>
                  <a:cubicBezTo>
                    <a:pt x="271854" y="259859"/>
                    <a:pt x="266500" y="265113"/>
                    <a:pt x="259807" y="265113"/>
                  </a:cubicBezTo>
                  <a:cubicBezTo>
                    <a:pt x="253115" y="265113"/>
                    <a:pt x="247761" y="259859"/>
                    <a:pt x="247761" y="253292"/>
                  </a:cubicBezTo>
                  <a:cubicBezTo>
                    <a:pt x="247761" y="253292"/>
                    <a:pt x="247761" y="253292"/>
                    <a:pt x="247761" y="183682"/>
                  </a:cubicBezTo>
                  <a:cubicBezTo>
                    <a:pt x="257130" y="179742"/>
                    <a:pt x="262484" y="169235"/>
                    <a:pt x="258469" y="160041"/>
                  </a:cubicBezTo>
                  <a:cubicBezTo>
                    <a:pt x="258469" y="160041"/>
                    <a:pt x="258469" y="160041"/>
                    <a:pt x="231699" y="82550"/>
                  </a:cubicBezTo>
                  <a:close/>
                  <a:moveTo>
                    <a:pt x="177724" y="77788"/>
                  </a:moveTo>
                  <a:cubicBezTo>
                    <a:pt x="177724" y="77788"/>
                    <a:pt x="213196" y="77788"/>
                    <a:pt x="214510" y="77788"/>
                  </a:cubicBezTo>
                  <a:cubicBezTo>
                    <a:pt x="219765" y="77788"/>
                    <a:pt x="223707" y="80406"/>
                    <a:pt x="225021" y="85643"/>
                  </a:cubicBezTo>
                  <a:cubicBezTo>
                    <a:pt x="225021" y="85643"/>
                    <a:pt x="225021" y="85643"/>
                    <a:pt x="252610" y="162884"/>
                  </a:cubicBezTo>
                  <a:cubicBezTo>
                    <a:pt x="253924" y="168121"/>
                    <a:pt x="251296" y="174667"/>
                    <a:pt x="246041" y="175976"/>
                  </a:cubicBezTo>
                  <a:cubicBezTo>
                    <a:pt x="239472" y="178595"/>
                    <a:pt x="234217" y="175976"/>
                    <a:pt x="231590" y="169430"/>
                  </a:cubicBezTo>
                  <a:cubicBezTo>
                    <a:pt x="231590" y="169430"/>
                    <a:pt x="231590" y="169430"/>
                    <a:pt x="223707" y="145865"/>
                  </a:cubicBezTo>
                  <a:cubicBezTo>
                    <a:pt x="223707" y="145865"/>
                    <a:pt x="223707" y="145865"/>
                    <a:pt x="223707" y="266309"/>
                  </a:cubicBezTo>
                  <a:cubicBezTo>
                    <a:pt x="223707" y="272855"/>
                    <a:pt x="218452" y="279401"/>
                    <a:pt x="210569" y="279401"/>
                  </a:cubicBezTo>
                  <a:cubicBezTo>
                    <a:pt x="204000" y="279401"/>
                    <a:pt x="198745" y="272855"/>
                    <a:pt x="198745" y="266309"/>
                  </a:cubicBezTo>
                  <a:cubicBezTo>
                    <a:pt x="198745" y="266309"/>
                    <a:pt x="198745" y="266309"/>
                    <a:pt x="198745" y="189068"/>
                  </a:cubicBezTo>
                  <a:cubicBezTo>
                    <a:pt x="198745" y="189068"/>
                    <a:pt x="198745" y="189068"/>
                    <a:pt x="197759" y="189068"/>
                  </a:cubicBezTo>
                  <a:lnTo>
                    <a:pt x="194803" y="189068"/>
                  </a:lnTo>
                  <a:cubicBezTo>
                    <a:pt x="200059" y="187759"/>
                    <a:pt x="204000" y="183831"/>
                    <a:pt x="206628" y="178595"/>
                  </a:cubicBezTo>
                  <a:cubicBezTo>
                    <a:pt x="209255" y="173358"/>
                    <a:pt x="209255" y="168121"/>
                    <a:pt x="206628" y="162884"/>
                  </a:cubicBezTo>
                  <a:cubicBezTo>
                    <a:pt x="206628" y="162884"/>
                    <a:pt x="206628" y="162884"/>
                    <a:pt x="177724" y="79097"/>
                  </a:cubicBezTo>
                  <a:cubicBezTo>
                    <a:pt x="177724" y="79097"/>
                    <a:pt x="177724" y="77788"/>
                    <a:pt x="177724" y="77788"/>
                  </a:cubicBezTo>
                  <a:close/>
                  <a:moveTo>
                    <a:pt x="120574" y="73025"/>
                  </a:moveTo>
                  <a:cubicBezTo>
                    <a:pt x="120574" y="73025"/>
                    <a:pt x="157008" y="73025"/>
                    <a:pt x="157008" y="73025"/>
                  </a:cubicBezTo>
                  <a:cubicBezTo>
                    <a:pt x="162213" y="73025"/>
                    <a:pt x="167418" y="75668"/>
                    <a:pt x="168720" y="80953"/>
                  </a:cubicBezTo>
                  <a:cubicBezTo>
                    <a:pt x="168720" y="80953"/>
                    <a:pt x="168720" y="80953"/>
                    <a:pt x="197347" y="166840"/>
                  </a:cubicBezTo>
                  <a:cubicBezTo>
                    <a:pt x="199949" y="172125"/>
                    <a:pt x="197347" y="178732"/>
                    <a:pt x="190840" y="181375"/>
                  </a:cubicBezTo>
                  <a:cubicBezTo>
                    <a:pt x="184334" y="184017"/>
                    <a:pt x="177828" y="180053"/>
                    <a:pt x="176527" y="173447"/>
                  </a:cubicBezTo>
                  <a:lnTo>
                    <a:pt x="167418" y="148341"/>
                  </a:lnTo>
                  <a:cubicBezTo>
                    <a:pt x="167418" y="148341"/>
                    <a:pt x="167418" y="148341"/>
                    <a:pt x="167418" y="279153"/>
                  </a:cubicBezTo>
                  <a:cubicBezTo>
                    <a:pt x="167418" y="287081"/>
                    <a:pt x="160912" y="293688"/>
                    <a:pt x="153105" y="293688"/>
                  </a:cubicBezTo>
                  <a:cubicBezTo>
                    <a:pt x="145297" y="293688"/>
                    <a:pt x="140093" y="287081"/>
                    <a:pt x="140093" y="279153"/>
                  </a:cubicBezTo>
                  <a:cubicBezTo>
                    <a:pt x="140093" y="279153"/>
                    <a:pt x="140093" y="279153"/>
                    <a:pt x="140093" y="195909"/>
                  </a:cubicBezTo>
                  <a:cubicBezTo>
                    <a:pt x="140093" y="195909"/>
                    <a:pt x="140093" y="195909"/>
                    <a:pt x="133586" y="195909"/>
                  </a:cubicBezTo>
                  <a:cubicBezTo>
                    <a:pt x="134888" y="195909"/>
                    <a:pt x="136189" y="195909"/>
                    <a:pt x="138791" y="194588"/>
                  </a:cubicBezTo>
                  <a:cubicBezTo>
                    <a:pt x="150502" y="190624"/>
                    <a:pt x="155707" y="177411"/>
                    <a:pt x="151804" y="166840"/>
                  </a:cubicBezTo>
                  <a:cubicBezTo>
                    <a:pt x="151804" y="166840"/>
                    <a:pt x="151804" y="166840"/>
                    <a:pt x="120574" y="73025"/>
                  </a:cubicBezTo>
                  <a:close/>
                  <a:moveTo>
                    <a:pt x="46220" y="66675"/>
                  </a:moveTo>
                  <a:cubicBezTo>
                    <a:pt x="47550" y="66675"/>
                    <a:pt x="59520" y="66675"/>
                    <a:pt x="72821" y="66675"/>
                  </a:cubicBezTo>
                  <a:cubicBezTo>
                    <a:pt x="84792" y="66675"/>
                    <a:pt x="96762" y="66675"/>
                    <a:pt x="98092" y="66675"/>
                  </a:cubicBezTo>
                  <a:cubicBezTo>
                    <a:pt x="103413" y="66675"/>
                    <a:pt x="108733" y="69315"/>
                    <a:pt x="111393" y="74595"/>
                  </a:cubicBezTo>
                  <a:cubicBezTo>
                    <a:pt x="111393" y="74595"/>
                    <a:pt x="111393" y="74595"/>
                    <a:pt x="143315" y="169638"/>
                  </a:cubicBezTo>
                  <a:cubicBezTo>
                    <a:pt x="145975" y="176239"/>
                    <a:pt x="143315" y="184159"/>
                    <a:pt x="135334" y="185479"/>
                  </a:cubicBezTo>
                  <a:cubicBezTo>
                    <a:pt x="128684" y="188119"/>
                    <a:pt x="122034" y="184159"/>
                    <a:pt x="119374" y="177559"/>
                  </a:cubicBezTo>
                  <a:cubicBezTo>
                    <a:pt x="119374" y="177559"/>
                    <a:pt x="119374" y="177559"/>
                    <a:pt x="108733" y="148518"/>
                  </a:cubicBezTo>
                  <a:cubicBezTo>
                    <a:pt x="108733" y="148518"/>
                    <a:pt x="108733" y="148518"/>
                    <a:pt x="108733" y="295043"/>
                  </a:cubicBezTo>
                  <a:cubicBezTo>
                    <a:pt x="108733" y="302963"/>
                    <a:pt x="102083" y="309563"/>
                    <a:pt x="94102" y="309563"/>
                  </a:cubicBezTo>
                  <a:cubicBezTo>
                    <a:pt x="84792" y="309563"/>
                    <a:pt x="78141" y="302963"/>
                    <a:pt x="78141" y="295043"/>
                  </a:cubicBezTo>
                  <a:cubicBezTo>
                    <a:pt x="78141" y="295043"/>
                    <a:pt x="78141" y="295043"/>
                    <a:pt x="78141" y="202640"/>
                  </a:cubicBezTo>
                  <a:cubicBezTo>
                    <a:pt x="78141" y="202640"/>
                    <a:pt x="78141" y="202640"/>
                    <a:pt x="66171" y="202640"/>
                  </a:cubicBezTo>
                  <a:cubicBezTo>
                    <a:pt x="66171" y="202640"/>
                    <a:pt x="66171" y="202640"/>
                    <a:pt x="66171" y="295043"/>
                  </a:cubicBezTo>
                  <a:cubicBezTo>
                    <a:pt x="66171" y="302963"/>
                    <a:pt x="59520" y="309563"/>
                    <a:pt x="50210" y="309563"/>
                  </a:cubicBezTo>
                  <a:cubicBezTo>
                    <a:pt x="42229" y="309563"/>
                    <a:pt x="35579" y="302963"/>
                    <a:pt x="35579" y="295043"/>
                  </a:cubicBezTo>
                  <a:cubicBezTo>
                    <a:pt x="35579" y="295043"/>
                    <a:pt x="35579" y="295043"/>
                    <a:pt x="35579" y="148518"/>
                  </a:cubicBezTo>
                  <a:cubicBezTo>
                    <a:pt x="35579" y="148518"/>
                    <a:pt x="35579" y="148518"/>
                    <a:pt x="24938" y="177559"/>
                  </a:cubicBezTo>
                  <a:cubicBezTo>
                    <a:pt x="22278" y="184159"/>
                    <a:pt x="15628" y="188119"/>
                    <a:pt x="8978" y="185479"/>
                  </a:cubicBezTo>
                  <a:cubicBezTo>
                    <a:pt x="997" y="184159"/>
                    <a:pt x="-1663" y="176239"/>
                    <a:pt x="997" y="169638"/>
                  </a:cubicBezTo>
                  <a:cubicBezTo>
                    <a:pt x="997" y="169638"/>
                    <a:pt x="997" y="169638"/>
                    <a:pt x="32919" y="74595"/>
                  </a:cubicBezTo>
                  <a:cubicBezTo>
                    <a:pt x="35579" y="69315"/>
                    <a:pt x="40899" y="66675"/>
                    <a:pt x="46220" y="66675"/>
                  </a:cubicBezTo>
                  <a:close/>
                  <a:moveTo>
                    <a:pt x="289643" y="49213"/>
                  </a:moveTo>
                  <a:cubicBezTo>
                    <a:pt x="301549" y="49213"/>
                    <a:pt x="309487" y="58103"/>
                    <a:pt x="309487" y="68263"/>
                  </a:cubicBezTo>
                  <a:cubicBezTo>
                    <a:pt x="309487" y="79693"/>
                    <a:pt x="300227" y="87313"/>
                    <a:pt x="289643" y="87313"/>
                  </a:cubicBezTo>
                  <a:cubicBezTo>
                    <a:pt x="280383" y="87313"/>
                    <a:pt x="269799" y="79693"/>
                    <a:pt x="269799" y="68263"/>
                  </a:cubicBezTo>
                  <a:cubicBezTo>
                    <a:pt x="269799" y="68263"/>
                    <a:pt x="271122" y="68263"/>
                    <a:pt x="271122" y="68263"/>
                  </a:cubicBezTo>
                  <a:cubicBezTo>
                    <a:pt x="271122" y="65723"/>
                    <a:pt x="272445" y="63183"/>
                    <a:pt x="272445" y="59373"/>
                  </a:cubicBezTo>
                  <a:cubicBezTo>
                    <a:pt x="276414" y="54293"/>
                    <a:pt x="283028" y="49213"/>
                    <a:pt x="289643" y="49213"/>
                  </a:cubicBezTo>
                  <a:close/>
                  <a:moveTo>
                    <a:pt x="244544" y="33338"/>
                  </a:moveTo>
                  <a:cubicBezTo>
                    <a:pt x="257533" y="33338"/>
                    <a:pt x="266625" y="43861"/>
                    <a:pt x="266625" y="55699"/>
                  </a:cubicBezTo>
                  <a:cubicBezTo>
                    <a:pt x="266625" y="68853"/>
                    <a:pt x="256234" y="79376"/>
                    <a:pt x="244544" y="79376"/>
                  </a:cubicBezTo>
                  <a:cubicBezTo>
                    <a:pt x="235452" y="79376"/>
                    <a:pt x="226360" y="72799"/>
                    <a:pt x="223762" y="63592"/>
                  </a:cubicBezTo>
                  <a:cubicBezTo>
                    <a:pt x="225061" y="59645"/>
                    <a:pt x="226360" y="54384"/>
                    <a:pt x="226360" y="49123"/>
                  </a:cubicBezTo>
                  <a:cubicBezTo>
                    <a:pt x="226360" y="47807"/>
                    <a:pt x="226360" y="46492"/>
                    <a:pt x="226360" y="43861"/>
                  </a:cubicBezTo>
                  <a:cubicBezTo>
                    <a:pt x="230256" y="37284"/>
                    <a:pt x="236751" y="33338"/>
                    <a:pt x="244544" y="33338"/>
                  </a:cubicBezTo>
                  <a:close/>
                  <a:moveTo>
                    <a:pt x="192806" y="23813"/>
                  </a:moveTo>
                  <a:cubicBezTo>
                    <a:pt x="205756" y="23813"/>
                    <a:pt x="217412" y="35469"/>
                    <a:pt x="217412" y="48420"/>
                  </a:cubicBezTo>
                  <a:cubicBezTo>
                    <a:pt x="217412" y="62665"/>
                    <a:pt x="205756" y="73026"/>
                    <a:pt x="192806" y="73026"/>
                  </a:cubicBezTo>
                  <a:cubicBezTo>
                    <a:pt x="179855" y="73026"/>
                    <a:pt x="169494" y="63961"/>
                    <a:pt x="168199" y="51010"/>
                  </a:cubicBezTo>
                  <a:cubicBezTo>
                    <a:pt x="169494" y="48420"/>
                    <a:pt x="170789" y="44534"/>
                    <a:pt x="170789" y="39354"/>
                  </a:cubicBezTo>
                  <a:cubicBezTo>
                    <a:pt x="170789" y="39354"/>
                    <a:pt x="170789" y="39354"/>
                    <a:pt x="170789" y="38059"/>
                  </a:cubicBezTo>
                  <a:cubicBezTo>
                    <a:pt x="174674" y="30288"/>
                    <a:pt x="182445" y="23813"/>
                    <a:pt x="192806" y="23813"/>
                  </a:cubicBezTo>
                  <a:close/>
                  <a:moveTo>
                    <a:pt x="133275" y="12700"/>
                  </a:moveTo>
                  <a:cubicBezTo>
                    <a:pt x="148118" y="12700"/>
                    <a:pt x="160262" y="24548"/>
                    <a:pt x="160262" y="39029"/>
                  </a:cubicBezTo>
                  <a:cubicBezTo>
                    <a:pt x="160262" y="54827"/>
                    <a:pt x="148118" y="66675"/>
                    <a:pt x="133275" y="66675"/>
                  </a:cubicBezTo>
                  <a:cubicBezTo>
                    <a:pt x="121130" y="66675"/>
                    <a:pt x="110335" y="60093"/>
                    <a:pt x="106287" y="48245"/>
                  </a:cubicBezTo>
                  <a:cubicBezTo>
                    <a:pt x="108986" y="42979"/>
                    <a:pt x="111685" y="36396"/>
                    <a:pt x="111685" y="29814"/>
                  </a:cubicBezTo>
                  <a:cubicBezTo>
                    <a:pt x="111685" y="27181"/>
                    <a:pt x="110335" y="25865"/>
                    <a:pt x="110335" y="23232"/>
                  </a:cubicBezTo>
                  <a:cubicBezTo>
                    <a:pt x="115733" y="16649"/>
                    <a:pt x="123829" y="12700"/>
                    <a:pt x="133275" y="12700"/>
                  </a:cubicBezTo>
                  <a:close/>
                  <a:moveTo>
                    <a:pt x="72809" y="0"/>
                  </a:moveTo>
                  <a:cubicBezTo>
                    <a:pt x="88472" y="0"/>
                    <a:pt x="101525" y="14426"/>
                    <a:pt x="101525" y="30163"/>
                  </a:cubicBezTo>
                  <a:cubicBezTo>
                    <a:pt x="101525" y="47211"/>
                    <a:pt x="87167" y="60325"/>
                    <a:pt x="72809" y="60325"/>
                  </a:cubicBezTo>
                  <a:cubicBezTo>
                    <a:pt x="57145" y="60325"/>
                    <a:pt x="42787" y="47211"/>
                    <a:pt x="42787" y="30163"/>
                  </a:cubicBezTo>
                  <a:cubicBezTo>
                    <a:pt x="42787" y="14426"/>
                    <a:pt x="55840" y="0"/>
                    <a:pt x="72809"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nvGrpSpPr>
          <p:cNvPr id="15" name="组合 14"/>
          <p:cNvGrpSpPr/>
          <p:nvPr/>
        </p:nvGrpSpPr>
        <p:grpSpPr>
          <a:xfrm>
            <a:off x="662715" y="3181350"/>
            <a:ext cx="7495382" cy="1373186"/>
            <a:chOff x="662715" y="3181350"/>
            <a:chExt cx="7495382" cy="1373186"/>
          </a:xfrm>
        </p:grpSpPr>
        <p:sp>
          <p:nvSpPr>
            <p:cNvPr id="16" name="矩形 15"/>
            <p:cNvSpPr/>
            <p:nvPr/>
          </p:nvSpPr>
          <p:spPr>
            <a:xfrm>
              <a:off x="662715" y="3181350"/>
              <a:ext cx="7495382" cy="137318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p:cNvSpPr/>
            <p:nvPr/>
          </p:nvSpPr>
          <p:spPr>
            <a:xfrm>
              <a:off x="943506" y="3270548"/>
              <a:ext cx="1194790" cy="119479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8" name="组合 17"/>
            <p:cNvGrpSpPr/>
            <p:nvPr/>
          </p:nvGrpSpPr>
          <p:grpSpPr>
            <a:xfrm>
              <a:off x="2419088" y="3332411"/>
              <a:ext cx="5103695" cy="1071063"/>
              <a:chOff x="1478086" y="4679146"/>
              <a:chExt cx="5103695" cy="1071063"/>
            </a:xfrm>
          </p:grpSpPr>
          <p:sp>
            <p:nvSpPr>
              <p:cNvPr id="20" name="矩形 19"/>
              <p:cNvSpPr/>
              <p:nvPr/>
            </p:nvSpPr>
            <p:spPr>
              <a:xfrm>
                <a:off x="1478086" y="5140811"/>
                <a:ext cx="5103695" cy="609398"/>
              </a:xfrm>
              <a:prstGeom prst="rect">
                <a:avLst/>
              </a:prstGeom>
            </p:spPr>
            <p:txBody>
              <a:bodyPr wrap="square">
                <a:spAutoFit/>
              </a:bodyPr>
              <a:lstStyle/>
              <a:p>
                <a:pPr>
                  <a:lnSpc>
                    <a:spcPct val="120000"/>
                  </a:lnSpc>
                </a:pPr>
                <a:r>
                  <a:rPr lang="zh-CN" altLang="en-US" sz="1400" dirty="0">
                    <a:solidFill>
                      <a:schemeClr val="tx1">
                        <a:lumMod val="50000"/>
                        <a:lumOff val="50000"/>
                      </a:schemeClr>
                    </a:solidFill>
                  </a:rPr>
                  <a:t>用户可以在投影仪或者计算机上进行演示也可以将演示文稿打印出来制作成胶片以</a:t>
                </a:r>
              </a:p>
            </p:txBody>
          </p:sp>
          <p:sp>
            <p:nvSpPr>
              <p:cNvPr id="21" name="矩形 20"/>
              <p:cNvSpPr/>
              <p:nvPr/>
            </p:nvSpPr>
            <p:spPr>
              <a:xfrm>
                <a:off x="1478087" y="4679146"/>
                <a:ext cx="2228426" cy="429861"/>
              </a:xfrm>
              <a:prstGeom prst="rect">
                <a:avLst/>
              </a:prstGeom>
            </p:spPr>
            <p:txBody>
              <a:bodyPr wrap="square">
                <a:spAutoFit/>
              </a:bodyPr>
              <a:lstStyle/>
              <a:p>
                <a:pPr>
                  <a:lnSpc>
                    <a:spcPct val="120000"/>
                  </a:lnSpc>
                </a:pPr>
                <a:r>
                  <a:rPr lang="zh-CN" altLang="en-US" sz="2000" b="1" dirty="0">
                    <a:solidFill>
                      <a:srgbClr val="53585F"/>
                    </a:solidFill>
                  </a:rPr>
                  <a:t>我们的优势</a:t>
                </a:r>
              </a:p>
            </p:txBody>
          </p:sp>
        </p:grpSp>
        <p:sp>
          <p:nvSpPr>
            <p:cNvPr id="19" name="椭圆 71"/>
            <p:cNvSpPr/>
            <p:nvPr/>
          </p:nvSpPr>
          <p:spPr>
            <a:xfrm>
              <a:off x="1307416" y="3538042"/>
              <a:ext cx="485661" cy="614258"/>
            </a:xfrm>
            <a:custGeom>
              <a:avLst/>
              <a:gdLst>
                <a:gd name="connsiteX0" fmla="*/ 126399 w 261072"/>
                <a:gd name="connsiteY0" fmla="*/ 143933 h 330200"/>
                <a:gd name="connsiteX1" fmla="*/ 114493 w 261072"/>
                <a:gd name="connsiteY1" fmla="*/ 165100 h 330200"/>
                <a:gd name="connsiteX2" fmla="*/ 135660 w 261072"/>
                <a:gd name="connsiteY2" fmla="*/ 179652 h 330200"/>
                <a:gd name="connsiteX3" fmla="*/ 148889 w 261072"/>
                <a:gd name="connsiteY3" fmla="*/ 157162 h 330200"/>
                <a:gd name="connsiteX4" fmla="*/ 126399 w 261072"/>
                <a:gd name="connsiteY4" fmla="*/ 143933 h 330200"/>
                <a:gd name="connsiteX5" fmla="*/ 62158 w 261072"/>
                <a:gd name="connsiteY5" fmla="*/ 142587 h 330200"/>
                <a:gd name="connsiteX6" fmla="*/ 59301 w 261072"/>
                <a:gd name="connsiteY6" fmla="*/ 149803 h 330200"/>
                <a:gd name="connsiteX7" fmla="*/ 67873 w 261072"/>
                <a:gd name="connsiteY7" fmla="*/ 154132 h 330200"/>
                <a:gd name="connsiteX8" fmla="*/ 70731 w 261072"/>
                <a:gd name="connsiteY8" fmla="*/ 145473 h 330200"/>
                <a:gd name="connsiteX9" fmla="*/ 62158 w 261072"/>
                <a:gd name="connsiteY9" fmla="*/ 142587 h 330200"/>
                <a:gd name="connsiteX10" fmla="*/ 60253 w 261072"/>
                <a:gd name="connsiteY10" fmla="*/ 111601 h 330200"/>
                <a:gd name="connsiteX11" fmla="*/ 50887 w 261072"/>
                <a:gd name="connsiteY11" fmla="*/ 112077 h 330200"/>
                <a:gd name="connsiteX12" fmla="*/ 41997 w 261072"/>
                <a:gd name="connsiteY12" fmla="*/ 118427 h 330200"/>
                <a:gd name="connsiteX13" fmla="*/ 47077 w 261072"/>
                <a:gd name="connsiteY13" fmla="*/ 124777 h 330200"/>
                <a:gd name="connsiteX14" fmla="*/ 52157 w 261072"/>
                <a:gd name="connsiteY14" fmla="*/ 119697 h 330200"/>
                <a:gd name="connsiteX15" fmla="*/ 57237 w 261072"/>
                <a:gd name="connsiteY15" fmla="*/ 122237 h 330200"/>
                <a:gd name="connsiteX16" fmla="*/ 57237 w 261072"/>
                <a:gd name="connsiteY16" fmla="*/ 128587 h 330200"/>
                <a:gd name="connsiteX17" fmla="*/ 57237 w 261072"/>
                <a:gd name="connsiteY17" fmla="*/ 140017 h 330200"/>
                <a:gd name="connsiteX18" fmla="*/ 58507 w 261072"/>
                <a:gd name="connsiteY18" fmla="*/ 141287 h 330200"/>
                <a:gd name="connsiteX19" fmla="*/ 66127 w 261072"/>
                <a:gd name="connsiteY19" fmla="*/ 137477 h 330200"/>
                <a:gd name="connsiteX20" fmla="*/ 64857 w 261072"/>
                <a:gd name="connsiteY20" fmla="*/ 136207 h 330200"/>
                <a:gd name="connsiteX21" fmla="*/ 64857 w 261072"/>
                <a:gd name="connsiteY21" fmla="*/ 128587 h 330200"/>
                <a:gd name="connsiteX22" fmla="*/ 64857 w 261072"/>
                <a:gd name="connsiteY22" fmla="*/ 115887 h 330200"/>
                <a:gd name="connsiteX23" fmla="*/ 60253 w 261072"/>
                <a:gd name="connsiteY23" fmla="*/ 111601 h 330200"/>
                <a:gd name="connsiteX24" fmla="*/ 182967 w 261072"/>
                <a:gd name="connsiteY24" fmla="*/ 102870 h 330200"/>
                <a:gd name="connsiteX25" fmla="*/ 170584 w 261072"/>
                <a:gd name="connsiteY25" fmla="*/ 109220 h 330200"/>
                <a:gd name="connsiteX26" fmla="*/ 178839 w 261072"/>
                <a:gd name="connsiteY26" fmla="*/ 119380 h 330200"/>
                <a:gd name="connsiteX27" fmla="*/ 189846 w 261072"/>
                <a:gd name="connsiteY27" fmla="*/ 113030 h 330200"/>
                <a:gd name="connsiteX28" fmla="*/ 182967 w 261072"/>
                <a:gd name="connsiteY28" fmla="*/ 102870 h 330200"/>
                <a:gd name="connsiteX29" fmla="*/ 176934 w 261072"/>
                <a:gd name="connsiteY29" fmla="*/ 50542 h 330200"/>
                <a:gd name="connsiteX30" fmla="*/ 178287 w 261072"/>
                <a:gd name="connsiteY30" fmla="*/ 62513 h 330200"/>
                <a:gd name="connsiteX31" fmla="*/ 189105 w 261072"/>
                <a:gd name="connsiteY31" fmla="*/ 62513 h 330200"/>
                <a:gd name="connsiteX32" fmla="*/ 194515 w 261072"/>
                <a:gd name="connsiteY32" fmla="*/ 69163 h 330200"/>
                <a:gd name="connsiteX33" fmla="*/ 186401 w 261072"/>
                <a:gd name="connsiteY33" fmla="*/ 78474 h 330200"/>
                <a:gd name="connsiteX34" fmla="*/ 176934 w 261072"/>
                <a:gd name="connsiteY34" fmla="*/ 93105 h 330200"/>
                <a:gd name="connsiteX35" fmla="*/ 176934 w 261072"/>
                <a:gd name="connsiteY35" fmla="*/ 95765 h 330200"/>
                <a:gd name="connsiteX36" fmla="*/ 190458 w 261072"/>
                <a:gd name="connsiteY36" fmla="*/ 98425 h 330200"/>
                <a:gd name="connsiteX37" fmla="*/ 190458 w 261072"/>
                <a:gd name="connsiteY37" fmla="*/ 97095 h 330200"/>
                <a:gd name="connsiteX38" fmla="*/ 198572 w 261072"/>
                <a:gd name="connsiteY38" fmla="*/ 85124 h 330200"/>
                <a:gd name="connsiteX39" fmla="*/ 210743 w 261072"/>
                <a:gd name="connsiteY39" fmla="*/ 70494 h 330200"/>
                <a:gd name="connsiteX40" fmla="*/ 194515 w 261072"/>
                <a:gd name="connsiteY40" fmla="*/ 50542 h 330200"/>
                <a:gd name="connsiteX41" fmla="*/ 176934 w 261072"/>
                <a:gd name="connsiteY41" fmla="*/ 50542 h 330200"/>
                <a:gd name="connsiteX42" fmla="*/ 104071 w 261072"/>
                <a:gd name="connsiteY42" fmla="*/ 44936 h 330200"/>
                <a:gd name="connsiteX43" fmla="*/ 73747 w 261072"/>
                <a:gd name="connsiteY43" fmla="*/ 60685 h 330200"/>
                <a:gd name="connsiteX44" fmla="*/ 85613 w 261072"/>
                <a:gd name="connsiteY44" fmla="*/ 80370 h 330200"/>
                <a:gd name="connsiteX45" fmla="*/ 102752 w 261072"/>
                <a:gd name="connsiteY45" fmla="*/ 69871 h 330200"/>
                <a:gd name="connsiteX46" fmla="*/ 119892 w 261072"/>
                <a:gd name="connsiteY46" fmla="*/ 77745 h 330200"/>
                <a:gd name="connsiteX47" fmla="*/ 113300 w 261072"/>
                <a:gd name="connsiteY47" fmla="*/ 101367 h 330200"/>
                <a:gd name="connsiteX48" fmla="*/ 109345 w 261072"/>
                <a:gd name="connsiteY48" fmla="*/ 134175 h 330200"/>
                <a:gd name="connsiteX49" fmla="*/ 110663 w 261072"/>
                <a:gd name="connsiteY49" fmla="*/ 138112 h 330200"/>
                <a:gd name="connsiteX50" fmla="*/ 137032 w 261072"/>
                <a:gd name="connsiteY50" fmla="*/ 132863 h 330200"/>
                <a:gd name="connsiteX51" fmla="*/ 135713 w 261072"/>
                <a:gd name="connsiteY51" fmla="*/ 128926 h 330200"/>
                <a:gd name="connsiteX52" fmla="*/ 139669 w 261072"/>
                <a:gd name="connsiteY52" fmla="*/ 102679 h 330200"/>
                <a:gd name="connsiteX53" fmla="*/ 148898 w 261072"/>
                <a:gd name="connsiteY53" fmla="*/ 65934 h 330200"/>
                <a:gd name="connsiteX54" fmla="*/ 104071 w 261072"/>
                <a:gd name="connsiteY54" fmla="*/ 44936 h 330200"/>
                <a:gd name="connsiteX55" fmla="*/ 134819 w 261072"/>
                <a:gd name="connsiteY55" fmla="*/ 0 h 330200"/>
                <a:gd name="connsiteX56" fmla="*/ 221618 w 261072"/>
                <a:gd name="connsiteY56" fmla="*/ 35519 h 330200"/>
                <a:gd name="connsiteX57" fmla="*/ 247921 w 261072"/>
                <a:gd name="connsiteY57" fmla="*/ 113137 h 330200"/>
                <a:gd name="connsiteX58" fmla="*/ 243975 w 261072"/>
                <a:gd name="connsiteY58" fmla="*/ 144709 h 330200"/>
                <a:gd name="connsiteX59" fmla="*/ 261072 w 261072"/>
                <a:gd name="connsiteY59" fmla="*/ 180229 h 330200"/>
                <a:gd name="connsiteX60" fmla="*/ 246606 w 261072"/>
                <a:gd name="connsiteY60" fmla="*/ 190753 h 330200"/>
                <a:gd name="connsiteX61" fmla="*/ 243975 w 261072"/>
                <a:gd name="connsiteY61" fmla="*/ 198646 h 330200"/>
                <a:gd name="connsiteX62" fmla="*/ 243975 w 261072"/>
                <a:gd name="connsiteY62" fmla="*/ 210486 h 330200"/>
                <a:gd name="connsiteX63" fmla="*/ 237400 w 261072"/>
                <a:gd name="connsiteY63" fmla="*/ 215748 h 330200"/>
                <a:gd name="connsiteX64" fmla="*/ 237400 w 261072"/>
                <a:gd name="connsiteY64" fmla="*/ 219695 h 330200"/>
                <a:gd name="connsiteX65" fmla="*/ 236085 w 261072"/>
                <a:gd name="connsiteY65" fmla="*/ 230219 h 330200"/>
                <a:gd name="connsiteX66" fmla="*/ 232139 w 261072"/>
                <a:gd name="connsiteY66" fmla="*/ 244690 h 330200"/>
                <a:gd name="connsiteX67" fmla="*/ 229509 w 261072"/>
                <a:gd name="connsiteY67" fmla="*/ 263108 h 330200"/>
                <a:gd name="connsiteX68" fmla="*/ 196631 w 261072"/>
                <a:gd name="connsiteY68" fmla="*/ 267054 h 330200"/>
                <a:gd name="connsiteX69" fmla="*/ 161121 w 261072"/>
                <a:gd name="connsiteY69" fmla="*/ 273632 h 330200"/>
                <a:gd name="connsiteX70" fmla="*/ 136134 w 261072"/>
                <a:gd name="connsiteY70" fmla="*/ 330200 h 330200"/>
                <a:gd name="connsiteX71" fmla="*/ 45389 w 261072"/>
                <a:gd name="connsiteY71" fmla="*/ 246006 h 330200"/>
                <a:gd name="connsiteX72" fmla="*/ 32238 w 261072"/>
                <a:gd name="connsiteY72" fmla="*/ 184176 h 330200"/>
                <a:gd name="connsiteX73" fmla="*/ 675 w 261072"/>
                <a:gd name="connsiteY73" fmla="*/ 121030 h 330200"/>
                <a:gd name="connsiteX74" fmla="*/ 30923 w 261072"/>
                <a:gd name="connsiteY74" fmla="*/ 40781 h 330200"/>
                <a:gd name="connsiteX75" fmla="*/ 134819 w 261072"/>
                <a:gd name="connsiteY75"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Lst>
              <a:rect l="l" t="t" r="r" b="b"/>
              <a:pathLst>
                <a:path w="261072" h="330200">
                  <a:moveTo>
                    <a:pt x="126399" y="143933"/>
                  </a:moveTo>
                  <a:cubicBezTo>
                    <a:pt x="117138" y="146579"/>
                    <a:pt x="111847" y="155840"/>
                    <a:pt x="114493" y="165100"/>
                  </a:cubicBezTo>
                  <a:cubicBezTo>
                    <a:pt x="115816" y="175684"/>
                    <a:pt x="125076" y="180975"/>
                    <a:pt x="135660" y="179652"/>
                  </a:cubicBezTo>
                  <a:cubicBezTo>
                    <a:pt x="146243" y="177006"/>
                    <a:pt x="151535" y="167746"/>
                    <a:pt x="148889" y="157162"/>
                  </a:cubicBezTo>
                  <a:cubicBezTo>
                    <a:pt x="146243" y="146579"/>
                    <a:pt x="136982" y="141287"/>
                    <a:pt x="126399" y="143933"/>
                  </a:cubicBezTo>
                  <a:close/>
                  <a:moveTo>
                    <a:pt x="62158" y="142587"/>
                  </a:moveTo>
                  <a:cubicBezTo>
                    <a:pt x="59301" y="144030"/>
                    <a:pt x="57872" y="146916"/>
                    <a:pt x="59301" y="149803"/>
                  </a:cubicBezTo>
                  <a:cubicBezTo>
                    <a:pt x="60729" y="154132"/>
                    <a:pt x="65016" y="155575"/>
                    <a:pt x="67873" y="154132"/>
                  </a:cubicBezTo>
                  <a:cubicBezTo>
                    <a:pt x="70731" y="152689"/>
                    <a:pt x="72160" y="148359"/>
                    <a:pt x="70731" y="145473"/>
                  </a:cubicBezTo>
                  <a:cubicBezTo>
                    <a:pt x="69302" y="141143"/>
                    <a:pt x="66445" y="139700"/>
                    <a:pt x="62158" y="142587"/>
                  </a:cubicBezTo>
                  <a:close/>
                  <a:moveTo>
                    <a:pt x="60253" y="111601"/>
                  </a:moveTo>
                  <a:cubicBezTo>
                    <a:pt x="57872" y="110807"/>
                    <a:pt x="54697" y="110807"/>
                    <a:pt x="50887" y="112077"/>
                  </a:cubicBezTo>
                  <a:cubicBezTo>
                    <a:pt x="47077" y="114617"/>
                    <a:pt x="43267" y="117157"/>
                    <a:pt x="41997" y="118427"/>
                  </a:cubicBezTo>
                  <a:cubicBezTo>
                    <a:pt x="41997" y="118427"/>
                    <a:pt x="41997" y="118427"/>
                    <a:pt x="47077" y="124777"/>
                  </a:cubicBezTo>
                  <a:cubicBezTo>
                    <a:pt x="48347" y="122237"/>
                    <a:pt x="49617" y="120967"/>
                    <a:pt x="52157" y="119697"/>
                  </a:cubicBezTo>
                  <a:cubicBezTo>
                    <a:pt x="54697" y="118427"/>
                    <a:pt x="55967" y="119697"/>
                    <a:pt x="57237" y="122237"/>
                  </a:cubicBezTo>
                  <a:cubicBezTo>
                    <a:pt x="58507" y="123507"/>
                    <a:pt x="57237" y="126047"/>
                    <a:pt x="57237" y="128587"/>
                  </a:cubicBezTo>
                  <a:cubicBezTo>
                    <a:pt x="55967" y="133667"/>
                    <a:pt x="55967" y="136207"/>
                    <a:pt x="57237" y="140017"/>
                  </a:cubicBezTo>
                  <a:lnTo>
                    <a:pt x="58507" y="141287"/>
                  </a:lnTo>
                  <a:cubicBezTo>
                    <a:pt x="58507" y="141287"/>
                    <a:pt x="58507" y="141287"/>
                    <a:pt x="66127" y="137477"/>
                  </a:cubicBezTo>
                  <a:cubicBezTo>
                    <a:pt x="66127" y="137477"/>
                    <a:pt x="66127" y="137477"/>
                    <a:pt x="64857" y="136207"/>
                  </a:cubicBezTo>
                  <a:cubicBezTo>
                    <a:pt x="63587" y="133667"/>
                    <a:pt x="63587" y="131127"/>
                    <a:pt x="64857" y="128587"/>
                  </a:cubicBezTo>
                  <a:cubicBezTo>
                    <a:pt x="66127" y="124777"/>
                    <a:pt x="67397" y="120967"/>
                    <a:pt x="64857" y="115887"/>
                  </a:cubicBezTo>
                  <a:cubicBezTo>
                    <a:pt x="64222" y="113982"/>
                    <a:pt x="62634" y="112395"/>
                    <a:pt x="60253" y="111601"/>
                  </a:cubicBezTo>
                  <a:close/>
                  <a:moveTo>
                    <a:pt x="182967" y="102870"/>
                  </a:moveTo>
                  <a:cubicBezTo>
                    <a:pt x="177464" y="101600"/>
                    <a:pt x="171960" y="104140"/>
                    <a:pt x="170584" y="109220"/>
                  </a:cubicBezTo>
                  <a:cubicBezTo>
                    <a:pt x="170584" y="114300"/>
                    <a:pt x="173335" y="118110"/>
                    <a:pt x="178839" y="119380"/>
                  </a:cubicBezTo>
                  <a:cubicBezTo>
                    <a:pt x="184343" y="120650"/>
                    <a:pt x="188471" y="118110"/>
                    <a:pt x="189846" y="113030"/>
                  </a:cubicBezTo>
                  <a:cubicBezTo>
                    <a:pt x="191222" y="107950"/>
                    <a:pt x="188471" y="102870"/>
                    <a:pt x="182967" y="102870"/>
                  </a:cubicBezTo>
                  <a:close/>
                  <a:moveTo>
                    <a:pt x="176934" y="50542"/>
                  </a:moveTo>
                  <a:cubicBezTo>
                    <a:pt x="176934" y="50542"/>
                    <a:pt x="176934" y="50542"/>
                    <a:pt x="178287" y="62513"/>
                  </a:cubicBezTo>
                  <a:cubicBezTo>
                    <a:pt x="180991" y="61183"/>
                    <a:pt x="185048" y="61183"/>
                    <a:pt x="189105" y="62513"/>
                  </a:cubicBezTo>
                  <a:cubicBezTo>
                    <a:pt x="194515" y="63843"/>
                    <a:pt x="195867" y="66503"/>
                    <a:pt x="194515" y="69163"/>
                  </a:cubicBezTo>
                  <a:cubicBezTo>
                    <a:pt x="194515" y="73154"/>
                    <a:pt x="190458" y="75814"/>
                    <a:pt x="186401" y="78474"/>
                  </a:cubicBezTo>
                  <a:cubicBezTo>
                    <a:pt x="180991" y="83794"/>
                    <a:pt x="178287" y="87785"/>
                    <a:pt x="176934" y="93105"/>
                  </a:cubicBezTo>
                  <a:cubicBezTo>
                    <a:pt x="176934" y="93105"/>
                    <a:pt x="176934" y="93105"/>
                    <a:pt x="176934" y="95765"/>
                  </a:cubicBezTo>
                  <a:cubicBezTo>
                    <a:pt x="176934" y="95765"/>
                    <a:pt x="176934" y="95765"/>
                    <a:pt x="190458" y="98425"/>
                  </a:cubicBezTo>
                  <a:cubicBezTo>
                    <a:pt x="190458" y="98425"/>
                    <a:pt x="190458" y="98425"/>
                    <a:pt x="190458" y="97095"/>
                  </a:cubicBezTo>
                  <a:cubicBezTo>
                    <a:pt x="191810" y="91775"/>
                    <a:pt x="193162" y="89115"/>
                    <a:pt x="198572" y="85124"/>
                  </a:cubicBezTo>
                  <a:cubicBezTo>
                    <a:pt x="203981" y="82464"/>
                    <a:pt x="209390" y="78474"/>
                    <a:pt x="210743" y="70494"/>
                  </a:cubicBezTo>
                  <a:cubicBezTo>
                    <a:pt x="213447" y="62513"/>
                    <a:pt x="208038" y="53202"/>
                    <a:pt x="194515" y="50542"/>
                  </a:cubicBezTo>
                  <a:cubicBezTo>
                    <a:pt x="187753" y="49212"/>
                    <a:pt x="180991" y="50542"/>
                    <a:pt x="176934" y="50542"/>
                  </a:cubicBezTo>
                  <a:close/>
                  <a:moveTo>
                    <a:pt x="104071" y="44936"/>
                  </a:moveTo>
                  <a:cubicBezTo>
                    <a:pt x="90886" y="48873"/>
                    <a:pt x="80339" y="55435"/>
                    <a:pt x="73747" y="60685"/>
                  </a:cubicBezTo>
                  <a:cubicBezTo>
                    <a:pt x="73747" y="60685"/>
                    <a:pt x="73747" y="60685"/>
                    <a:pt x="85613" y="80370"/>
                  </a:cubicBezTo>
                  <a:cubicBezTo>
                    <a:pt x="89568" y="76433"/>
                    <a:pt x="97479" y="71183"/>
                    <a:pt x="102752" y="69871"/>
                  </a:cubicBezTo>
                  <a:cubicBezTo>
                    <a:pt x="113300" y="68559"/>
                    <a:pt x="118574" y="71183"/>
                    <a:pt x="119892" y="77745"/>
                  </a:cubicBezTo>
                  <a:cubicBezTo>
                    <a:pt x="121211" y="84307"/>
                    <a:pt x="118574" y="92181"/>
                    <a:pt x="113300" y="101367"/>
                  </a:cubicBezTo>
                  <a:cubicBezTo>
                    <a:pt x="108026" y="113178"/>
                    <a:pt x="106708" y="123677"/>
                    <a:pt x="109345" y="134175"/>
                  </a:cubicBezTo>
                  <a:cubicBezTo>
                    <a:pt x="109345" y="134175"/>
                    <a:pt x="109345" y="134175"/>
                    <a:pt x="110663" y="138112"/>
                  </a:cubicBezTo>
                  <a:cubicBezTo>
                    <a:pt x="110663" y="138112"/>
                    <a:pt x="110663" y="138112"/>
                    <a:pt x="137032" y="132863"/>
                  </a:cubicBezTo>
                  <a:cubicBezTo>
                    <a:pt x="137032" y="132863"/>
                    <a:pt x="137032" y="132863"/>
                    <a:pt x="135713" y="128926"/>
                  </a:cubicBezTo>
                  <a:cubicBezTo>
                    <a:pt x="134395" y="119740"/>
                    <a:pt x="134395" y="111866"/>
                    <a:pt x="139669" y="102679"/>
                  </a:cubicBezTo>
                  <a:cubicBezTo>
                    <a:pt x="144943" y="92181"/>
                    <a:pt x="151535" y="81682"/>
                    <a:pt x="148898" y="65934"/>
                  </a:cubicBezTo>
                  <a:cubicBezTo>
                    <a:pt x="144943" y="50186"/>
                    <a:pt x="129121" y="39687"/>
                    <a:pt x="104071" y="44936"/>
                  </a:cubicBezTo>
                  <a:close/>
                  <a:moveTo>
                    <a:pt x="134819" y="0"/>
                  </a:moveTo>
                  <a:cubicBezTo>
                    <a:pt x="158491" y="0"/>
                    <a:pt x="194000" y="5262"/>
                    <a:pt x="221618" y="35519"/>
                  </a:cubicBezTo>
                  <a:cubicBezTo>
                    <a:pt x="238715" y="52622"/>
                    <a:pt x="251866" y="74986"/>
                    <a:pt x="247921" y="113137"/>
                  </a:cubicBezTo>
                  <a:cubicBezTo>
                    <a:pt x="246606" y="121030"/>
                    <a:pt x="236085" y="130238"/>
                    <a:pt x="243975" y="144709"/>
                  </a:cubicBezTo>
                  <a:cubicBezTo>
                    <a:pt x="243975" y="144709"/>
                    <a:pt x="261072" y="176282"/>
                    <a:pt x="261072" y="180229"/>
                  </a:cubicBezTo>
                  <a:cubicBezTo>
                    <a:pt x="261072" y="180229"/>
                    <a:pt x="261072" y="189438"/>
                    <a:pt x="246606" y="190753"/>
                  </a:cubicBezTo>
                  <a:cubicBezTo>
                    <a:pt x="246606" y="190753"/>
                    <a:pt x="242660" y="190753"/>
                    <a:pt x="243975" y="198646"/>
                  </a:cubicBezTo>
                  <a:cubicBezTo>
                    <a:pt x="243975" y="198646"/>
                    <a:pt x="243975" y="198646"/>
                    <a:pt x="243975" y="210486"/>
                  </a:cubicBezTo>
                  <a:cubicBezTo>
                    <a:pt x="243975" y="210486"/>
                    <a:pt x="243975" y="213117"/>
                    <a:pt x="237400" y="215748"/>
                  </a:cubicBezTo>
                  <a:cubicBezTo>
                    <a:pt x="237400" y="215748"/>
                    <a:pt x="236085" y="217064"/>
                    <a:pt x="237400" y="219695"/>
                  </a:cubicBezTo>
                  <a:cubicBezTo>
                    <a:pt x="237400" y="219695"/>
                    <a:pt x="241345" y="222326"/>
                    <a:pt x="236085" y="230219"/>
                  </a:cubicBezTo>
                  <a:cubicBezTo>
                    <a:pt x="233454" y="234166"/>
                    <a:pt x="229509" y="236797"/>
                    <a:pt x="232139" y="244690"/>
                  </a:cubicBezTo>
                  <a:cubicBezTo>
                    <a:pt x="232139" y="244690"/>
                    <a:pt x="234769" y="259161"/>
                    <a:pt x="229509" y="263108"/>
                  </a:cubicBezTo>
                  <a:cubicBezTo>
                    <a:pt x="229509" y="263108"/>
                    <a:pt x="222933" y="269685"/>
                    <a:pt x="196631" y="267054"/>
                  </a:cubicBezTo>
                  <a:cubicBezTo>
                    <a:pt x="187425" y="265739"/>
                    <a:pt x="171642" y="261792"/>
                    <a:pt x="161121" y="273632"/>
                  </a:cubicBezTo>
                  <a:cubicBezTo>
                    <a:pt x="161121" y="273632"/>
                    <a:pt x="137449" y="319676"/>
                    <a:pt x="136134" y="330200"/>
                  </a:cubicBezTo>
                  <a:cubicBezTo>
                    <a:pt x="136134" y="330200"/>
                    <a:pt x="95364" y="257846"/>
                    <a:pt x="45389" y="246006"/>
                  </a:cubicBezTo>
                  <a:cubicBezTo>
                    <a:pt x="45389" y="246006"/>
                    <a:pt x="57225" y="219695"/>
                    <a:pt x="32238" y="184176"/>
                  </a:cubicBezTo>
                  <a:cubicBezTo>
                    <a:pt x="32238" y="184176"/>
                    <a:pt x="1990" y="143394"/>
                    <a:pt x="675" y="121030"/>
                  </a:cubicBezTo>
                  <a:cubicBezTo>
                    <a:pt x="675" y="121030"/>
                    <a:pt x="-7216" y="82879"/>
                    <a:pt x="30923" y="40781"/>
                  </a:cubicBezTo>
                  <a:cubicBezTo>
                    <a:pt x="49335" y="19733"/>
                    <a:pt x="74322" y="0"/>
                    <a:pt x="134819"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nvGrpSpPr>
          <p:cNvPr id="22" name="组合 21"/>
          <p:cNvGrpSpPr/>
          <p:nvPr/>
        </p:nvGrpSpPr>
        <p:grpSpPr>
          <a:xfrm>
            <a:off x="662715" y="4591844"/>
            <a:ext cx="7495382" cy="1373186"/>
            <a:chOff x="662715" y="4591844"/>
            <a:chExt cx="7495382" cy="1373186"/>
          </a:xfrm>
        </p:grpSpPr>
        <p:sp>
          <p:nvSpPr>
            <p:cNvPr id="23" name="矩形 22"/>
            <p:cNvSpPr/>
            <p:nvPr/>
          </p:nvSpPr>
          <p:spPr>
            <a:xfrm>
              <a:off x="662715" y="4591844"/>
              <a:ext cx="7495382" cy="137318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椭圆 23"/>
            <p:cNvSpPr/>
            <p:nvPr/>
          </p:nvSpPr>
          <p:spPr>
            <a:xfrm>
              <a:off x="943506" y="4681042"/>
              <a:ext cx="1194790" cy="119479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5" name="组合 24"/>
            <p:cNvGrpSpPr/>
            <p:nvPr/>
          </p:nvGrpSpPr>
          <p:grpSpPr>
            <a:xfrm>
              <a:off x="2419088" y="4742905"/>
              <a:ext cx="5103695" cy="1071063"/>
              <a:chOff x="1478086" y="4679146"/>
              <a:chExt cx="5103695" cy="1071063"/>
            </a:xfrm>
          </p:grpSpPr>
          <p:sp>
            <p:nvSpPr>
              <p:cNvPr id="27" name="矩形 26"/>
              <p:cNvSpPr/>
              <p:nvPr/>
            </p:nvSpPr>
            <p:spPr>
              <a:xfrm>
                <a:off x="1478086" y="5140811"/>
                <a:ext cx="5103695" cy="609398"/>
              </a:xfrm>
              <a:prstGeom prst="rect">
                <a:avLst/>
              </a:prstGeom>
            </p:spPr>
            <p:txBody>
              <a:bodyPr wrap="square">
                <a:spAutoFit/>
              </a:bodyPr>
              <a:lstStyle/>
              <a:p>
                <a:pPr>
                  <a:lnSpc>
                    <a:spcPct val="120000"/>
                  </a:lnSpc>
                </a:pPr>
                <a:r>
                  <a:rPr lang="zh-CN" altLang="en-US" sz="1400" dirty="0">
                    <a:solidFill>
                      <a:schemeClr val="tx1">
                        <a:lumMod val="50000"/>
                        <a:lumOff val="50000"/>
                      </a:schemeClr>
                    </a:solidFill>
                  </a:rPr>
                  <a:t>用户可以在投影仪或者计算机上进行演示也可以将演示文稿打印出来制作成胶片以</a:t>
                </a:r>
              </a:p>
            </p:txBody>
          </p:sp>
          <p:sp>
            <p:nvSpPr>
              <p:cNvPr id="28" name="矩形 27"/>
              <p:cNvSpPr/>
              <p:nvPr/>
            </p:nvSpPr>
            <p:spPr>
              <a:xfrm>
                <a:off x="1478087" y="4679146"/>
                <a:ext cx="2228426" cy="429861"/>
              </a:xfrm>
              <a:prstGeom prst="rect">
                <a:avLst/>
              </a:prstGeom>
            </p:spPr>
            <p:txBody>
              <a:bodyPr wrap="square">
                <a:spAutoFit/>
              </a:bodyPr>
              <a:lstStyle/>
              <a:p>
                <a:pPr>
                  <a:lnSpc>
                    <a:spcPct val="120000"/>
                  </a:lnSpc>
                </a:pPr>
                <a:r>
                  <a:rPr lang="zh-CN" altLang="en-US" sz="2000" b="1" dirty="0">
                    <a:solidFill>
                      <a:srgbClr val="53585F"/>
                    </a:solidFill>
                  </a:rPr>
                  <a:t>我们的优势</a:t>
                </a:r>
              </a:p>
            </p:txBody>
          </p:sp>
        </p:grpSp>
        <p:sp>
          <p:nvSpPr>
            <p:cNvPr id="26" name="椭圆 72"/>
            <p:cNvSpPr/>
            <p:nvPr/>
          </p:nvSpPr>
          <p:spPr>
            <a:xfrm>
              <a:off x="1243117" y="4970614"/>
              <a:ext cx="614258" cy="570102"/>
            </a:xfrm>
            <a:custGeom>
              <a:avLst/>
              <a:gdLst>
                <a:gd name="connsiteX0" fmla="*/ 288132 w 338138"/>
                <a:gd name="connsiteY0" fmla="*/ 223343 h 313831"/>
                <a:gd name="connsiteX1" fmla="*/ 279400 w 338138"/>
                <a:gd name="connsiteY1" fmla="*/ 231281 h 313831"/>
                <a:gd name="connsiteX2" fmla="*/ 288132 w 338138"/>
                <a:gd name="connsiteY2" fmla="*/ 239219 h 313831"/>
                <a:gd name="connsiteX3" fmla="*/ 296864 w 338138"/>
                <a:gd name="connsiteY3" fmla="*/ 231281 h 313831"/>
                <a:gd name="connsiteX4" fmla="*/ 288132 w 338138"/>
                <a:gd name="connsiteY4" fmla="*/ 223343 h 313831"/>
                <a:gd name="connsiteX5" fmla="*/ 261938 w 338138"/>
                <a:gd name="connsiteY5" fmla="*/ 223343 h 313831"/>
                <a:gd name="connsiteX6" fmla="*/ 254000 w 338138"/>
                <a:gd name="connsiteY6" fmla="*/ 231281 h 313831"/>
                <a:gd name="connsiteX7" fmla="*/ 261938 w 338138"/>
                <a:gd name="connsiteY7" fmla="*/ 239219 h 313831"/>
                <a:gd name="connsiteX8" fmla="*/ 269876 w 338138"/>
                <a:gd name="connsiteY8" fmla="*/ 231281 h 313831"/>
                <a:gd name="connsiteX9" fmla="*/ 261938 w 338138"/>
                <a:gd name="connsiteY9" fmla="*/ 223343 h 313831"/>
                <a:gd name="connsiteX10" fmla="*/ 116535 w 338138"/>
                <a:gd name="connsiteY10" fmla="*/ 45543 h 313831"/>
                <a:gd name="connsiteX11" fmla="*/ 141773 w 338138"/>
                <a:gd name="connsiteY11" fmla="*/ 88073 h 313831"/>
                <a:gd name="connsiteX12" fmla="*/ 108565 w 338138"/>
                <a:gd name="connsiteY12" fmla="*/ 102693 h 313831"/>
                <a:gd name="connsiteX13" fmla="*/ 87312 w 338138"/>
                <a:gd name="connsiteY13" fmla="*/ 74783 h 313831"/>
                <a:gd name="connsiteX14" fmla="*/ 116535 w 338138"/>
                <a:gd name="connsiteY14" fmla="*/ 45543 h 313831"/>
                <a:gd name="connsiteX15" fmla="*/ 254349 w 338138"/>
                <a:gd name="connsiteY15" fmla="*/ 30428 h 313831"/>
                <a:gd name="connsiteX16" fmla="*/ 275361 w 338138"/>
                <a:gd name="connsiteY16" fmla="*/ 48787 h 313831"/>
                <a:gd name="connsiteX17" fmla="*/ 255662 w 338138"/>
                <a:gd name="connsiteY17" fmla="*/ 85507 h 313831"/>
                <a:gd name="connsiteX18" fmla="*/ 266168 w 338138"/>
                <a:gd name="connsiteY18" fmla="*/ 89441 h 313831"/>
                <a:gd name="connsiteX19" fmla="*/ 289806 w 338138"/>
                <a:gd name="connsiteY19" fmla="*/ 80261 h 313831"/>
                <a:gd name="connsiteX20" fmla="*/ 287180 w 338138"/>
                <a:gd name="connsiteY20" fmla="*/ 109113 h 313831"/>
                <a:gd name="connsiteX21" fmla="*/ 225458 w 338138"/>
                <a:gd name="connsiteY21" fmla="*/ 111735 h 313831"/>
                <a:gd name="connsiteX22" fmla="*/ 92823 w 338138"/>
                <a:gd name="connsiteY22" fmla="*/ 166815 h 313831"/>
                <a:gd name="connsiteX23" fmla="*/ 75751 w 338138"/>
                <a:gd name="connsiteY23" fmla="*/ 127472 h 313831"/>
                <a:gd name="connsiteX24" fmla="*/ 208386 w 338138"/>
                <a:gd name="connsiteY24" fmla="*/ 72393 h 313831"/>
                <a:gd name="connsiteX25" fmla="*/ 242530 w 338138"/>
                <a:gd name="connsiteY25" fmla="*/ 33050 h 313831"/>
                <a:gd name="connsiteX26" fmla="*/ 254349 w 338138"/>
                <a:gd name="connsiteY26" fmla="*/ 30428 h 313831"/>
                <a:gd name="connsiteX27" fmla="*/ 186871 w 338138"/>
                <a:gd name="connsiteY27" fmla="*/ 24906 h 313831"/>
                <a:gd name="connsiteX28" fmla="*/ 231775 w 338138"/>
                <a:gd name="connsiteY28" fmla="*/ 24906 h 313831"/>
                <a:gd name="connsiteX29" fmla="*/ 207282 w 338138"/>
                <a:gd name="connsiteY29" fmla="*/ 48190 h 313831"/>
                <a:gd name="connsiteX30" fmla="*/ 201839 w 338138"/>
                <a:gd name="connsiteY30" fmla="*/ 59831 h 313831"/>
                <a:gd name="connsiteX31" fmla="*/ 184150 w 338138"/>
                <a:gd name="connsiteY31" fmla="*/ 45603 h 313831"/>
                <a:gd name="connsiteX32" fmla="*/ 186871 w 338138"/>
                <a:gd name="connsiteY32" fmla="*/ 24906 h 313831"/>
                <a:gd name="connsiteX33" fmla="*/ 18492 w 338138"/>
                <a:gd name="connsiteY33" fmla="*/ 24906 h 313831"/>
                <a:gd name="connsiteX34" fmla="*/ 43588 w 338138"/>
                <a:gd name="connsiteY34" fmla="*/ 24906 h 313831"/>
                <a:gd name="connsiteX35" fmla="*/ 46230 w 338138"/>
                <a:gd name="connsiteY35" fmla="*/ 46015 h 313831"/>
                <a:gd name="connsiteX36" fmla="*/ 29059 w 338138"/>
                <a:gd name="connsiteY36" fmla="*/ 63166 h 313831"/>
                <a:gd name="connsiteX37" fmla="*/ 31700 w 338138"/>
                <a:gd name="connsiteY37" fmla="*/ 96148 h 313831"/>
                <a:gd name="connsiteX38" fmla="*/ 31700 w 338138"/>
                <a:gd name="connsiteY38" fmla="*/ 206969 h 313831"/>
                <a:gd name="connsiteX39" fmla="*/ 39626 w 338138"/>
                <a:gd name="connsiteY39" fmla="*/ 214884 h 313831"/>
                <a:gd name="connsiteX40" fmla="*/ 298512 w 338138"/>
                <a:gd name="connsiteY40" fmla="*/ 214884 h 313831"/>
                <a:gd name="connsiteX41" fmla="*/ 306438 w 338138"/>
                <a:gd name="connsiteY41" fmla="*/ 206969 h 313831"/>
                <a:gd name="connsiteX42" fmla="*/ 306438 w 338138"/>
                <a:gd name="connsiteY42" fmla="*/ 104064 h 313831"/>
                <a:gd name="connsiteX43" fmla="*/ 306438 w 338138"/>
                <a:gd name="connsiteY43" fmla="*/ 77678 h 313831"/>
                <a:gd name="connsiteX44" fmla="*/ 274737 w 338138"/>
                <a:gd name="connsiteY44" fmla="*/ 61846 h 313831"/>
                <a:gd name="connsiteX45" fmla="*/ 281341 w 338138"/>
                <a:gd name="connsiteY45" fmla="*/ 59208 h 313831"/>
                <a:gd name="connsiteX46" fmla="*/ 280021 w 338138"/>
                <a:gd name="connsiteY46" fmla="*/ 24906 h 313831"/>
                <a:gd name="connsiteX47" fmla="*/ 319646 w 338138"/>
                <a:gd name="connsiteY47" fmla="*/ 24906 h 313831"/>
                <a:gd name="connsiteX48" fmla="*/ 338138 w 338138"/>
                <a:gd name="connsiteY48" fmla="*/ 43376 h 313831"/>
                <a:gd name="connsiteX49" fmla="*/ 338138 w 338138"/>
                <a:gd name="connsiteY49" fmla="*/ 234674 h 313831"/>
                <a:gd name="connsiteX50" fmla="*/ 319646 w 338138"/>
                <a:gd name="connsiteY50" fmla="*/ 251825 h 313831"/>
                <a:gd name="connsiteX51" fmla="*/ 200769 w 338138"/>
                <a:gd name="connsiteY51" fmla="*/ 251825 h 313831"/>
                <a:gd name="connsiteX52" fmla="*/ 216620 w 338138"/>
                <a:gd name="connsiteY52" fmla="*/ 290084 h 313831"/>
                <a:gd name="connsiteX53" fmla="*/ 224545 w 338138"/>
                <a:gd name="connsiteY53" fmla="*/ 290084 h 313831"/>
                <a:gd name="connsiteX54" fmla="*/ 235112 w 338138"/>
                <a:gd name="connsiteY54" fmla="*/ 301958 h 313831"/>
                <a:gd name="connsiteX55" fmla="*/ 224545 w 338138"/>
                <a:gd name="connsiteY55" fmla="*/ 313831 h 313831"/>
                <a:gd name="connsiteX56" fmla="*/ 113593 w 338138"/>
                <a:gd name="connsiteY56" fmla="*/ 313831 h 313831"/>
                <a:gd name="connsiteX57" fmla="*/ 103026 w 338138"/>
                <a:gd name="connsiteY57" fmla="*/ 301958 h 313831"/>
                <a:gd name="connsiteX58" fmla="*/ 113593 w 338138"/>
                <a:gd name="connsiteY58" fmla="*/ 290084 h 313831"/>
                <a:gd name="connsiteX59" fmla="*/ 121518 w 338138"/>
                <a:gd name="connsiteY59" fmla="*/ 290084 h 313831"/>
                <a:gd name="connsiteX60" fmla="*/ 137369 w 338138"/>
                <a:gd name="connsiteY60" fmla="*/ 251825 h 313831"/>
                <a:gd name="connsiteX61" fmla="*/ 18492 w 338138"/>
                <a:gd name="connsiteY61" fmla="*/ 251825 h 313831"/>
                <a:gd name="connsiteX62" fmla="*/ 0 w 338138"/>
                <a:gd name="connsiteY62" fmla="*/ 234674 h 313831"/>
                <a:gd name="connsiteX63" fmla="*/ 0 w 338138"/>
                <a:gd name="connsiteY63" fmla="*/ 43376 h 313831"/>
                <a:gd name="connsiteX64" fmla="*/ 18492 w 338138"/>
                <a:gd name="connsiteY64" fmla="*/ 24906 h 313831"/>
                <a:gd name="connsiteX65" fmla="*/ 109666 w 338138"/>
                <a:gd name="connsiteY65" fmla="*/ 1 h 313831"/>
                <a:gd name="connsiteX66" fmla="*/ 126932 w 338138"/>
                <a:gd name="connsiteY66" fmla="*/ 267 h 313831"/>
                <a:gd name="connsiteX67" fmla="*/ 133580 w 338138"/>
                <a:gd name="connsiteY67" fmla="*/ 18637 h 313831"/>
                <a:gd name="connsiteX68" fmla="*/ 144218 w 338138"/>
                <a:gd name="connsiteY68" fmla="*/ 22573 h 313831"/>
                <a:gd name="connsiteX69" fmla="*/ 177460 w 338138"/>
                <a:gd name="connsiteY69" fmla="*/ 29134 h 313831"/>
                <a:gd name="connsiteX70" fmla="*/ 168152 w 338138"/>
                <a:gd name="connsiteY70" fmla="*/ 47504 h 313831"/>
                <a:gd name="connsiteX71" fmla="*/ 173471 w 338138"/>
                <a:gd name="connsiteY71" fmla="*/ 58001 h 313831"/>
                <a:gd name="connsiteX72" fmla="*/ 192087 w 338138"/>
                <a:gd name="connsiteY72" fmla="*/ 67186 h 313831"/>
                <a:gd name="connsiteX73" fmla="*/ 154855 w 338138"/>
                <a:gd name="connsiteY73" fmla="*/ 82931 h 313831"/>
                <a:gd name="connsiteX74" fmla="*/ 116294 w 338138"/>
                <a:gd name="connsiteY74" fmla="*/ 35695 h 313831"/>
                <a:gd name="connsiteX75" fmla="*/ 76403 w 338138"/>
                <a:gd name="connsiteY75" fmla="*/ 75059 h 313831"/>
                <a:gd name="connsiteX76" fmla="*/ 93689 w 338138"/>
                <a:gd name="connsiteY76" fmla="*/ 107862 h 313831"/>
                <a:gd name="connsiteX77" fmla="*/ 59117 w 338138"/>
                <a:gd name="connsiteY77" fmla="*/ 124919 h 313831"/>
                <a:gd name="connsiteX78" fmla="*/ 63106 w 338138"/>
                <a:gd name="connsiteY78" fmla="*/ 102613 h 313831"/>
                <a:gd name="connsiteX79" fmla="*/ 59117 w 338138"/>
                <a:gd name="connsiteY79" fmla="*/ 92116 h 313831"/>
                <a:gd name="connsiteX80" fmla="*/ 40501 w 338138"/>
                <a:gd name="connsiteY80" fmla="*/ 63249 h 313831"/>
                <a:gd name="connsiteX81" fmla="*/ 59117 w 338138"/>
                <a:gd name="connsiteY81" fmla="*/ 58001 h 313831"/>
                <a:gd name="connsiteX82" fmla="*/ 63106 w 338138"/>
                <a:gd name="connsiteY82" fmla="*/ 47504 h 313831"/>
                <a:gd name="connsiteX83" fmla="*/ 69755 w 338138"/>
                <a:gd name="connsiteY83" fmla="*/ 14700 h 313831"/>
                <a:gd name="connsiteX84" fmla="*/ 88370 w 338138"/>
                <a:gd name="connsiteY84" fmla="*/ 22573 h 313831"/>
                <a:gd name="connsiteX85" fmla="*/ 99008 w 338138"/>
                <a:gd name="connsiteY85" fmla="*/ 18637 h 313831"/>
                <a:gd name="connsiteX86" fmla="*/ 109666 w 338138"/>
                <a:gd name="connsiteY86" fmla="*/ 1 h 3138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Lst>
              <a:rect l="l" t="t" r="r" b="b"/>
              <a:pathLst>
                <a:path w="338138" h="313831">
                  <a:moveTo>
                    <a:pt x="288132" y="223343"/>
                  </a:moveTo>
                  <a:cubicBezTo>
                    <a:pt x="283309" y="223343"/>
                    <a:pt x="279400" y="226897"/>
                    <a:pt x="279400" y="231281"/>
                  </a:cubicBezTo>
                  <a:cubicBezTo>
                    <a:pt x="279400" y="235665"/>
                    <a:pt x="283309" y="239219"/>
                    <a:pt x="288132" y="239219"/>
                  </a:cubicBezTo>
                  <a:cubicBezTo>
                    <a:pt x="292955" y="239219"/>
                    <a:pt x="296864" y="235665"/>
                    <a:pt x="296864" y="231281"/>
                  </a:cubicBezTo>
                  <a:cubicBezTo>
                    <a:pt x="296864" y="226897"/>
                    <a:pt x="292955" y="223343"/>
                    <a:pt x="288132" y="223343"/>
                  </a:cubicBezTo>
                  <a:close/>
                  <a:moveTo>
                    <a:pt x="261938" y="223343"/>
                  </a:moveTo>
                  <a:cubicBezTo>
                    <a:pt x="257554" y="223343"/>
                    <a:pt x="254000" y="226897"/>
                    <a:pt x="254000" y="231281"/>
                  </a:cubicBezTo>
                  <a:cubicBezTo>
                    <a:pt x="254000" y="235665"/>
                    <a:pt x="257554" y="239219"/>
                    <a:pt x="261938" y="239219"/>
                  </a:cubicBezTo>
                  <a:cubicBezTo>
                    <a:pt x="266322" y="239219"/>
                    <a:pt x="269876" y="235665"/>
                    <a:pt x="269876" y="231281"/>
                  </a:cubicBezTo>
                  <a:cubicBezTo>
                    <a:pt x="269876" y="226897"/>
                    <a:pt x="266322" y="223343"/>
                    <a:pt x="261938" y="223343"/>
                  </a:cubicBezTo>
                  <a:close/>
                  <a:moveTo>
                    <a:pt x="116535" y="45543"/>
                  </a:moveTo>
                  <a:cubicBezTo>
                    <a:pt x="137788" y="45543"/>
                    <a:pt x="152400" y="68137"/>
                    <a:pt x="141773" y="88073"/>
                  </a:cubicBezTo>
                  <a:cubicBezTo>
                    <a:pt x="141773" y="88073"/>
                    <a:pt x="141773" y="88073"/>
                    <a:pt x="108565" y="102693"/>
                  </a:cubicBezTo>
                  <a:cubicBezTo>
                    <a:pt x="96610" y="98706"/>
                    <a:pt x="87312" y="88073"/>
                    <a:pt x="87312" y="74783"/>
                  </a:cubicBezTo>
                  <a:cubicBezTo>
                    <a:pt x="87312" y="58834"/>
                    <a:pt x="100595" y="45543"/>
                    <a:pt x="116535" y="45543"/>
                  </a:cubicBezTo>
                  <a:close/>
                  <a:moveTo>
                    <a:pt x="254349" y="30428"/>
                  </a:moveTo>
                  <a:cubicBezTo>
                    <a:pt x="271421" y="26493"/>
                    <a:pt x="284553" y="44853"/>
                    <a:pt x="275361" y="48787"/>
                  </a:cubicBezTo>
                  <a:cubicBezTo>
                    <a:pt x="242530" y="63213"/>
                    <a:pt x="243843" y="57967"/>
                    <a:pt x="255662" y="85507"/>
                  </a:cubicBezTo>
                  <a:cubicBezTo>
                    <a:pt x="256976" y="89441"/>
                    <a:pt x="262228" y="92064"/>
                    <a:pt x="266168" y="89441"/>
                  </a:cubicBezTo>
                  <a:cubicBezTo>
                    <a:pt x="266168" y="89441"/>
                    <a:pt x="266168" y="89441"/>
                    <a:pt x="289806" y="80261"/>
                  </a:cubicBezTo>
                  <a:cubicBezTo>
                    <a:pt x="297685" y="76327"/>
                    <a:pt x="301625" y="99933"/>
                    <a:pt x="287180" y="109113"/>
                  </a:cubicBezTo>
                  <a:cubicBezTo>
                    <a:pt x="260915" y="124850"/>
                    <a:pt x="259602" y="123538"/>
                    <a:pt x="225458" y="111735"/>
                  </a:cubicBezTo>
                  <a:cubicBezTo>
                    <a:pt x="225458" y="111735"/>
                    <a:pt x="225458" y="111735"/>
                    <a:pt x="92823" y="166815"/>
                  </a:cubicBezTo>
                  <a:cubicBezTo>
                    <a:pt x="66559" y="177306"/>
                    <a:pt x="50800" y="137964"/>
                    <a:pt x="75751" y="127472"/>
                  </a:cubicBezTo>
                  <a:cubicBezTo>
                    <a:pt x="75751" y="127472"/>
                    <a:pt x="75751" y="127472"/>
                    <a:pt x="208386" y="72393"/>
                  </a:cubicBezTo>
                  <a:cubicBezTo>
                    <a:pt x="217579" y="54033"/>
                    <a:pt x="222832" y="38296"/>
                    <a:pt x="242530" y="33050"/>
                  </a:cubicBezTo>
                  <a:cubicBezTo>
                    <a:pt x="242530" y="33050"/>
                    <a:pt x="242530" y="33050"/>
                    <a:pt x="254349" y="30428"/>
                  </a:cubicBezTo>
                  <a:close/>
                  <a:moveTo>
                    <a:pt x="186871" y="24906"/>
                  </a:moveTo>
                  <a:cubicBezTo>
                    <a:pt x="186871" y="24906"/>
                    <a:pt x="186871" y="24906"/>
                    <a:pt x="231775" y="24906"/>
                  </a:cubicBezTo>
                  <a:cubicBezTo>
                    <a:pt x="220889" y="30080"/>
                    <a:pt x="212725" y="37841"/>
                    <a:pt x="207282" y="48190"/>
                  </a:cubicBezTo>
                  <a:cubicBezTo>
                    <a:pt x="207282" y="48190"/>
                    <a:pt x="207282" y="48190"/>
                    <a:pt x="201839" y="59831"/>
                  </a:cubicBezTo>
                  <a:cubicBezTo>
                    <a:pt x="200479" y="52070"/>
                    <a:pt x="193675" y="45603"/>
                    <a:pt x="184150" y="45603"/>
                  </a:cubicBezTo>
                  <a:cubicBezTo>
                    <a:pt x="190954" y="39135"/>
                    <a:pt x="190954" y="31374"/>
                    <a:pt x="186871" y="24906"/>
                  </a:cubicBezTo>
                  <a:close/>
                  <a:moveTo>
                    <a:pt x="18492" y="24906"/>
                  </a:moveTo>
                  <a:cubicBezTo>
                    <a:pt x="18492" y="24906"/>
                    <a:pt x="18492" y="24906"/>
                    <a:pt x="43588" y="24906"/>
                  </a:cubicBezTo>
                  <a:cubicBezTo>
                    <a:pt x="39626" y="32822"/>
                    <a:pt x="40946" y="40738"/>
                    <a:pt x="46230" y="46015"/>
                  </a:cubicBezTo>
                  <a:cubicBezTo>
                    <a:pt x="36984" y="46015"/>
                    <a:pt x="29059" y="53931"/>
                    <a:pt x="29059" y="63166"/>
                  </a:cubicBezTo>
                  <a:cubicBezTo>
                    <a:pt x="29059" y="82955"/>
                    <a:pt x="27738" y="89552"/>
                    <a:pt x="31700" y="96148"/>
                  </a:cubicBezTo>
                  <a:cubicBezTo>
                    <a:pt x="31700" y="96148"/>
                    <a:pt x="31700" y="96148"/>
                    <a:pt x="31700" y="206969"/>
                  </a:cubicBezTo>
                  <a:cubicBezTo>
                    <a:pt x="31700" y="210926"/>
                    <a:pt x="35663" y="214884"/>
                    <a:pt x="39626" y="214884"/>
                  </a:cubicBezTo>
                  <a:cubicBezTo>
                    <a:pt x="39626" y="214884"/>
                    <a:pt x="39626" y="214884"/>
                    <a:pt x="298512" y="214884"/>
                  </a:cubicBezTo>
                  <a:cubicBezTo>
                    <a:pt x="302475" y="214884"/>
                    <a:pt x="306438" y="210926"/>
                    <a:pt x="306438" y="206969"/>
                  </a:cubicBezTo>
                  <a:cubicBezTo>
                    <a:pt x="306438" y="206969"/>
                    <a:pt x="306438" y="206969"/>
                    <a:pt x="306438" y="104064"/>
                  </a:cubicBezTo>
                  <a:cubicBezTo>
                    <a:pt x="309079" y="96148"/>
                    <a:pt x="310400" y="86913"/>
                    <a:pt x="306438" y="77678"/>
                  </a:cubicBezTo>
                  <a:cubicBezTo>
                    <a:pt x="306438" y="59208"/>
                    <a:pt x="306438" y="61846"/>
                    <a:pt x="274737" y="61846"/>
                  </a:cubicBezTo>
                  <a:cubicBezTo>
                    <a:pt x="274737" y="61846"/>
                    <a:pt x="274737" y="61846"/>
                    <a:pt x="281341" y="59208"/>
                  </a:cubicBezTo>
                  <a:cubicBezTo>
                    <a:pt x="293229" y="53931"/>
                    <a:pt x="294550" y="38099"/>
                    <a:pt x="280021" y="24906"/>
                  </a:cubicBezTo>
                  <a:cubicBezTo>
                    <a:pt x="280021" y="24906"/>
                    <a:pt x="280021" y="24906"/>
                    <a:pt x="319646" y="24906"/>
                  </a:cubicBezTo>
                  <a:cubicBezTo>
                    <a:pt x="330213" y="24906"/>
                    <a:pt x="338138" y="34141"/>
                    <a:pt x="338138" y="43376"/>
                  </a:cubicBezTo>
                  <a:cubicBezTo>
                    <a:pt x="338138" y="43376"/>
                    <a:pt x="338138" y="43376"/>
                    <a:pt x="338138" y="234674"/>
                  </a:cubicBezTo>
                  <a:cubicBezTo>
                    <a:pt x="338138" y="243909"/>
                    <a:pt x="330213" y="251825"/>
                    <a:pt x="319646" y="251825"/>
                  </a:cubicBezTo>
                  <a:cubicBezTo>
                    <a:pt x="319646" y="251825"/>
                    <a:pt x="319646" y="251825"/>
                    <a:pt x="200769" y="251825"/>
                  </a:cubicBezTo>
                  <a:cubicBezTo>
                    <a:pt x="200769" y="251825"/>
                    <a:pt x="200769" y="251825"/>
                    <a:pt x="216620" y="290084"/>
                  </a:cubicBezTo>
                  <a:cubicBezTo>
                    <a:pt x="216620" y="290084"/>
                    <a:pt x="216620" y="290084"/>
                    <a:pt x="224545" y="290084"/>
                  </a:cubicBezTo>
                  <a:cubicBezTo>
                    <a:pt x="229828" y="290084"/>
                    <a:pt x="235112" y="295361"/>
                    <a:pt x="235112" y="301958"/>
                  </a:cubicBezTo>
                  <a:cubicBezTo>
                    <a:pt x="235112" y="308554"/>
                    <a:pt x="229828" y="313831"/>
                    <a:pt x="224545" y="313831"/>
                  </a:cubicBezTo>
                  <a:cubicBezTo>
                    <a:pt x="224545" y="313831"/>
                    <a:pt x="224545" y="313831"/>
                    <a:pt x="113593" y="313831"/>
                  </a:cubicBezTo>
                  <a:cubicBezTo>
                    <a:pt x="108310" y="313831"/>
                    <a:pt x="103026" y="308554"/>
                    <a:pt x="103026" y="301958"/>
                  </a:cubicBezTo>
                  <a:cubicBezTo>
                    <a:pt x="103026" y="295361"/>
                    <a:pt x="108310" y="290084"/>
                    <a:pt x="113593" y="290084"/>
                  </a:cubicBezTo>
                  <a:cubicBezTo>
                    <a:pt x="113593" y="290084"/>
                    <a:pt x="113593" y="290084"/>
                    <a:pt x="121518" y="290084"/>
                  </a:cubicBezTo>
                  <a:cubicBezTo>
                    <a:pt x="121518" y="290084"/>
                    <a:pt x="121518" y="290084"/>
                    <a:pt x="137369" y="251825"/>
                  </a:cubicBezTo>
                  <a:cubicBezTo>
                    <a:pt x="137369" y="251825"/>
                    <a:pt x="137369" y="251825"/>
                    <a:pt x="18492" y="251825"/>
                  </a:cubicBezTo>
                  <a:cubicBezTo>
                    <a:pt x="7925" y="251825"/>
                    <a:pt x="0" y="243909"/>
                    <a:pt x="0" y="234674"/>
                  </a:cubicBezTo>
                  <a:cubicBezTo>
                    <a:pt x="0" y="234674"/>
                    <a:pt x="0" y="234674"/>
                    <a:pt x="0" y="43376"/>
                  </a:cubicBezTo>
                  <a:cubicBezTo>
                    <a:pt x="0" y="34141"/>
                    <a:pt x="7925" y="24906"/>
                    <a:pt x="18492" y="24906"/>
                  </a:cubicBezTo>
                  <a:close/>
                  <a:moveTo>
                    <a:pt x="109666" y="1"/>
                  </a:moveTo>
                  <a:cubicBezTo>
                    <a:pt x="113718" y="21"/>
                    <a:pt x="119286" y="267"/>
                    <a:pt x="126932" y="267"/>
                  </a:cubicBezTo>
                  <a:cubicBezTo>
                    <a:pt x="134910" y="267"/>
                    <a:pt x="133580" y="10764"/>
                    <a:pt x="133580" y="18637"/>
                  </a:cubicBezTo>
                  <a:cubicBezTo>
                    <a:pt x="137569" y="19949"/>
                    <a:pt x="140229" y="21261"/>
                    <a:pt x="144218" y="22573"/>
                  </a:cubicBezTo>
                  <a:cubicBezTo>
                    <a:pt x="158845" y="6828"/>
                    <a:pt x="154855" y="8140"/>
                    <a:pt x="177460" y="29134"/>
                  </a:cubicBezTo>
                  <a:cubicBezTo>
                    <a:pt x="182779" y="35695"/>
                    <a:pt x="174801" y="40943"/>
                    <a:pt x="168152" y="47504"/>
                  </a:cubicBezTo>
                  <a:cubicBezTo>
                    <a:pt x="170812" y="50128"/>
                    <a:pt x="172142" y="54065"/>
                    <a:pt x="173471" y="58001"/>
                  </a:cubicBezTo>
                  <a:cubicBezTo>
                    <a:pt x="188098" y="58001"/>
                    <a:pt x="192087" y="55377"/>
                    <a:pt x="192087" y="67186"/>
                  </a:cubicBezTo>
                  <a:cubicBezTo>
                    <a:pt x="192087" y="67186"/>
                    <a:pt x="192087" y="67186"/>
                    <a:pt x="154855" y="82931"/>
                  </a:cubicBezTo>
                  <a:cubicBezTo>
                    <a:pt x="160174" y="58001"/>
                    <a:pt x="140229" y="35695"/>
                    <a:pt x="116294" y="35695"/>
                  </a:cubicBezTo>
                  <a:cubicBezTo>
                    <a:pt x="93689" y="35695"/>
                    <a:pt x="76403" y="52753"/>
                    <a:pt x="76403" y="75059"/>
                  </a:cubicBezTo>
                  <a:cubicBezTo>
                    <a:pt x="76403" y="88180"/>
                    <a:pt x="83052" y="101301"/>
                    <a:pt x="93689" y="107862"/>
                  </a:cubicBezTo>
                  <a:cubicBezTo>
                    <a:pt x="73744" y="117047"/>
                    <a:pt x="67095" y="118359"/>
                    <a:pt x="59117" y="124919"/>
                  </a:cubicBezTo>
                  <a:cubicBezTo>
                    <a:pt x="48479" y="114422"/>
                    <a:pt x="49809" y="115734"/>
                    <a:pt x="63106" y="102613"/>
                  </a:cubicBezTo>
                  <a:cubicBezTo>
                    <a:pt x="61776" y="98677"/>
                    <a:pt x="60447" y="96053"/>
                    <a:pt x="59117" y="92116"/>
                  </a:cubicBezTo>
                  <a:cubicBezTo>
                    <a:pt x="36512" y="92116"/>
                    <a:pt x="40501" y="94740"/>
                    <a:pt x="40501" y="63249"/>
                  </a:cubicBezTo>
                  <a:cubicBezTo>
                    <a:pt x="40501" y="55377"/>
                    <a:pt x="51139" y="58001"/>
                    <a:pt x="59117" y="58001"/>
                  </a:cubicBezTo>
                  <a:cubicBezTo>
                    <a:pt x="60447" y="54065"/>
                    <a:pt x="61776" y="50128"/>
                    <a:pt x="63106" y="47504"/>
                  </a:cubicBezTo>
                  <a:cubicBezTo>
                    <a:pt x="47150" y="31759"/>
                    <a:pt x="48479" y="35695"/>
                    <a:pt x="69755" y="14700"/>
                  </a:cubicBezTo>
                  <a:cubicBezTo>
                    <a:pt x="76403" y="8140"/>
                    <a:pt x="81722" y="17325"/>
                    <a:pt x="88370" y="22573"/>
                  </a:cubicBezTo>
                  <a:cubicBezTo>
                    <a:pt x="91030" y="21261"/>
                    <a:pt x="95019" y="19949"/>
                    <a:pt x="99008" y="18637"/>
                  </a:cubicBezTo>
                  <a:cubicBezTo>
                    <a:pt x="99008" y="1907"/>
                    <a:pt x="97512" y="-61"/>
                    <a:pt x="109666" y="1"/>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29" name="矩形 28"/>
          <p:cNvSpPr/>
          <p:nvPr/>
        </p:nvSpPr>
        <p:spPr>
          <a:xfrm>
            <a:off x="2328863" y="0"/>
            <a:ext cx="9863137" cy="114175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任意多边形 29"/>
          <p:cNvSpPr/>
          <p:nvPr/>
        </p:nvSpPr>
        <p:spPr>
          <a:xfrm>
            <a:off x="0" y="0"/>
            <a:ext cx="3596749" cy="1141756"/>
          </a:xfrm>
          <a:custGeom>
            <a:avLst/>
            <a:gdLst>
              <a:gd name="connsiteX0" fmla="*/ 0 w 3596749"/>
              <a:gd name="connsiteY0" fmla="*/ 0 h 1268414"/>
              <a:gd name="connsiteX1" fmla="*/ 299302 w 3596749"/>
              <a:gd name="connsiteY1" fmla="*/ 0 h 1268414"/>
              <a:gd name="connsiteX2" fmla="*/ 795613 w 3596749"/>
              <a:gd name="connsiteY2" fmla="*/ 0 h 1268414"/>
              <a:gd name="connsiteX3" fmla="*/ 806567 w 3596749"/>
              <a:gd name="connsiteY3" fmla="*/ 0 h 1268414"/>
              <a:gd name="connsiteX4" fmla="*/ 1105869 w 3596749"/>
              <a:gd name="connsiteY4" fmla="*/ 0 h 1268414"/>
              <a:gd name="connsiteX5" fmla="*/ 1252078 w 3596749"/>
              <a:gd name="connsiteY5" fmla="*/ 0 h 1268414"/>
              <a:gd name="connsiteX6" fmla="*/ 1602180 w 3596749"/>
              <a:gd name="connsiteY6" fmla="*/ 0 h 1268414"/>
              <a:gd name="connsiteX7" fmla="*/ 1708543 w 3596749"/>
              <a:gd name="connsiteY7" fmla="*/ 0 h 1268414"/>
              <a:gd name="connsiteX8" fmla="*/ 2042864 w 3596749"/>
              <a:gd name="connsiteY8" fmla="*/ 0 h 1268414"/>
              <a:gd name="connsiteX9" fmla="*/ 2058645 w 3596749"/>
              <a:gd name="connsiteY9" fmla="*/ 0 h 1268414"/>
              <a:gd name="connsiteX10" fmla="*/ 2515110 w 3596749"/>
              <a:gd name="connsiteY10" fmla="*/ 0 h 1268414"/>
              <a:gd name="connsiteX11" fmla="*/ 2849431 w 3596749"/>
              <a:gd name="connsiteY11" fmla="*/ 0 h 1268414"/>
              <a:gd name="connsiteX12" fmla="*/ 3596749 w 3596749"/>
              <a:gd name="connsiteY12" fmla="*/ 747318 h 1268414"/>
              <a:gd name="connsiteX13" fmla="*/ 3075653 w 3596749"/>
              <a:gd name="connsiteY13" fmla="*/ 1268414 h 1268414"/>
              <a:gd name="connsiteX14" fmla="*/ 2744509 w 3596749"/>
              <a:gd name="connsiteY14" fmla="*/ 1268414 h 1268414"/>
              <a:gd name="connsiteX15" fmla="*/ 2359995 w 3596749"/>
              <a:gd name="connsiteY15" fmla="*/ 1268414 h 1268414"/>
              <a:gd name="connsiteX16" fmla="*/ 2288044 w 3596749"/>
              <a:gd name="connsiteY16" fmla="*/ 1268414 h 1268414"/>
              <a:gd name="connsiteX17" fmla="*/ 2269086 w 3596749"/>
              <a:gd name="connsiteY17" fmla="*/ 1268414 h 1268414"/>
              <a:gd name="connsiteX18" fmla="*/ 2018799 w 3596749"/>
              <a:gd name="connsiteY18" fmla="*/ 1268414 h 1268414"/>
              <a:gd name="connsiteX19" fmla="*/ 1937942 w 3596749"/>
              <a:gd name="connsiteY19" fmla="*/ 1268414 h 1268414"/>
              <a:gd name="connsiteX20" fmla="*/ 1831579 w 3596749"/>
              <a:gd name="connsiteY20" fmla="*/ 1268414 h 1268414"/>
              <a:gd name="connsiteX21" fmla="*/ 1562334 w 3596749"/>
              <a:gd name="connsiteY21" fmla="*/ 1268414 h 1268414"/>
              <a:gd name="connsiteX22" fmla="*/ 1553428 w 3596749"/>
              <a:gd name="connsiteY22" fmla="*/ 1268414 h 1268414"/>
              <a:gd name="connsiteX23" fmla="*/ 1532278 w 3596749"/>
              <a:gd name="connsiteY23" fmla="*/ 1268414 h 1268414"/>
              <a:gd name="connsiteX24" fmla="*/ 1481477 w 3596749"/>
              <a:gd name="connsiteY24" fmla="*/ 1268414 h 1268414"/>
              <a:gd name="connsiteX25" fmla="*/ 1212232 w 3596749"/>
              <a:gd name="connsiteY25" fmla="*/ 1268414 h 1268414"/>
              <a:gd name="connsiteX26" fmla="*/ 1105869 w 3596749"/>
              <a:gd name="connsiteY26" fmla="*/ 1268414 h 1268414"/>
              <a:gd name="connsiteX27" fmla="*/ 1025012 w 3596749"/>
              <a:gd name="connsiteY27" fmla="*/ 1268414 h 1268414"/>
              <a:gd name="connsiteX28" fmla="*/ 806567 w 3596749"/>
              <a:gd name="connsiteY28" fmla="*/ 1268414 h 1268414"/>
              <a:gd name="connsiteX29" fmla="*/ 755767 w 3596749"/>
              <a:gd name="connsiteY29" fmla="*/ 1268414 h 1268414"/>
              <a:gd name="connsiteX30" fmla="*/ 725711 w 3596749"/>
              <a:gd name="connsiteY30" fmla="*/ 1268414 h 1268414"/>
              <a:gd name="connsiteX31" fmla="*/ 299302 w 3596749"/>
              <a:gd name="connsiteY31" fmla="*/ 1268414 h 1268414"/>
              <a:gd name="connsiteX32" fmla="*/ 0 w 3596749"/>
              <a:gd name="connsiteY32" fmla="*/ 1268414 h 12684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3596749" h="1268414">
                <a:moveTo>
                  <a:pt x="0" y="0"/>
                </a:moveTo>
                <a:lnTo>
                  <a:pt x="299302" y="0"/>
                </a:lnTo>
                <a:lnTo>
                  <a:pt x="795613" y="0"/>
                </a:lnTo>
                <a:lnTo>
                  <a:pt x="806567" y="0"/>
                </a:lnTo>
                <a:lnTo>
                  <a:pt x="1105869" y="0"/>
                </a:lnTo>
                <a:lnTo>
                  <a:pt x="1252078" y="0"/>
                </a:lnTo>
                <a:lnTo>
                  <a:pt x="1602180" y="0"/>
                </a:lnTo>
                <a:lnTo>
                  <a:pt x="1708543" y="0"/>
                </a:lnTo>
                <a:lnTo>
                  <a:pt x="2042864" y="0"/>
                </a:lnTo>
                <a:lnTo>
                  <a:pt x="2058645" y="0"/>
                </a:lnTo>
                <a:lnTo>
                  <a:pt x="2515110" y="0"/>
                </a:lnTo>
                <a:lnTo>
                  <a:pt x="2849431" y="0"/>
                </a:lnTo>
                <a:lnTo>
                  <a:pt x="3596749" y="747318"/>
                </a:lnTo>
                <a:lnTo>
                  <a:pt x="3075653" y="1268414"/>
                </a:lnTo>
                <a:lnTo>
                  <a:pt x="2744509" y="1268414"/>
                </a:lnTo>
                <a:lnTo>
                  <a:pt x="2359995" y="1268414"/>
                </a:lnTo>
                <a:lnTo>
                  <a:pt x="2288044" y="1268414"/>
                </a:lnTo>
                <a:lnTo>
                  <a:pt x="2269086" y="1268414"/>
                </a:lnTo>
                <a:lnTo>
                  <a:pt x="2018799" y="1268414"/>
                </a:lnTo>
                <a:lnTo>
                  <a:pt x="1937942" y="1268414"/>
                </a:lnTo>
                <a:lnTo>
                  <a:pt x="1831579" y="1268414"/>
                </a:lnTo>
                <a:lnTo>
                  <a:pt x="1562334" y="1268414"/>
                </a:lnTo>
                <a:lnTo>
                  <a:pt x="1553428" y="1268414"/>
                </a:lnTo>
                <a:lnTo>
                  <a:pt x="1532278" y="1268414"/>
                </a:lnTo>
                <a:lnTo>
                  <a:pt x="1481477" y="1268414"/>
                </a:lnTo>
                <a:lnTo>
                  <a:pt x="1212232" y="1268414"/>
                </a:lnTo>
                <a:lnTo>
                  <a:pt x="1105869" y="1268414"/>
                </a:lnTo>
                <a:lnTo>
                  <a:pt x="1025012" y="1268414"/>
                </a:lnTo>
                <a:lnTo>
                  <a:pt x="806567" y="1268414"/>
                </a:lnTo>
                <a:lnTo>
                  <a:pt x="755767" y="1268414"/>
                </a:lnTo>
                <a:lnTo>
                  <a:pt x="725711" y="1268414"/>
                </a:lnTo>
                <a:lnTo>
                  <a:pt x="299302" y="1268414"/>
                </a:lnTo>
                <a:lnTo>
                  <a:pt x="0" y="1268414"/>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1" name="组合 30"/>
          <p:cNvGrpSpPr/>
          <p:nvPr/>
        </p:nvGrpSpPr>
        <p:grpSpPr>
          <a:xfrm>
            <a:off x="568811" y="299314"/>
            <a:ext cx="9517429" cy="646331"/>
            <a:chOff x="2187969" y="280264"/>
            <a:chExt cx="9517429" cy="646331"/>
          </a:xfrm>
        </p:grpSpPr>
        <p:sp>
          <p:nvSpPr>
            <p:cNvPr id="32" name="文本框 31"/>
            <p:cNvSpPr txBox="1"/>
            <p:nvPr/>
          </p:nvSpPr>
          <p:spPr>
            <a:xfrm>
              <a:off x="2187969" y="280264"/>
              <a:ext cx="2031325" cy="646331"/>
            </a:xfrm>
            <a:prstGeom prst="rect">
              <a:avLst/>
            </a:prstGeom>
            <a:noFill/>
          </p:spPr>
          <p:txBody>
            <a:bodyPr wrap="none" rtlCol="0">
              <a:spAutoFit/>
              <a:scene3d>
                <a:camera prst="orthographicFront"/>
                <a:lightRig rig="threePt" dir="t"/>
              </a:scene3d>
              <a:sp3d contourW="12700"/>
            </a:bodyPr>
            <a:lstStyle/>
            <a:p>
              <a:pPr algn="ctr"/>
              <a:r>
                <a:rPr lang="zh-CN" altLang="en-US" sz="3600" b="1" dirty="0">
                  <a:solidFill>
                    <a:schemeClr val="bg1"/>
                  </a:solidFill>
                  <a:latin typeface="+mn-ea"/>
                  <a:cs typeface="经典综艺体简" panose="02010609000101010101" pitchFamily="49" charset="-122"/>
                </a:rPr>
                <a:t>项目介绍</a:t>
              </a:r>
            </a:p>
          </p:txBody>
        </p:sp>
        <p:sp>
          <p:nvSpPr>
            <p:cNvPr id="33" name="文本框 32"/>
            <p:cNvSpPr txBox="1"/>
            <p:nvPr/>
          </p:nvSpPr>
          <p:spPr>
            <a:xfrm>
              <a:off x="5467268" y="578166"/>
              <a:ext cx="6238130" cy="348429"/>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600" dirty="0">
                  <a:solidFill>
                    <a:schemeClr val="bg1">
                      <a:lumMod val="50000"/>
                    </a:schemeClr>
                  </a:solidFill>
                  <a:latin typeface="Century Gothic" panose="020B0502020202020204" pitchFamily="34" charset="0"/>
                  <a:ea typeface="+mj-ea"/>
                </a:rPr>
                <a:t>The user can demonstrate on a projector or </a:t>
              </a:r>
              <a:r>
                <a:rPr lang="en-US" altLang="zh-CN" sz="1600" dirty="0" smtClean="0">
                  <a:solidFill>
                    <a:schemeClr val="bg1">
                      <a:lumMod val="50000"/>
                    </a:schemeClr>
                  </a:solidFill>
                  <a:latin typeface="Century Gothic" panose="020B0502020202020204" pitchFamily="34" charset="0"/>
                  <a:ea typeface="+mj-ea"/>
                </a:rPr>
                <a:t>computer</a:t>
              </a:r>
              <a:endParaRPr lang="en-US" altLang="zh-CN" sz="1600" dirty="0">
                <a:solidFill>
                  <a:schemeClr val="bg1">
                    <a:lumMod val="50000"/>
                  </a:schemeClr>
                </a:solidFill>
                <a:latin typeface="Century Gothic" panose="020B0502020202020204" pitchFamily="34" charset="0"/>
                <a:ea typeface="+mj-ea"/>
              </a:endParaRPr>
            </a:p>
          </p:txBody>
        </p:sp>
      </p:grpSp>
    </p:spTree>
    <p:extLst>
      <p:ext uri="{BB962C8B-B14F-4D97-AF65-F5344CB8AC3E}">
        <p14:creationId xmlns:p14="http://schemas.microsoft.com/office/powerpoint/2010/main" val="534118261"/>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wipe(left)">
                                      <p:cBhvr>
                                        <p:cTn id="11" dur="500"/>
                                        <p:tgtEl>
                                          <p:spTgt spid="15"/>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22"/>
                                        </p:tgtEl>
                                        <p:attrNameLst>
                                          <p:attrName>style.visibility</p:attrName>
                                        </p:attrNameLst>
                                      </p:cBhvr>
                                      <p:to>
                                        <p:strVal val="visible"/>
                                      </p:to>
                                    </p:set>
                                    <p:animEffect transition="in" filter="wipe(left)">
                                      <p:cBhvr>
                                        <p:cTn id="15" dur="500"/>
                                        <p:tgtEl>
                                          <p:spTgt spid="22"/>
                                        </p:tgtEl>
                                      </p:cBhvr>
                                    </p:animEffect>
                                  </p:childTnLst>
                                </p:cTn>
                              </p:par>
                            </p:childTnLst>
                          </p:cTn>
                        </p:par>
                        <p:par>
                          <p:cTn id="16" fill="hold">
                            <p:stCondLst>
                              <p:cond delay="1500"/>
                            </p:stCondLst>
                            <p:childTnLst>
                              <p:par>
                                <p:cTn id="17" presetID="2" presetClass="entr" presetSubtype="2" fill="hold" nodeType="after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1+#ppt_w/2"/>
                                          </p:val>
                                        </p:tav>
                                        <p:tav tm="100000">
                                          <p:val>
                                            <p:strVal val="#ppt_x"/>
                                          </p:val>
                                        </p:tav>
                                      </p:tavLst>
                                    </p:anim>
                                    <p:anim calcmode="lin" valueType="num">
                                      <p:cBhvr additive="base">
                                        <p:cTn id="20" dur="5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233715" y="1742596"/>
            <a:ext cx="2680784" cy="4185608"/>
            <a:chOff x="1233715" y="1742596"/>
            <a:chExt cx="2680784" cy="4185608"/>
          </a:xfrm>
        </p:grpSpPr>
        <p:sp>
          <p:nvSpPr>
            <p:cNvPr id="13" name="Rectangle: Rounded Corners 41"/>
            <p:cNvSpPr/>
            <p:nvPr/>
          </p:nvSpPr>
          <p:spPr>
            <a:xfrm>
              <a:off x="1233715" y="1742596"/>
              <a:ext cx="2680784" cy="4185608"/>
            </a:xfrm>
            <a:prstGeom prst="roundRect">
              <a:avLst>
                <a:gd name="adj" fmla="val 5000"/>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4" name="Rectangle 15"/>
            <p:cNvSpPr/>
            <p:nvPr/>
          </p:nvSpPr>
          <p:spPr bwMode="auto">
            <a:xfrm>
              <a:off x="1362335" y="5219388"/>
              <a:ext cx="2434755" cy="38118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a:bodyPr>
            <a:lstStyle/>
            <a:p>
              <a:pPr algn="ctr" eaLnBrk="1" fontAlgn="auto" hangingPunct="1">
                <a:defRPr/>
              </a:pPr>
              <a:r>
                <a:rPr lang="zh-CN" altLang="en-US" sz="1600" dirty="0" smtClean="0">
                  <a:solidFill>
                    <a:schemeClr val="accent5"/>
                  </a:solidFill>
                </a:rPr>
                <a:t>行业前景</a:t>
              </a:r>
              <a:endParaRPr lang="zh-CN" altLang="en-US" sz="1600" dirty="0">
                <a:solidFill>
                  <a:schemeClr val="accent5"/>
                </a:solidFill>
              </a:endParaRPr>
            </a:p>
          </p:txBody>
        </p:sp>
        <p:sp>
          <p:nvSpPr>
            <p:cNvPr id="16" name="Freeform: Shape 49"/>
            <p:cNvSpPr>
              <a:spLocks/>
            </p:cNvSpPr>
            <p:nvPr/>
          </p:nvSpPr>
          <p:spPr bwMode="auto">
            <a:xfrm>
              <a:off x="2207054" y="2025634"/>
              <a:ext cx="745316" cy="745316"/>
            </a:xfrm>
            <a:custGeom>
              <a:avLst/>
              <a:gdLst>
                <a:gd name="T0" fmla="*/ 223 w 228"/>
                <a:gd name="T1" fmla="*/ 95 h 228"/>
                <a:gd name="T2" fmla="*/ 196 w 228"/>
                <a:gd name="T3" fmla="*/ 90 h 228"/>
                <a:gd name="T4" fmla="*/ 189 w 228"/>
                <a:gd name="T5" fmla="*/ 74 h 228"/>
                <a:gd name="T6" fmla="*/ 205 w 228"/>
                <a:gd name="T7" fmla="*/ 50 h 228"/>
                <a:gd name="T8" fmla="*/ 205 w 228"/>
                <a:gd name="T9" fmla="*/ 43 h 228"/>
                <a:gd name="T10" fmla="*/ 185 w 228"/>
                <a:gd name="T11" fmla="*/ 24 h 228"/>
                <a:gd name="T12" fmla="*/ 178 w 228"/>
                <a:gd name="T13" fmla="*/ 23 h 228"/>
                <a:gd name="T14" fmla="*/ 155 w 228"/>
                <a:gd name="T15" fmla="*/ 39 h 228"/>
                <a:gd name="T16" fmla="*/ 138 w 228"/>
                <a:gd name="T17" fmla="*/ 32 h 228"/>
                <a:gd name="T18" fmla="*/ 133 w 228"/>
                <a:gd name="T19" fmla="*/ 5 h 228"/>
                <a:gd name="T20" fmla="*/ 127 w 228"/>
                <a:gd name="T21" fmla="*/ 0 h 228"/>
                <a:gd name="T22" fmla="*/ 100 w 228"/>
                <a:gd name="T23" fmla="*/ 0 h 228"/>
                <a:gd name="T24" fmla="*/ 94 w 228"/>
                <a:gd name="T25" fmla="*/ 5 h 228"/>
                <a:gd name="T26" fmla="*/ 89 w 228"/>
                <a:gd name="T27" fmla="*/ 32 h 228"/>
                <a:gd name="T28" fmla="*/ 73 w 228"/>
                <a:gd name="T29" fmla="*/ 39 h 228"/>
                <a:gd name="T30" fmla="*/ 50 w 228"/>
                <a:gd name="T31" fmla="*/ 23 h 228"/>
                <a:gd name="T32" fmla="*/ 43 w 228"/>
                <a:gd name="T33" fmla="*/ 24 h 228"/>
                <a:gd name="T34" fmla="*/ 23 w 228"/>
                <a:gd name="T35" fmla="*/ 43 h 228"/>
                <a:gd name="T36" fmla="*/ 23 w 228"/>
                <a:gd name="T37" fmla="*/ 51 h 228"/>
                <a:gd name="T38" fmla="*/ 39 w 228"/>
                <a:gd name="T39" fmla="*/ 74 h 228"/>
                <a:gd name="T40" fmla="*/ 32 w 228"/>
                <a:gd name="T41" fmla="*/ 90 h 228"/>
                <a:gd name="T42" fmla="*/ 5 w 228"/>
                <a:gd name="T43" fmla="*/ 95 h 228"/>
                <a:gd name="T44" fmla="*/ 0 w 228"/>
                <a:gd name="T45" fmla="*/ 100 h 228"/>
                <a:gd name="T46" fmla="*/ 0 w 228"/>
                <a:gd name="T47" fmla="*/ 128 h 228"/>
                <a:gd name="T48" fmla="*/ 5 w 228"/>
                <a:gd name="T49" fmla="*/ 134 h 228"/>
                <a:gd name="T50" fmla="*/ 32 w 228"/>
                <a:gd name="T51" fmla="*/ 139 h 228"/>
                <a:gd name="T52" fmla="*/ 39 w 228"/>
                <a:gd name="T53" fmla="*/ 155 h 228"/>
                <a:gd name="T54" fmla="*/ 23 w 228"/>
                <a:gd name="T55" fmla="*/ 178 h 228"/>
                <a:gd name="T56" fmla="*/ 24 w 228"/>
                <a:gd name="T57" fmla="*/ 185 h 228"/>
                <a:gd name="T58" fmla="*/ 43 w 228"/>
                <a:gd name="T59" fmla="*/ 204 h 228"/>
                <a:gd name="T60" fmla="*/ 51 w 228"/>
                <a:gd name="T61" fmla="*/ 205 h 228"/>
                <a:gd name="T62" fmla="*/ 73 w 228"/>
                <a:gd name="T63" fmla="*/ 189 h 228"/>
                <a:gd name="T64" fmla="*/ 89 w 228"/>
                <a:gd name="T65" fmla="*/ 196 h 228"/>
                <a:gd name="T66" fmla="*/ 94 w 228"/>
                <a:gd name="T67" fmla="*/ 223 h 228"/>
                <a:gd name="T68" fmla="*/ 100 w 228"/>
                <a:gd name="T69" fmla="*/ 228 h 228"/>
                <a:gd name="T70" fmla="*/ 127 w 228"/>
                <a:gd name="T71" fmla="*/ 228 h 228"/>
                <a:gd name="T72" fmla="*/ 133 w 228"/>
                <a:gd name="T73" fmla="*/ 223 h 228"/>
                <a:gd name="T74" fmla="*/ 138 w 228"/>
                <a:gd name="T75" fmla="*/ 196 h 228"/>
                <a:gd name="T76" fmla="*/ 154 w 228"/>
                <a:gd name="T77" fmla="*/ 190 h 228"/>
                <a:gd name="T78" fmla="*/ 177 w 228"/>
                <a:gd name="T79" fmla="*/ 205 h 228"/>
                <a:gd name="T80" fmla="*/ 185 w 228"/>
                <a:gd name="T81" fmla="*/ 205 h 228"/>
                <a:gd name="T82" fmla="*/ 204 w 228"/>
                <a:gd name="T83" fmla="*/ 185 h 228"/>
                <a:gd name="T84" fmla="*/ 205 w 228"/>
                <a:gd name="T85" fmla="*/ 178 h 228"/>
                <a:gd name="T86" fmla="*/ 189 w 228"/>
                <a:gd name="T87" fmla="*/ 155 h 228"/>
                <a:gd name="T88" fmla="*/ 196 w 228"/>
                <a:gd name="T89" fmla="*/ 139 h 228"/>
                <a:gd name="T90" fmla="*/ 223 w 228"/>
                <a:gd name="T91" fmla="*/ 134 h 228"/>
                <a:gd name="T92" fmla="*/ 228 w 228"/>
                <a:gd name="T93" fmla="*/ 128 h 228"/>
                <a:gd name="T94" fmla="*/ 228 w 228"/>
                <a:gd name="T95" fmla="*/ 100 h 228"/>
                <a:gd name="T96" fmla="*/ 223 w 228"/>
                <a:gd name="T97" fmla="*/ 95 h 228"/>
                <a:gd name="T98" fmla="*/ 114 w 228"/>
                <a:gd name="T99" fmla="*/ 149 h 228"/>
                <a:gd name="T100" fmla="*/ 79 w 228"/>
                <a:gd name="T101" fmla="*/ 114 h 228"/>
                <a:gd name="T102" fmla="*/ 114 w 228"/>
                <a:gd name="T103" fmla="*/ 79 h 228"/>
                <a:gd name="T104" fmla="*/ 149 w 228"/>
                <a:gd name="T105" fmla="*/ 114 h 228"/>
                <a:gd name="T106" fmla="*/ 114 w 228"/>
                <a:gd name="T107" fmla="*/ 149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28" h="228">
                  <a:moveTo>
                    <a:pt x="223" y="95"/>
                  </a:moveTo>
                  <a:cubicBezTo>
                    <a:pt x="196" y="90"/>
                    <a:pt x="196" y="90"/>
                    <a:pt x="196" y="90"/>
                  </a:cubicBezTo>
                  <a:cubicBezTo>
                    <a:pt x="194" y="84"/>
                    <a:pt x="192" y="79"/>
                    <a:pt x="189" y="74"/>
                  </a:cubicBezTo>
                  <a:cubicBezTo>
                    <a:pt x="205" y="50"/>
                    <a:pt x="205" y="50"/>
                    <a:pt x="205" y="50"/>
                  </a:cubicBezTo>
                  <a:cubicBezTo>
                    <a:pt x="207" y="48"/>
                    <a:pt x="206" y="45"/>
                    <a:pt x="205" y="43"/>
                  </a:cubicBezTo>
                  <a:cubicBezTo>
                    <a:pt x="185" y="24"/>
                    <a:pt x="185" y="24"/>
                    <a:pt x="185" y="24"/>
                  </a:cubicBezTo>
                  <a:cubicBezTo>
                    <a:pt x="183" y="22"/>
                    <a:pt x="180" y="21"/>
                    <a:pt x="178" y="23"/>
                  </a:cubicBezTo>
                  <a:cubicBezTo>
                    <a:pt x="155" y="39"/>
                    <a:pt x="155" y="39"/>
                    <a:pt x="155" y="39"/>
                  </a:cubicBezTo>
                  <a:cubicBezTo>
                    <a:pt x="149" y="36"/>
                    <a:pt x="144" y="34"/>
                    <a:pt x="138" y="32"/>
                  </a:cubicBezTo>
                  <a:cubicBezTo>
                    <a:pt x="133" y="5"/>
                    <a:pt x="133" y="5"/>
                    <a:pt x="133" y="5"/>
                  </a:cubicBezTo>
                  <a:cubicBezTo>
                    <a:pt x="133" y="2"/>
                    <a:pt x="130" y="0"/>
                    <a:pt x="127" y="0"/>
                  </a:cubicBezTo>
                  <a:cubicBezTo>
                    <a:pt x="100" y="0"/>
                    <a:pt x="100" y="0"/>
                    <a:pt x="100" y="0"/>
                  </a:cubicBezTo>
                  <a:cubicBezTo>
                    <a:pt x="97" y="0"/>
                    <a:pt x="95" y="2"/>
                    <a:pt x="94" y="5"/>
                  </a:cubicBezTo>
                  <a:cubicBezTo>
                    <a:pt x="89" y="32"/>
                    <a:pt x="89" y="32"/>
                    <a:pt x="89" y="32"/>
                  </a:cubicBezTo>
                  <a:cubicBezTo>
                    <a:pt x="83" y="34"/>
                    <a:pt x="78" y="36"/>
                    <a:pt x="73" y="39"/>
                  </a:cubicBezTo>
                  <a:cubicBezTo>
                    <a:pt x="50" y="23"/>
                    <a:pt x="50" y="23"/>
                    <a:pt x="50" y="23"/>
                  </a:cubicBezTo>
                  <a:cubicBezTo>
                    <a:pt x="48" y="22"/>
                    <a:pt x="45" y="22"/>
                    <a:pt x="43" y="24"/>
                  </a:cubicBezTo>
                  <a:cubicBezTo>
                    <a:pt x="23" y="43"/>
                    <a:pt x="23" y="43"/>
                    <a:pt x="23" y="43"/>
                  </a:cubicBezTo>
                  <a:cubicBezTo>
                    <a:pt x="22" y="45"/>
                    <a:pt x="21" y="49"/>
                    <a:pt x="23" y="51"/>
                  </a:cubicBezTo>
                  <a:cubicBezTo>
                    <a:pt x="39" y="74"/>
                    <a:pt x="39" y="74"/>
                    <a:pt x="39" y="74"/>
                  </a:cubicBezTo>
                  <a:cubicBezTo>
                    <a:pt x="36" y="79"/>
                    <a:pt x="34" y="84"/>
                    <a:pt x="32" y="90"/>
                  </a:cubicBezTo>
                  <a:cubicBezTo>
                    <a:pt x="5" y="95"/>
                    <a:pt x="5" y="95"/>
                    <a:pt x="5" y="95"/>
                  </a:cubicBezTo>
                  <a:cubicBezTo>
                    <a:pt x="2" y="95"/>
                    <a:pt x="0" y="98"/>
                    <a:pt x="0" y="100"/>
                  </a:cubicBezTo>
                  <a:cubicBezTo>
                    <a:pt x="0" y="128"/>
                    <a:pt x="0" y="128"/>
                    <a:pt x="0" y="128"/>
                  </a:cubicBezTo>
                  <a:cubicBezTo>
                    <a:pt x="0" y="131"/>
                    <a:pt x="2" y="133"/>
                    <a:pt x="5" y="134"/>
                  </a:cubicBezTo>
                  <a:cubicBezTo>
                    <a:pt x="32" y="139"/>
                    <a:pt x="32" y="139"/>
                    <a:pt x="32" y="139"/>
                  </a:cubicBezTo>
                  <a:cubicBezTo>
                    <a:pt x="34" y="144"/>
                    <a:pt x="36" y="150"/>
                    <a:pt x="39" y="155"/>
                  </a:cubicBezTo>
                  <a:cubicBezTo>
                    <a:pt x="23" y="178"/>
                    <a:pt x="23" y="178"/>
                    <a:pt x="23" y="178"/>
                  </a:cubicBezTo>
                  <a:cubicBezTo>
                    <a:pt x="22" y="180"/>
                    <a:pt x="22" y="183"/>
                    <a:pt x="24" y="185"/>
                  </a:cubicBezTo>
                  <a:cubicBezTo>
                    <a:pt x="43" y="204"/>
                    <a:pt x="43" y="204"/>
                    <a:pt x="43" y="204"/>
                  </a:cubicBezTo>
                  <a:cubicBezTo>
                    <a:pt x="45" y="206"/>
                    <a:pt x="48" y="207"/>
                    <a:pt x="51" y="205"/>
                  </a:cubicBezTo>
                  <a:cubicBezTo>
                    <a:pt x="73" y="189"/>
                    <a:pt x="73" y="189"/>
                    <a:pt x="73" y="189"/>
                  </a:cubicBezTo>
                  <a:cubicBezTo>
                    <a:pt x="78" y="192"/>
                    <a:pt x="84" y="194"/>
                    <a:pt x="89" y="196"/>
                  </a:cubicBezTo>
                  <a:cubicBezTo>
                    <a:pt x="94" y="223"/>
                    <a:pt x="94" y="223"/>
                    <a:pt x="94" y="223"/>
                  </a:cubicBezTo>
                  <a:cubicBezTo>
                    <a:pt x="95" y="226"/>
                    <a:pt x="97" y="228"/>
                    <a:pt x="100" y="228"/>
                  </a:cubicBezTo>
                  <a:cubicBezTo>
                    <a:pt x="127" y="228"/>
                    <a:pt x="127" y="228"/>
                    <a:pt x="127" y="228"/>
                  </a:cubicBezTo>
                  <a:cubicBezTo>
                    <a:pt x="130" y="228"/>
                    <a:pt x="133" y="226"/>
                    <a:pt x="133" y="223"/>
                  </a:cubicBezTo>
                  <a:cubicBezTo>
                    <a:pt x="138" y="196"/>
                    <a:pt x="138" y="196"/>
                    <a:pt x="138" y="196"/>
                  </a:cubicBezTo>
                  <a:cubicBezTo>
                    <a:pt x="144" y="194"/>
                    <a:pt x="149" y="192"/>
                    <a:pt x="154" y="190"/>
                  </a:cubicBezTo>
                  <a:cubicBezTo>
                    <a:pt x="177" y="205"/>
                    <a:pt x="177" y="205"/>
                    <a:pt x="177" y="205"/>
                  </a:cubicBezTo>
                  <a:cubicBezTo>
                    <a:pt x="180" y="207"/>
                    <a:pt x="183" y="207"/>
                    <a:pt x="185" y="205"/>
                  </a:cubicBezTo>
                  <a:cubicBezTo>
                    <a:pt x="204" y="185"/>
                    <a:pt x="204" y="185"/>
                    <a:pt x="204" y="185"/>
                  </a:cubicBezTo>
                  <a:cubicBezTo>
                    <a:pt x="206" y="183"/>
                    <a:pt x="206" y="180"/>
                    <a:pt x="205" y="178"/>
                  </a:cubicBezTo>
                  <a:cubicBezTo>
                    <a:pt x="189" y="155"/>
                    <a:pt x="189" y="155"/>
                    <a:pt x="189" y="155"/>
                  </a:cubicBezTo>
                  <a:cubicBezTo>
                    <a:pt x="192" y="150"/>
                    <a:pt x="194" y="144"/>
                    <a:pt x="196" y="139"/>
                  </a:cubicBezTo>
                  <a:cubicBezTo>
                    <a:pt x="223" y="134"/>
                    <a:pt x="223" y="134"/>
                    <a:pt x="223" y="134"/>
                  </a:cubicBezTo>
                  <a:cubicBezTo>
                    <a:pt x="226" y="133"/>
                    <a:pt x="228" y="131"/>
                    <a:pt x="228" y="128"/>
                  </a:cubicBezTo>
                  <a:cubicBezTo>
                    <a:pt x="228" y="100"/>
                    <a:pt x="228" y="100"/>
                    <a:pt x="228" y="100"/>
                  </a:cubicBezTo>
                  <a:cubicBezTo>
                    <a:pt x="228" y="98"/>
                    <a:pt x="226" y="95"/>
                    <a:pt x="223" y="95"/>
                  </a:cubicBezTo>
                  <a:close/>
                  <a:moveTo>
                    <a:pt x="114" y="149"/>
                  </a:moveTo>
                  <a:cubicBezTo>
                    <a:pt x="95" y="149"/>
                    <a:pt x="79" y="133"/>
                    <a:pt x="79" y="114"/>
                  </a:cubicBezTo>
                  <a:cubicBezTo>
                    <a:pt x="79" y="95"/>
                    <a:pt x="95" y="79"/>
                    <a:pt x="114" y="79"/>
                  </a:cubicBezTo>
                  <a:cubicBezTo>
                    <a:pt x="133" y="79"/>
                    <a:pt x="149" y="95"/>
                    <a:pt x="149" y="114"/>
                  </a:cubicBezTo>
                  <a:cubicBezTo>
                    <a:pt x="149" y="133"/>
                    <a:pt x="133" y="149"/>
                    <a:pt x="114" y="149"/>
                  </a:cubicBezTo>
                  <a:close/>
                </a:path>
              </a:pathLst>
            </a:custGeom>
            <a:solidFill>
              <a:schemeClr val="bg1"/>
            </a:solidFill>
            <a:ln>
              <a:noFill/>
            </a:ln>
            <a:extLst/>
          </p:spPr>
          <p:txBody>
            <a:bodyPr anchor="ctr"/>
            <a:lstStyle/>
            <a:p>
              <a:pPr algn="ctr"/>
              <a:endParaRPr/>
            </a:p>
          </p:txBody>
        </p:sp>
        <p:sp>
          <p:nvSpPr>
            <p:cNvPr id="20" name="矩形 19"/>
            <p:cNvSpPr/>
            <p:nvPr/>
          </p:nvSpPr>
          <p:spPr>
            <a:xfrm>
              <a:off x="1455852" y="3326484"/>
              <a:ext cx="2236510" cy="1384995"/>
            </a:xfrm>
            <a:prstGeom prst="rect">
              <a:avLst/>
            </a:prstGeom>
          </p:spPr>
          <p:txBody>
            <a:bodyPr wrap="square">
              <a:spAutoFit/>
            </a:bodyPr>
            <a:lstStyle/>
            <a:p>
              <a:pPr>
                <a:lnSpc>
                  <a:spcPct val="120000"/>
                </a:lnSpc>
              </a:pPr>
              <a:r>
                <a:rPr lang="zh-CN" altLang="en-US" sz="1400" dirty="0">
                  <a:solidFill>
                    <a:schemeClr val="bg1"/>
                  </a:solidFill>
                </a:rPr>
                <a:t>用户可以在投影仪或者计算机上进行演示也可以将演示文稿打印出来制作成胶片以便应用到更广泛的领域中</a:t>
              </a:r>
            </a:p>
          </p:txBody>
        </p:sp>
      </p:grpSp>
      <p:grpSp>
        <p:nvGrpSpPr>
          <p:cNvPr id="4" name="组合 3"/>
          <p:cNvGrpSpPr/>
          <p:nvPr/>
        </p:nvGrpSpPr>
        <p:grpSpPr>
          <a:xfrm>
            <a:off x="4727327" y="1742596"/>
            <a:ext cx="2680784" cy="4185608"/>
            <a:chOff x="4727327" y="1742596"/>
            <a:chExt cx="2680784" cy="4185608"/>
          </a:xfrm>
        </p:grpSpPr>
        <p:sp>
          <p:nvSpPr>
            <p:cNvPr id="12" name="Rectangle: Rounded Corners 53"/>
            <p:cNvSpPr/>
            <p:nvPr/>
          </p:nvSpPr>
          <p:spPr>
            <a:xfrm>
              <a:off x="4727327" y="1742596"/>
              <a:ext cx="2680784" cy="4185608"/>
            </a:xfrm>
            <a:prstGeom prst="roundRect">
              <a:avLst>
                <a:gd name="adj" fmla="val 5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7" name="Freeform: Shape 50"/>
            <p:cNvSpPr>
              <a:spLocks/>
            </p:cNvSpPr>
            <p:nvPr/>
          </p:nvSpPr>
          <p:spPr bwMode="auto">
            <a:xfrm>
              <a:off x="5711879" y="2025634"/>
              <a:ext cx="745316" cy="745316"/>
            </a:xfrm>
            <a:custGeom>
              <a:avLst/>
              <a:gdLst>
                <a:gd name="T0" fmla="*/ 130 w 236"/>
                <a:gd name="T1" fmla="*/ 1 h 236"/>
                <a:gd name="T2" fmla="*/ 118 w 236"/>
                <a:gd name="T3" fmla="*/ 0 h 236"/>
                <a:gd name="T4" fmla="*/ 30 w 236"/>
                <a:gd name="T5" fmla="*/ 40 h 236"/>
                <a:gd name="T6" fmla="*/ 68 w 236"/>
                <a:gd name="T7" fmla="*/ 105 h 236"/>
                <a:gd name="T8" fmla="*/ 130 w 236"/>
                <a:gd name="T9" fmla="*/ 1 h 236"/>
                <a:gd name="T10" fmla="*/ 20 w 236"/>
                <a:gd name="T11" fmla="*/ 52 h 236"/>
                <a:gd name="T12" fmla="*/ 0 w 236"/>
                <a:gd name="T13" fmla="*/ 118 h 236"/>
                <a:gd name="T14" fmla="*/ 5 w 236"/>
                <a:gd name="T15" fmla="*/ 153 h 236"/>
                <a:gd name="T16" fmla="*/ 81 w 236"/>
                <a:gd name="T17" fmla="*/ 153 h 236"/>
                <a:gd name="T18" fmla="*/ 20 w 236"/>
                <a:gd name="T19" fmla="*/ 52 h 236"/>
                <a:gd name="T20" fmla="*/ 225 w 236"/>
                <a:gd name="T21" fmla="*/ 68 h 236"/>
                <a:gd name="T22" fmla="*/ 145 w 236"/>
                <a:gd name="T23" fmla="*/ 3 h 236"/>
                <a:gd name="T24" fmla="*/ 106 w 236"/>
                <a:gd name="T25" fmla="*/ 68 h 236"/>
                <a:gd name="T26" fmla="*/ 225 w 236"/>
                <a:gd name="T27" fmla="*/ 68 h 236"/>
                <a:gd name="T28" fmla="*/ 130 w 236"/>
                <a:gd name="T29" fmla="*/ 167 h 236"/>
                <a:gd name="T30" fmla="*/ 11 w 236"/>
                <a:gd name="T31" fmla="*/ 167 h 236"/>
                <a:gd name="T32" fmla="*/ 96 w 236"/>
                <a:gd name="T33" fmla="*/ 234 h 236"/>
                <a:gd name="T34" fmla="*/ 93 w 236"/>
                <a:gd name="T35" fmla="*/ 232 h 236"/>
                <a:gd name="T36" fmla="*/ 130 w 236"/>
                <a:gd name="T37" fmla="*/ 167 h 236"/>
                <a:gd name="T38" fmla="*/ 230 w 236"/>
                <a:gd name="T39" fmla="*/ 82 h 236"/>
                <a:gd name="T40" fmla="*/ 155 w 236"/>
                <a:gd name="T41" fmla="*/ 82 h 236"/>
                <a:gd name="T42" fmla="*/ 215 w 236"/>
                <a:gd name="T43" fmla="*/ 186 h 236"/>
                <a:gd name="T44" fmla="*/ 236 w 236"/>
                <a:gd name="T45" fmla="*/ 118 h 236"/>
                <a:gd name="T46" fmla="*/ 230 w 236"/>
                <a:gd name="T47" fmla="*/ 82 h 236"/>
                <a:gd name="T48" fmla="*/ 108 w 236"/>
                <a:gd name="T49" fmla="*/ 236 h 236"/>
                <a:gd name="T50" fmla="*/ 118 w 236"/>
                <a:gd name="T51" fmla="*/ 236 h 236"/>
                <a:gd name="T52" fmla="*/ 205 w 236"/>
                <a:gd name="T53" fmla="*/ 198 h 236"/>
                <a:gd name="T54" fmla="*/ 167 w 236"/>
                <a:gd name="T55" fmla="*/ 132 h 236"/>
                <a:gd name="T56" fmla="*/ 108 w 236"/>
                <a:gd name="T57" fmla="*/ 236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36" h="236">
                  <a:moveTo>
                    <a:pt x="130" y="1"/>
                  </a:moveTo>
                  <a:cubicBezTo>
                    <a:pt x="126" y="0"/>
                    <a:pt x="122" y="0"/>
                    <a:pt x="118" y="0"/>
                  </a:cubicBezTo>
                  <a:cubicBezTo>
                    <a:pt x="83" y="0"/>
                    <a:pt x="51" y="16"/>
                    <a:pt x="30" y="40"/>
                  </a:cubicBezTo>
                  <a:cubicBezTo>
                    <a:pt x="68" y="105"/>
                    <a:pt x="68" y="105"/>
                    <a:pt x="68" y="105"/>
                  </a:cubicBezTo>
                  <a:lnTo>
                    <a:pt x="130" y="1"/>
                  </a:lnTo>
                  <a:close/>
                  <a:moveTo>
                    <a:pt x="20" y="52"/>
                  </a:moveTo>
                  <a:cubicBezTo>
                    <a:pt x="7" y="71"/>
                    <a:pt x="0" y="94"/>
                    <a:pt x="0" y="118"/>
                  </a:cubicBezTo>
                  <a:cubicBezTo>
                    <a:pt x="0" y="130"/>
                    <a:pt x="2" y="142"/>
                    <a:pt x="5" y="153"/>
                  </a:cubicBezTo>
                  <a:cubicBezTo>
                    <a:pt x="81" y="153"/>
                    <a:pt x="81" y="153"/>
                    <a:pt x="81" y="153"/>
                  </a:cubicBezTo>
                  <a:lnTo>
                    <a:pt x="20" y="52"/>
                  </a:lnTo>
                  <a:close/>
                  <a:moveTo>
                    <a:pt x="225" y="68"/>
                  </a:moveTo>
                  <a:cubicBezTo>
                    <a:pt x="210" y="36"/>
                    <a:pt x="180" y="11"/>
                    <a:pt x="145" y="3"/>
                  </a:cubicBezTo>
                  <a:cubicBezTo>
                    <a:pt x="106" y="68"/>
                    <a:pt x="106" y="68"/>
                    <a:pt x="106" y="68"/>
                  </a:cubicBezTo>
                  <a:lnTo>
                    <a:pt x="225" y="68"/>
                  </a:lnTo>
                  <a:close/>
                  <a:moveTo>
                    <a:pt x="130" y="167"/>
                  </a:moveTo>
                  <a:cubicBezTo>
                    <a:pt x="11" y="167"/>
                    <a:pt x="11" y="167"/>
                    <a:pt x="11" y="167"/>
                  </a:cubicBezTo>
                  <a:cubicBezTo>
                    <a:pt x="26" y="201"/>
                    <a:pt x="58" y="227"/>
                    <a:pt x="96" y="234"/>
                  </a:cubicBezTo>
                  <a:cubicBezTo>
                    <a:pt x="93" y="232"/>
                    <a:pt x="93" y="232"/>
                    <a:pt x="93" y="232"/>
                  </a:cubicBezTo>
                  <a:lnTo>
                    <a:pt x="130" y="167"/>
                  </a:lnTo>
                  <a:close/>
                  <a:moveTo>
                    <a:pt x="230" y="82"/>
                  </a:moveTo>
                  <a:cubicBezTo>
                    <a:pt x="155" y="82"/>
                    <a:pt x="155" y="82"/>
                    <a:pt x="155" y="82"/>
                  </a:cubicBezTo>
                  <a:cubicBezTo>
                    <a:pt x="215" y="186"/>
                    <a:pt x="215" y="186"/>
                    <a:pt x="215" y="186"/>
                  </a:cubicBezTo>
                  <a:cubicBezTo>
                    <a:pt x="228" y="167"/>
                    <a:pt x="236" y="143"/>
                    <a:pt x="236" y="118"/>
                  </a:cubicBezTo>
                  <a:cubicBezTo>
                    <a:pt x="236" y="106"/>
                    <a:pt x="234" y="94"/>
                    <a:pt x="230" y="82"/>
                  </a:cubicBezTo>
                  <a:close/>
                  <a:moveTo>
                    <a:pt x="108" y="236"/>
                  </a:moveTo>
                  <a:cubicBezTo>
                    <a:pt x="111" y="236"/>
                    <a:pt x="115" y="236"/>
                    <a:pt x="118" y="236"/>
                  </a:cubicBezTo>
                  <a:cubicBezTo>
                    <a:pt x="152" y="236"/>
                    <a:pt x="183" y="221"/>
                    <a:pt x="205" y="198"/>
                  </a:cubicBezTo>
                  <a:cubicBezTo>
                    <a:pt x="167" y="132"/>
                    <a:pt x="167" y="132"/>
                    <a:pt x="167" y="132"/>
                  </a:cubicBezTo>
                  <a:lnTo>
                    <a:pt x="108" y="236"/>
                  </a:lnTo>
                  <a:close/>
                </a:path>
              </a:pathLst>
            </a:custGeom>
            <a:solidFill>
              <a:schemeClr val="bg1"/>
            </a:solidFill>
            <a:ln>
              <a:noFill/>
            </a:ln>
            <a:extLst/>
          </p:spPr>
          <p:txBody>
            <a:bodyPr anchor="ctr"/>
            <a:lstStyle/>
            <a:p>
              <a:pPr algn="ctr"/>
              <a:endParaRPr/>
            </a:p>
          </p:txBody>
        </p:sp>
        <p:sp>
          <p:nvSpPr>
            <p:cNvPr id="18" name="Rectangle 54"/>
            <p:cNvSpPr/>
            <p:nvPr/>
          </p:nvSpPr>
          <p:spPr bwMode="auto">
            <a:xfrm>
              <a:off x="4867160" y="5219388"/>
              <a:ext cx="2434755" cy="38118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a:bodyPr>
            <a:lstStyle/>
            <a:p>
              <a:pPr algn="ctr">
                <a:defRPr/>
              </a:pPr>
              <a:r>
                <a:rPr lang="zh-CN" altLang="en-US" sz="1600" dirty="0">
                  <a:solidFill>
                    <a:schemeClr val="accent5"/>
                  </a:solidFill>
                </a:rPr>
                <a:t>行业前景</a:t>
              </a:r>
            </a:p>
          </p:txBody>
        </p:sp>
        <p:sp>
          <p:nvSpPr>
            <p:cNvPr id="22" name="矩形 21"/>
            <p:cNvSpPr/>
            <p:nvPr/>
          </p:nvSpPr>
          <p:spPr>
            <a:xfrm>
              <a:off x="4949464" y="3326484"/>
              <a:ext cx="2236510" cy="1384995"/>
            </a:xfrm>
            <a:prstGeom prst="rect">
              <a:avLst/>
            </a:prstGeom>
          </p:spPr>
          <p:txBody>
            <a:bodyPr wrap="square">
              <a:spAutoFit/>
            </a:bodyPr>
            <a:lstStyle/>
            <a:p>
              <a:pPr>
                <a:lnSpc>
                  <a:spcPct val="120000"/>
                </a:lnSpc>
              </a:pPr>
              <a:r>
                <a:rPr lang="zh-CN" altLang="en-US" sz="1400" dirty="0">
                  <a:solidFill>
                    <a:schemeClr val="bg1"/>
                  </a:solidFill>
                </a:rPr>
                <a:t>用户可以在投影仪或者计算机上进行演示也可以将演示文稿打印出来制作成胶片以便应用到更广泛的领域中</a:t>
              </a:r>
            </a:p>
          </p:txBody>
        </p:sp>
      </p:grpSp>
      <p:grpSp>
        <p:nvGrpSpPr>
          <p:cNvPr id="5" name="组合 4"/>
          <p:cNvGrpSpPr/>
          <p:nvPr/>
        </p:nvGrpSpPr>
        <p:grpSpPr>
          <a:xfrm>
            <a:off x="8277503" y="1742596"/>
            <a:ext cx="2680784" cy="4185608"/>
            <a:chOff x="8277503" y="1742596"/>
            <a:chExt cx="2680784" cy="4185608"/>
          </a:xfrm>
        </p:grpSpPr>
        <p:sp>
          <p:nvSpPr>
            <p:cNvPr id="11" name="Rectangle: Rounded Corners 60"/>
            <p:cNvSpPr/>
            <p:nvPr/>
          </p:nvSpPr>
          <p:spPr>
            <a:xfrm>
              <a:off x="8277503" y="1742596"/>
              <a:ext cx="2680784" cy="4185608"/>
            </a:xfrm>
            <a:prstGeom prst="roundRect">
              <a:avLst>
                <a:gd name="adj" fmla="val 5000"/>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5" name="Freeform: Shape 48"/>
            <p:cNvSpPr>
              <a:spLocks/>
            </p:cNvSpPr>
            <p:nvPr/>
          </p:nvSpPr>
          <p:spPr bwMode="auto">
            <a:xfrm>
              <a:off x="9262055" y="2025634"/>
              <a:ext cx="745316" cy="745316"/>
            </a:xfrm>
            <a:custGeom>
              <a:avLst/>
              <a:gdLst>
                <a:gd name="T0" fmla="*/ 118 w 236"/>
                <a:gd name="T1" fmla="*/ 0 h 236"/>
                <a:gd name="T2" fmla="*/ 0 w 236"/>
                <a:gd name="T3" fmla="*/ 118 h 236"/>
                <a:gd name="T4" fmla="*/ 118 w 236"/>
                <a:gd name="T5" fmla="*/ 236 h 236"/>
                <a:gd name="T6" fmla="*/ 236 w 236"/>
                <a:gd name="T7" fmla="*/ 118 h 236"/>
                <a:gd name="T8" fmla="*/ 118 w 236"/>
                <a:gd name="T9" fmla="*/ 0 h 236"/>
                <a:gd name="T10" fmla="*/ 106 w 236"/>
                <a:gd name="T11" fmla="*/ 171 h 236"/>
                <a:gd name="T12" fmla="*/ 54 w 236"/>
                <a:gd name="T13" fmla="*/ 163 h 236"/>
                <a:gd name="T14" fmla="*/ 54 w 236"/>
                <a:gd name="T15" fmla="*/ 121 h 236"/>
                <a:gd name="T16" fmla="*/ 106 w 236"/>
                <a:gd name="T17" fmla="*/ 121 h 236"/>
                <a:gd name="T18" fmla="*/ 106 w 236"/>
                <a:gd name="T19" fmla="*/ 171 h 236"/>
                <a:gd name="T20" fmla="*/ 106 w 236"/>
                <a:gd name="T21" fmla="*/ 114 h 236"/>
                <a:gd name="T22" fmla="*/ 54 w 236"/>
                <a:gd name="T23" fmla="*/ 114 h 236"/>
                <a:gd name="T24" fmla="*/ 54 w 236"/>
                <a:gd name="T25" fmla="*/ 72 h 236"/>
                <a:gd name="T26" fmla="*/ 106 w 236"/>
                <a:gd name="T27" fmla="*/ 64 h 236"/>
                <a:gd name="T28" fmla="*/ 106 w 236"/>
                <a:gd name="T29" fmla="*/ 114 h 236"/>
                <a:gd name="T30" fmla="*/ 182 w 236"/>
                <a:gd name="T31" fmla="*/ 182 h 236"/>
                <a:gd name="T32" fmla="*/ 113 w 236"/>
                <a:gd name="T33" fmla="*/ 172 h 236"/>
                <a:gd name="T34" fmla="*/ 113 w 236"/>
                <a:gd name="T35" fmla="*/ 121 h 236"/>
                <a:gd name="T36" fmla="*/ 182 w 236"/>
                <a:gd name="T37" fmla="*/ 121 h 236"/>
                <a:gd name="T38" fmla="*/ 182 w 236"/>
                <a:gd name="T39" fmla="*/ 182 h 236"/>
                <a:gd name="T40" fmla="*/ 182 w 236"/>
                <a:gd name="T41" fmla="*/ 114 h 236"/>
                <a:gd name="T42" fmla="*/ 113 w 236"/>
                <a:gd name="T43" fmla="*/ 114 h 236"/>
                <a:gd name="T44" fmla="*/ 113 w 236"/>
                <a:gd name="T45" fmla="*/ 63 h 236"/>
                <a:gd name="T46" fmla="*/ 182 w 236"/>
                <a:gd name="T47" fmla="*/ 53 h 236"/>
                <a:gd name="T48" fmla="*/ 182 w 236"/>
                <a:gd name="T49" fmla="*/ 114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36" h="236">
                  <a:moveTo>
                    <a:pt x="118" y="0"/>
                  </a:moveTo>
                  <a:cubicBezTo>
                    <a:pt x="53" y="0"/>
                    <a:pt x="0" y="53"/>
                    <a:pt x="0" y="118"/>
                  </a:cubicBezTo>
                  <a:cubicBezTo>
                    <a:pt x="0" y="183"/>
                    <a:pt x="53" y="236"/>
                    <a:pt x="118" y="236"/>
                  </a:cubicBezTo>
                  <a:cubicBezTo>
                    <a:pt x="183" y="236"/>
                    <a:pt x="236" y="183"/>
                    <a:pt x="236" y="118"/>
                  </a:cubicBezTo>
                  <a:cubicBezTo>
                    <a:pt x="236" y="53"/>
                    <a:pt x="183" y="0"/>
                    <a:pt x="118" y="0"/>
                  </a:cubicBezTo>
                  <a:close/>
                  <a:moveTo>
                    <a:pt x="106" y="171"/>
                  </a:moveTo>
                  <a:cubicBezTo>
                    <a:pt x="54" y="163"/>
                    <a:pt x="54" y="163"/>
                    <a:pt x="54" y="163"/>
                  </a:cubicBezTo>
                  <a:cubicBezTo>
                    <a:pt x="54" y="121"/>
                    <a:pt x="54" y="121"/>
                    <a:pt x="54" y="121"/>
                  </a:cubicBezTo>
                  <a:cubicBezTo>
                    <a:pt x="106" y="121"/>
                    <a:pt x="106" y="121"/>
                    <a:pt x="106" y="121"/>
                  </a:cubicBezTo>
                  <a:lnTo>
                    <a:pt x="106" y="171"/>
                  </a:lnTo>
                  <a:close/>
                  <a:moveTo>
                    <a:pt x="106" y="114"/>
                  </a:moveTo>
                  <a:cubicBezTo>
                    <a:pt x="54" y="114"/>
                    <a:pt x="54" y="114"/>
                    <a:pt x="54" y="114"/>
                  </a:cubicBezTo>
                  <a:cubicBezTo>
                    <a:pt x="54" y="72"/>
                    <a:pt x="54" y="72"/>
                    <a:pt x="54" y="72"/>
                  </a:cubicBezTo>
                  <a:cubicBezTo>
                    <a:pt x="106" y="64"/>
                    <a:pt x="106" y="64"/>
                    <a:pt x="106" y="64"/>
                  </a:cubicBezTo>
                  <a:lnTo>
                    <a:pt x="106" y="114"/>
                  </a:lnTo>
                  <a:close/>
                  <a:moveTo>
                    <a:pt x="182" y="182"/>
                  </a:moveTo>
                  <a:cubicBezTo>
                    <a:pt x="113" y="172"/>
                    <a:pt x="113" y="172"/>
                    <a:pt x="113" y="172"/>
                  </a:cubicBezTo>
                  <a:cubicBezTo>
                    <a:pt x="113" y="121"/>
                    <a:pt x="113" y="121"/>
                    <a:pt x="113" y="121"/>
                  </a:cubicBezTo>
                  <a:cubicBezTo>
                    <a:pt x="182" y="121"/>
                    <a:pt x="182" y="121"/>
                    <a:pt x="182" y="121"/>
                  </a:cubicBezTo>
                  <a:lnTo>
                    <a:pt x="182" y="182"/>
                  </a:lnTo>
                  <a:close/>
                  <a:moveTo>
                    <a:pt x="182" y="114"/>
                  </a:moveTo>
                  <a:cubicBezTo>
                    <a:pt x="113" y="114"/>
                    <a:pt x="113" y="114"/>
                    <a:pt x="113" y="114"/>
                  </a:cubicBezTo>
                  <a:cubicBezTo>
                    <a:pt x="113" y="63"/>
                    <a:pt x="113" y="63"/>
                    <a:pt x="113" y="63"/>
                  </a:cubicBezTo>
                  <a:cubicBezTo>
                    <a:pt x="182" y="53"/>
                    <a:pt x="182" y="53"/>
                    <a:pt x="182" y="53"/>
                  </a:cubicBezTo>
                  <a:lnTo>
                    <a:pt x="182" y="114"/>
                  </a:lnTo>
                  <a:close/>
                </a:path>
              </a:pathLst>
            </a:custGeom>
            <a:solidFill>
              <a:schemeClr val="bg1"/>
            </a:solidFill>
            <a:ln>
              <a:noFill/>
            </a:ln>
            <a:extLst/>
          </p:spPr>
          <p:txBody>
            <a:bodyPr anchor="ctr"/>
            <a:lstStyle/>
            <a:p>
              <a:pPr algn="ctr"/>
              <a:endParaRPr/>
            </a:p>
          </p:txBody>
        </p:sp>
        <p:sp>
          <p:nvSpPr>
            <p:cNvPr id="19" name="Rectangle 61"/>
            <p:cNvSpPr/>
            <p:nvPr/>
          </p:nvSpPr>
          <p:spPr bwMode="auto">
            <a:xfrm>
              <a:off x="8417336" y="5219388"/>
              <a:ext cx="2434755" cy="38118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a:bodyPr>
            <a:lstStyle/>
            <a:p>
              <a:pPr algn="ctr">
                <a:defRPr/>
              </a:pPr>
              <a:r>
                <a:rPr lang="zh-CN" altLang="en-US" sz="1600" dirty="0">
                  <a:solidFill>
                    <a:schemeClr val="accent5"/>
                  </a:solidFill>
                </a:rPr>
                <a:t>行业前景</a:t>
              </a:r>
            </a:p>
          </p:txBody>
        </p:sp>
        <p:sp>
          <p:nvSpPr>
            <p:cNvPr id="23" name="矩形 22"/>
            <p:cNvSpPr/>
            <p:nvPr/>
          </p:nvSpPr>
          <p:spPr>
            <a:xfrm>
              <a:off x="8516458" y="3326484"/>
              <a:ext cx="2236510" cy="1384995"/>
            </a:xfrm>
            <a:prstGeom prst="rect">
              <a:avLst/>
            </a:prstGeom>
          </p:spPr>
          <p:txBody>
            <a:bodyPr wrap="square">
              <a:spAutoFit/>
            </a:bodyPr>
            <a:lstStyle/>
            <a:p>
              <a:pPr>
                <a:lnSpc>
                  <a:spcPct val="120000"/>
                </a:lnSpc>
              </a:pPr>
              <a:r>
                <a:rPr lang="zh-CN" altLang="en-US" sz="1400" dirty="0">
                  <a:solidFill>
                    <a:schemeClr val="bg1"/>
                  </a:solidFill>
                </a:rPr>
                <a:t>用户可以在投影仪或者计算机上进行演示也可以将演示文稿打印出来制作成胶片以便应用到更广泛的领域中</a:t>
              </a:r>
            </a:p>
          </p:txBody>
        </p:sp>
      </p:grpSp>
      <p:sp>
        <p:nvSpPr>
          <p:cNvPr id="21" name="矩形 20"/>
          <p:cNvSpPr/>
          <p:nvPr/>
        </p:nvSpPr>
        <p:spPr>
          <a:xfrm>
            <a:off x="2328863" y="0"/>
            <a:ext cx="9863137" cy="114175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任意多边形 23"/>
          <p:cNvSpPr/>
          <p:nvPr/>
        </p:nvSpPr>
        <p:spPr>
          <a:xfrm>
            <a:off x="0" y="0"/>
            <a:ext cx="3596749" cy="1141756"/>
          </a:xfrm>
          <a:custGeom>
            <a:avLst/>
            <a:gdLst>
              <a:gd name="connsiteX0" fmla="*/ 0 w 3596749"/>
              <a:gd name="connsiteY0" fmla="*/ 0 h 1268414"/>
              <a:gd name="connsiteX1" fmla="*/ 299302 w 3596749"/>
              <a:gd name="connsiteY1" fmla="*/ 0 h 1268414"/>
              <a:gd name="connsiteX2" fmla="*/ 795613 w 3596749"/>
              <a:gd name="connsiteY2" fmla="*/ 0 h 1268414"/>
              <a:gd name="connsiteX3" fmla="*/ 806567 w 3596749"/>
              <a:gd name="connsiteY3" fmla="*/ 0 h 1268414"/>
              <a:gd name="connsiteX4" fmla="*/ 1105869 w 3596749"/>
              <a:gd name="connsiteY4" fmla="*/ 0 h 1268414"/>
              <a:gd name="connsiteX5" fmla="*/ 1252078 w 3596749"/>
              <a:gd name="connsiteY5" fmla="*/ 0 h 1268414"/>
              <a:gd name="connsiteX6" fmla="*/ 1602180 w 3596749"/>
              <a:gd name="connsiteY6" fmla="*/ 0 h 1268414"/>
              <a:gd name="connsiteX7" fmla="*/ 1708543 w 3596749"/>
              <a:gd name="connsiteY7" fmla="*/ 0 h 1268414"/>
              <a:gd name="connsiteX8" fmla="*/ 2042864 w 3596749"/>
              <a:gd name="connsiteY8" fmla="*/ 0 h 1268414"/>
              <a:gd name="connsiteX9" fmla="*/ 2058645 w 3596749"/>
              <a:gd name="connsiteY9" fmla="*/ 0 h 1268414"/>
              <a:gd name="connsiteX10" fmla="*/ 2515110 w 3596749"/>
              <a:gd name="connsiteY10" fmla="*/ 0 h 1268414"/>
              <a:gd name="connsiteX11" fmla="*/ 2849431 w 3596749"/>
              <a:gd name="connsiteY11" fmla="*/ 0 h 1268414"/>
              <a:gd name="connsiteX12" fmla="*/ 3596749 w 3596749"/>
              <a:gd name="connsiteY12" fmla="*/ 747318 h 1268414"/>
              <a:gd name="connsiteX13" fmla="*/ 3075653 w 3596749"/>
              <a:gd name="connsiteY13" fmla="*/ 1268414 h 1268414"/>
              <a:gd name="connsiteX14" fmla="*/ 2744509 w 3596749"/>
              <a:gd name="connsiteY14" fmla="*/ 1268414 h 1268414"/>
              <a:gd name="connsiteX15" fmla="*/ 2359995 w 3596749"/>
              <a:gd name="connsiteY15" fmla="*/ 1268414 h 1268414"/>
              <a:gd name="connsiteX16" fmla="*/ 2288044 w 3596749"/>
              <a:gd name="connsiteY16" fmla="*/ 1268414 h 1268414"/>
              <a:gd name="connsiteX17" fmla="*/ 2269086 w 3596749"/>
              <a:gd name="connsiteY17" fmla="*/ 1268414 h 1268414"/>
              <a:gd name="connsiteX18" fmla="*/ 2018799 w 3596749"/>
              <a:gd name="connsiteY18" fmla="*/ 1268414 h 1268414"/>
              <a:gd name="connsiteX19" fmla="*/ 1937942 w 3596749"/>
              <a:gd name="connsiteY19" fmla="*/ 1268414 h 1268414"/>
              <a:gd name="connsiteX20" fmla="*/ 1831579 w 3596749"/>
              <a:gd name="connsiteY20" fmla="*/ 1268414 h 1268414"/>
              <a:gd name="connsiteX21" fmla="*/ 1562334 w 3596749"/>
              <a:gd name="connsiteY21" fmla="*/ 1268414 h 1268414"/>
              <a:gd name="connsiteX22" fmla="*/ 1553428 w 3596749"/>
              <a:gd name="connsiteY22" fmla="*/ 1268414 h 1268414"/>
              <a:gd name="connsiteX23" fmla="*/ 1532278 w 3596749"/>
              <a:gd name="connsiteY23" fmla="*/ 1268414 h 1268414"/>
              <a:gd name="connsiteX24" fmla="*/ 1481477 w 3596749"/>
              <a:gd name="connsiteY24" fmla="*/ 1268414 h 1268414"/>
              <a:gd name="connsiteX25" fmla="*/ 1212232 w 3596749"/>
              <a:gd name="connsiteY25" fmla="*/ 1268414 h 1268414"/>
              <a:gd name="connsiteX26" fmla="*/ 1105869 w 3596749"/>
              <a:gd name="connsiteY26" fmla="*/ 1268414 h 1268414"/>
              <a:gd name="connsiteX27" fmla="*/ 1025012 w 3596749"/>
              <a:gd name="connsiteY27" fmla="*/ 1268414 h 1268414"/>
              <a:gd name="connsiteX28" fmla="*/ 806567 w 3596749"/>
              <a:gd name="connsiteY28" fmla="*/ 1268414 h 1268414"/>
              <a:gd name="connsiteX29" fmla="*/ 755767 w 3596749"/>
              <a:gd name="connsiteY29" fmla="*/ 1268414 h 1268414"/>
              <a:gd name="connsiteX30" fmla="*/ 725711 w 3596749"/>
              <a:gd name="connsiteY30" fmla="*/ 1268414 h 1268414"/>
              <a:gd name="connsiteX31" fmla="*/ 299302 w 3596749"/>
              <a:gd name="connsiteY31" fmla="*/ 1268414 h 1268414"/>
              <a:gd name="connsiteX32" fmla="*/ 0 w 3596749"/>
              <a:gd name="connsiteY32" fmla="*/ 1268414 h 12684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3596749" h="1268414">
                <a:moveTo>
                  <a:pt x="0" y="0"/>
                </a:moveTo>
                <a:lnTo>
                  <a:pt x="299302" y="0"/>
                </a:lnTo>
                <a:lnTo>
                  <a:pt x="795613" y="0"/>
                </a:lnTo>
                <a:lnTo>
                  <a:pt x="806567" y="0"/>
                </a:lnTo>
                <a:lnTo>
                  <a:pt x="1105869" y="0"/>
                </a:lnTo>
                <a:lnTo>
                  <a:pt x="1252078" y="0"/>
                </a:lnTo>
                <a:lnTo>
                  <a:pt x="1602180" y="0"/>
                </a:lnTo>
                <a:lnTo>
                  <a:pt x="1708543" y="0"/>
                </a:lnTo>
                <a:lnTo>
                  <a:pt x="2042864" y="0"/>
                </a:lnTo>
                <a:lnTo>
                  <a:pt x="2058645" y="0"/>
                </a:lnTo>
                <a:lnTo>
                  <a:pt x="2515110" y="0"/>
                </a:lnTo>
                <a:lnTo>
                  <a:pt x="2849431" y="0"/>
                </a:lnTo>
                <a:lnTo>
                  <a:pt x="3596749" y="747318"/>
                </a:lnTo>
                <a:lnTo>
                  <a:pt x="3075653" y="1268414"/>
                </a:lnTo>
                <a:lnTo>
                  <a:pt x="2744509" y="1268414"/>
                </a:lnTo>
                <a:lnTo>
                  <a:pt x="2359995" y="1268414"/>
                </a:lnTo>
                <a:lnTo>
                  <a:pt x="2288044" y="1268414"/>
                </a:lnTo>
                <a:lnTo>
                  <a:pt x="2269086" y="1268414"/>
                </a:lnTo>
                <a:lnTo>
                  <a:pt x="2018799" y="1268414"/>
                </a:lnTo>
                <a:lnTo>
                  <a:pt x="1937942" y="1268414"/>
                </a:lnTo>
                <a:lnTo>
                  <a:pt x="1831579" y="1268414"/>
                </a:lnTo>
                <a:lnTo>
                  <a:pt x="1562334" y="1268414"/>
                </a:lnTo>
                <a:lnTo>
                  <a:pt x="1553428" y="1268414"/>
                </a:lnTo>
                <a:lnTo>
                  <a:pt x="1532278" y="1268414"/>
                </a:lnTo>
                <a:lnTo>
                  <a:pt x="1481477" y="1268414"/>
                </a:lnTo>
                <a:lnTo>
                  <a:pt x="1212232" y="1268414"/>
                </a:lnTo>
                <a:lnTo>
                  <a:pt x="1105869" y="1268414"/>
                </a:lnTo>
                <a:lnTo>
                  <a:pt x="1025012" y="1268414"/>
                </a:lnTo>
                <a:lnTo>
                  <a:pt x="806567" y="1268414"/>
                </a:lnTo>
                <a:lnTo>
                  <a:pt x="755767" y="1268414"/>
                </a:lnTo>
                <a:lnTo>
                  <a:pt x="725711" y="1268414"/>
                </a:lnTo>
                <a:lnTo>
                  <a:pt x="299302" y="1268414"/>
                </a:lnTo>
                <a:lnTo>
                  <a:pt x="0" y="1268414"/>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5" name="组合 24"/>
          <p:cNvGrpSpPr/>
          <p:nvPr/>
        </p:nvGrpSpPr>
        <p:grpSpPr>
          <a:xfrm>
            <a:off x="568811" y="299314"/>
            <a:ext cx="9517429" cy="646331"/>
            <a:chOff x="2187969" y="280264"/>
            <a:chExt cx="9517429" cy="646331"/>
          </a:xfrm>
        </p:grpSpPr>
        <p:sp>
          <p:nvSpPr>
            <p:cNvPr id="26" name="文本框 25"/>
            <p:cNvSpPr txBox="1"/>
            <p:nvPr/>
          </p:nvSpPr>
          <p:spPr>
            <a:xfrm>
              <a:off x="2187969" y="280264"/>
              <a:ext cx="2031325" cy="646331"/>
            </a:xfrm>
            <a:prstGeom prst="rect">
              <a:avLst/>
            </a:prstGeom>
            <a:noFill/>
          </p:spPr>
          <p:txBody>
            <a:bodyPr wrap="none" rtlCol="0">
              <a:spAutoFit/>
              <a:scene3d>
                <a:camera prst="orthographicFront"/>
                <a:lightRig rig="threePt" dir="t"/>
              </a:scene3d>
              <a:sp3d contourW="12700"/>
            </a:bodyPr>
            <a:lstStyle/>
            <a:p>
              <a:pPr algn="ctr"/>
              <a:r>
                <a:rPr lang="zh-CN" altLang="en-US" sz="3600" b="1" dirty="0">
                  <a:solidFill>
                    <a:schemeClr val="bg1"/>
                  </a:solidFill>
                  <a:latin typeface="+mn-ea"/>
                  <a:cs typeface="经典综艺体简" panose="02010609000101010101" pitchFamily="49" charset="-122"/>
                </a:rPr>
                <a:t>项目介绍</a:t>
              </a:r>
            </a:p>
          </p:txBody>
        </p:sp>
        <p:sp>
          <p:nvSpPr>
            <p:cNvPr id="27" name="文本框 26"/>
            <p:cNvSpPr txBox="1"/>
            <p:nvPr/>
          </p:nvSpPr>
          <p:spPr>
            <a:xfrm>
              <a:off x="5467268" y="578166"/>
              <a:ext cx="6238130" cy="348429"/>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600" dirty="0">
                  <a:solidFill>
                    <a:schemeClr val="bg1">
                      <a:lumMod val="50000"/>
                    </a:schemeClr>
                  </a:solidFill>
                  <a:latin typeface="Century Gothic" panose="020B0502020202020204" pitchFamily="34" charset="0"/>
                  <a:ea typeface="+mj-ea"/>
                </a:rPr>
                <a:t>The user can demonstrate on a projector or </a:t>
              </a:r>
              <a:r>
                <a:rPr lang="en-US" altLang="zh-CN" sz="1600" dirty="0" smtClean="0">
                  <a:solidFill>
                    <a:schemeClr val="bg1">
                      <a:lumMod val="50000"/>
                    </a:schemeClr>
                  </a:solidFill>
                  <a:latin typeface="Century Gothic" panose="020B0502020202020204" pitchFamily="34" charset="0"/>
                  <a:ea typeface="+mj-ea"/>
                </a:rPr>
                <a:t>computer</a:t>
              </a:r>
              <a:endParaRPr lang="en-US" altLang="zh-CN" sz="1600" dirty="0">
                <a:solidFill>
                  <a:schemeClr val="bg1">
                    <a:lumMod val="50000"/>
                  </a:schemeClr>
                </a:solidFill>
                <a:latin typeface="Century Gothic" panose="020B0502020202020204" pitchFamily="34" charset="0"/>
                <a:ea typeface="+mj-ea"/>
              </a:endParaRPr>
            </a:p>
          </p:txBody>
        </p:sp>
      </p:grpSp>
    </p:spTree>
    <p:extLst>
      <p:ext uri="{BB962C8B-B14F-4D97-AF65-F5344CB8AC3E}">
        <p14:creationId xmlns:p14="http://schemas.microsoft.com/office/powerpoint/2010/main" val="1863339819"/>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5"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decel="50000" fill="hold">
                                          <p:stCondLst>
                                            <p:cond delay="0"/>
                                          </p:stCondLst>
                                        </p:cTn>
                                        <p:tgtEl>
                                          <p:spTgt spid="2"/>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2"/>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2"/>
                                        </p:tgtEl>
                                        <p:attrNameLst>
                                          <p:attrName>ppt_w</p:attrName>
                                        </p:attrNameLst>
                                      </p:cBhvr>
                                      <p:tavLst>
                                        <p:tav tm="0">
                                          <p:val>
                                            <p:strVal val="#ppt_w*.05"/>
                                          </p:val>
                                        </p:tav>
                                        <p:tav tm="100000">
                                          <p:val>
                                            <p:strVal val="#ppt_w"/>
                                          </p:val>
                                        </p:tav>
                                      </p:tavLst>
                                    </p:anim>
                                    <p:anim calcmode="lin" valueType="num">
                                      <p:cBhvr>
                                        <p:cTn id="10" dur="1000" fill="hold"/>
                                        <p:tgtEl>
                                          <p:spTgt spid="2"/>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2"/>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2"/>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2"/>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2"/>
                                        </p:tgtEl>
                                      </p:cBhvr>
                                    </p:animEffect>
                                  </p:childTnLst>
                                </p:cTn>
                              </p:par>
                              <p:par>
                                <p:cTn id="15" presetID="25" presetClass="entr" presetSubtype="0" fill="hold" nodeType="withEffect">
                                  <p:stCondLst>
                                    <p:cond delay="250"/>
                                  </p:stCondLst>
                                  <p:childTnLst>
                                    <p:set>
                                      <p:cBhvr>
                                        <p:cTn id="16" dur="1" fill="hold">
                                          <p:stCondLst>
                                            <p:cond delay="0"/>
                                          </p:stCondLst>
                                        </p:cTn>
                                        <p:tgtEl>
                                          <p:spTgt spid="4"/>
                                        </p:tgtEl>
                                        <p:attrNameLst>
                                          <p:attrName>style.visibility</p:attrName>
                                        </p:attrNameLst>
                                      </p:cBhvr>
                                      <p:to>
                                        <p:strVal val="visible"/>
                                      </p:to>
                                    </p:set>
                                    <p:anim calcmode="lin" valueType="num">
                                      <p:cBhvr>
                                        <p:cTn id="17" dur="500" decel="50000" fill="hold">
                                          <p:stCondLst>
                                            <p:cond delay="0"/>
                                          </p:stCondLst>
                                        </p:cTn>
                                        <p:tgtEl>
                                          <p:spTgt spid="4"/>
                                        </p:tgtEl>
                                        <p:attrNameLst>
                                          <p:attrName>style.rotation</p:attrName>
                                        </p:attrNameLst>
                                      </p:cBhvr>
                                      <p:tavLst>
                                        <p:tav tm="0">
                                          <p:val>
                                            <p:fltVal val="-90"/>
                                          </p:val>
                                        </p:tav>
                                        <p:tav tm="100000">
                                          <p:val>
                                            <p:fltVal val="0"/>
                                          </p:val>
                                        </p:tav>
                                      </p:tavLst>
                                    </p:anim>
                                    <p:anim calcmode="lin" valueType="num">
                                      <p:cBhvr>
                                        <p:cTn id="18" dur="500" decel="50000" fill="hold">
                                          <p:stCondLst>
                                            <p:cond delay="0"/>
                                          </p:stCondLst>
                                        </p:cTn>
                                        <p:tgtEl>
                                          <p:spTgt spid="4"/>
                                        </p:tgtEl>
                                        <p:attrNameLst>
                                          <p:attrName>ppt_w</p:attrName>
                                        </p:attrNameLst>
                                      </p:cBhvr>
                                      <p:tavLst>
                                        <p:tav tm="0">
                                          <p:val>
                                            <p:strVal val="#ppt_w"/>
                                          </p:val>
                                        </p:tav>
                                        <p:tav tm="100000">
                                          <p:val>
                                            <p:strVal val="#ppt_w*.05"/>
                                          </p:val>
                                        </p:tav>
                                      </p:tavLst>
                                    </p:anim>
                                    <p:anim calcmode="lin" valueType="num">
                                      <p:cBhvr>
                                        <p:cTn id="19" dur="500" accel="50000" fill="hold">
                                          <p:stCondLst>
                                            <p:cond delay="500"/>
                                          </p:stCondLst>
                                        </p:cTn>
                                        <p:tgtEl>
                                          <p:spTgt spid="4"/>
                                        </p:tgtEl>
                                        <p:attrNameLst>
                                          <p:attrName>ppt_w</p:attrName>
                                        </p:attrNameLst>
                                      </p:cBhvr>
                                      <p:tavLst>
                                        <p:tav tm="0">
                                          <p:val>
                                            <p:strVal val="#ppt_w*.05"/>
                                          </p:val>
                                        </p:tav>
                                        <p:tav tm="100000">
                                          <p:val>
                                            <p:strVal val="#ppt_w"/>
                                          </p:val>
                                        </p:tav>
                                      </p:tavLst>
                                    </p:anim>
                                    <p:anim calcmode="lin" valueType="num">
                                      <p:cBhvr>
                                        <p:cTn id="20" dur="1000" fill="hold"/>
                                        <p:tgtEl>
                                          <p:spTgt spid="4"/>
                                        </p:tgtEl>
                                        <p:attrNameLst>
                                          <p:attrName>ppt_h</p:attrName>
                                        </p:attrNameLst>
                                      </p:cBhvr>
                                      <p:tavLst>
                                        <p:tav tm="0">
                                          <p:val>
                                            <p:strVal val="#ppt_h"/>
                                          </p:val>
                                        </p:tav>
                                        <p:tav tm="100000">
                                          <p:val>
                                            <p:strVal val="#ppt_h"/>
                                          </p:val>
                                        </p:tav>
                                      </p:tavLst>
                                    </p:anim>
                                    <p:anim calcmode="lin" valueType="num">
                                      <p:cBhvr>
                                        <p:cTn id="21" dur="500" decel="50000" fill="hold">
                                          <p:stCondLst>
                                            <p:cond delay="0"/>
                                          </p:stCondLst>
                                        </p:cTn>
                                        <p:tgtEl>
                                          <p:spTgt spid="4"/>
                                        </p:tgtEl>
                                        <p:attrNameLst>
                                          <p:attrName>ppt_x</p:attrName>
                                        </p:attrNameLst>
                                      </p:cBhvr>
                                      <p:tavLst>
                                        <p:tav tm="0">
                                          <p:val>
                                            <p:strVal val="#ppt_x+.4"/>
                                          </p:val>
                                        </p:tav>
                                        <p:tav tm="100000">
                                          <p:val>
                                            <p:strVal val="#ppt_x"/>
                                          </p:val>
                                        </p:tav>
                                      </p:tavLst>
                                    </p:anim>
                                    <p:anim calcmode="lin" valueType="num">
                                      <p:cBhvr>
                                        <p:cTn id="22" dur="500" decel="50000" fill="hold">
                                          <p:stCondLst>
                                            <p:cond delay="0"/>
                                          </p:stCondLst>
                                        </p:cTn>
                                        <p:tgtEl>
                                          <p:spTgt spid="4"/>
                                        </p:tgtEl>
                                        <p:attrNameLst>
                                          <p:attrName>ppt_y</p:attrName>
                                        </p:attrNameLst>
                                      </p:cBhvr>
                                      <p:tavLst>
                                        <p:tav tm="0">
                                          <p:val>
                                            <p:strVal val="#ppt_y-.2"/>
                                          </p:val>
                                        </p:tav>
                                        <p:tav tm="100000">
                                          <p:val>
                                            <p:strVal val="#ppt_y+.1"/>
                                          </p:val>
                                        </p:tav>
                                      </p:tavLst>
                                    </p:anim>
                                    <p:anim calcmode="lin" valueType="num">
                                      <p:cBhvr>
                                        <p:cTn id="23" dur="500" accel="50000" fill="hold">
                                          <p:stCondLst>
                                            <p:cond delay="500"/>
                                          </p:stCondLst>
                                        </p:cTn>
                                        <p:tgtEl>
                                          <p:spTgt spid="4"/>
                                        </p:tgtEl>
                                        <p:attrNameLst>
                                          <p:attrName>ppt_y</p:attrName>
                                        </p:attrNameLst>
                                      </p:cBhvr>
                                      <p:tavLst>
                                        <p:tav tm="0">
                                          <p:val>
                                            <p:strVal val="#ppt_y+.1"/>
                                          </p:val>
                                        </p:tav>
                                        <p:tav tm="100000">
                                          <p:val>
                                            <p:strVal val="#ppt_y"/>
                                          </p:val>
                                        </p:tav>
                                      </p:tavLst>
                                    </p:anim>
                                    <p:animEffect transition="in" filter="fade">
                                      <p:cBhvr>
                                        <p:cTn id="24" dur="1000" decel="50000">
                                          <p:stCondLst>
                                            <p:cond delay="0"/>
                                          </p:stCondLst>
                                        </p:cTn>
                                        <p:tgtEl>
                                          <p:spTgt spid="4"/>
                                        </p:tgtEl>
                                      </p:cBhvr>
                                    </p:animEffect>
                                  </p:childTnLst>
                                </p:cTn>
                              </p:par>
                              <p:par>
                                <p:cTn id="25" presetID="25" presetClass="entr" presetSubtype="0" fill="hold" nodeType="withEffect">
                                  <p:stCondLst>
                                    <p:cond delay="500"/>
                                  </p:stCondLst>
                                  <p:childTnLst>
                                    <p:set>
                                      <p:cBhvr>
                                        <p:cTn id="26" dur="1" fill="hold">
                                          <p:stCondLst>
                                            <p:cond delay="0"/>
                                          </p:stCondLst>
                                        </p:cTn>
                                        <p:tgtEl>
                                          <p:spTgt spid="5"/>
                                        </p:tgtEl>
                                        <p:attrNameLst>
                                          <p:attrName>style.visibility</p:attrName>
                                        </p:attrNameLst>
                                      </p:cBhvr>
                                      <p:to>
                                        <p:strVal val="visible"/>
                                      </p:to>
                                    </p:set>
                                    <p:anim calcmode="lin" valueType="num">
                                      <p:cBhvr>
                                        <p:cTn id="27" dur="500" decel="50000" fill="hold">
                                          <p:stCondLst>
                                            <p:cond delay="0"/>
                                          </p:stCondLst>
                                        </p:cTn>
                                        <p:tgtEl>
                                          <p:spTgt spid="5"/>
                                        </p:tgtEl>
                                        <p:attrNameLst>
                                          <p:attrName>style.rotation</p:attrName>
                                        </p:attrNameLst>
                                      </p:cBhvr>
                                      <p:tavLst>
                                        <p:tav tm="0">
                                          <p:val>
                                            <p:fltVal val="-90"/>
                                          </p:val>
                                        </p:tav>
                                        <p:tav tm="100000">
                                          <p:val>
                                            <p:fltVal val="0"/>
                                          </p:val>
                                        </p:tav>
                                      </p:tavLst>
                                    </p:anim>
                                    <p:anim calcmode="lin" valueType="num">
                                      <p:cBhvr>
                                        <p:cTn id="28" dur="500" decel="50000" fill="hold">
                                          <p:stCondLst>
                                            <p:cond delay="0"/>
                                          </p:stCondLst>
                                        </p:cTn>
                                        <p:tgtEl>
                                          <p:spTgt spid="5"/>
                                        </p:tgtEl>
                                        <p:attrNameLst>
                                          <p:attrName>ppt_w</p:attrName>
                                        </p:attrNameLst>
                                      </p:cBhvr>
                                      <p:tavLst>
                                        <p:tav tm="0">
                                          <p:val>
                                            <p:strVal val="#ppt_w"/>
                                          </p:val>
                                        </p:tav>
                                        <p:tav tm="100000">
                                          <p:val>
                                            <p:strVal val="#ppt_w*.05"/>
                                          </p:val>
                                        </p:tav>
                                      </p:tavLst>
                                    </p:anim>
                                    <p:anim calcmode="lin" valueType="num">
                                      <p:cBhvr>
                                        <p:cTn id="29" dur="500" accel="50000" fill="hold">
                                          <p:stCondLst>
                                            <p:cond delay="500"/>
                                          </p:stCondLst>
                                        </p:cTn>
                                        <p:tgtEl>
                                          <p:spTgt spid="5"/>
                                        </p:tgtEl>
                                        <p:attrNameLst>
                                          <p:attrName>ppt_w</p:attrName>
                                        </p:attrNameLst>
                                      </p:cBhvr>
                                      <p:tavLst>
                                        <p:tav tm="0">
                                          <p:val>
                                            <p:strVal val="#ppt_w*.05"/>
                                          </p:val>
                                        </p:tav>
                                        <p:tav tm="100000">
                                          <p:val>
                                            <p:strVal val="#ppt_w"/>
                                          </p:val>
                                        </p:tav>
                                      </p:tavLst>
                                    </p:anim>
                                    <p:anim calcmode="lin" valueType="num">
                                      <p:cBhvr>
                                        <p:cTn id="30" dur="1000" fill="hold"/>
                                        <p:tgtEl>
                                          <p:spTgt spid="5"/>
                                        </p:tgtEl>
                                        <p:attrNameLst>
                                          <p:attrName>ppt_h</p:attrName>
                                        </p:attrNameLst>
                                      </p:cBhvr>
                                      <p:tavLst>
                                        <p:tav tm="0">
                                          <p:val>
                                            <p:strVal val="#ppt_h"/>
                                          </p:val>
                                        </p:tav>
                                        <p:tav tm="100000">
                                          <p:val>
                                            <p:strVal val="#ppt_h"/>
                                          </p:val>
                                        </p:tav>
                                      </p:tavLst>
                                    </p:anim>
                                    <p:anim calcmode="lin" valueType="num">
                                      <p:cBhvr>
                                        <p:cTn id="31" dur="500" decel="50000" fill="hold">
                                          <p:stCondLst>
                                            <p:cond delay="0"/>
                                          </p:stCondLst>
                                        </p:cTn>
                                        <p:tgtEl>
                                          <p:spTgt spid="5"/>
                                        </p:tgtEl>
                                        <p:attrNameLst>
                                          <p:attrName>ppt_x</p:attrName>
                                        </p:attrNameLst>
                                      </p:cBhvr>
                                      <p:tavLst>
                                        <p:tav tm="0">
                                          <p:val>
                                            <p:strVal val="#ppt_x+.4"/>
                                          </p:val>
                                        </p:tav>
                                        <p:tav tm="100000">
                                          <p:val>
                                            <p:strVal val="#ppt_x"/>
                                          </p:val>
                                        </p:tav>
                                      </p:tavLst>
                                    </p:anim>
                                    <p:anim calcmode="lin" valueType="num">
                                      <p:cBhvr>
                                        <p:cTn id="32" dur="500" decel="50000" fill="hold">
                                          <p:stCondLst>
                                            <p:cond delay="0"/>
                                          </p:stCondLst>
                                        </p:cTn>
                                        <p:tgtEl>
                                          <p:spTgt spid="5"/>
                                        </p:tgtEl>
                                        <p:attrNameLst>
                                          <p:attrName>ppt_y</p:attrName>
                                        </p:attrNameLst>
                                      </p:cBhvr>
                                      <p:tavLst>
                                        <p:tav tm="0">
                                          <p:val>
                                            <p:strVal val="#ppt_y-.2"/>
                                          </p:val>
                                        </p:tav>
                                        <p:tav tm="100000">
                                          <p:val>
                                            <p:strVal val="#ppt_y+.1"/>
                                          </p:val>
                                        </p:tav>
                                      </p:tavLst>
                                    </p:anim>
                                    <p:anim calcmode="lin" valueType="num">
                                      <p:cBhvr>
                                        <p:cTn id="33" dur="500" accel="50000" fill="hold">
                                          <p:stCondLst>
                                            <p:cond delay="500"/>
                                          </p:stCondLst>
                                        </p:cTn>
                                        <p:tgtEl>
                                          <p:spTgt spid="5"/>
                                        </p:tgtEl>
                                        <p:attrNameLst>
                                          <p:attrName>ppt_y</p:attrName>
                                        </p:attrNameLst>
                                      </p:cBhvr>
                                      <p:tavLst>
                                        <p:tav tm="0">
                                          <p:val>
                                            <p:strVal val="#ppt_y+.1"/>
                                          </p:val>
                                        </p:tav>
                                        <p:tav tm="100000">
                                          <p:val>
                                            <p:strVal val="#ppt_y"/>
                                          </p:val>
                                        </p:tav>
                                      </p:tavLst>
                                    </p:anim>
                                    <p:animEffect transition="in" filter="fade">
                                      <p:cBhvr>
                                        <p:cTn id="34" dur="1000" decel="50000">
                                          <p:stCondLst>
                                            <p:cond delay="0"/>
                                          </p:stCondLst>
                                        </p:cTn>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1562100"/>
            <a:ext cx="12192000" cy="39243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任意多边形 5"/>
          <p:cNvSpPr/>
          <p:nvPr/>
        </p:nvSpPr>
        <p:spPr>
          <a:xfrm>
            <a:off x="0" y="1562100"/>
            <a:ext cx="3546499" cy="3924300"/>
          </a:xfrm>
          <a:custGeom>
            <a:avLst/>
            <a:gdLst>
              <a:gd name="connsiteX0" fmla="*/ 0 w 4922244"/>
              <a:gd name="connsiteY0" fmla="*/ 0 h 5048251"/>
              <a:gd name="connsiteX1" fmla="*/ 1947941 w 4922244"/>
              <a:gd name="connsiteY1" fmla="*/ 0 h 5048251"/>
              <a:gd name="connsiteX2" fmla="*/ 4922244 w 4922244"/>
              <a:gd name="connsiteY2" fmla="*/ 2974304 h 5048251"/>
              <a:gd name="connsiteX3" fmla="*/ 2848297 w 4922244"/>
              <a:gd name="connsiteY3" fmla="*/ 5048251 h 5048251"/>
              <a:gd name="connsiteX4" fmla="*/ 0 w 4922244"/>
              <a:gd name="connsiteY4" fmla="*/ 5048251 h 50482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22244" h="5048251">
                <a:moveTo>
                  <a:pt x="0" y="0"/>
                </a:moveTo>
                <a:lnTo>
                  <a:pt x="1947941" y="0"/>
                </a:lnTo>
                <a:lnTo>
                  <a:pt x="4922244" y="2974304"/>
                </a:lnTo>
                <a:lnTo>
                  <a:pt x="2848297" y="5048251"/>
                </a:lnTo>
                <a:lnTo>
                  <a:pt x="0" y="5048251"/>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任意多边形 7"/>
          <p:cNvSpPr/>
          <p:nvPr/>
        </p:nvSpPr>
        <p:spPr>
          <a:xfrm>
            <a:off x="1790352" y="1562100"/>
            <a:ext cx="3124548" cy="3924300"/>
          </a:xfrm>
          <a:custGeom>
            <a:avLst/>
            <a:gdLst>
              <a:gd name="connsiteX0" fmla="*/ 0 w 4336612"/>
              <a:gd name="connsiteY0" fmla="*/ 0 h 5048251"/>
              <a:gd name="connsiteX1" fmla="*/ 1362309 w 4336612"/>
              <a:gd name="connsiteY1" fmla="*/ 0 h 5048251"/>
              <a:gd name="connsiteX2" fmla="*/ 4336612 w 4336612"/>
              <a:gd name="connsiteY2" fmla="*/ 2974304 h 5048251"/>
              <a:gd name="connsiteX3" fmla="*/ 2262665 w 4336612"/>
              <a:gd name="connsiteY3" fmla="*/ 5048251 h 5048251"/>
              <a:gd name="connsiteX4" fmla="*/ 900356 w 4336612"/>
              <a:gd name="connsiteY4" fmla="*/ 5048251 h 5048251"/>
              <a:gd name="connsiteX5" fmla="*/ 2974303 w 4336612"/>
              <a:gd name="connsiteY5" fmla="*/ 2974304 h 50482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36612" h="5048251">
                <a:moveTo>
                  <a:pt x="0" y="0"/>
                </a:moveTo>
                <a:lnTo>
                  <a:pt x="1362309" y="0"/>
                </a:lnTo>
                <a:lnTo>
                  <a:pt x="4336612" y="2974304"/>
                </a:lnTo>
                <a:lnTo>
                  <a:pt x="2262665" y="5048251"/>
                </a:lnTo>
                <a:lnTo>
                  <a:pt x="900356" y="5048251"/>
                </a:lnTo>
                <a:lnTo>
                  <a:pt x="2974303" y="2974304"/>
                </a:lnTo>
                <a:close/>
              </a:path>
            </a:pathLst>
          </a:custGeom>
          <a:solidFill>
            <a:schemeClr val="accent2">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721244" y="2847022"/>
            <a:ext cx="1757212" cy="1862048"/>
          </a:xfrm>
          <a:prstGeom prst="rect">
            <a:avLst/>
          </a:prstGeom>
          <a:noFill/>
        </p:spPr>
        <p:txBody>
          <a:bodyPr wrap="none" rtlCol="0">
            <a:spAutoFit/>
          </a:bodyPr>
          <a:lstStyle/>
          <a:p>
            <a:pPr algn="ctr"/>
            <a:r>
              <a:rPr lang="en-US" altLang="zh-CN" sz="11500" dirty="0" smtClean="0">
                <a:solidFill>
                  <a:schemeClr val="bg1"/>
                </a:solidFill>
                <a:latin typeface="Impact" panose="020B0806030902050204" pitchFamily="34" charset="0"/>
              </a:rPr>
              <a:t>03</a:t>
            </a:r>
            <a:endParaRPr lang="zh-CN" altLang="en-US" sz="11500" dirty="0">
              <a:solidFill>
                <a:schemeClr val="bg1"/>
              </a:solidFill>
              <a:latin typeface="Impact" panose="020B0806030902050204" pitchFamily="34" charset="0"/>
            </a:endParaRPr>
          </a:p>
        </p:txBody>
      </p:sp>
      <p:sp>
        <p:nvSpPr>
          <p:cNvPr id="4" name="文本框 3"/>
          <p:cNvSpPr txBox="1"/>
          <p:nvPr/>
        </p:nvSpPr>
        <p:spPr>
          <a:xfrm>
            <a:off x="5105402" y="3349079"/>
            <a:ext cx="5753098" cy="1015663"/>
          </a:xfrm>
          <a:prstGeom prst="rect">
            <a:avLst/>
          </a:prstGeom>
          <a:noFill/>
        </p:spPr>
        <p:txBody>
          <a:bodyPr wrap="square" rtlCol="0">
            <a:spAutoFit/>
            <a:scene3d>
              <a:camera prst="orthographicFront"/>
              <a:lightRig rig="threePt" dir="t"/>
            </a:scene3d>
            <a:sp3d contourW="12700"/>
          </a:bodyPr>
          <a:lstStyle/>
          <a:p>
            <a:r>
              <a:rPr lang="zh-CN" altLang="en-US" sz="6000" b="1" dirty="0">
                <a:solidFill>
                  <a:schemeClr val="tx1">
                    <a:lumMod val="75000"/>
                    <a:lumOff val="25000"/>
                  </a:schemeClr>
                </a:solidFill>
                <a:latin typeface="+mj-ea"/>
                <a:ea typeface="+mj-ea"/>
              </a:rPr>
              <a:t>发展规划</a:t>
            </a:r>
          </a:p>
        </p:txBody>
      </p:sp>
      <p:sp>
        <p:nvSpPr>
          <p:cNvPr id="5" name="文本框 4"/>
          <p:cNvSpPr txBox="1"/>
          <p:nvPr/>
        </p:nvSpPr>
        <p:spPr>
          <a:xfrm>
            <a:off x="5105402" y="4394322"/>
            <a:ext cx="6159498" cy="646331"/>
          </a:xfrm>
          <a:prstGeom prst="rect">
            <a:avLst/>
          </a:prstGeom>
          <a:noFill/>
        </p:spPr>
        <p:txBody>
          <a:bodyPr wrap="square" rtlCol="0">
            <a:spAutoFit/>
            <a:scene3d>
              <a:camera prst="orthographicFront"/>
              <a:lightRig rig="threePt" dir="t"/>
            </a:scene3d>
            <a:sp3d contourW="12700"/>
          </a:bodyPr>
          <a:lstStyle/>
          <a:p>
            <a:pPr>
              <a:lnSpc>
                <a:spcPct val="150000"/>
              </a:lnSpc>
            </a:pPr>
            <a:r>
              <a:rPr lang="en-US" altLang="zh-CN" sz="1200" dirty="0">
                <a:solidFill>
                  <a:schemeClr val="bg1">
                    <a:lumMod val="50000"/>
                  </a:schemeClr>
                </a:solidFill>
                <a:latin typeface="+mj-ea"/>
                <a:ea typeface="+mj-ea"/>
              </a:rPr>
              <a:t>The user can demonstrate on a projector or computer, or print the presentation and make it into a film to be used in a wider field</a:t>
            </a:r>
          </a:p>
        </p:txBody>
      </p:sp>
    </p:spTree>
    <p:extLst>
      <p:ext uri="{BB962C8B-B14F-4D97-AF65-F5344CB8AC3E}">
        <p14:creationId xmlns:p14="http://schemas.microsoft.com/office/powerpoint/2010/main" val="3095897042"/>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 presetClass="entr" presetSubtype="8"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0-#ppt_w/2"/>
                                          </p:val>
                                        </p:tav>
                                        <p:tav tm="100000">
                                          <p:val>
                                            <p:strVal val="#ppt_x"/>
                                          </p:val>
                                        </p:tav>
                                      </p:tavLst>
                                    </p:anim>
                                    <p:anim calcmode="lin" valueType="num">
                                      <p:cBhvr additive="base">
                                        <p:cTn id="12" dur="500" fill="hold"/>
                                        <p:tgtEl>
                                          <p:spTgt spid="8"/>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500" fill="hold"/>
                                        <p:tgtEl>
                                          <p:spTgt spid="6"/>
                                        </p:tgtEl>
                                        <p:attrNameLst>
                                          <p:attrName>ppt_x</p:attrName>
                                        </p:attrNameLst>
                                      </p:cBhvr>
                                      <p:tavLst>
                                        <p:tav tm="0">
                                          <p:val>
                                            <p:strVal val="0-#ppt_w/2"/>
                                          </p:val>
                                        </p:tav>
                                        <p:tav tm="100000">
                                          <p:val>
                                            <p:strVal val="#ppt_x"/>
                                          </p:val>
                                        </p:tav>
                                      </p:tavLst>
                                    </p:anim>
                                    <p:anim calcmode="lin" valueType="num">
                                      <p:cBhvr additive="base">
                                        <p:cTn id="16" dur="500" fill="hold"/>
                                        <p:tgtEl>
                                          <p:spTgt spid="6"/>
                                        </p:tgtEl>
                                        <p:attrNameLst>
                                          <p:attrName>ppt_y</p:attrName>
                                        </p:attrNameLst>
                                      </p:cBhvr>
                                      <p:tavLst>
                                        <p:tav tm="0">
                                          <p:val>
                                            <p:strVal val="#ppt_y"/>
                                          </p:val>
                                        </p:tav>
                                        <p:tav tm="100000">
                                          <p:val>
                                            <p:strVal val="#ppt_y"/>
                                          </p:val>
                                        </p:tav>
                                      </p:tavLst>
                                    </p:anim>
                                  </p:childTnLst>
                                </p:cTn>
                              </p:par>
                            </p:childTnLst>
                          </p:cTn>
                        </p:par>
                        <p:par>
                          <p:cTn id="17" fill="hold">
                            <p:stCondLst>
                              <p:cond delay="1000"/>
                            </p:stCondLst>
                            <p:childTnLst>
                              <p:par>
                                <p:cTn id="18" presetID="53" presetClass="entr" presetSubtype="16" fill="hold" grpId="0" nodeType="afterEffect">
                                  <p:stCondLst>
                                    <p:cond delay="0"/>
                                  </p:stCondLst>
                                  <p:childTnLst>
                                    <p:set>
                                      <p:cBhvr>
                                        <p:cTn id="19" dur="1" fill="hold">
                                          <p:stCondLst>
                                            <p:cond delay="0"/>
                                          </p:stCondLst>
                                        </p:cTn>
                                        <p:tgtEl>
                                          <p:spTgt spid="3"/>
                                        </p:tgtEl>
                                        <p:attrNameLst>
                                          <p:attrName>style.visibility</p:attrName>
                                        </p:attrNameLst>
                                      </p:cBhvr>
                                      <p:to>
                                        <p:strVal val="visible"/>
                                      </p:to>
                                    </p:set>
                                    <p:anim calcmode="lin" valueType="num">
                                      <p:cBhvr>
                                        <p:cTn id="20" dur="500" fill="hold"/>
                                        <p:tgtEl>
                                          <p:spTgt spid="3"/>
                                        </p:tgtEl>
                                        <p:attrNameLst>
                                          <p:attrName>ppt_w</p:attrName>
                                        </p:attrNameLst>
                                      </p:cBhvr>
                                      <p:tavLst>
                                        <p:tav tm="0">
                                          <p:val>
                                            <p:fltVal val="0"/>
                                          </p:val>
                                        </p:tav>
                                        <p:tav tm="100000">
                                          <p:val>
                                            <p:strVal val="#ppt_w"/>
                                          </p:val>
                                        </p:tav>
                                      </p:tavLst>
                                    </p:anim>
                                    <p:anim calcmode="lin" valueType="num">
                                      <p:cBhvr>
                                        <p:cTn id="21" dur="500" fill="hold"/>
                                        <p:tgtEl>
                                          <p:spTgt spid="3"/>
                                        </p:tgtEl>
                                        <p:attrNameLst>
                                          <p:attrName>ppt_h</p:attrName>
                                        </p:attrNameLst>
                                      </p:cBhvr>
                                      <p:tavLst>
                                        <p:tav tm="0">
                                          <p:val>
                                            <p:fltVal val="0"/>
                                          </p:val>
                                        </p:tav>
                                        <p:tav tm="100000">
                                          <p:val>
                                            <p:strVal val="#ppt_h"/>
                                          </p:val>
                                        </p:tav>
                                      </p:tavLst>
                                    </p:anim>
                                    <p:animEffect transition="in" filter="fade">
                                      <p:cBhvr>
                                        <p:cTn id="22" dur="500"/>
                                        <p:tgtEl>
                                          <p:spTgt spid="3"/>
                                        </p:tgtEl>
                                      </p:cBhvr>
                                    </p:animEffect>
                                  </p:childTnLst>
                                </p:cTn>
                              </p:par>
                            </p:childTnLst>
                          </p:cTn>
                        </p:par>
                        <p:par>
                          <p:cTn id="23" fill="hold">
                            <p:stCondLst>
                              <p:cond delay="1500"/>
                            </p:stCondLst>
                            <p:childTnLst>
                              <p:par>
                                <p:cTn id="24" presetID="12" presetClass="entr" presetSubtype="2" fill="hold" grpId="0" nodeType="afterEffect">
                                  <p:stCondLst>
                                    <p:cond delay="0"/>
                                  </p:stCondLst>
                                  <p:childTnLst>
                                    <p:set>
                                      <p:cBhvr>
                                        <p:cTn id="25" dur="1" fill="hold">
                                          <p:stCondLst>
                                            <p:cond delay="0"/>
                                          </p:stCondLst>
                                        </p:cTn>
                                        <p:tgtEl>
                                          <p:spTgt spid="4"/>
                                        </p:tgtEl>
                                        <p:attrNameLst>
                                          <p:attrName>style.visibility</p:attrName>
                                        </p:attrNameLst>
                                      </p:cBhvr>
                                      <p:to>
                                        <p:strVal val="visible"/>
                                      </p:to>
                                    </p:set>
                                    <p:anim calcmode="lin" valueType="num">
                                      <p:cBhvr additive="base">
                                        <p:cTn id="26" dur="500"/>
                                        <p:tgtEl>
                                          <p:spTgt spid="4"/>
                                        </p:tgtEl>
                                        <p:attrNameLst>
                                          <p:attrName>ppt_x</p:attrName>
                                        </p:attrNameLst>
                                      </p:cBhvr>
                                      <p:tavLst>
                                        <p:tav tm="0">
                                          <p:val>
                                            <p:strVal val="#ppt_x+#ppt_w*1.125000"/>
                                          </p:val>
                                        </p:tav>
                                        <p:tav tm="100000">
                                          <p:val>
                                            <p:strVal val="#ppt_x"/>
                                          </p:val>
                                        </p:tav>
                                      </p:tavLst>
                                    </p:anim>
                                    <p:animEffect transition="in" filter="wipe(left)">
                                      <p:cBhvr>
                                        <p:cTn id="27" dur="500"/>
                                        <p:tgtEl>
                                          <p:spTgt spid="4"/>
                                        </p:tgtEl>
                                      </p:cBhvr>
                                    </p:animEffect>
                                  </p:childTnLst>
                                </p:cTn>
                              </p:par>
                            </p:childTnLst>
                          </p:cTn>
                        </p:par>
                        <p:par>
                          <p:cTn id="28" fill="hold">
                            <p:stCondLst>
                              <p:cond delay="2000"/>
                            </p:stCondLst>
                            <p:childTnLst>
                              <p:par>
                                <p:cTn id="29" presetID="10" presetClass="entr" presetSubtype="0" fill="hold" grpId="0" nodeType="afterEffect">
                                  <p:stCondLst>
                                    <p:cond delay="0"/>
                                  </p:stCondLst>
                                  <p:childTnLst>
                                    <p:set>
                                      <p:cBhvr>
                                        <p:cTn id="30" dur="1" fill="hold">
                                          <p:stCondLst>
                                            <p:cond delay="0"/>
                                          </p:stCondLst>
                                        </p:cTn>
                                        <p:tgtEl>
                                          <p:spTgt spid="5"/>
                                        </p:tgtEl>
                                        <p:attrNameLst>
                                          <p:attrName>style.visibility</p:attrName>
                                        </p:attrNameLst>
                                      </p:cBhvr>
                                      <p:to>
                                        <p:strVal val="visible"/>
                                      </p:to>
                                    </p:set>
                                    <p:animEffect transition="in" filter="fade">
                                      <p:cBhvr>
                                        <p:cTn id="3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6" grpId="0" animBg="1"/>
      <p:bldP spid="8" grpId="0" animBg="1"/>
      <p:bldP spid="3" grpId="0"/>
      <p:bldP spid="4" grpId="0"/>
      <p:bldP spid="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5" descr="e7d195523061f1c0f55f9af68525816972d868573ada39bc763F3977967589A5F92C178830C92595A6CE4D0132F8C206B2B04C416AAA86B7FD80AB023F78DAEB544E2F013E11B2B95AD21703D1C90034A379EC9026EFAAF5D8D3F6EDD7215B01D0409FDE2EB8F6E929173B8073E2301F364EE885D6D8697F6674C70ED10ED42D334E50A353488E95E90D50708BC427BA"/>
          <p:cNvGrpSpPr/>
          <p:nvPr/>
        </p:nvGrpSpPr>
        <p:grpSpPr>
          <a:xfrm>
            <a:off x="4331669" y="1589803"/>
            <a:ext cx="3302010" cy="2635794"/>
            <a:chOff x="4268169" y="1589803"/>
            <a:chExt cx="3302010" cy="2635794"/>
          </a:xfrm>
        </p:grpSpPr>
        <p:sp>
          <p:nvSpPr>
            <p:cNvPr id="3" name="Freeform 192"/>
            <p:cNvSpPr>
              <a:spLocks/>
            </p:cNvSpPr>
            <p:nvPr/>
          </p:nvSpPr>
          <p:spPr bwMode="auto">
            <a:xfrm>
              <a:off x="4268169" y="2336443"/>
              <a:ext cx="1567460" cy="1593595"/>
            </a:xfrm>
            <a:custGeom>
              <a:avLst/>
              <a:gdLst>
                <a:gd name="T0" fmla="*/ 0 w 1083"/>
                <a:gd name="T1" fmla="*/ 1001 h 1001"/>
                <a:gd name="T2" fmla="*/ 1083 w 1083"/>
                <a:gd name="T3" fmla="*/ 0 h 1001"/>
                <a:gd name="T4" fmla="*/ 229 w 1083"/>
                <a:gd name="T5" fmla="*/ 627 h 1001"/>
                <a:gd name="T6" fmla="*/ 0 w 1083"/>
                <a:gd name="T7" fmla="*/ 1001 h 1001"/>
              </a:gdLst>
              <a:ahLst/>
              <a:cxnLst>
                <a:cxn ang="0">
                  <a:pos x="T0" y="T1"/>
                </a:cxn>
                <a:cxn ang="0">
                  <a:pos x="T2" y="T3"/>
                </a:cxn>
                <a:cxn ang="0">
                  <a:pos x="T4" y="T5"/>
                </a:cxn>
                <a:cxn ang="0">
                  <a:pos x="T6" y="T7"/>
                </a:cxn>
              </a:cxnLst>
              <a:rect l="0" t="0" r="r" b="b"/>
              <a:pathLst>
                <a:path w="1083" h="1001">
                  <a:moveTo>
                    <a:pt x="0" y="1001"/>
                  </a:moveTo>
                  <a:cubicBezTo>
                    <a:pt x="0" y="1001"/>
                    <a:pt x="706" y="250"/>
                    <a:pt x="1083" y="0"/>
                  </a:cubicBezTo>
                  <a:cubicBezTo>
                    <a:pt x="1083" y="0"/>
                    <a:pt x="761" y="92"/>
                    <a:pt x="229" y="627"/>
                  </a:cubicBezTo>
                  <a:cubicBezTo>
                    <a:pt x="229" y="627"/>
                    <a:pt x="3" y="876"/>
                    <a:pt x="0" y="1001"/>
                  </a:cubicBez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nvGrpSpPr>
            <p:cNvPr id="4" name="Group 4"/>
            <p:cNvGrpSpPr/>
            <p:nvPr/>
          </p:nvGrpSpPr>
          <p:grpSpPr>
            <a:xfrm>
              <a:off x="4441992" y="1589803"/>
              <a:ext cx="3128187" cy="2635794"/>
              <a:chOff x="4441992" y="1589803"/>
              <a:chExt cx="3128187" cy="2635794"/>
            </a:xfrm>
          </p:grpSpPr>
          <p:sp>
            <p:nvSpPr>
              <p:cNvPr id="5" name="Freeform 176"/>
              <p:cNvSpPr>
                <a:spLocks/>
              </p:cNvSpPr>
              <p:nvPr/>
            </p:nvSpPr>
            <p:spPr bwMode="auto">
              <a:xfrm>
                <a:off x="4441992" y="2246900"/>
                <a:ext cx="1933465" cy="1409123"/>
              </a:xfrm>
              <a:custGeom>
                <a:avLst/>
                <a:gdLst>
                  <a:gd name="T0" fmla="*/ 0 w 1336"/>
                  <a:gd name="T1" fmla="*/ 885 h 885"/>
                  <a:gd name="T2" fmla="*/ 966 w 1336"/>
                  <a:gd name="T3" fmla="*/ 877 h 885"/>
                  <a:gd name="T4" fmla="*/ 1336 w 1336"/>
                  <a:gd name="T5" fmla="*/ 70 h 885"/>
                  <a:gd name="T6" fmla="*/ 1179 w 1336"/>
                  <a:gd name="T7" fmla="*/ 0 h 885"/>
                  <a:gd name="T8" fmla="*/ 929 w 1336"/>
                  <a:gd name="T9" fmla="*/ 70 h 885"/>
                  <a:gd name="T10" fmla="*/ 842 w 1336"/>
                  <a:gd name="T11" fmla="*/ 115 h 885"/>
                  <a:gd name="T12" fmla="*/ 0 w 1336"/>
                  <a:gd name="T13" fmla="*/ 885 h 885"/>
                </a:gdLst>
                <a:ahLst/>
                <a:cxnLst>
                  <a:cxn ang="0">
                    <a:pos x="T0" y="T1"/>
                  </a:cxn>
                  <a:cxn ang="0">
                    <a:pos x="T2" y="T3"/>
                  </a:cxn>
                  <a:cxn ang="0">
                    <a:pos x="T4" y="T5"/>
                  </a:cxn>
                  <a:cxn ang="0">
                    <a:pos x="T6" y="T7"/>
                  </a:cxn>
                  <a:cxn ang="0">
                    <a:pos x="T8" y="T9"/>
                  </a:cxn>
                  <a:cxn ang="0">
                    <a:pos x="T10" y="T11"/>
                  </a:cxn>
                  <a:cxn ang="0">
                    <a:pos x="T12" y="T13"/>
                  </a:cxn>
                </a:cxnLst>
                <a:rect l="0" t="0" r="r" b="b"/>
                <a:pathLst>
                  <a:path w="1336" h="885">
                    <a:moveTo>
                      <a:pt x="0" y="885"/>
                    </a:moveTo>
                    <a:cubicBezTo>
                      <a:pt x="0" y="885"/>
                      <a:pt x="635" y="615"/>
                      <a:pt x="966" y="877"/>
                    </a:cubicBezTo>
                    <a:cubicBezTo>
                      <a:pt x="1336" y="70"/>
                      <a:pt x="1336" y="70"/>
                      <a:pt x="1336" y="70"/>
                    </a:cubicBezTo>
                    <a:cubicBezTo>
                      <a:pt x="1179" y="0"/>
                      <a:pt x="1179" y="0"/>
                      <a:pt x="1179" y="0"/>
                    </a:cubicBezTo>
                    <a:cubicBezTo>
                      <a:pt x="1179" y="0"/>
                      <a:pt x="1048" y="20"/>
                      <a:pt x="929" y="70"/>
                    </a:cubicBezTo>
                    <a:cubicBezTo>
                      <a:pt x="899" y="82"/>
                      <a:pt x="868" y="99"/>
                      <a:pt x="842" y="115"/>
                    </a:cubicBezTo>
                    <a:cubicBezTo>
                      <a:pt x="713" y="196"/>
                      <a:pt x="0" y="885"/>
                      <a:pt x="0" y="885"/>
                    </a:cubicBezTo>
                    <a:close/>
                  </a:path>
                </a:pathLst>
              </a:custGeom>
              <a:solidFill>
                <a:schemeClr val="accent3">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 name="Freeform 177"/>
              <p:cNvSpPr>
                <a:spLocks/>
              </p:cNvSpPr>
              <p:nvPr/>
            </p:nvSpPr>
            <p:spPr bwMode="auto">
              <a:xfrm>
                <a:off x="4516661" y="3755665"/>
                <a:ext cx="273586" cy="469932"/>
              </a:xfrm>
              <a:custGeom>
                <a:avLst/>
                <a:gdLst>
                  <a:gd name="T0" fmla="*/ 411 w 447"/>
                  <a:gd name="T1" fmla="*/ 28 h 698"/>
                  <a:gd name="T2" fmla="*/ 215 w 447"/>
                  <a:gd name="T3" fmla="*/ 0 h 698"/>
                  <a:gd name="T4" fmla="*/ 135 w 447"/>
                  <a:gd name="T5" fmla="*/ 177 h 698"/>
                  <a:gd name="T6" fmla="*/ 184 w 447"/>
                  <a:gd name="T7" fmla="*/ 196 h 698"/>
                  <a:gd name="T8" fmla="*/ 85 w 447"/>
                  <a:gd name="T9" fmla="*/ 355 h 698"/>
                  <a:gd name="T10" fmla="*/ 0 w 447"/>
                  <a:gd name="T11" fmla="*/ 691 h 698"/>
                  <a:gd name="T12" fmla="*/ 45 w 447"/>
                  <a:gd name="T13" fmla="*/ 698 h 698"/>
                  <a:gd name="T14" fmla="*/ 196 w 447"/>
                  <a:gd name="T15" fmla="*/ 395 h 698"/>
                  <a:gd name="T16" fmla="*/ 447 w 447"/>
                  <a:gd name="T17" fmla="*/ 166 h 698"/>
                  <a:gd name="T18" fmla="*/ 411 w 447"/>
                  <a:gd name="T19" fmla="*/ 28 h 6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47" h="698">
                    <a:moveTo>
                      <a:pt x="411" y="28"/>
                    </a:moveTo>
                    <a:lnTo>
                      <a:pt x="215" y="0"/>
                    </a:lnTo>
                    <a:lnTo>
                      <a:pt x="135" y="177"/>
                    </a:lnTo>
                    <a:lnTo>
                      <a:pt x="184" y="196"/>
                    </a:lnTo>
                    <a:lnTo>
                      <a:pt x="85" y="355"/>
                    </a:lnTo>
                    <a:lnTo>
                      <a:pt x="0" y="691"/>
                    </a:lnTo>
                    <a:lnTo>
                      <a:pt x="45" y="698"/>
                    </a:lnTo>
                    <a:lnTo>
                      <a:pt x="196" y="395"/>
                    </a:lnTo>
                    <a:lnTo>
                      <a:pt x="447" y="166"/>
                    </a:lnTo>
                    <a:lnTo>
                      <a:pt x="411" y="28"/>
                    </a:lnTo>
                    <a:close/>
                  </a:path>
                </a:pathLst>
              </a:custGeom>
              <a:solidFill>
                <a:schemeClr val="bg2">
                  <a:lumMod val="10000"/>
                </a:schemeClr>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7" name="Freeform 178"/>
              <p:cNvSpPr>
                <a:spLocks/>
              </p:cNvSpPr>
              <p:nvPr/>
            </p:nvSpPr>
            <p:spPr bwMode="auto">
              <a:xfrm>
                <a:off x="7332703" y="1589803"/>
                <a:ext cx="237476" cy="318450"/>
              </a:xfrm>
              <a:custGeom>
                <a:avLst/>
                <a:gdLst>
                  <a:gd name="T0" fmla="*/ 0 w 388"/>
                  <a:gd name="T1" fmla="*/ 300 h 473"/>
                  <a:gd name="T2" fmla="*/ 80 w 388"/>
                  <a:gd name="T3" fmla="*/ 260 h 473"/>
                  <a:gd name="T4" fmla="*/ 68 w 388"/>
                  <a:gd name="T5" fmla="*/ 135 h 473"/>
                  <a:gd name="T6" fmla="*/ 250 w 388"/>
                  <a:gd name="T7" fmla="*/ 17 h 473"/>
                  <a:gd name="T8" fmla="*/ 255 w 388"/>
                  <a:gd name="T9" fmla="*/ 47 h 473"/>
                  <a:gd name="T10" fmla="*/ 376 w 388"/>
                  <a:gd name="T11" fmla="*/ 0 h 473"/>
                  <a:gd name="T12" fmla="*/ 388 w 388"/>
                  <a:gd name="T13" fmla="*/ 90 h 473"/>
                  <a:gd name="T14" fmla="*/ 371 w 388"/>
                  <a:gd name="T15" fmla="*/ 97 h 473"/>
                  <a:gd name="T16" fmla="*/ 380 w 388"/>
                  <a:gd name="T17" fmla="*/ 194 h 473"/>
                  <a:gd name="T18" fmla="*/ 359 w 388"/>
                  <a:gd name="T19" fmla="*/ 201 h 473"/>
                  <a:gd name="T20" fmla="*/ 366 w 388"/>
                  <a:gd name="T21" fmla="*/ 359 h 473"/>
                  <a:gd name="T22" fmla="*/ 118 w 388"/>
                  <a:gd name="T23" fmla="*/ 473 h 473"/>
                  <a:gd name="T24" fmla="*/ 104 w 388"/>
                  <a:gd name="T25" fmla="*/ 378 h 473"/>
                  <a:gd name="T26" fmla="*/ 14 w 388"/>
                  <a:gd name="T27" fmla="*/ 423 h 473"/>
                  <a:gd name="T28" fmla="*/ 0 w 388"/>
                  <a:gd name="T29" fmla="*/ 300 h 4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88" h="473">
                    <a:moveTo>
                      <a:pt x="0" y="300"/>
                    </a:moveTo>
                    <a:lnTo>
                      <a:pt x="80" y="260"/>
                    </a:lnTo>
                    <a:lnTo>
                      <a:pt x="68" y="135"/>
                    </a:lnTo>
                    <a:lnTo>
                      <a:pt x="250" y="17"/>
                    </a:lnTo>
                    <a:lnTo>
                      <a:pt x="255" y="47"/>
                    </a:lnTo>
                    <a:lnTo>
                      <a:pt x="376" y="0"/>
                    </a:lnTo>
                    <a:lnTo>
                      <a:pt x="388" y="90"/>
                    </a:lnTo>
                    <a:lnTo>
                      <a:pt x="371" y="97"/>
                    </a:lnTo>
                    <a:lnTo>
                      <a:pt x="380" y="194"/>
                    </a:lnTo>
                    <a:lnTo>
                      <a:pt x="359" y="201"/>
                    </a:lnTo>
                    <a:lnTo>
                      <a:pt x="366" y="359"/>
                    </a:lnTo>
                    <a:lnTo>
                      <a:pt x="118" y="473"/>
                    </a:lnTo>
                    <a:lnTo>
                      <a:pt x="104" y="378"/>
                    </a:lnTo>
                    <a:lnTo>
                      <a:pt x="14" y="423"/>
                    </a:lnTo>
                    <a:lnTo>
                      <a:pt x="0" y="300"/>
                    </a:lnTo>
                    <a:close/>
                  </a:path>
                </a:pathLst>
              </a:custGeom>
              <a:solidFill>
                <a:srgbClr val="FFD9B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 name="Freeform 179"/>
              <p:cNvSpPr>
                <a:spLocks/>
              </p:cNvSpPr>
              <p:nvPr/>
            </p:nvSpPr>
            <p:spPr bwMode="auto">
              <a:xfrm>
                <a:off x="7396356" y="1599228"/>
                <a:ext cx="108333" cy="181779"/>
              </a:xfrm>
              <a:custGeom>
                <a:avLst/>
                <a:gdLst>
                  <a:gd name="T0" fmla="*/ 64 w 75"/>
                  <a:gd name="T1" fmla="*/ 14 h 114"/>
                  <a:gd name="T2" fmla="*/ 75 w 75"/>
                  <a:gd name="T3" fmla="*/ 89 h 114"/>
                  <a:gd name="T4" fmla="*/ 34 w 75"/>
                  <a:gd name="T5" fmla="*/ 53 h 114"/>
                  <a:gd name="T6" fmla="*/ 70 w 75"/>
                  <a:gd name="T7" fmla="*/ 86 h 114"/>
                  <a:gd name="T8" fmla="*/ 58 w 75"/>
                  <a:gd name="T9" fmla="*/ 7 h 114"/>
                  <a:gd name="T10" fmla="*/ 0 w 75"/>
                  <a:gd name="T11" fmla="*/ 42 h 114"/>
                  <a:gd name="T12" fmla="*/ 63 w 75"/>
                  <a:gd name="T13" fmla="*/ 0 h 114"/>
                  <a:gd name="T14" fmla="*/ 64 w 75"/>
                  <a:gd name="T15" fmla="*/ 14 h 1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5" h="114">
                    <a:moveTo>
                      <a:pt x="64" y="14"/>
                    </a:moveTo>
                    <a:cubicBezTo>
                      <a:pt x="75" y="89"/>
                      <a:pt x="75" y="89"/>
                      <a:pt x="75" y="89"/>
                    </a:cubicBezTo>
                    <a:cubicBezTo>
                      <a:pt x="75" y="89"/>
                      <a:pt x="35" y="114"/>
                      <a:pt x="34" y="53"/>
                    </a:cubicBezTo>
                    <a:cubicBezTo>
                      <a:pt x="34" y="53"/>
                      <a:pt x="38" y="101"/>
                      <a:pt x="70" y="86"/>
                    </a:cubicBezTo>
                    <a:cubicBezTo>
                      <a:pt x="58" y="7"/>
                      <a:pt x="58" y="7"/>
                      <a:pt x="58" y="7"/>
                    </a:cubicBezTo>
                    <a:cubicBezTo>
                      <a:pt x="0" y="42"/>
                      <a:pt x="0" y="42"/>
                      <a:pt x="0" y="42"/>
                    </a:cubicBezTo>
                    <a:cubicBezTo>
                      <a:pt x="63" y="0"/>
                      <a:pt x="63" y="0"/>
                      <a:pt x="63" y="0"/>
                    </a:cubicBezTo>
                    <a:lnTo>
                      <a:pt x="64" y="14"/>
                    </a:lnTo>
                    <a:close/>
                  </a:path>
                </a:pathLst>
              </a:custGeom>
              <a:solidFill>
                <a:srgbClr val="E3B68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 name="Freeform 180"/>
              <p:cNvSpPr>
                <a:spLocks/>
              </p:cNvSpPr>
              <p:nvPr/>
            </p:nvSpPr>
            <p:spPr bwMode="auto">
              <a:xfrm>
                <a:off x="7493060" y="1597882"/>
                <a:ext cx="77118" cy="90890"/>
              </a:xfrm>
              <a:custGeom>
                <a:avLst/>
                <a:gdLst>
                  <a:gd name="T0" fmla="*/ 0 w 126"/>
                  <a:gd name="T1" fmla="*/ 118 h 135"/>
                  <a:gd name="T2" fmla="*/ 116 w 126"/>
                  <a:gd name="T3" fmla="*/ 71 h 135"/>
                  <a:gd name="T4" fmla="*/ 114 w 126"/>
                  <a:gd name="T5" fmla="*/ 0 h 135"/>
                  <a:gd name="T6" fmla="*/ 126 w 126"/>
                  <a:gd name="T7" fmla="*/ 78 h 135"/>
                  <a:gd name="T8" fmla="*/ 3 w 126"/>
                  <a:gd name="T9" fmla="*/ 135 h 135"/>
                  <a:gd name="T10" fmla="*/ 0 w 126"/>
                  <a:gd name="T11" fmla="*/ 118 h 135"/>
                </a:gdLst>
                <a:ahLst/>
                <a:cxnLst>
                  <a:cxn ang="0">
                    <a:pos x="T0" y="T1"/>
                  </a:cxn>
                  <a:cxn ang="0">
                    <a:pos x="T2" y="T3"/>
                  </a:cxn>
                  <a:cxn ang="0">
                    <a:pos x="T4" y="T5"/>
                  </a:cxn>
                  <a:cxn ang="0">
                    <a:pos x="T6" y="T7"/>
                  </a:cxn>
                  <a:cxn ang="0">
                    <a:pos x="T8" y="T9"/>
                  </a:cxn>
                  <a:cxn ang="0">
                    <a:pos x="T10" y="T11"/>
                  </a:cxn>
                </a:cxnLst>
                <a:rect l="0" t="0" r="r" b="b"/>
                <a:pathLst>
                  <a:path w="126" h="135">
                    <a:moveTo>
                      <a:pt x="0" y="118"/>
                    </a:moveTo>
                    <a:lnTo>
                      <a:pt x="116" y="71"/>
                    </a:lnTo>
                    <a:lnTo>
                      <a:pt x="114" y="0"/>
                    </a:lnTo>
                    <a:lnTo>
                      <a:pt x="126" y="78"/>
                    </a:lnTo>
                    <a:lnTo>
                      <a:pt x="3" y="135"/>
                    </a:lnTo>
                    <a:lnTo>
                      <a:pt x="0" y="118"/>
                    </a:lnTo>
                    <a:close/>
                  </a:path>
                </a:pathLst>
              </a:custGeom>
              <a:solidFill>
                <a:srgbClr val="E3B68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 name="Freeform 181"/>
              <p:cNvSpPr>
                <a:spLocks/>
              </p:cNvSpPr>
              <p:nvPr/>
            </p:nvSpPr>
            <p:spPr bwMode="auto">
              <a:xfrm>
                <a:off x="7463070" y="1742632"/>
                <a:ext cx="12853" cy="121186"/>
              </a:xfrm>
              <a:custGeom>
                <a:avLst/>
                <a:gdLst>
                  <a:gd name="T0" fmla="*/ 0 w 21"/>
                  <a:gd name="T1" fmla="*/ 0 h 180"/>
                  <a:gd name="T2" fmla="*/ 21 w 21"/>
                  <a:gd name="T3" fmla="*/ 180 h 180"/>
                  <a:gd name="T4" fmla="*/ 16 w 21"/>
                  <a:gd name="T5" fmla="*/ 2 h 180"/>
                  <a:gd name="T6" fmla="*/ 0 w 21"/>
                  <a:gd name="T7" fmla="*/ 0 h 180"/>
                </a:gdLst>
                <a:ahLst/>
                <a:cxnLst>
                  <a:cxn ang="0">
                    <a:pos x="T0" y="T1"/>
                  </a:cxn>
                  <a:cxn ang="0">
                    <a:pos x="T2" y="T3"/>
                  </a:cxn>
                  <a:cxn ang="0">
                    <a:pos x="T4" y="T5"/>
                  </a:cxn>
                  <a:cxn ang="0">
                    <a:pos x="T6" y="T7"/>
                  </a:cxn>
                </a:cxnLst>
                <a:rect l="0" t="0" r="r" b="b"/>
                <a:pathLst>
                  <a:path w="21" h="180">
                    <a:moveTo>
                      <a:pt x="0" y="0"/>
                    </a:moveTo>
                    <a:lnTo>
                      <a:pt x="21" y="180"/>
                    </a:lnTo>
                    <a:lnTo>
                      <a:pt x="16" y="2"/>
                    </a:lnTo>
                    <a:lnTo>
                      <a:pt x="0" y="0"/>
                    </a:lnTo>
                    <a:close/>
                  </a:path>
                </a:pathLst>
              </a:custGeom>
              <a:solidFill>
                <a:srgbClr val="E3B68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 name="Freeform 182"/>
              <p:cNvSpPr>
                <a:spLocks/>
              </p:cNvSpPr>
              <p:nvPr/>
            </p:nvSpPr>
            <p:spPr bwMode="auto">
              <a:xfrm>
                <a:off x="7501629" y="1659822"/>
                <a:ext cx="63653" cy="81464"/>
              </a:xfrm>
              <a:custGeom>
                <a:avLst/>
                <a:gdLst>
                  <a:gd name="T0" fmla="*/ 0 w 104"/>
                  <a:gd name="T1" fmla="*/ 106 h 121"/>
                  <a:gd name="T2" fmla="*/ 93 w 104"/>
                  <a:gd name="T3" fmla="*/ 80 h 121"/>
                  <a:gd name="T4" fmla="*/ 95 w 104"/>
                  <a:gd name="T5" fmla="*/ 0 h 121"/>
                  <a:gd name="T6" fmla="*/ 104 w 104"/>
                  <a:gd name="T7" fmla="*/ 90 h 121"/>
                  <a:gd name="T8" fmla="*/ 0 w 104"/>
                  <a:gd name="T9" fmla="*/ 121 h 121"/>
                  <a:gd name="T10" fmla="*/ 0 w 104"/>
                  <a:gd name="T11" fmla="*/ 106 h 121"/>
                </a:gdLst>
                <a:ahLst/>
                <a:cxnLst>
                  <a:cxn ang="0">
                    <a:pos x="T0" y="T1"/>
                  </a:cxn>
                  <a:cxn ang="0">
                    <a:pos x="T2" y="T3"/>
                  </a:cxn>
                  <a:cxn ang="0">
                    <a:pos x="T4" y="T5"/>
                  </a:cxn>
                  <a:cxn ang="0">
                    <a:pos x="T6" y="T7"/>
                  </a:cxn>
                  <a:cxn ang="0">
                    <a:pos x="T8" y="T9"/>
                  </a:cxn>
                  <a:cxn ang="0">
                    <a:pos x="T10" y="T11"/>
                  </a:cxn>
                </a:cxnLst>
                <a:rect l="0" t="0" r="r" b="b"/>
                <a:pathLst>
                  <a:path w="104" h="121">
                    <a:moveTo>
                      <a:pt x="0" y="106"/>
                    </a:moveTo>
                    <a:lnTo>
                      <a:pt x="93" y="80"/>
                    </a:lnTo>
                    <a:lnTo>
                      <a:pt x="95" y="0"/>
                    </a:lnTo>
                    <a:lnTo>
                      <a:pt x="104" y="90"/>
                    </a:lnTo>
                    <a:lnTo>
                      <a:pt x="0" y="121"/>
                    </a:lnTo>
                    <a:lnTo>
                      <a:pt x="0" y="106"/>
                    </a:lnTo>
                    <a:close/>
                  </a:path>
                </a:pathLst>
              </a:custGeom>
              <a:solidFill>
                <a:srgbClr val="E3B68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 name="Freeform 183"/>
              <p:cNvSpPr>
                <a:spLocks/>
              </p:cNvSpPr>
              <p:nvPr/>
            </p:nvSpPr>
            <p:spPr bwMode="auto">
              <a:xfrm>
                <a:off x="7471638" y="1731187"/>
                <a:ext cx="83851" cy="80117"/>
              </a:xfrm>
              <a:custGeom>
                <a:avLst/>
                <a:gdLst>
                  <a:gd name="T0" fmla="*/ 0 w 137"/>
                  <a:gd name="T1" fmla="*/ 102 h 119"/>
                  <a:gd name="T2" fmla="*/ 127 w 137"/>
                  <a:gd name="T3" fmla="*/ 71 h 119"/>
                  <a:gd name="T4" fmla="*/ 132 w 137"/>
                  <a:gd name="T5" fmla="*/ 0 h 119"/>
                  <a:gd name="T6" fmla="*/ 137 w 137"/>
                  <a:gd name="T7" fmla="*/ 83 h 119"/>
                  <a:gd name="T8" fmla="*/ 2 w 137"/>
                  <a:gd name="T9" fmla="*/ 119 h 119"/>
                  <a:gd name="T10" fmla="*/ 0 w 137"/>
                  <a:gd name="T11" fmla="*/ 102 h 119"/>
                </a:gdLst>
                <a:ahLst/>
                <a:cxnLst>
                  <a:cxn ang="0">
                    <a:pos x="T0" y="T1"/>
                  </a:cxn>
                  <a:cxn ang="0">
                    <a:pos x="T2" y="T3"/>
                  </a:cxn>
                  <a:cxn ang="0">
                    <a:pos x="T4" y="T5"/>
                  </a:cxn>
                  <a:cxn ang="0">
                    <a:pos x="T6" y="T7"/>
                  </a:cxn>
                  <a:cxn ang="0">
                    <a:pos x="T8" y="T9"/>
                  </a:cxn>
                  <a:cxn ang="0">
                    <a:pos x="T10" y="T11"/>
                  </a:cxn>
                </a:cxnLst>
                <a:rect l="0" t="0" r="r" b="b"/>
                <a:pathLst>
                  <a:path w="137" h="119">
                    <a:moveTo>
                      <a:pt x="0" y="102"/>
                    </a:moveTo>
                    <a:lnTo>
                      <a:pt x="127" y="71"/>
                    </a:lnTo>
                    <a:lnTo>
                      <a:pt x="132" y="0"/>
                    </a:lnTo>
                    <a:lnTo>
                      <a:pt x="137" y="83"/>
                    </a:lnTo>
                    <a:lnTo>
                      <a:pt x="2" y="119"/>
                    </a:lnTo>
                    <a:lnTo>
                      <a:pt x="0" y="102"/>
                    </a:lnTo>
                    <a:close/>
                  </a:path>
                </a:pathLst>
              </a:custGeom>
              <a:solidFill>
                <a:srgbClr val="E3B68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 name="Freeform 184"/>
              <p:cNvSpPr>
                <a:spLocks/>
              </p:cNvSpPr>
              <p:nvPr/>
            </p:nvSpPr>
            <p:spPr bwMode="auto">
              <a:xfrm>
                <a:off x="7306385" y="1772928"/>
                <a:ext cx="52024" cy="144750"/>
              </a:xfrm>
              <a:custGeom>
                <a:avLst/>
                <a:gdLst>
                  <a:gd name="T0" fmla="*/ 0 w 85"/>
                  <a:gd name="T1" fmla="*/ 35 h 215"/>
                  <a:gd name="T2" fmla="*/ 71 w 85"/>
                  <a:gd name="T3" fmla="*/ 0 h 215"/>
                  <a:gd name="T4" fmla="*/ 85 w 85"/>
                  <a:gd name="T5" fmla="*/ 172 h 215"/>
                  <a:gd name="T6" fmla="*/ 5 w 85"/>
                  <a:gd name="T7" fmla="*/ 215 h 215"/>
                  <a:gd name="T8" fmla="*/ 0 w 85"/>
                  <a:gd name="T9" fmla="*/ 35 h 215"/>
                </a:gdLst>
                <a:ahLst/>
                <a:cxnLst>
                  <a:cxn ang="0">
                    <a:pos x="T0" y="T1"/>
                  </a:cxn>
                  <a:cxn ang="0">
                    <a:pos x="T2" y="T3"/>
                  </a:cxn>
                  <a:cxn ang="0">
                    <a:pos x="T4" y="T5"/>
                  </a:cxn>
                  <a:cxn ang="0">
                    <a:pos x="T6" y="T7"/>
                  </a:cxn>
                  <a:cxn ang="0">
                    <a:pos x="T8" y="T9"/>
                  </a:cxn>
                </a:cxnLst>
                <a:rect l="0" t="0" r="r" b="b"/>
                <a:pathLst>
                  <a:path w="85" h="215">
                    <a:moveTo>
                      <a:pt x="0" y="35"/>
                    </a:moveTo>
                    <a:lnTo>
                      <a:pt x="71" y="0"/>
                    </a:lnTo>
                    <a:lnTo>
                      <a:pt x="85" y="172"/>
                    </a:lnTo>
                    <a:lnTo>
                      <a:pt x="5" y="215"/>
                    </a:lnTo>
                    <a:lnTo>
                      <a:pt x="0" y="35"/>
                    </a:lnTo>
                    <a:close/>
                  </a:path>
                </a:pathLst>
              </a:custGeom>
              <a:solidFill>
                <a:schemeClr val="accent6"/>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14" name="Freeform 185"/>
              <p:cNvSpPr>
                <a:spLocks/>
              </p:cNvSpPr>
              <p:nvPr/>
            </p:nvSpPr>
            <p:spPr bwMode="auto">
              <a:xfrm>
                <a:off x="5541845" y="1778988"/>
                <a:ext cx="1782289" cy="1092019"/>
              </a:xfrm>
              <a:custGeom>
                <a:avLst/>
                <a:gdLst>
                  <a:gd name="T0" fmla="*/ 419 w 1231"/>
                  <a:gd name="T1" fmla="*/ 294 h 686"/>
                  <a:gd name="T2" fmla="*/ 0 w 1231"/>
                  <a:gd name="T3" fmla="*/ 478 h 686"/>
                  <a:gd name="T4" fmla="*/ 200 w 1231"/>
                  <a:gd name="T5" fmla="*/ 537 h 686"/>
                  <a:gd name="T6" fmla="*/ 79 w 1231"/>
                  <a:gd name="T7" fmla="*/ 634 h 686"/>
                  <a:gd name="T8" fmla="*/ 279 w 1231"/>
                  <a:gd name="T9" fmla="*/ 686 h 686"/>
                  <a:gd name="T10" fmla="*/ 1231 w 1231"/>
                  <a:gd name="T11" fmla="*/ 92 h 686"/>
                  <a:gd name="T12" fmla="*/ 1226 w 1231"/>
                  <a:gd name="T13" fmla="*/ 0 h 686"/>
                  <a:gd name="T14" fmla="*/ 697 w 1231"/>
                  <a:gd name="T15" fmla="*/ 263 h 686"/>
                  <a:gd name="T16" fmla="*/ 614 w 1231"/>
                  <a:gd name="T17" fmla="*/ 252 h 686"/>
                  <a:gd name="T18" fmla="*/ 419 w 1231"/>
                  <a:gd name="T19" fmla="*/ 294 h 6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31" h="686">
                    <a:moveTo>
                      <a:pt x="419" y="294"/>
                    </a:moveTo>
                    <a:cubicBezTo>
                      <a:pt x="419" y="294"/>
                      <a:pt x="138" y="377"/>
                      <a:pt x="0" y="478"/>
                    </a:cubicBezTo>
                    <a:cubicBezTo>
                      <a:pt x="0" y="478"/>
                      <a:pt x="53" y="508"/>
                      <a:pt x="200" y="537"/>
                    </a:cubicBezTo>
                    <a:cubicBezTo>
                      <a:pt x="79" y="634"/>
                      <a:pt x="79" y="634"/>
                      <a:pt x="79" y="634"/>
                    </a:cubicBezTo>
                    <a:cubicBezTo>
                      <a:pt x="279" y="686"/>
                      <a:pt x="279" y="686"/>
                      <a:pt x="279" y="686"/>
                    </a:cubicBezTo>
                    <a:cubicBezTo>
                      <a:pt x="1231" y="92"/>
                      <a:pt x="1231" y="92"/>
                      <a:pt x="1231" y="92"/>
                    </a:cubicBezTo>
                    <a:cubicBezTo>
                      <a:pt x="1226" y="0"/>
                      <a:pt x="1226" y="0"/>
                      <a:pt x="1226" y="0"/>
                    </a:cubicBezTo>
                    <a:cubicBezTo>
                      <a:pt x="697" y="263"/>
                      <a:pt x="697" y="263"/>
                      <a:pt x="697" y="263"/>
                    </a:cubicBezTo>
                    <a:cubicBezTo>
                      <a:pt x="614" y="252"/>
                      <a:pt x="614" y="252"/>
                      <a:pt x="614" y="252"/>
                    </a:cubicBezTo>
                    <a:lnTo>
                      <a:pt x="419" y="294"/>
                    </a:lnTo>
                    <a:close/>
                  </a:path>
                </a:pathLst>
              </a:custGeom>
              <a:solidFill>
                <a:schemeClr val="accent6">
                  <a:lumMod val="75000"/>
                </a:schemeClr>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15" name="Freeform 186"/>
              <p:cNvSpPr>
                <a:spLocks/>
              </p:cNvSpPr>
              <p:nvPr/>
            </p:nvSpPr>
            <p:spPr bwMode="auto">
              <a:xfrm>
                <a:off x="5835629" y="2199772"/>
                <a:ext cx="476175" cy="136671"/>
              </a:xfrm>
              <a:custGeom>
                <a:avLst/>
                <a:gdLst>
                  <a:gd name="T0" fmla="*/ 329 w 329"/>
                  <a:gd name="T1" fmla="*/ 55 h 86"/>
                  <a:gd name="T2" fmla="*/ 0 w 329"/>
                  <a:gd name="T3" fmla="*/ 86 h 86"/>
                  <a:gd name="T4" fmla="*/ 325 w 329"/>
                  <a:gd name="T5" fmla="*/ 0 h 86"/>
                  <a:gd name="T6" fmla="*/ 329 w 329"/>
                  <a:gd name="T7" fmla="*/ 55 h 86"/>
                </a:gdLst>
                <a:ahLst/>
                <a:cxnLst>
                  <a:cxn ang="0">
                    <a:pos x="T0" y="T1"/>
                  </a:cxn>
                  <a:cxn ang="0">
                    <a:pos x="T2" y="T3"/>
                  </a:cxn>
                  <a:cxn ang="0">
                    <a:pos x="T4" y="T5"/>
                  </a:cxn>
                  <a:cxn ang="0">
                    <a:pos x="T6" y="T7"/>
                  </a:cxn>
                </a:cxnLst>
                <a:rect l="0" t="0" r="r" b="b"/>
                <a:pathLst>
                  <a:path w="329" h="86">
                    <a:moveTo>
                      <a:pt x="329" y="55"/>
                    </a:moveTo>
                    <a:cubicBezTo>
                      <a:pt x="329" y="55"/>
                      <a:pt x="154" y="41"/>
                      <a:pt x="0" y="86"/>
                    </a:cubicBezTo>
                    <a:cubicBezTo>
                      <a:pt x="0" y="86"/>
                      <a:pt x="152" y="8"/>
                      <a:pt x="325" y="0"/>
                    </a:cubicBezTo>
                    <a:lnTo>
                      <a:pt x="329" y="55"/>
                    </a:lnTo>
                    <a:close/>
                  </a:path>
                </a:pathLst>
              </a:custGeom>
              <a:solidFill>
                <a:srgbClr val="97D77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 name="Freeform 187"/>
              <p:cNvSpPr>
                <a:spLocks/>
              </p:cNvSpPr>
              <p:nvPr/>
            </p:nvSpPr>
            <p:spPr bwMode="auto">
              <a:xfrm>
                <a:off x="6291606" y="2207178"/>
                <a:ext cx="98540" cy="313737"/>
              </a:xfrm>
              <a:custGeom>
                <a:avLst/>
                <a:gdLst>
                  <a:gd name="T0" fmla="*/ 10 w 68"/>
                  <a:gd name="T1" fmla="*/ 0 h 197"/>
                  <a:gd name="T2" fmla="*/ 18 w 68"/>
                  <a:gd name="T3" fmla="*/ 67 h 197"/>
                  <a:gd name="T4" fmla="*/ 0 w 68"/>
                  <a:gd name="T5" fmla="*/ 197 h 197"/>
                  <a:gd name="T6" fmla="*/ 68 w 68"/>
                  <a:gd name="T7" fmla="*/ 33 h 197"/>
                  <a:gd name="T8" fmla="*/ 10 w 68"/>
                  <a:gd name="T9" fmla="*/ 0 h 197"/>
                </a:gdLst>
                <a:ahLst/>
                <a:cxnLst>
                  <a:cxn ang="0">
                    <a:pos x="T0" y="T1"/>
                  </a:cxn>
                  <a:cxn ang="0">
                    <a:pos x="T2" y="T3"/>
                  </a:cxn>
                  <a:cxn ang="0">
                    <a:pos x="T4" y="T5"/>
                  </a:cxn>
                  <a:cxn ang="0">
                    <a:pos x="T6" y="T7"/>
                  </a:cxn>
                  <a:cxn ang="0">
                    <a:pos x="T8" y="T9"/>
                  </a:cxn>
                </a:cxnLst>
                <a:rect l="0" t="0" r="r" b="b"/>
                <a:pathLst>
                  <a:path w="68" h="197">
                    <a:moveTo>
                      <a:pt x="10" y="0"/>
                    </a:moveTo>
                    <a:cubicBezTo>
                      <a:pt x="10" y="0"/>
                      <a:pt x="19" y="43"/>
                      <a:pt x="18" y="67"/>
                    </a:cubicBezTo>
                    <a:cubicBezTo>
                      <a:pt x="17" y="92"/>
                      <a:pt x="0" y="197"/>
                      <a:pt x="0" y="197"/>
                    </a:cubicBezTo>
                    <a:cubicBezTo>
                      <a:pt x="0" y="197"/>
                      <a:pt x="54" y="116"/>
                      <a:pt x="68" y="33"/>
                    </a:cubicBezTo>
                    <a:lnTo>
                      <a:pt x="10" y="0"/>
                    </a:lnTo>
                    <a:close/>
                  </a:path>
                </a:pathLst>
              </a:custGeom>
              <a:solidFill>
                <a:srgbClr val="DCC5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 name="Freeform 188"/>
              <p:cNvSpPr>
                <a:spLocks/>
              </p:cNvSpPr>
              <p:nvPr/>
            </p:nvSpPr>
            <p:spPr bwMode="auto">
              <a:xfrm>
                <a:off x="6291606" y="2158031"/>
                <a:ext cx="143220" cy="362884"/>
              </a:xfrm>
              <a:custGeom>
                <a:avLst/>
                <a:gdLst>
                  <a:gd name="T0" fmla="*/ 90 w 99"/>
                  <a:gd name="T1" fmla="*/ 38 h 228"/>
                  <a:gd name="T2" fmla="*/ 99 w 99"/>
                  <a:gd name="T3" fmla="*/ 113 h 228"/>
                  <a:gd name="T4" fmla="*/ 59 w 99"/>
                  <a:gd name="T5" fmla="*/ 103 h 228"/>
                  <a:gd name="T6" fmla="*/ 79 w 99"/>
                  <a:gd name="T7" fmla="*/ 154 h 228"/>
                  <a:gd name="T8" fmla="*/ 0 w 99"/>
                  <a:gd name="T9" fmla="*/ 228 h 228"/>
                  <a:gd name="T10" fmla="*/ 67 w 99"/>
                  <a:gd name="T11" fmla="*/ 61 h 228"/>
                  <a:gd name="T12" fmla="*/ 90 w 99"/>
                  <a:gd name="T13" fmla="*/ 38 h 228"/>
                </a:gdLst>
                <a:ahLst/>
                <a:cxnLst>
                  <a:cxn ang="0">
                    <a:pos x="T0" y="T1"/>
                  </a:cxn>
                  <a:cxn ang="0">
                    <a:pos x="T2" y="T3"/>
                  </a:cxn>
                  <a:cxn ang="0">
                    <a:pos x="T4" y="T5"/>
                  </a:cxn>
                  <a:cxn ang="0">
                    <a:pos x="T6" y="T7"/>
                  </a:cxn>
                  <a:cxn ang="0">
                    <a:pos x="T8" y="T9"/>
                  </a:cxn>
                  <a:cxn ang="0">
                    <a:pos x="T10" y="T11"/>
                  </a:cxn>
                  <a:cxn ang="0">
                    <a:pos x="T12" y="T13"/>
                  </a:cxn>
                </a:cxnLst>
                <a:rect l="0" t="0" r="r" b="b"/>
                <a:pathLst>
                  <a:path w="99" h="228">
                    <a:moveTo>
                      <a:pt x="90" y="38"/>
                    </a:moveTo>
                    <a:cubicBezTo>
                      <a:pt x="99" y="113"/>
                      <a:pt x="99" y="113"/>
                      <a:pt x="99" y="113"/>
                    </a:cubicBezTo>
                    <a:cubicBezTo>
                      <a:pt x="59" y="103"/>
                      <a:pt x="59" y="103"/>
                      <a:pt x="59" y="103"/>
                    </a:cubicBezTo>
                    <a:cubicBezTo>
                      <a:pt x="79" y="154"/>
                      <a:pt x="79" y="154"/>
                      <a:pt x="79" y="154"/>
                    </a:cubicBezTo>
                    <a:cubicBezTo>
                      <a:pt x="79" y="154"/>
                      <a:pt x="4" y="223"/>
                      <a:pt x="0" y="228"/>
                    </a:cubicBezTo>
                    <a:cubicBezTo>
                      <a:pt x="0" y="228"/>
                      <a:pt x="50" y="122"/>
                      <a:pt x="67" y="61"/>
                    </a:cubicBezTo>
                    <a:cubicBezTo>
                      <a:pt x="83" y="0"/>
                      <a:pt x="90" y="38"/>
                      <a:pt x="90" y="38"/>
                    </a:cubicBezTo>
                    <a:close/>
                  </a:path>
                </a:pathLst>
              </a:custGeom>
              <a:solidFill>
                <a:srgbClr val="2B14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 name="Freeform 189"/>
              <p:cNvSpPr>
                <a:spLocks/>
              </p:cNvSpPr>
              <p:nvPr/>
            </p:nvSpPr>
            <p:spPr bwMode="auto">
              <a:xfrm>
                <a:off x="6246927" y="2199772"/>
                <a:ext cx="105885" cy="317776"/>
              </a:xfrm>
              <a:custGeom>
                <a:avLst/>
                <a:gdLst>
                  <a:gd name="T0" fmla="*/ 41 w 73"/>
                  <a:gd name="T1" fmla="*/ 0 h 200"/>
                  <a:gd name="T2" fmla="*/ 0 w 73"/>
                  <a:gd name="T3" fmla="*/ 59 h 200"/>
                  <a:gd name="T4" fmla="*/ 46 w 73"/>
                  <a:gd name="T5" fmla="*/ 70 h 200"/>
                  <a:gd name="T6" fmla="*/ 2 w 73"/>
                  <a:gd name="T7" fmla="*/ 101 h 200"/>
                  <a:gd name="T8" fmla="*/ 31 w 73"/>
                  <a:gd name="T9" fmla="*/ 200 h 200"/>
                  <a:gd name="T10" fmla="*/ 41 w 73"/>
                  <a:gd name="T11" fmla="*/ 0 h 200"/>
                </a:gdLst>
                <a:ahLst/>
                <a:cxnLst>
                  <a:cxn ang="0">
                    <a:pos x="T0" y="T1"/>
                  </a:cxn>
                  <a:cxn ang="0">
                    <a:pos x="T2" y="T3"/>
                  </a:cxn>
                  <a:cxn ang="0">
                    <a:pos x="T4" y="T5"/>
                  </a:cxn>
                  <a:cxn ang="0">
                    <a:pos x="T6" y="T7"/>
                  </a:cxn>
                  <a:cxn ang="0">
                    <a:pos x="T8" y="T9"/>
                  </a:cxn>
                  <a:cxn ang="0">
                    <a:pos x="T10" y="T11"/>
                  </a:cxn>
                </a:cxnLst>
                <a:rect l="0" t="0" r="r" b="b"/>
                <a:pathLst>
                  <a:path w="73" h="200">
                    <a:moveTo>
                      <a:pt x="41" y="0"/>
                    </a:moveTo>
                    <a:cubicBezTo>
                      <a:pt x="0" y="59"/>
                      <a:pt x="0" y="59"/>
                      <a:pt x="0" y="59"/>
                    </a:cubicBezTo>
                    <a:cubicBezTo>
                      <a:pt x="46" y="70"/>
                      <a:pt x="46" y="70"/>
                      <a:pt x="46" y="70"/>
                    </a:cubicBezTo>
                    <a:cubicBezTo>
                      <a:pt x="2" y="101"/>
                      <a:pt x="2" y="101"/>
                      <a:pt x="2" y="101"/>
                    </a:cubicBezTo>
                    <a:cubicBezTo>
                      <a:pt x="31" y="200"/>
                      <a:pt x="31" y="200"/>
                      <a:pt x="31" y="200"/>
                    </a:cubicBezTo>
                    <a:cubicBezTo>
                      <a:pt x="31" y="200"/>
                      <a:pt x="73" y="95"/>
                      <a:pt x="41" y="0"/>
                    </a:cubicBezTo>
                    <a:close/>
                  </a:path>
                </a:pathLst>
              </a:custGeom>
              <a:solidFill>
                <a:srgbClr val="2B14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190"/>
              <p:cNvSpPr>
                <a:spLocks/>
              </p:cNvSpPr>
              <p:nvPr/>
            </p:nvSpPr>
            <p:spPr bwMode="auto">
              <a:xfrm>
                <a:off x="5453710" y="3406245"/>
                <a:ext cx="271750" cy="469259"/>
              </a:xfrm>
              <a:custGeom>
                <a:avLst/>
                <a:gdLst>
                  <a:gd name="T0" fmla="*/ 411 w 444"/>
                  <a:gd name="T1" fmla="*/ 28 h 697"/>
                  <a:gd name="T2" fmla="*/ 215 w 444"/>
                  <a:gd name="T3" fmla="*/ 0 h 697"/>
                  <a:gd name="T4" fmla="*/ 135 w 444"/>
                  <a:gd name="T5" fmla="*/ 175 h 697"/>
                  <a:gd name="T6" fmla="*/ 184 w 444"/>
                  <a:gd name="T7" fmla="*/ 196 h 697"/>
                  <a:gd name="T8" fmla="*/ 85 w 444"/>
                  <a:gd name="T9" fmla="*/ 354 h 697"/>
                  <a:gd name="T10" fmla="*/ 0 w 444"/>
                  <a:gd name="T11" fmla="*/ 690 h 697"/>
                  <a:gd name="T12" fmla="*/ 45 w 444"/>
                  <a:gd name="T13" fmla="*/ 697 h 697"/>
                  <a:gd name="T14" fmla="*/ 196 w 444"/>
                  <a:gd name="T15" fmla="*/ 395 h 697"/>
                  <a:gd name="T16" fmla="*/ 444 w 444"/>
                  <a:gd name="T17" fmla="*/ 163 h 697"/>
                  <a:gd name="T18" fmla="*/ 411 w 444"/>
                  <a:gd name="T19" fmla="*/ 28 h 6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44" h="697">
                    <a:moveTo>
                      <a:pt x="411" y="28"/>
                    </a:moveTo>
                    <a:lnTo>
                      <a:pt x="215" y="0"/>
                    </a:lnTo>
                    <a:lnTo>
                      <a:pt x="135" y="175"/>
                    </a:lnTo>
                    <a:lnTo>
                      <a:pt x="184" y="196"/>
                    </a:lnTo>
                    <a:lnTo>
                      <a:pt x="85" y="354"/>
                    </a:lnTo>
                    <a:lnTo>
                      <a:pt x="0" y="690"/>
                    </a:lnTo>
                    <a:lnTo>
                      <a:pt x="45" y="697"/>
                    </a:lnTo>
                    <a:lnTo>
                      <a:pt x="196" y="395"/>
                    </a:lnTo>
                    <a:lnTo>
                      <a:pt x="444" y="163"/>
                    </a:lnTo>
                    <a:lnTo>
                      <a:pt x="411" y="28"/>
                    </a:lnTo>
                    <a:close/>
                  </a:path>
                </a:pathLst>
              </a:custGeom>
              <a:solidFill>
                <a:schemeClr val="bg2">
                  <a:lumMod val="10000"/>
                </a:schemeClr>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20" name="Freeform 191"/>
              <p:cNvSpPr>
                <a:spLocks/>
              </p:cNvSpPr>
              <p:nvPr/>
            </p:nvSpPr>
            <p:spPr bwMode="auto">
              <a:xfrm>
                <a:off x="4757844" y="2788197"/>
                <a:ext cx="1642708" cy="1096494"/>
              </a:xfrm>
              <a:custGeom>
                <a:avLst/>
                <a:gdLst>
                  <a:gd name="connsiteX0" fmla="*/ 1315615 w 2405089"/>
                  <a:gd name="connsiteY0" fmla="*/ 0 h 1459434"/>
                  <a:gd name="connsiteX1" fmla="*/ 2381774 w 2405089"/>
                  <a:gd name="connsiteY1" fmla="*/ 67828 h 1459434"/>
                  <a:gd name="connsiteX2" fmla="*/ 2405089 w 2405089"/>
                  <a:gd name="connsiteY2" fmla="*/ 199245 h 1459434"/>
                  <a:gd name="connsiteX3" fmla="*/ 1408877 w 2405089"/>
                  <a:gd name="connsiteY3" fmla="*/ 991986 h 1459434"/>
                  <a:gd name="connsiteX4" fmla="*/ 1381322 w 2405089"/>
                  <a:gd name="connsiteY4" fmla="*/ 833014 h 1459434"/>
                  <a:gd name="connsiteX5" fmla="*/ 1947256 w 2405089"/>
                  <a:gd name="connsiteY5" fmla="*/ 288270 h 1459434"/>
                  <a:gd name="connsiteX6" fmla="*/ 1470462 w 2405089"/>
                  <a:gd name="connsiteY6" fmla="*/ 377342 h 1459434"/>
                  <a:gd name="connsiteX7" fmla="*/ 1371758 w 2405089"/>
                  <a:gd name="connsiteY7" fmla="*/ 395782 h 1459434"/>
                  <a:gd name="connsiteX8" fmla="*/ 1300152 w 2405089"/>
                  <a:gd name="connsiteY8" fmla="*/ 458712 h 1459434"/>
                  <a:gd name="connsiteX9" fmla="*/ 662232 w 2405089"/>
                  <a:gd name="connsiteY9" fmla="*/ 950938 h 1459434"/>
                  <a:gd name="connsiteX10" fmla="*/ 16739 w 2405089"/>
                  <a:gd name="connsiteY10" fmla="*/ 1459434 h 1459434"/>
                  <a:gd name="connsiteX11" fmla="*/ 160980 w 2405089"/>
                  <a:gd name="connsiteY11" fmla="*/ 1120506 h 1459434"/>
                  <a:gd name="connsiteX12" fmla="*/ 1061245 w 2405089"/>
                  <a:gd name="connsiteY12" fmla="*/ 211110 h 1459434"/>
                  <a:gd name="connsiteX13" fmla="*/ 1059143 w 2405089"/>
                  <a:gd name="connsiteY13" fmla="*/ 209843 h 1459434"/>
                  <a:gd name="connsiteX14" fmla="*/ 1072668 w 2405089"/>
                  <a:gd name="connsiteY14" fmla="*/ 198777 h 1459434"/>
                  <a:gd name="connsiteX15" fmla="*/ 1076802 w 2405089"/>
                  <a:gd name="connsiteY15" fmla="*/ 195395 h 1459434"/>
                  <a:gd name="connsiteX16" fmla="*/ 1090973 w 2405089"/>
                  <a:gd name="connsiteY16" fmla="*/ 181080 h 1459434"/>
                  <a:gd name="connsiteX17" fmla="*/ 1094023 w 2405089"/>
                  <a:gd name="connsiteY17" fmla="*/ 181305 h 1459434"/>
                  <a:gd name="connsiteX18" fmla="*/ 1121758 w 2405089"/>
                  <a:gd name="connsiteY18" fmla="*/ 158612 h 1459434"/>
                  <a:gd name="connsiteX19" fmla="*/ 1315615 w 2405089"/>
                  <a:gd name="connsiteY19" fmla="*/ 0 h 14594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405089" h="1459434">
                    <a:moveTo>
                      <a:pt x="1315615" y="0"/>
                    </a:moveTo>
                    <a:lnTo>
                      <a:pt x="2381774" y="67828"/>
                    </a:lnTo>
                    <a:cubicBezTo>
                      <a:pt x="2381774" y="67828"/>
                      <a:pt x="2405089" y="199245"/>
                      <a:pt x="2405089" y="199245"/>
                    </a:cubicBezTo>
                    <a:cubicBezTo>
                      <a:pt x="2405089" y="199245"/>
                      <a:pt x="2405089" y="199245"/>
                      <a:pt x="1408877" y="991986"/>
                    </a:cubicBezTo>
                    <a:cubicBezTo>
                      <a:pt x="1408877" y="991986"/>
                      <a:pt x="1408877" y="991986"/>
                      <a:pt x="1381322" y="833014"/>
                    </a:cubicBezTo>
                    <a:cubicBezTo>
                      <a:pt x="1381322" y="833014"/>
                      <a:pt x="1381322" y="833014"/>
                      <a:pt x="1947256" y="288270"/>
                    </a:cubicBezTo>
                    <a:cubicBezTo>
                      <a:pt x="1947256" y="288270"/>
                      <a:pt x="1947256" y="288270"/>
                      <a:pt x="1470462" y="377342"/>
                    </a:cubicBezTo>
                    <a:lnTo>
                      <a:pt x="1371758" y="395782"/>
                    </a:lnTo>
                    <a:lnTo>
                      <a:pt x="1300152" y="458712"/>
                    </a:lnTo>
                    <a:cubicBezTo>
                      <a:pt x="1098803" y="625296"/>
                      <a:pt x="893062" y="769299"/>
                      <a:pt x="662232" y="950938"/>
                    </a:cubicBezTo>
                    <a:cubicBezTo>
                      <a:pt x="444094" y="1132332"/>
                      <a:pt x="239338" y="1291422"/>
                      <a:pt x="16739" y="1459434"/>
                    </a:cubicBezTo>
                    <a:cubicBezTo>
                      <a:pt x="125780" y="1327129"/>
                      <a:pt x="-166625" y="1431230"/>
                      <a:pt x="160980" y="1120506"/>
                    </a:cubicBezTo>
                    <a:lnTo>
                      <a:pt x="1061245" y="211110"/>
                    </a:lnTo>
                    <a:lnTo>
                      <a:pt x="1059143" y="209843"/>
                    </a:lnTo>
                    <a:cubicBezTo>
                      <a:pt x="1059143" y="209843"/>
                      <a:pt x="1059143" y="209843"/>
                      <a:pt x="1072668" y="198777"/>
                    </a:cubicBezTo>
                    <a:lnTo>
                      <a:pt x="1076802" y="195395"/>
                    </a:lnTo>
                    <a:lnTo>
                      <a:pt x="1090973" y="181080"/>
                    </a:lnTo>
                    <a:lnTo>
                      <a:pt x="1094023" y="181305"/>
                    </a:lnTo>
                    <a:lnTo>
                      <a:pt x="1121758" y="158612"/>
                    </a:lnTo>
                    <a:cubicBezTo>
                      <a:pt x="1159327" y="127873"/>
                      <a:pt x="1219438" y="78691"/>
                      <a:pt x="1315615" y="0"/>
                    </a:cubicBezTo>
                    <a:close/>
                  </a:path>
                </a:pathLst>
              </a:custGeom>
              <a:solidFill>
                <a:schemeClr val="bg2">
                  <a:lumMod val="25000"/>
                </a:schemeClr>
              </a:solidFill>
              <a:ln>
                <a:noFill/>
              </a:ln>
              <a:extLst/>
            </p:spPr>
            <p:txBody>
              <a:bodyPr vert="horz" wrap="square" lIns="91440" tIns="45720" rIns="91440" bIns="45720" numCol="1" anchor="t" anchorCtr="0" compatLnSpc="1">
                <a:prstTxWarp prst="textNoShape">
                  <a:avLst/>
                </a:prstTxWarp>
                <a:noAutofit/>
              </a:bodyPr>
              <a:lstStyle/>
              <a:p>
                <a:endParaRPr lang="en-US"/>
              </a:p>
            </p:txBody>
          </p:sp>
          <p:sp>
            <p:nvSpPr>
              <p:cNvPr id="21" name="Freeform 193"/>
              <p:cNvSpPr>
                <a:spLocks/>
              </p:cNvSpPr>
              <p:nvPr/>
            </p:nvSpPr>
            <p:spPr bwMode="auto">
              <a:xfrm>
                <a:off x="5997822" y="2487252"/>
                <a:ext cx="265017" cy="183125"/>
              </a:xfrm>
              <a:custGeom>
                <a:avLst/>
                <a:gdLst>
                  <a:gd name="T0" fmla="*/ 52 w 433"/>
                  <a:gd name="T1" fmla="*/ 95 h 272"/>
                  <a:gd name="T2" fmla="*/ 128 w 433"/>
                  <a:gd name="T3" fmla="*/ 95 h 272"/>
                  <a:gd name="T4" fmla="*/ 170 w 433"/>
                  <a:gd name="T5" fmla="*/ 15 h 272"/>
                  <a:gd name="T6" fmla="*/ 324 w 433"/>
                  <a:gd name="T7" fmla="*/ 0 h 272"/>
                  <a:gd name="T8" fmla="*/ 310 w 433"/>
                  <a:gd name="T9" fmla="*/ 43 h 272"/>
                  <a:gd name="T10" fmla="*/ 433 w 433"/>
                  <a:gd name="T11" fmla="*/ 48 h 272"/>
                  <a:gd name="T12" fmla="*/ 393 w 433"/>
                  <a:gd name="T13" fmla="*/ 140 h 272"/>
                  <a:gd name="T14" fmla="*/ 357 w 433"/>
                  <a:gd name="T15" fmla="*/ 140 h 272"/>
                  <a:gd name="T16" fmla="*/ 289 w 433"/>
                  <a:gd name="T17" fmla="*/ 272 h 272"/>
                  <a:gd name="T18" fmla="*/ 50 w 433"/>
                  <a:gd name="T19" fmla="*/ 256 h 272"/>
                  <a:gd name="T20" fmla="*/ 85 w 433"/>
                  <a:gd name="T21" fmla="*/ 173 h 272"/>
                  <a:gd name="T22" fmla="*/ 0 w 433"/>
                  <a:gd name="T23" fmla="*/ 173 h 272"/>
                  <a:gd name="T24" fmla="*/ 52 w 433"/>
                  <a:gd name="T25" fmla="*/ 95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33" h="272">
                    <a:moveTo>
                      <a:pt x="52" y="95"/>
                    </a:moveTo>
                    <a:lnTo>
                      <a:pt x="128" y="95"/>
                    </a:lnTo>
                    <a:lnTo>
                      <a:pt x="170" y="15"/>
                    </a:lnTo>
                    <a:lnTo>
                      <a:pt x="324" y="0"/>
                    </a:lnTo>
                    <a:lnTo>
                      <a:pt x="310" y="43"/>
                    </a:lnTo>
                    <a:lnTo>
                      <a:pt x="433" y="48"/>
                    </a:lnTo>
                    <a:lnTo>
                      <a:pt x="393" y="140"/>
                    </a:lnTo>
                    <a:lnTo>
                      <a:pt x="357" y="140"/>
                    </a:lnTo>
                    <a:lnTo>
                      <a:pt x="289" y="272"/>
                    </a:lnTo>
                    <a:lnTo>
                      <a:pt x="50" y="256"/>
                    </a:lnTo>
                    <a:lnTo>
                      <a:pt x="85" y="173"/>
                    </a:lnTo>
                    <a:lnTo>
                      <a:pt x="0" y="173"/>
                    </a:lnTo>
                    <a:lnTo>
                      <a:pt x="52" y="95"/>
                    </a:lnTo>
                    <a:close/>
                  </a:path>
                </a:pathLst>
              </a:custGeom>
              <a:solidFill>
                <a:srgbClr val="FFD9B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 name="Freeform 194"/>
              <p:cNvSpPr>
                <a:spLocks/>
              </p:cNvSpPr>
              <p:nvPr/>
            </p:nvSpPr>
            <p:spPr bwMode="auto">
              <a:xfrm>
                <a:off x="5942738" y="2527647"/>
                <a:ext cx="108945" cy="120512"/>
              </a:xfrm>
              <a:custGeom>
                <a:avLst/>
                <a:gdLst>
                  <a:gd name="T0" fmla="*/ 114 w 178"/>
                  <a:gd name="T1" fmla="*/ 0 h 179"/>
                  <a:gd name="T2" fmla="*/ 178 w 178"/>
                  <a:gd name="T3" fmla="*/ 7 h 179"/>
                  <a:gd name="T4" fmla="*/ 62 w 178"/>
                  <a:gd name="T5" fmla="*/ 179 h 179"/>
                  <a:gd name="T6" fmla="*/ 0 w 178"/>
                  <a:gd name="T7" fmla="*/ 163 h 179"/>
                  <a:gd name="T8" fmla="*/ 114 w 178"/>
                  <a:gd name="T9" fmla="*/ 0 h 179"/>
                </a:gdLst>
                <a:ahLst/>
                <a:cxnLst>
                  <a:cxn ang="0">
                    <a:pos x="T0" y="T1"/>
                  </a:cxn>
                  <a:cxn ang="0">
                    <a:pos x="T2" y="T3"/>
                  </a:cxn>
                  <a:cxn ang="0">
                    <a:pos x="T4" y="T5"/>
                  </a:cxn>
                  <a:cxn ang="0">
                    <a:pos x="T6" y="T7"/>
                  </a:cxn>
                  <a:cxn ang="0">
                    <a:pos x="T8" y="T9"/>
                  </a:cxn>
                </a:cxnLst>
                <a:rect l="0" t="0" r="r" b="b"/>
                <a:pathLst>
                  <a:path w="178" h="179">
                    <a:moveTo>
                      <a:pt x="114" y="0"/>
                    </a:moveTo>
                    <a:lnTo>
                      <a:pt x="178" y="7"/>
                    </a:lnTo>
                    <a:lnTo>
                      <a:pt x="62" y="179"/>
                    </a:lnTo>
                    <a:lnTo>
                      <a:pt x="0" y="163"/>
                    </a:lnTo>
                    <a:lnTo>
                      <a:pt x="114" y="0"/>
                    </a:lnTo>
                    <a:close/>
                  </a:path>
                </a:pathLst>
              </a:custGeom>
              <a:solidFill>
                <a:schemeClr val="accent6"/>
              </a:solidFill>
              <a:ln>
                <a:noFill/>
              </a:ln>
              <a:extLst/>
            </p:spPr>
            <p:txBody>
              <a:bodyPr vert="horz" wrap="square" lIns="91440" tIns="45720" rIns="91440" bIns="45720" numCol="1" anchor="t" anchorCtr="0" compatLnSpc="1">
                <a:prstTxWarp prst="textNoShape">
                  <a:avLst/>
                </a:prstTxWarp>
              </a:bodyPr>
              <a:lstStyle/>
              <a:p>
                <a:endParaRPr lang="en-US"/>
              </a:p>
            </p:txBody>
          </p:sp>
          <p:grpSp>
            <p:nvGrpSpPr>
              <p:cNvPr id="23" name="Group 195"/>
              <p:cNvGrpSpPr/>
              <p:nvPr/>
            </p:nvGrpSpPr>
            <p:grpSpPr>
              <a:xfrm>
                <a:off x="5688125" y="2420600"/>
                <a:ext cx="405177" cy="240352"/>
                <a:chOff x="4041516" y="1804869"/>
                <a:chExt cx="593220" cy="319909"/>
              </a:xfrm>
              <a:solidFill>
                <a:schemeClr val="accent6">
                  <a:lumMod val="50000"/>
                </a:schemeClr>
              </a:solidFill>
            </p:grpSpPr>
            <p:sp>
              <p:nvSpPr>
                <p:cNvPr id="28" name="Freeform 206"/>
                <p:cNvSpPr>
                  <a:spLocks/>
                </p:cNvSpPr>
                <p:nvPr/>
              </p:nvSpPr>
              <p:spPr bwMode="auto">
                <a:xfrm>
                  <a:off x="4041516" y="1908817"/>
                  <a:ext cx="502713" cy="215961"/>
                </a:xfrm>
                <a:custGeom>
                  <a:avLst/>
                  <a:gdLst>
                    <a:gd name="T0" fmla="*/ 234 w 561"/>
                    <a:gd name="T1" fmla="*/ 201 h 241"/>
                    <a:gd name="T2" fmla="*/ 402 w 561"/>
                    <a:gd name="T3" fmla="*/ 241 h 241"/>
                    <a:gd name="T4" fmla="*/ 561 w 561"/>
                    <a:gd name="T5" fmla="*/ 14 h 241"/>
                    <a:gd name="T6" fmla="*/ 0 w 561"/>
                    <a:gd name="T7" fmla="*/ 0 h 241"/>
                    <a:gd name="T8" fmla="*/ 523 w 561"/>
                    <a:gd name="T9" fmla="*/ 28 h 241"/>
                    <a:gd name="T10" fmla="*/ 393 w 561"/>
                    <a:gd name="T11" fmla="*/ 225 h 241"/>
                    <a:gd name="T12" fmla="*/ 234 w 561"/>
                    <a:gd name="T13" fmla="*/ 201 h 241"/>
                  </a:gdLst>
                  <a:ahLst/>
                  <a:cxnLst>
                    <a:cxn ang="0">
                      <a:pos x="T0" y="T1"/>
                    </a:cxn>
                    <a:cxn ang="0">
                      <a:pos x="T2" y="T3"/>
                    </a:cxn>
                    <a:cxn ang="0">
                      <a:pos x="T4" y="T5"/>
                    </a:cxn>
                    <a:cxn ang="0">
                      <a:pos x="T6" y="T7"/>
                    </a:cxn>
                    <a:cxn ang="0">
                      <a:pos x="T8" y="T9"/>
                    </a:cxn>
                    <a:cxn ang="0">
                      <a:pos x="T10" y="T11"/>
                    </a:cxn>
                    <a:cxn ang="0">
                      <a:pos x="T12" y="T13"/>
                    </a:cxn>
                  </a:cxnLst>
                  <a:rect l="0" t="0" r="r" b="b"/>
                  <a:pathLst>
                    <a:path w="561" h="241">
                      <a:moveTo>
                        <a:pt x="234" y="201"/>
                      </a:moveTo>
                      <a:lnTo>
                        <a:pt x="402" y="241"/>
                      </a:lnTo>
                      <a:lnTo>
                        <a:pt x="561" y="14"/>
                      </a:lnTo>
                      <a:lnTo>
                        <a:pt x="0" y="0"/>
                      </a:lnTo>
                      <a:lnTo>
                        <a:pt x="523" y="28"/>
                      </a:lnTo>
                      <a:lnTo>
                        <a:pt x="393" y="225"/>
                      </a:lnTo>
                      <a:lnTo>
                        <a:pt x="234" y="20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 name="Freeform 207"/>
                <p:cNvSpPr>
                  <a:spLocks/>
                </p:cNvSpPr>
                <p:nvPr/>
              </p:nvSpPr>
              <p:spPr bwMode="auto">
                <a:xfrm>
                  <a:off x="4390996" y="1804869"/>
                  <a:ext cx="243740" cy="120974"/>
                </a:xfrm>
                <a:custGeom>
                  <a:avLst/>
                  <a:gdLst>
                    <a:gd name="T0" fmla="*/ 272 w 272"/>
                    <a:gd name="T1" fmla="*/ 0 h 135"/>
                    <a:gd name="T2" fmla="*/ 0 w 272"/>
                    <a:gd name="T3" fmla="*/ 133 h 135"/>
                    <a:gd name="T4" fmla="*/ 36 w 272"/>
                    <a:gd name="T5" fmla="*/ 135 h 135"/>
                    <a:gd name="T6" fmla="*/ 272 w 272"/>
                    <a:gd name="T7" fmla="*/ 0 h 135"/>
                  </a:gdLst>
                  <a:ahLst/>
                  <a:cxnLst>
                    <a:cxn ang="0">
                      <a:pos x="T0" y="T1"/>
                    </a:cxn>
                    <a:cxn ang="0">
                      <a:pos x="T2" y="T3"/>
                    </a:cxn>
                    <a:cxn ang="0">
                      <a:pos x="T4" y="T5"/>
                    </a:cxn>
                    <a:cxn ang="0">
                      <a:pos x="T6" y="T7"/>
                    </a:cxn>
                  </a:cxnLst>
                  <a:rect l="0" t="0" r="r" b="b"/>
                  <a:pathLst>
                    <a:path w="272" h="135">
                      <a:moveTo>
                        <a:pt x="272" y="0"/>
                      </a:moveTo>
                      <a:lnTo>
                        <a:pt x="0" y="133"/>
                      </a:lnTo>
                      <a:lnTo>
                        <a:pt x="36" y="135"/>
                      </a:lnTo>
                      <a:lnTo>
                        <a:pt x="27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24" name="Freeform 196"/>
              <p:cNvSpPr>
                <a:spLocks/>
              </p:cNvSpPr>
              <p:nvPr/>
            </p:nvSpPr>
            <p:spPr bwMode="auto">
              <a:xfrm>
                <a:off x="6222445" y="1811304"/>
                <a:ext cx="380695" cy="499555"/>
              </a:xfrm>
              <a:custGeom>
                <a:avLst/>
                <a:gdLst>
                  <a:gd name="T0" fmla="*/ 13 w 263"/>
                  <a:gd name="T1" fmla="*/ 181 h 314"/>
                  <a:gd name="T2" fmla="*/ 61 w 263"/>
                  <a:gd name="T3" fmla="*/ 197 h 314"/>
                  <a:gd name="T4" fmla="*/ 58 w 263"/>
                  <a:gd name="T5" fmla="*/ 247 h 314"/>
                  <a:gd name="T6" fmla="*/ 92 w 263"/>
                  <a:gd name="T7" fmla="*/ 314 h 314"/>
                  <a:gd name="T8" fmla="*/ 149 w 263"/>
                  <a:gd name="T9" fmla="*/ 244 h 314"/>
                  <a:gd name="T10" fmla="*/ 234 w 263"/>
                  <a:gd name="T11" fmla="*/ 247 h 314"/>
                  <a:gd name="T12" fmla="*/ 238 w 263"/>
                  <a:gd name="T13" fmla="*/ 0 h 314"/>
                  <a:gd name="T14" fmla="*/ 76 w 263"/>
                  <a:gd name="T15" fmla="*/ 41 h 314"/>
                  <a:gd name="T16" fmla="*/ 4 w 263"/>
                  <a:gd name="T17" fmla="*/ 136 h 314"/>
                  <a:gd name="T18" fmla="*/ 13 w 263"/>
                  <a:gd name="T19" fmla="*/ 181 h 3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3" h="314">
                    <a:moveTo>
                      <a:pt x="13" y="181"/>
                    </a:moveTo>
                    <a:cubicBezTo>
                      <a:pt x="13" y="181"/>
                      <a:pt x="23" y="204"/>
                      <a:pt x="61" y="197"/>
                    </a:cubicBezTo>
                    <a:cubicBezTo>
                      <a:pt x="58" y="247"/>
                      <a:pt x="58" y="247"/>
                      <a:pt x="58" y="247"/>
                    </a:cubicBezTo>
                    <a:cubicBezTo>
                      <a:pt x="92" y="314"/>
                      <a:pt x="92" y="314"/>
                      <a:pt x="92" y="314"/>
                    </a:cubicBezTo>
                    <a:cubicBezTo>
                      <a:pt x="149" y="244"/>
                      <a:pt x="149" y="244"/>
                      <a:pt x="149" y="244"/>
                    </a:cubicBezTo>
                    <a:cubicBezTo>
                      <a:pt x="149" y="244"/>
                      <a:pt x="206" y="272"/>
                      <a:pt x="234" y="247"/>
                    </a:cubicBezTo>
                    <a:cubicBezTo>
                      <a:pt x="263" y="222"/>
                      <a:pt x="248" y="27"/>
                      <a:pt x="238" y="0"/>
                    </a:cubicBezTo>
                    <a:cubicBezTo>
                      <a:pt x="76" y="41"/>
                      <a:pt x="76" y="41"/>
                      <a:pt x="76" y="41"/>
                    </a:cubicBezTo>
                    <a:cubicBezTo>
                      <a:pt x="4" y="136"/>
                      <a:pt x="4" y="136"/>
                      <a:pt x="4" y="136"/>
                    </a:cubicBezTo>
                    <a:cubicBezTo>
                      <a:pt x="4" y="136"/>
                      <a:pt x="0" y="161"/>
                      <a:pt x="13" y="181"/>
                    </a:cubicBezTo>
                    <a:close/>
                  </a:path>
                </a:pathLst>
              </a:custGeom>
              <a:solidFill>
                <a:srgbClr val="FFD9B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 name="Freeform 197"/>
              <p:cNvSpPr>
                <a:spLocks/>
              </p:cNvSpPr>
              <p:nvPr/>
            </p:nvSpPr>
            <p:spPr bwMode="auto">
              <a:xfrm>
                <a:off x="6183273" y="1605961"/>
                <a:ext cx="441288" cy="493496"/>
              </a:xfrm>
              <a:custGeom>
                <a:avLst/>
                <a:gdLst>
                  <a:gd name="T0" fmla="*/ 91 w 305"/>
                  <a:gd name="T1" fmla="*/ 289 h 310"/>
                  <a:gd name="T2" fmla="*/ 114 w 305"/>
                  <a:gd name="T3" fmla="*/ 181 h 310"/>
                  <a:gd name="T4" fmla="*/ 305 w 305"/>
                  <a:gd name="T5" fmla="*/ 74 h 310"/>
                  <a:gd name="T6" fmla="*/ 287 w 305"/>
                  <a:gd name="T7" fmla="*/ 86 h 310"/>
                  <a:gd name="T8" fmla="*/ 288 w 305"/>
                  <a:gd name="T9" fmla="*/ 0 h 310"/>
                  <a:gd name="T10" fmla="*/ 242 w 305"/>
                  <a:gd name="T11" fmla="*/ 49 h 310"/>
                  <a:gd name="T12" fmla="*/ 250 w 305"/>
                  <a:gd name="T13" fmla="*/ 22 h 310"/>
                  <a:gd name="T14" fmla="*/ 182 w 305"/>
                  <a:gd name="T15" fmla="*/ 76 h 310"/>
                  <a:gd name="T16" fmla="*/ 46 w 305"/>
                  <a:gd name="T17" fmla="*/ 136 h 310"/>
                  <a:gd name="T18" fmla="*/ 43 w 305"/>
                  <a:gd name="T19" fmla="*/ 114 h 310"/>
                  <a:gd name="T20" fmla="*/ 33 w 305"/>
                  <a:gd name="T21" fmla="*/ 165 h 310"/>
                  <a:gd name="T22" fmla="*/ 9 w 305"/>
                  <a:gd name="T23" fmla="*/ 170 h 310"/>
                  <a:gd name="T24" fmla="*/ 26 w 305"/>
                  <a:gd name="T25" fmla="*/ 176 h 310"/>
                  <a:gd name="T26" fmla="*/ 4 w 305"/>
                  <a:gd name="T27" fmla="*/ 241 h 310"/>
                  <a:gd name="T28" fmla="*/ 40 w 305"/>
                  <a:gd name="T29" fmla="*/ 310 h 310"/>
                  <a:gd name="T30" fmla="*/ 56 w 305"/>
                  <a:gd name="T31" fmla="*/ 271 h 310"/>
                  <a:gd name="T32" fmla="*/ 91 w 305"/>
                  <a:gd name="T33" fmla="*/ 289 h 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05" h="310">
                    <a:moveTo>
                      <a:pt x="91" y="289"/>
                    </a:moveTo>
                    <a:cubicBezTo>
                      <a:pt x="91" y="289"/>
                      <a:pt x="145" y="264"/>
                      <a:pt x="114" y="181"/>
                    </a:cubicBezTo>
                    <a:cubicBezTo>
                      <a:pt x="114" y="181"/>
                      <a:pt x="286" y="178"/>
                      <a:pt x="305" y="74"/>
                    </a:cubicBezTo>
                    <a:cubicBezTo>
                      <a:pt x="287" y="86"/>
                      <a:pt x="287" y="86"/>
                      <a:pt x="287" y="86"/>
                    </a:cubicBezTo>
                    <a:cubicBezTo>
                      <a:pt x="287" y="86"/>
                      <a:pt x="305" y="64"/>
                      <a:pt x="288" y="0"/>
                    </a:cubicBezTo>
                    <a:cubicBezTo>
                      <a:pt x="288" y="0"/>
                      <a:pt x="264" y="37"/>
                      <a:pt x="242" y="49"/>
                    </a:cubicBezTo>
                    <a:cubicBezTo>
                      <a:pt x="242" y="49"/>
                      <a:pt x="249" y="37"/>
                      <a:pt x="250" y="22"/>
                    </a:cubicBezTo>
                    <a:cubicBezTo>
                      <a:pt x="250" y="22"/>
                      <a:pt x="225" y="69"/>
                      <a:pt x="182" y="76"/>
                    </a:cubicBezTo>
                    <a:cubicBezTo>
                      <a:pt x="140" y="84"/>
                      <a:pt x="71" y="84"/>
                      <a:pt x="46" y="136"/>
                    </a:cubicBezTo>
                    <a:cubicBezTo>
                      <a:pt x="43" y="114"/>
                      <a:pt x="43" y="114"/>
                      <a:pt x="43" y="114"/>
                    </a:cubicBezTo>
                    <a:cubicBezTo>
                      <a:pt x="43" y="114"/>
                      <a:pt x="26" y="142"/>
                      <a:pt x="33" y="165"/>
                    </a:cubicBezTo>
                    <a:cubicBezTo>
                      <a:pt x="9" y="170"/>
                      <a:pt x="9" y="170"/>
                      <a:pt x="9" y="170"/>
                    </a:cubicBezTo>
                    <a:cubicBezTo>
                      <a:pt x="26" y="176"/>
                      <a:pt x="26" y="176"/>
                      <a:pt x="26" y="176"/>
                    </a:cubicBezTo>
                    <a:cubicBezTo>
                      <a:pt x="26" y="176"/>
                      <a:pt x="0" y="184"/>
                      <a:pt x="4" y="241"/>
                    </a:cubicBezTo>
                    <a:cubicBezTo>
                      <a:pt x="8" y="297"/>
                      <a:pt x="40" y="310"/>
                      <a:pt x="40" y="310"/>
                    </a:cubicBezTo>
                    <a:cubicBezTo>
                      <a:pt x="40" y="310"/>
                      <a:pt x="29" y="277"/>
                      <a:pt x="56" y="271"/>
                    </a:cubicBezTo>
                    <a:cubicBezTo>
                      <a:pt x="82" y="264"/>
                      <a:pt x="91" y="289"/>
                      <a:pt x="91" y="289"/>
                    </a:cubicBezTo>
                    <a:close/>
                  </a:path>
                </a:pathLst>
              </a:custGeom>
              <a:solidFill>
                <a:srgbClr val="42210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 name="Freeform 198"/>
              <p:cNvSpPr>
                <a:spLocks/>
              </p:cNvSpPr>
              <p:nvPr/>
            </p:nvSpPr>
            <p:spPr bwMode="auto">
              <a:xfrm>
                <a:off x="6291606" y="2370106"/>
                <a:ext cx="265017" cy="386449"/>
              </a:xfrm>
              <a:custGeom>
                <a:avLst/>
                <a:gdLst>
                  <a:gd name="T0" fmla="*/ 48 w 183"/>
                  <a:gd name="T1" fmla="*/ 6 h 243"/>
                  <a:gd name="T2" fmla="*/ 74 w 183"/>
                  <a:gd name="T3" fmla="*/ 62 h 243"/>
                  <a:gd name="T4" fmla="*/ 173 w 183"/>
                  <a:gd name="T5" fmla="*/ 133 h 243"/>
                  <a:gd name="T6" fmla="*/ 97 w 183"/>
                  <a:gd name="T7" fmla="*/ 232 h 243"/>
                  <a:gd name="T8" fmla="*/ 22 w 183"/>
                  <a:gd name="T9" fmla="*/ 243 h 243"/>
                  <a:gd name="T10" fmla="*/ 40 w 183"/>
                  <a:gd name="T11" fmla="*/ 170 h 243"/>
                  <a:gd name="T12" fmla="*/ 92 w 183"/>
                  <a:gd name="T13" fmla="*/ 136 h 243"/>
                  <a:gd name="T14" fmla="*/ 41 w 183"/>
                  <a:gd name="T15" fmla="*/ 0 h 243"/>
                  <a:gd name="T16" fmla="*/ 48 w 183"/>
                  <a:gd name="T17" fmla="*/ 6 h 2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3" h="243">
                    <a:moveTo>
                      <a:pt x="48" y="6"/>
                    </a:moveTo>
                    <a:cubicBezTo>
                      <a:pt x="48" y="6"/>
                      <a:pt x="46" y="46"/>
                      <a:pt x="74" y="62"/>
                    </a:cubicBezTo>
                    <a:cubicBezTo>
                      <a:pt x="102" y="78"/>
                      <a:pt x="183" y="91"/>
                      <a:pt x="173" y="133"/>
                    </a:cubicBezTo>
                    <a:cubicBezTo>
                      <a:pt x="163" y="176"/>
                      <a:pt x="97" y="232"/>
                      <a:pt x="97" y="232"/>
                    </a:cubicBezTo>
                    <a:cubicBezTo>
                      <a:pt x="22" y="243"/>
                      <a:pt x="22" y="243"/>
                      <a:pt x="22" y="243"/>
                    </a:cubicBezTo>
                    <a:cubicBezTo>
                      <a:pt x="40" y="170"/>
                      <a:pt x="40" y="170"/>
                      <a:pt x="40" y="170"/>
                    </a:cubicBezTo>
                    <a:cubicBezTo>
                      <a:pt x="40" y="170"/>
                      <a:pt x="94" y="161"/>
                      <a:pt x="92" y="136"/>
                    </a:cubicBezTo>
                    <a:cubicBezTo>
                      <a:pt x="90" y="110"/>
                      <a:pt x="0" y="91"/>
                      <a:pt x="41" y="0"/>
                    </a:cubicBezTo>
                    <a:lnTo>
                      <a:pt x="48" y="6"/>
                    </a:lnTo>
                    <a:close/>
                  </a:path>
                </a:pathLst>
              </a:custGeom>
              <a:solidFill>
                <a:schemeClr val="accent5"/>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27" name="Freeform 199"/>
              <p:cNvSpPr>
                <a:spLocks/>
              </p:cNvSpPr>
              <p:nvPr/>
            </p:nvSpPr>
            <p:spPr bwMode="auto">
              <a:xfrm>
                <a:off x="6319149" y="2293354"/>
                <a:ext cx="59369" cy="94255"/>
              </a:xfrm>
              <a:custGeom>
                <a:avLst/>
                <a:gdLst>
                  <a:gd name="T0" fmla="*/ 4 w 41"/>
                  <a:gd name="T1" fmla="*/ 11 h 59"/>
                  <a:gd name="T2" fmla="*/ 41 w 41"/>
                  <a:gd name="T3" fmla="*/ 20 h 59"/>
                  <a:gd name="T4" fmla="*/ 24 w 41"/>
                  <a:gd name="T5" fmla="*/ 59 h 59"/>
                  <a:gd name="T6" fmla="*/ 4 w 41"/>
                  <a:gd name="T7" fmla="*/ 11 h 59"/>
                </a:gdLst>
                <a:ahLst/>
                <a:cxnLst>
                  <a:cxn ang="0">
                    <a:pos x="T0" y="T1"/>
                  </a:cxn>
                  <a:cxn ang="0">
                    <a:pos x="T2" y="T3"/>
                  </a:cxn>
                  <a:cxn ang="0">
                    <a:pos x="T4" y="T5"/>
                  </a:cxn>
                  <a:cxn ang="0">
                    <a:pos x="T6" y="T7"/>
                  </a:cxn>
                </a:cxnLst>
                <a:rect l="0" t="0" r="r" b="b"/>
                <a:pathLst>
                  <a:path w="41" h="59">
                    <a:moveTo>
                      <a:pt x="4" y="11"/>
                    </a:moveTo>
                    <a:cubicBezTo>
                      <a:pt x="4" y="11"/>
                      <a:pt x="35" y="0"/>
                      <a:pt x="41" y="20"/>
                    </a:cubicBezTo>
                    <a:cubicBezTo>
                      <a:pt x="41" y="20"/>
                      <a:pt x="41" y="50"/>
                      <a:pt x="24" y="59"/>
                    </a:cubicBezTo>
                    <a:cubicBezTo>
                      <a:pt x="24" y="59"/>
                      <a:pt x="0" y="36"/>
                      <a:pt x="4" y="11"/>
                    </a:cubicBezTo>
                    <a:close/>
                  </a:path>
                </a:pathLst>
              </a:custGeom>
              <a:solidFill>
                <a:schemeClr val="accent5">
                  <a:lumMod val="60000"/>
                  <a:lumOff val="40000"/>
                </a:schemeClr>
              </a:solidFill>
              <a:ln>
                <a:noFill/>
              </a:ln>
              <a:extLst/>
            </p:spPr>
            <p:txBody>
              <a:bodyPr vert="horz" wrap="square" lIns="91440" tIns="45720" rIns="91440" bIns="45720" numCol="1" anchor="t" anchorCtr="0" compatLnSpc="1">
                <a:prstTxWarp prst="textNoShape">
                  <a:avLst/>
                </a:prstTxWarp>
              </a:bodyPr>
              <a:lstStyle/>
              <a:p>
                <a:endParaRPr lang="en-US"/>
              </a:p>
            </p:txBody>
          </p:sp>
        </p:grpSp>
      </p:grpSp>
      <p:grpSp>
        <p:nvGrpSpPr>
          <p:cNvPr id="54" name="Group 3" descr="e7d195523061f1c0f55f9af68525816972d868573ada39bc763F3977967589A5F92C178830C92595A6CE4D0132F8C206B2B04C416AAA86B7FD80AB023F78DAEB544E2F013E11B2B95AD21703D1C90034A379EC9026EFAAF5D8D3F6EDD7215B01D0409FDE2EB8F6E929173B8073E2301F364EE885D6D8697F6674C70ED10ED42D334E50A353488E95E90D50708BC427BA"/>
          <p:cNvGrpSpPr/>
          <p:nvPr/>
        </p:nvGrpSpPr>
        <p:grpSpPr>
          <a:xfrm>
            <a:off x="4260672" y="2611804"/>
            <a:ext cx="3726159" cy="4268753"/>
            <a:chOff x="4197172" y="2611804"/>
            <a:chExt cx="3726159" cy="4268753"/>
          </a:xfrm>
        </p:grpSpPr>
        <p:sp>
          <p:nvSpPr>
            <p:cNvPr id="55" name="Freeform 63"/>
            <p:cNvSpPr>
              <a:spLocks/>
            </p:cNvSpPr>
            <p:nvPr/>
          </p:nvSpPr>
          <p:spPr bwMode="auto">
            <a:xfrm>
              <a:off x="4197172" y="4088926"/>
              <a:ext cx="1017839" cy="2785935"/>
            </a:xfrm>
            <a:custGeom>
              <a:avLst/>
              <a:gdLst>
                <a:gd name="connsiteX0" fmla="*/ 1017839 w 1017839"/>
                <a:gd name="connsiteY0" fmla="*/ 0 h 2785935"/>
                <a:gd name="connsiteX1" fmla="*/ 1017839 w 1017839"/>
                <a:gd name="connsiteY1" fmla="*/ 619400 h 2785935"/>
                <a:gd name="connsiteX2" fmla="*/ 1017839 w 1017839"/>
                <a:gd name="connsiteY2" fmla="*/ 2166535 h 2785935"/>
                <a:gd name="connsiteX3" fmla="*/ 1017839 w 1017839"/>
                <a:gd name="connsiteY3" fmla="*/ 2785935 h 2785935"/>
                <a:gd name="connsiteX4" fmla="*/ 0 w 1017839"/>
                <a:gd name="connsiteY4" fmla="*/ 2785935 h 2785935"/>
                <a:gd name="connsiteX5" fmla="*/ 0 w 1017839"/>
                <a:gd name="connsiteY5" fmla="*/ 2166535 h 2785935"/>
                <a:gd name="connsiteX6" fmla="*/ 0 w 1017839"/>
                <a:gd name="connsiteY6" fmla="*/ 1429999 h 2785935"/>
                <a:gd name="connsiteX7" fmla="*/ 0 w 1017839"/>
                <a:gd name="connsiteY7" fmla="*/ 810599 h 27859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17839" h="2785935">
                  <a:moveTo>
                    <a:pt x="1017839" y="0"/>
                  </a:moveTo>
                  <a:lnTo>
                    <a:pt x="1017839" y="619400"/>
                  </a:lnTo>
                  <a:lnTo>
                    <a:pt x="1017839" y="2166535"/>
                  </a:lnTo>
                  <a:lnTo>
                    <a:pt x="1017839" y="2785935"/>
                  </a:lnTo>
                  <a:lnTo>
                    <a:pt x="0" y="2785935"/>
                  </a:lnTo>
                  <a:lnTo>
                    <a:pt x="0" y="2166535"/>
                  </a:lnTo>
                  <a:lnTo>
                    <a:pt x="0" y="1429999"/>
                  </a:lnTo>
                  <a:lnTo>
                    <a:pt x="0" y="810599"/>
                  </a:lnTo>
                  <a:close/>
                </a:path>
              </a:pathLst>
            </a:custGeom>
            <a:solidFill>
              <a:schemeClr val="accent1"/>
            </a:solidFill>
            <a:ln>
              <a:noFill/>
            </a:ln>
            <a:extLst/>
          </p:spPr>
          <p:txBody>
            <a:bodyPr vert="horz" wrap="square" lIns="91440" tIns="45720" rIns="91440" bIns="45720" numCol="1" anchor="t" anchorCtr="0" compatLnSpc="1">
              <a:prstTxWarp prst="textNoShape">
                <a:avLst/>
              </a:prstTxWarp>
              <a:noAutofit/>
            </a:bodyPr>
            <a:lstStyle/>
            <a:p>
              <a:endParaRPr lang="en-US"/>
            </a:p>
          </p:txBody>
        </p:sp>
        <p:sp>
          <p:nvSpPr>
            <p:cNvPr id="56" name="Freeform 68"/>
            <p:cNvSpPr>
              <a:spLocks/>
            </p:cNvSpPr>
            <p:nvPr/>
          </p:nvSpPr>
          <p:spPr bwMode="auto">
            <a:xfrm>
              <a:off x="5215010" y="4088926"/>
              <a:ext cx="244208" cy="2785935"/>
            </a:xfrm>
            <a:custGeom>
              <a:avLst/>
              <a:gdLst>
                <a:gd name="connsiteX0" fmla="*/ 0 w 244208"/>
                <a:gd name="connsiteY0" fmla="*/ 0 h 2785935"/>
                <a:gd name="connsiteX1" fmla="*/ 244208 w 244208"/>
                <a:gd name="connsiteY1" fmla="*/ 245065 h 2785935"/>
                <a:gd name="connsiteX2" fmla="*/ 244208 w 244208"/>
                <a:gd name="connsiteY2" fmla="*/ 864465 h 2785935"/>
                <a:gd name="connsiteX3" fmla="*/ 244208 w 244208"/>
                <a:gd name="connsiteY3" fmla="*/ 2166535 h 2785935"/>
                <a:gd name="connsiteX4" fmla="*/ 244208 w 244208"/>
                <a:gd name="connsiteY4" fmla="*/ 2785935 h 2785935"/>
                <a:gd name="connsiteX5" fmla="*/ 0 w 244208"/>
                <a:gd name="connsiteY5" fmla="*/ 2785935 h 2785935"/>
                <a:gd name="connsiteX6" fmla="*/ 0 w 244208"/>
                <a:gd name="connsiteY6" fmla="*/ 2166535 h 2785935"/>
                <a:gd name="connsiteX7" fmla="*/ 0 w 244208"/>
                <a:gd name="connsiteY7" fmla="*/ 619400 h 27859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44208" h="2785935">
                  <a:moveTo>
                    <a:pt x="0" y="0"/>
                  </a:moveTo>
                  <a:lnTo>
                    <a:pt x="244208" y="245065"/>
                  </a:lnTo>
                  <a:lnTo>
                    <a:pt x="244208" y="864465"/>
                  </a:lnTo>
                  <a:lnTo>
                    <a:pt x="244208" y="2166535"/>
                  </a:lnTo>
                  <a:lnTo>
                    <a:pt x="244208" y="2785935"/>
                  </a:lnTo>
                  <a:lnTo>
                    <a:pt x="0" y="2785935"/>
                  </a:lnTo>
                  <a:lnTo>
                    <a:pt x="0" y="2166535"/>
                  </a:lnTo>
                  <a:lnTo>
                    <a:pt x="0" y="619400"/>
                  </a:lnTo>
                  <a:close/>
                </a:path>
              </a:pathLst>
            </a:custGeom>
            <a:solidFill>
              <a:schemeClr val="accent1">
                <a:lumMod val="75000"/>
              </a:schemeClr>
            </a:solidFill>
            <a:ln>
              <a:noFill/>
            </a:ln>
            <a:extLst/>
          </p:spPr>
          <p:txBody>
            <a:bodyPr vert="horz" wrap="square" lIns="91440" tIns="45720" rIns="91440" bIns="45720" numCol="1" anchor="t" anchorCtr="0" compatLnSpc="1">
              <a:prstTxWarp prst="textNoShape">
                <a:avLst/>
              </a:prstTxWarp>
              <a:noAutofit/>
            </a:bodyPr>
            <a:lstStyle/>
            <a:p>
              <a:endParaRPr lang="en-US"/>
            </a:p>
          </p:txBody>
        </p:sp>
        <p:sp>
          <p:nvSpPr>
            <p:cNvPr id="57" name="Freeform 70"/>
            <p:cNvSpPr>
              <a:spLocks/>
            </p:cNvSpPr>
            <p:nvPr/>
          </p:nvSpPr>
          <p:spPr bwMode="auto">
            <a:xfrm>
              <a:off x="5459218" y="3579272"/>
              <a:ext cx="802397" cy="3295589"/>
            </a:xfrm>
            <a:custGeom>
              <a:avLst/>
              <a:gdLst>
                <a:gd name="connsiteX0" fmla="*/ 802397 w 802397"/>
                <a:gd name="connsiteY0" fmla="*/ 0 h 3295589"/>
                <a:gd name="connsiteX1" fmla="*/ 802397 w 802397"/>
                <a:gd name="connsiteY1" fmla="*/ 619400 h 3295589"/>
                <a:gd name="connsiteX2" fmla="*/ 802397 w 802397"/>
                <a:gd name="connsiteY2" fmla="*/ 2676189 h 3295589"/>
                <a:gd name="connsiteX3" fmla="*/ 802397 w 802397"/>
                <a:gd name="connsiteY3" fmla="*/ 3295589 h 3295589"/>
                <a:gd name="connsiteX4" fmla="*/ 0 w 802397"/>
                <a:gd name="connsiteY4" fmla="*/ 3295589 h 3295589"/>
                <a:gd name="connsiteX5" fmla="*/ 0 w 802397"/>
                <a:gd name="connsiteY5" fmla="*/ 2676189 h 3295589"/>
                <a:gd name="connsiteX6" fmla="*/ 0 w 802397"/>
                <a:gd name="connsiteY6" fmla="*/ 1374119 h 3295589"/>
                <a:gd name="connsiteX7" fmla="*/ 0 w 802397"/>
                <a:gd name="connsiteY7" fmla="*/ 754719 h 32955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02397" h="3295589">
                  <a:moveTo>
                    <a:pt x="802397" y="0"/>
                  </a:moveTo>
                  <a:lnTo>
                    <a:pt x="802397" y="619400"/>
                  </a:lnTo>
                  <a:lnTo>
                    <a:pt x="802397" y="2676189"/>
                  </a:lnTo>
                  <a:lnTo>
                    <a:pt x="802397" y="3295589"/>
                  </a:lnTo>
                  <a:lnTo>
                    <a:pt x="0" y="3295589"/>
                  </a:lnTo>
                  <a:lnTo>
                    <a:pt x="0" y="2676189"/>
                  </a:lnTo>
                  <a:lnTo>
                    <a:pt x="0" y="1374119"/>
                  </a:lnTo>
                  <a:lnTo>
                    <a:pt x="0" y="754719"/>
                  </a:lnTo>
                  <a:close/>
                </a:path>
              </a:pathLst>
            </a:custGeom>
            <a:solidFill>
              <a:schemeClr val="accent2"/>
            </a:solidFill>
            <a:ln>
              <a:noFill/>
            </a:ln>
            <a:extLst/>
          </p:spPr>
          <p:txBody>
            <a:bodyPr vert="horz" wrap="square" lIns="91440" tIns="45720" rIns="91440" bIns="45720" numCol="1" anchor="t" anchorCtr="0" compatLnSpc="1">
              <a:prstTxWarp prst="textNoShape">
                <a:avLst/>
              </a:prstTxWarp>
              <a:noAutofit/>
            </a:bodyPr>
            <a:lstStyle/>
            <a:p>
              <a:endParaRPr lang="en-US"/>
            </a:p>
          </p:txBody>
        </p:sp>
        <p:sp>
          <p:nvSpPr>
            <p:cNvPr id="58" name="Freeform 72"/>
            <p:cNvSpPr>
              <a:spLocks/>
            </p:cNvSpPr>
            <p:nvPr/>
          </p:nvSpPr>
          <p:spPr bwMode="auto">
            <a:xfrm>
              <a:off x="6261616" y="3579271"/>
              <a:ext cx="337239" cy="3301286"/>
            </a:xfrm>
            <a:custGeom>
              <a:avLst/>
              <a:gdLst>
                <a:gd name="connsiteX0" fmla="*/ 0 w 337239"/>
                <a:gd name="connsiteY0" fmla="*/ 0 h 3301286"/>
                <a:gd name="connsiteX1" fmla="*/ 337239 w 337239"/>
                <a:gd name="connsiteY1" fmla="*/ 318450 h 3301286"/>
                <a:gd name="connsiteX2" fmla="*/ 337239 w 337239"/>
                <a:gd name="connsiteY2" fmla="*/ 943547 h 3301286"/>
                <a:gd name="connsiteX3" fmla="*/ 337239 w 337239"/>
                <a:gd name="connsiteY3" fmla="*/ 2676189 h 3301286"/>
                <a:gd name="connsiteX4" fmla="*/ 337239 w 337239"/>
                <a:gd name="connsiteY4" fmla="*/ 3301286 h 3301286"/>
                <a:gd name="connsiteX5" fmla="*/ 0 w 337239"/>
                <a:gd name="connsiteY5" fmla="*/ 3301286 h 3301286"/>
                <a:gd name="connsiteX6" fmla="*/ 0 w 337239"/>
                <a:gd name="connsiteY6" fmla="*/ 2676189 h 3301286"/>
                <a:gd name="connsiteX7" fmla="*/ 0 w 337239"/>
                <a:gd name="connsiteY7" fmla="*/ 625097 h 33012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7239" h="3301286">
                  <a:moveTo>
                    <a:pt x="0" y="0"/>
                  </a:moveTo>
                  <a:lnTo>
                    <a:pt x="337239" y="318450"/>
                  </a:lnTo>
                  <a:lnTo>
                    <a:pt x="337239" y="943547"/>
                  </a:lnTo>
                  <a:lnTo>
                    <a:pt x="337239" y="2676189"/>
                  </a:lnTo>
                  <a:lnTo>
                    <a:pt x="337239" y="3301286"/>
                  </a:lnTo>
                  <a:lnTo>
                    <a:pt x="0" y="3301286"/>
                  </a:lnTo>
                  <a:lnTo>
                    <a:pt x="0" y="2676189"/>
                  </a:lnTo>
                  <a:lnTo>
                    <a:pt x="0" y="625097"/>
                  </a:lnTo>
                  <a:close/>
                </a:path>
              </a:pathLst>
            </a:custGeom>
            <a:solidFill>
              <a:schemeClr val="accent2">
                <a:lumMod val="75000"/>
              </a:schemeClr>
            </a:solidFill>
            <a:ln>
              <a:noFill/>
            </a:ln>
            <a:extLst/>
          </p:spPr>
          <p:txBody>
            <a:bodyPr vert="horz" wrap="square" lIns="91440" tIns="45720" rIns="91440" bIns="45720" numCol="1" anchor="t" anchorCtr="0" compatLnSpc="1">
              <a:prstTxWarp prst="textNoShape">
                <a:avLst/>
              </a:prstTxWarp>
              <a:noAutofit/>
            </a:bodyPr>
            <a:lstStyle/>
            <a:p>
              <a:endParaRPr lang="en-US"/>
            </a:p>
          </p:txBody>
        </p:sp>
        <p:sp>
          <p:nvSpPr>
            <p:cNvPr id="59" name="Freeform 74"/>
            <p:cNvSpPr>
              <a:spLocks/>
            </p:cNvSpPr>
            <p:nvPr/>
          </p:nvSpPr>
          <p:spPr bwMode="auto">
            <a:xfrm>
              <a:off x="6598855" y="2611804"/>
              <a:ext cx="1324476" cy="4263057"/>
            </a:xfrm>
            <a:custGeom>
              <a:avLst/>
              <a:gdLst>
                <a:gd name="connsiteX0" fmla="*/ 1324476 w 1324476"/>
                <a:gd name="connsiteY0" fmla="*/ 0 h 4263057"/>
                <a:gd name="connsiteX1" fmla="*/ 1324476 w 1324476"/>
                <a:gd name="connsiteY1" fmla="*/ 619400 h 4263057"/>
                <a:gd name="connsiteX2" fmla="*/ 1324476 w 1324476"/>
                <a:gd name="connsiteY2" fmla="*/ 3643657 h 4263057"/>
                <a:gd name="connsiteX3" fmla="*/ 1324476 w 1324476"/>
                <a:gd name="connsiteY3" fmla="*/ 4263057 h 4263057"/>
                <a:gd name="connsiteX4" fmla="*/ 0 w 1324476"/>
                <a:gd name="connsiteY4" fmla="*/ 4263057 h 4263057"/>
                <a:gd name="connsiteX5" fmla="*/ 0 w 1324476"/>
                <a:gd name="connsiteY5" fmla="*/ 3643657 h 4263057"/>
                <a:gd name="connsiteX6" fmla="*/ 0 w 1324476"/>
                <a:gd name="connsiteY6" fmla="*/ 1905318 h 4263057"/>
                <a:gd name="connsiteX7" fmla="*/ 0 w 1324476"/>
                <a:gd name="connsiteY7" fmla="*/ 1285918 h 42630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24476" h="4263057">
                  <a:moveTo>
                    <a:pt x="1324476" y="0"/>
                  </a:moveTo>
                  <a:lnTo>
                    <a:pt x="1324476" y="619400"/>
                  </a:lnTo>
                  <a:lnTo>
                    <a:pt x="1324476" y="3643657"/>
                  </a:lnTo>
                  <a:lnTo>
                    <a:pt x="1324476" y="4263057"/>
                  </a:lnTo>
                  <a:lnTo>
                    <a:pt x="0" y="4263057"/>
                  </a:lnTo>
                  <a:lnTo>
                    <a:pt x="0" y="3643657"/>
                  </a:lnTo>
                  <a:lnTo>
                    <a:pt x="0" y="1905318"/>
                  </a:lnTo>
                  <a:lnTo>
                    <a:pt x="0" y="1285918"/>
                  </a:lnTo>
                  <a:close/>
                </a:path>
              </a:pathLst>
            </a:custGeom>
            <a:solidFill>
              <a:schemeClr val="accent4"/>
            </a:solidFill>
            <a:ln>
              <a:noFill/>
            </a:ln>
            <a:extLst/>
          </p:spPr>
          <p:txBody>
            <a:bodyPr vert="horz" wrap="square" lIns="91440" tIns="45720" rIns="91440" bIns="45720" numCol="1" anchor="t" anchorCtr="0" compatLnSpc="1">
              <a:prstTxWarp prst="textNoShape">
                <a:avLst/>
              </a:prstTxWarp>
              <a:noAutofit/>
            </a:bodyPr>
            <a:lstStyle/>
            <a:p>
              <a:endParaRPr lang="en-US"/>
            </a:p>
          </p:txBody>
        </p:sp>
      </p:grpSp>
      <p:sp>
        <p:nvSpPr>
          <p:cNvPr id="60" name="Freeform 205" descr="e7d195523061f1c0f55f9af68525816972d868573ada39bc763F3977967589A5F92C178830C92595A6CE4D0132F8C206B2B04C416AAA86B7FD80AB023F78DAEB544E2F013E11B2B95AD21703D1C90034A379EC9026EFAAF5D8D3F6EDD7215B01D0409FDE2EB8F6E929173B8073E2301F364EE885D6D8697F6674C70ED10ED42D334E50A353488E95E90D50708BC427BA"/>
          <p:cNvSpPr>
            <a:spLocks/>
          </p:cNvSpPr>
          <p:nvPr/>
        </p:nvSpPr>
        <p:spPr bwMode="auto">
          <a:xfrm>
            <a:off x="4255163" y="2379531"/>
            <a:ext cx="3887741" cy="2521340"/>
          </a:xfrm>
          <a:custGeom>
            <a:avLst/>
            <a:gdLst>
              <a:gd name="T0" fmla="*/ 5919 w 6352"/>
              <a:gd name="T1" fmla="*/ 215 h 3745"/>
              <a:gd name="T2" fmla="*/ 3904 w 6352"/>
              <a:gd name="T3" fmla="*/ 2111 h 3745"/>
              <a:gd name="T4" fmla="*/ 3370 w 6352"/>
              <a:gd name="T5" fmla="*/ 1643 h 3745"/>
              <a:gd name="T6" fmla="*/ 2088 w 6352"/>
              <a:gd name="T7" fmla="*/ 2771 h 3745"/>
              <a:gd name="T8" fmla="*/ 1681 w 6352"/>
              <a:gd name="T9" fmla="*/ 2421 h 3745"/>
              <a:gd name="T10" fmla="*/ 0 w 6352"/>
              <a:gd name="T11" fmla="*/ 3745 h 3745"/>
              <a:gd name="T12" fmla="*/ 1669 w 6352"/>
              <a:gd name="T13" fmla="*/ 2648 h 3745"/>
              <a:gd name="T14" fmla="*/ 2069 w 6352"/>
              <a:gd name="T15" fmla="*/ 3000 h 3745"/>
              <a:gd name="T16" fmla="*/ 3384 w 6352"/>
              <a:gd name="T17" fmla="*/ 1903 h 3745"/>
              <a:gd name="T18" fmla="*/ 3928 w 6352"/>
              <a:gd name="T19" fmla="*/ 2348 h 3745"/>
              <a:gd name="T20" fmla="*/ 6087 w 6352"/>
              <a:gd name="T21" fmla="*/ 423 h 3745"/>
              <a:gd name="T22" fmla="*/ 6250 w 6352"/>
              <a:gd name="T23" fmla="*/ 581 h 3745"/>
              <a:gd name="T24" fmla="*/ 6352 w 6352"/>
              <a:gd name="T25" fmla="*/ 0 h 3745"/>
              <a:gd name="T26" fmla="*/ 5744 w 6352"/>
              <a:gd name="T27" fmla="*/ 66 h 3745"/>
              <a:gd name="T28" fmla="*/ 5919 w 6352"/>
              <a:gd name="T29" fmla="*/ 215 h 37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352" h="3745">
                <a:moveTo>
                  <a:pt x="5919" y="215"/>
                </a:moveTo>
                <a:lnTo>
                  <a:pt x="3904" y="2111"/>
                </a:lnTo>
                <a:lnTo>
                  <a:pt x="3370" y="1643"/>
                </a:lnTo>
                <a:lnTo>
                  <a:pt x="2088" y="2771"/>
                </a:lnTo>
                <a:lnTo>
                  <a:pt x="1681" y="2421"/>
                </a:lnTo>
                <a:lnTo>
                  <a:pt x="0" y="3745"/>
                </a:lnTo>
                <a:lnTo>
                  <a:pt x="1669" y="2648"/>
                </a:lnTo>
                <a:lnTo>
                  <a:pt x="2069" y="3000"/>
                </a:lnTo>
                <a:lnTo>
                  <a:pt x="3384" y="1903"/>
                </a:lnTo>
                <a:lnTo>
                  <a:pt x="3928" y="2348"/>
                </a:lnTo>
                <a:lnTo>
                  <a:pt x="6087" y="423"/>
                </a:lnTo>
                <a:lnTo>
                  <a:pt x="6250" y="581"/>
                </a:lnTo>
                <a:lnTo>
                  <a:pt x="6352" y="0"/>
                </a:lnTo>
                <a:lnTo>
                  <a:pt x="5744" y="66"/>
                </a:lnTo>
                <a:lnTo>
                  <a:pt x="5919" y="215"/>
                </a:lnTo>
                <a:close/>
              </a:path>
            </a:pathLst>
          </a:custGeom>
          <a:solidFill>
            <a:schemeClr val="accent5"/>
          </a:solidFill>
          <a:ln>
            <a:noFill/>
          </a:ln>
          <a:extLst/>
        </p:spPr>
        <p:txBody>
          <a:bodyPr vert="horz" wrap="square" lIns="91440" tIns="45720" rIns="91440" bIns="45720" numCol="1" anchor="t" anchorCtr="0" compatLnSpc="1">
            <a:prstTxWarp prst="textNoShape">
              <a:avLst/>
            </a:prstTxWarp>
          </a:bodyPr>
          <a:lstStyle/>
          <a:p>
            <a:endParaRPr lang="en-US"/>
          </a:p>
        </p:txBody>
      </p:sp>
      <p:grpSp>
        <p:nvGrpSpPr>
          <p:cNvPr id="78" name="组合 77"/>
          <p:cNvGrpSpPr/>
          <p:nvPr/>
        </p:nvGrpSpPr>
        <p:grpSpPr>
          <a:xfrm>
            <a:off x="818417" y="2073858"/>
            <a:ext cx="3171830" cy="3550335"/>
            <a:chOff x="818417" y="2073858"/>
            <a:chExt cx="3171830" cy="3550335"/>
          </a:xfrm>
        </p:grpSpPr>
        <p:sp>
          <p:nvSpPr>
            <p:cNvPr id="31" name="Rounded Rectangle 80"/>
            <p:cNvSpPr/>
            <p:nvPr/>
          </p:nvSpPr>
          <p:spPr>
            <a:xfrm>
              <a:off x="818417" y="2164864"/>
              <a:ext cx="788604" cy="355090"/>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t>2014</a:t>
              </a:r>
            </a:p>
          </p:txBody>
        </p:sp>
        <p:sp>
          <p:nvSpPr>
            <p:cNvPr id="36" name="Rounded Rectangle 158"/>
            <p:cNvSpPr/>
            <p:nvPr/>
          </p:nvSpPr>
          <p:spPr>
            <a:xfrm>
              <a:off x="818417" y="3065866"/>
              <a:ext cx="788604" cy="355090"/>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t>2015</a:t>
              </a:r>
            </a:p>
          </p:txBody>
        </p:sp>
        <p:sp>
          <p:nvSpPr>
            <p:cNvPr id="41" name="Rounded Rectangle 163"/>
            <p:cNvSpPr/>
            <p:nvPr/>
          </p:nvSpPr>
          <p:spPr>
            <a:xfrm>
              <a:off x="818417" y="3949759"/>
              <a:ext cx="788604" cy="355090"/>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t>2016</a:t>
              </a:r>
            </a:p>
          </p:txBody>
        </p:sp>
        <p:sp>
          <p:nvSpPr>
            <p:cNvPr id="46" name="Rounded Rectangle 168"/>
            <p:cNvSpPr/>
            <p:nvPr/>
          </p:nvSpPr>
          <p:spPr>
            <a:xfrm>
              <a:off x="818417" y="4847894"/>
              <a:ext cx="788604" cy="355090"/>
            </a:xfrm>
            <a:prstGeom prst="round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t>2017</a:t>
              </a:r>
            </a:p>
          </p:txBody>
        </p:sp>
        <p:grpSp>
          <p:nvGrpSpPr>
            <p:cNvPr id="66" name="组合 65"/>
            <p:cNvGrpSpPr/>
            <p:nvPr/>
          </p:nvGrpSpPr>
          <p:grpSpPr>
            <a:xfrm>
              <a:off x="1687509" y="2073858"/>
              <a:ext cx="2302738" cy="842419"/>
              <a:chOff x="1624009" y="2073858"/>
              <a:chExt cx="2302738" cy="842419"/>
            </a:xfrm>
          </p:grpSpPr>
          <p:sp>
            <p:nvSpPr>
              <p:cNvPr id="64" name="矩形 63"/>
              <p:cNvSpPr/>
              <p:nvPr/>
            </p:nvSpPr>
            <p:spPr>
              <a:xfrm>
                <a:off x="1624009" y="2380746"/>
                <a:ext cx="2302738" cy="535531"/>
              </a:xfrm>
              <a:prstGeom prst="rect">
                <a:avLst/>
              </a:prstGeom>
            </p:spPr>
            <p:txBody>
              <a:bodyPr wrap="square">
                <a:spAutoFit/>
              </a:bodyPr>
              <a:lstStyle/>
              <a:p>
                <a:pPr lvl="0">
                  <a:lnSpc>
                    <a:spcPct val="120000"/>
                  </a:lnSpc>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您的文字添加到此处，可以通过单击此处删除此处</a:t>
                </a:r>
              </a:p>
            </p:txBody>
          </p:sp>
          <p:sp>
            <p:nvSpPr>
              <p:cNvPr id="65" name="矩形 64"/>
              <p:cNvSpPr/>
              <p:nvPr/>
            </p:nvSpPr>
            <p:spPr>
              <a:xfrm>
                <a:off x="1624009" y="2073858"/>
                <a:ext cx="2302738" cy="362792"/>
              </a:xfrm>
              <a:prstGeom prst="rect">
                <a:avLst/>
              </a:prstGeom>
            </p:spPr>
            <p:txBody>
              <a:bodyPr wrap="square">
                <a:spAutoFit/>
              </a:bodyPr>
              <a:lstStyle/>
              <a:p>
                <a:pPr lvl="0">
                  <a:lnSpc>
                    <a:spcPct val="120000"/>
                  </a:lnSpc>
                </a:pPr>
                <a:r>
                  <a:rPr lang="zh-CN" altLang="en-US" sz="1600" dirty="0">
                    <a:solidFill>
                      <a:prstClr val="black">
                        <a:lumMod val="65000"/>
                        <a:lumOff val="35000"/>
                      </a:prstClr>
                    </a:solidFill>
                    <a:latin typeface="微软雅黑" panose="020B0503020204020204" pitchFamily="34" charset="-122"/>
                    <a:ea typeface="微软雅黑" panose="020B0503020204020204" pitchFamily="34" charset="-122"/>
                  </a:rPr>
                  <a:t>文字添加到此处</a:t>
                </a:r>
              </a:p>
            </p:txBody>
          </p:sp>
        </p:grpSp>
        <p:grpSp>
          <p:nvGrpSpPr>
            <p:cNvPr id="67" name="组合 66"/>
            <p:cNvGrpSpPr/>
            <p:nvPr/>
          </p:nvGrpSpPr>
          <p:grpSpPr>
            <a:xfrm>
              <a:off x="1687509" y="2976497"/>
              <a:ext cx="2302738" cy="842419"/>
              <a:chOff x="1624009" y="2073858"/>
              <a:chExt cx="2302738" cy="842419"/>
            </a:xfrm>
          </p:grpSpPr>
          <p:sp>
            <p:nvSpPr>
              <p:cNvPr id="68" name="矩形 67"/>
              <p:cNvSpPr/>
              <p:nvPr/>
            </p:nvSpPr>
            <p:spPr>
              <a:xfrm>
                <a:off x="1624009" y="2380746"/>
                <a:ext cx="2302738" cy="535531"/>
              </a:xfrm>
              <a:prstGeom prst="rect">
                <a:avLst/>
              </a:prstGeom>
            </p:spPr>
            <p:txBody>
              <a:bodyPr wrap="square">
                <a:spAutoFit/>
              </a:bodyPr>
              <a:lstStyle/>
              <a:p>
                <a:pPr lvl="0">
                  <a:lnSpc>
                    <a:spcPct val="120000"/>
                  </a:lnSpc>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您的文字添加到此处，可以通过单击此处删除此处</a:t>
                </a:r>
              </a:p>
            </p:txBody>
          </p:sp>
          <p:sp>
            <p:nvSpPr>
              <p:cNvPr id="69" name="矩形 68"/>
              <p:cNvSpPr/>
              <p:nvPr/>
            </p:nvSpPr>
            <p:spPr>
              <a:xfrm>
                <a:off x="1624009" y="2073858"/>
                <a:ext cx="2302738" cy="362792"/>
              </a:xfrm>
              <a:prstGeom prst="rect">
                <a:avLst/>
              </a:prstGeom>
            </p:spPr>
            <p:txBody>
              <a:bodyPr wrap="square">
                <a:spAutoFit/>
              </a:bodyPr>
              <a:lstStyle/>
              <a:p>
                <a:pPr lvl="0">
                  <a:lnSpc>
                    <a:spcPct val="120000"/>
                  </a:lnSpc>
                </a:pPr>
                <a:r>
                  <a:rPr lang="zh-CN" altLang="en-US" sz="1600" dirty="0">
                    <a:solidFill>
                      <a:prstClr val="black">
                        <a:lumMod val="65000"/>
                        <a:lumOff val="35000"/>
                      </a:prstClr>
                    </a:solidFill>
                    <a:latin typeface="微软雅黑" panose="020B0503020204020204" pitchFamily="34" charset="-122"/>
                    <a:ea typeface="微软雅黑" panose="020B0503020204020204" pitchFamily="34" charset="-122"/>
                  </a:rPr>
                  <a:t>文字添加到此处</a:t>
                </a:r>
              </a:p>
            </p:txBody>
          </p:sp>
        </p:grpSp>
        <p:grpSp>
          <p:nvGrpSpPr>
            <p:cNvPr id="70" name="组合 69"/>
            <p:cNvGrpSpPr/>
            <p:nvPr/>
          </p:nvGrpSpPr>
          <p:grpSpPr>
            <a:xfrm>
              <a:off x="1687509" y="3879136"/>
              <a:ext cx="2302738" cy="842419"/>
              <a:chOff x="1624009" y="2073858"/>
              <a:chExt cx="2302738" cy="842419"/>
            </a:xfrm>
          </p:grpSpPr>
          <p:sp>
            <p:nvSpPr>
              <p:cNvPr id="71" name="矩形 70"/>
              <p:cNvSpPr/>
              <p:nvPr/>
            </p:nvSpPr>
            <p:spPr>
              <a:xfrm>
                <a:off x="1624009" y="2380746"/>
                <a:ext cx="2302738" cy="535531"/>
              </a:xfrm>
              <a:prstGeom prst="rect">
                <a:avLst/>
              </a:prstGeom>
            </p:spPr>
            <p:txBody>
              <a:bodyPr wrap="square">
                <a:spAutoFit/>
              </a:bodyPr>
              <a:lstStyle/>
              <a:p>
                <a:pPr lvl="0">
                  <a:lnSpc>
                    <a:spcPct val="120000"/>
                  </a:lnSpc>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您的文字添加到此处，可以通过单击此处删除此处</a:t>
                </a:r>
              </a:p>
            </p:txBody>
          </p:sp>
          <p:sp>
            <p:nvSpPr>
              <p:cNvPr id="72" name="矩形 71"/>
              <p:cNvSpPr/>
              <p:nvPr/>
            </p:nvSpPr>
            <p:spPr>
              <a:xfrm>
                <a:off x="1624009" y="2073858"/>
                <a:ext cx="2302738" cy="362792"/>
              </a:xfrm>
              <a:prstGeom prst="rect">
                <a:avLst/>
              </a:prstGeom>
            </p:spPr>
            <p:txBody>
              <a:bodyPr wrap="square">
                <a:spAutoFit/>
              </a:bodyPr>
              <a:lstStyle/>
              <a:p>
                <a:pPr lvl="0">
                  <a:lnSpc>
                    <a:spcPct val="120000"/>
                  </a:lnSpc>
                </a:pPr>
                <a:r>
                  <a:rPr lang="zh-CN" altLang="en-US" sz="1600" dirty="0">
                    <a:solidFill>
                      <a:prstClr val="black">
                        <a:lumMod val="65000"/>
                        <a:lumOff val="35000"/>
                      </a:prstClr>
                    </a:solidFill>
                    <a:latin typeface="微软雅黑" panose="020B0503020204020204" pitchFamily="34" charset="-122"/>
                    <a:ea typeface="微软雅黑" panose="020B0503020204020204" pitchFamily="34" charset="-122"/>
                  </a:rPr>
                  <a:t>文字添加到此处</a:t>
                </a:r>
              </a:p>
            </p:txBody>
          </p:sp>
        </p:grpSp>
        <p:grpSp>
          <p:nvGrpSpPr>
            <p:cNvPr id="73" name="组合 72"/>
            <p:cNvGrpSpPr/>
            <p:nvPr/>
          </p:nvGrpSpPr>
          <p:grpSpPr>
            <a:xfrm>
              <a:off x="1687509" y="4781774"/>
              <a:ext cx="2302738" cy="842419"/>
              <a:chOff x="1624009" y="2073858"/>
              <a:chExt cx="2302738" cy="842419"/>
            </a:xfrm>
          </p:grpSpPr>
          <p:sp>
            <p:nvSpPr>
              <p:cNvPr id="74" name="矩形 73"/>
              <p:cNvSpPr/>
              <p:nvPr/>
            </p:nvSpPr>
            <p:spPr>
              <a:xfrm>
                <a:off x="1624009" y="2380746"/>
                <a:ext cx="2302738" cy="535531"/>
              </a:xfrm>
              <a:prstGeom prst="rect">
                <a:avLst/>
              </a:prstGeom>
            </p:spPr>
            <p:txBody>
              <a:bodyPr wrap="square">
                <a:spAutoFit/>
              </a:bodyPr>
              <a:lstStyle/>
              <a:p>
                <a:pPr lvl="0">
                  <a:lnSpc>
                    <a:spcPct val="120000"/>
                  </a:lnSpc>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您的文字添加到此处，可以通过单击此处删除此处</a:t>
                </a:r>
              </a:p>
            </p:txBody>
          </p:sp>
          <p:sp>
            <p:nvSpPr>
              <p:cNvPr id="75" name="矩形 74"/>
              <p:cNvSpPr/>
              <p:nvPr/>
            </p:nvSpPr>
            <p:spPr>
              <a:xfrm>
                <a:off x="1624009" y="2073858"/>
                <a:ext cx="2302738" cy="362792"/>
              </a:xfrm>
              <a:prstGeom prst="rect">
                <a:avLst/>
              </a:prstGeom>
            </p:spPr>
            <p:txBody>
              <a:bodyPr wrap="square">
                <a:spAutoFit/>
              </a:bodyPr>
              <a:lstStyle/>
              <a:p>
                <a:pPr lvl="0">
                  <a:lnSpc>
                    <a:spcPct val="120000"/>
                  </a:lnSpc>
                </a:pPr>
                <a:r>
                  <a:rPr lang="zh-CN" altLang="en-US" sz="1600" dirty="0">
                    <a:solidFill>
                      <a:prstClr val="black">
                        <a:lumMod val="65000"/>
                        <a:lumOff val="35000"/>
                      </a:prstClr>
                    </a:solidFill>
                    <a:latin typeface="微软雅黑" panose="020B0503020204020204" pitchFamily="34" charset="-122"/>
                    <a:ea typeface="微软雅黑" panose="020B0503020204020204" pitchFamily="34" charset="-122"/>
                  </a:rPr>
                  <a:t>文字添加到此处</a:t>
                </a:r>
              </a:p>
            </p:txBody>
          </p:sp>
        </p:grpSp>
      </p:grpSp>
      <p:grpSp>
        <p:nvGrpSpPr>
          <p:cNvPr id="79" name="组合 78"/>
          <p:cNvGrpSpPr/>
          <p:nvPr/>
        </p:nvGrpSpPr>
        <p:grpSpPr>
          <a:xfrm>
            <a:off x="8458756" y="2255142"/>
            <a:ext cx="3314023" cy="2891553"/>
            <a:chOff x="8458756" y="2255142"/>
            <a:chExt cx="3314023" cy="2891553"/>
          </a:xfrm>
        </p:grpSpPr>
        <p:sp>
          <p:nvSpPr>
            <p:cNvPr id="76" name="矩形 75"/>
            <p:cNvSpPr/>
            <p:nvPr/>
          </p:nvSpPr>
          <p:spPr>
            <a:xfrm>
              <a:off x="8458756" y="2871007"/>
              <a:ext cx="2927882" cy="2275688"/>
            </a:xfrm>
            <a:prstGeom prst="rect">
              <a:avLst/>
            </a:prstGeom>
          </p:spPr>
          <p:txBody>
            <a:bodyPr wrap="square">
              <a:spAutoFit/>
            </a:bodyPr>
            <a:lstStyle/>
            <a:p>
              <a:pPr lvl="0">
                <a:lnSpc>
                  <a:spcPct val="150000"/>
                </a:lnSpc>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您的文字添加到此处，可以通过单击此处删除此处的文字进行添加也可以复制您的文字粘贴到此处您的文字添加到此处您的文字添加到此处，可以通过单击此处删除此处的文字进行添加也可以复制您的文字粘贴到此处您的文字添加到此处您的文字添加到此处，可以通过单击此处删除此处的文字进行添加也可以复制</a:t>
              </a:r>
            </a:p>
          </p:txBody>
        </p:sp>
        <p:sp>
          <p:nvSpPr>
            <p:cNvPr id="50" name="Rounded Rectangle 172" descr="e7d195523061f1c0f55f9af68525816972d868573ada39bc763F3977967589A5F92C178830C92595A6CE4D0132F8C206B2B04C416AAA86B7FD80AB023F78DAEB544E2F013E11B2B95AD21703D1C90034A379EC9026EFAAF5D8D3F6EDD7215B01D0409FDE2EB8F6E929173B8073E2301F364EE885D6D8697F6674C70ED10ED42D334E50A353488E95E90D50708BC427BA"/>
            <p:cNvSpPr/>
            <p:nvPr/>
          </p:nvSpPr>
          <p:spPr>
            <a:xfrm>
              <a:off x="8502449" y="2255142"/>
              <a:ext cx="954210" cy="429659"/>
            </a:xfrm>
            <a:prstGeom prst="round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a:t>2018</a:t>
              </a:r>
            </a:p>
          </p:txBody>
        </p:sp>
        <p:sp>
          <p:nvSpPr>
            <p:cNvPr id="77" name="矩形 76"/>
            <p:cNvSpPr/>
            <p:nvPr/>
          </p:nvSpPr>
          <p:spPr>
            <a:xfrm>
              <a:off x="9470041" y="2338558"/>
              <a:ext cx="2302738" cy="362792"/>
            </a:xfrm>
            <a:prstGeom prst="rect">
              <a:avLst/>
            </a:prstGeom>
          </p:spPr>
          <p:txBody>
            <a:bodyPr wrap="square">
              <a:spAutoFit/>
            </a:bodyPr>
            <a:lstStyle/>
            <a:p>
              <a:pPr lvl="0">
                <a:lnSpc>
                  <a:spcPct val="120000"/>
                </a:lnSpc>
              </a:pPr>
              <a:r>
                <a:rPr lang="zh-CN" altLang="en-US" sz="1600" dirty="0">
                  <a:solidFill>
                    <a:prstClr val="black">
                      <a:lumMod val="65000"/>
                      <a:lumOff val="35000"/>
                    </a:prstClr>
                  </a:solidFill>
                  <a:latin typeface="微软雅黑" panose="020B0503020204020204" pitchFamily="34" charset="-122"/>
                  <a:ea typeface="微软雅黑" panose="020B0503020204020204" pitchFamily="34" charset="-122"/>
                </a:rPr>
                <a:t>文字添加到此处</a:t>
              </a:r>
            </a:p>
          </p:txBody>
        </p:sp>
      </p:grpSp>
      <p:sp>
        <p:nvSpPr>
          <p:cNvPr id="61" name="矩形 60"/>
          <p:cNvSpPr/>
          <p:nvPr/>
        </p:nvSpPr>
        <p:spPr>
          <a:xfrm>
            <a:off x="2328863" y="0"/>
            <a:ext cx="9863137" cy="114175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任意多边形 61"/>
          <p:cNvSpPr/>
          <p:nvPr/>
        </p:nvSpPr>
        <p:spPr>
          <a:xfrm>
            <a:off x="0" y="0"/>
            <a:ext cx="3596749" cy="1141756"/>
          </a:xfrm>
          <a:custGeom>
            <a:avLst/>
            <a:gdLst>
              <a:gd name="connsiteX0" fmla="*/ 0 w 3596749"/>
              <a:gd name="connsiteY0" fmla="*/ 0 h 1268414"/>
              <a:gd name="connsiteX1" fmla="*/ 299302 w 3596749"/>
              <a:gd name="connsiteY1" fmla="*/ 0 h 1268414"/>
              <a:gd name="connsiteX2" fmla="*/ 795613 w 3596749"/>
              <a:gd name="connsiteY2" fmla="*/ 0 h 1268414"/>
              <a:gd name="connsiteX3" fmla="*/ 806567 w 3596749"/>
              <a:gd name="connsiteY3" fmla="*/ 0 h 1268414"/>
              <a:gd name="connsiteX4" fmla="*/ 1105869 w 3596749"/>
              <a:gd name="connsiteY4" fmla="*/ 0 h 1268414"/>
              <a:gd name="connsiteX5" fmla="*/ 1252078 w 3596749"/>
              <a:gd name="connsiteY5" fmla="*/ 0 h 1268414"/>
              <a:gd name="connsiteX6" fmla="*/ 1602180 w 3596749"/>
              <a:gd name="connsiteY6" fmla="*/ 0 h 1268414"/>
              <a:gd name="connsiteX7" fmla="*/ 1708543 w 3596749"/>
              <a:gd name="connsiteY7" fmla="*/ 0 h 1268414"/>
              <a:gd name="connsiteX8" fmla="*/ 2042864 w 3596749"/>
              <a:gd name="connsiteY8" fmla="*/ 0 h 1268414"/>
              <a:gd name="connsiteX9" fmla="*/ 2058645 w 3596749"/>
              <a:gd name="connsiteY9" fmla="*/ 0 h 1268414"/>
              <a:gd name="connsiteX10" fmla="*/ 2515110 w 3596749"/>
              <a:gd name="connsiteY10" fmla="*/ 0 h 1268414"/>
              <a:gd name="connsiteX11" fmla="*/ 2849431 w 3596749"/>
              <a:gd name="connsiteY11" fmla="*/ 0 h 1268414"/>
              <a:gd name="connsiteX12" fmla="*/ 3596749 w 3596749"/>
              <a:gd name="connsiteY12" fmla="*/ 747318 h 1268414"/>
              <a:gd name="connsiteX13" fmla="*/ 3075653 w 3596749"/>
              <a:gd name="connsiteY13" fmla="*/ 1268414 h 1268414"/>
              <a:gd name="connsiteX14" fmla="*/ 2744509 w 3596749"/>
              <a:gd name="connsiteY14" fmla="*/ 1268414 h 1268414"/>
              <a:gd name="connsiteX15" fmla="*/ 2359995 w 3596749"/>
              <a:gd name="connsiteY15" fmla="*/ 1268414 h 1268414"/>
              <a:gd name="connsiteX16" fmla="*/ 2288044 w 3596749"/>
              <a:gd name="connsiteY16" fmla="*/ 1268414 h 1268414"/>
              <a:gd name="connsiteX17" fmla="*/ 2269086 w 3596749"/>
              <a:gd name="connsiteY17" fmla="*/ 1268414 h 1268414"/>
              <a:gd name="connsiteX18" fmla="*/ 2018799 w 3596749"/>
              <a:gd name="connsiteY18" fmla="*/ 1268414 h 1268414"/>
              <a:gd name="connsiteX19" fmla="*/ 1937942 w 3596749"/>
              <a:gd name="connsiteY19" fmla="*/ 1268414 h 1268414"/>
              <a:gd name="connsiteX20" fmla="*/ 1831579 w 3596749"/>
              <a:gd name="connsiteY20" fmla="*/ 1268414 h 1268414"/>
              <a:gd name="connsiteX21" fmla="*/ 1562334 w 3596749"/>
              <a:gd name="connsiteY21" fmla="*/ 1268414 h 1268414"/>
              <a:gd name="connsiteX22" fmla="*/ 1553428 w 3596749"/>
              <a:gd name="connsiteY22" fmla="*/ 1268414 h 1268414"/>
              <a:gd name="connsiteX23" fmla="*/ 1532278 w 3596749"/>
              <a:gd name="connsiteY23" fmla="*/ 1268414 h 1268414"/>
              <a:gd name="connsiteX24" fmla="*/ 1481477 w 3596749"/>
              <a:gd name="connsiteY24" fmla="*/ 1268414 h 1268414"/>
              <a:gd name="connsiteX25" fmla="*/ 1212232 w 3596749"/>
              <a:gd name="connsiteY25" fmla="*/ 1268414 h 1268414"/>
              <a:gd name="connsiteX26" fmla="*/ 1105869 w 3596749"/>
              <a:gd name="connsiteY26" fmla="*/ 1268414 h 1268414"/>
              <a:gd name="connsiteX27" fmla="*/ 1025012 w 3596749"/>
              <a:gd name="connsiteY27" fmla="*/ 1268414 h 1268414"/>
              <a:gd name="connsiteX28" fmla="*/ 806567 w 3596749"/>
              <a:gd name="connsiteY28" fmla="*/ 1268414 h 1268414"/>
              <a:gd name="connsiteX29" fmla="*/ 755767 w 3596749"/>
              <a:gd name="connsiteY29" fmla="*/ 1268414 h 1268414"/>
              <a:gd name="connsiteX30" fmla="*/ 725711 w 3596749"/>
              <a:gd name="connsiteY30" fmla="*/ 1268414 h 1268414"/>
              <a:gd name="connsiteX31" fmla="*/ 299302 w 3596749"/>
              <a:gd name="connsiteY31" fmla="*/ 1268414 h 1268414"/>
              <a:gd name="connsiteX32" fmla="*/ 0 w 3596749"/>
              <a:gd name="connsiteY32" fmla="*/ 1268414 h 12684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3596749" h="1268414">
                <a:moveTo>
                  <a:pt x="0" y="0"/>
                </a:moveTo>
                <a:lnTo>
                  <a:pt x="299302" y="0"/>
                </a:lnTo>
                <a:lnTo>
                  <a:pt x="795613" y="0"/>
                </a:lnTo>
                <a:lnTo>
                  <a:pt x="806567" y="0"/>
                </a:lnTo>
                <a:lnTo>
                  <a:pt x="1105869" y="0"/>
                </a:lnTo>
                <a:lnTo>
                  <a:pt x="1252078" y="0"/>
                </a:lnTo>
                <a:lnTo>
                  <a:pt x="1602180" y="0"/>
                </a:lnTo>
                <a:lnTo>
                  <a:pt x="1708543" y="0"/>
                </a:lnTo>
                <a:lnTo>
                  <a:pt x="2042864" y="0"/>
                </a:lnTo>
                <a:lnTo>
                  <a:pt x="2058645" y="0"/>
                </a:lnTo>
                <a:lnTo>
                  <a:pt x="2515110" y="0"/>
                </a:lnTo>
                <a:lnTo>
                  <a:pt x="2849431" y="0"/>
                </a:lnTo>
                <a:lnTo>
                  <a:pt x="3596749" y="747318"/>
                </a:lnTo>
                <a:lnTo>
                  <a:pt x="3075653" y="1268414"/>
                </a:lnTo>
                <a:lnTo>
                  <a:pt x="2744509" y="1268414"/>
                </a:lnTo>
                <a:lnTo>
                  <a:pt x="2359995" y="1268414"/>
                </a:lnTo>
                <a:lnTo>
                  <a:pt x="2288044" y="1268414"/>
                </a:lnTo>
                <a:lnTo>
                  <a:pt x="2269086" y="1268414"/>
                </a:lnTo>
                <a:lnTo>
                  <a:pt x="2018799" y="1268414"/>
                </a:lnTo>
                <a:lnTo>
                  <a:pt x="1937942" y="1268414"/>
                </a:lnTo>
                <a:lnTo>
                  <a:pt x="1831579" y="1268414"/>
                </a:lnTo>
                <a:lnTo>
                  <a:pt x="1562334" y="1268414"/>
                </a:lnTo>
                <a:lnTo>
                  <a:pt x="1553428" y="1268414"/>
                </a:lnTo>
                <a:lnTo>
                  <a:pt x="1532278" y="1268414"/>
                </a:lnTo>
                <a:lnTo>
                  <a:pt x="1481477" y="1268414"/>
                </a:lnTo>
                <a:lnTo>
                  <a:pt x="1212232" y="1268414"/>
                </a:lnTo>
                <a:lnTo>
                  <a:pt x="1105869" y="1268414"/>
                </a:lnTo>
                <a:lnTo>
                  <a:pt x="1025012" y="1268414"/>
                </a:lnTo>
                <a:lnTo>
                  <a:pt x="806567" y="1268414"/>
                </a:lnTo>
                <a:lnTo>
                  <a:pt x="755767" y="1268414"/>
                </a:lnTo>
                <a:lnTo>
                  <a:pt x="725711" y="1268414"/>
                </a:lnTo>
                <a:lnTo>
                  <a:pt x="299302" y="1268414"/>
                </a:lnTo>
                <a:lnTo>
                  <a:pt x="0" y="1268414"/>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3" name="组合 62"/>
          <p:cNvGrpSpPr/>
          <p:nvPr/>
        </p:nvGrpSpPr>
        <p:grpSpPr>
          <a:xfrm>
            <a:off x="568811" y="299314"/>
            <a:ext cx="9517429" cy="646331"/>
            <a:chOff x="2187969" y="280264"/>
            <a:chExt cx="9517429" cy="646331"/>
          </a:xfrm>
        </p:grpSpPr>
        <p:sp>
          <p:nvSpPr>
            <p:cNvPr id="80" name="文本框 79"/>
            <p:cNvSpPr txBox="1"/>
            <p:nvPr/>
          </p:nvSpPr>
          <p:spPr>
            <a:xfrm>
              <a:off x="2187969" y="280264"/>
              <a:ext cx="2031325" cy="646331"/>
            </a:xfrm>
            <a:prstGeom prst="rect">
              <a:avLst/>
            </a:prstGeom>
            <a:noFill/>
          </p:spPr>
          <p:txBody>
            <a:bodyPr wrap="none" rtlCol="0">
              <a:spAutoFit/>
              <a:scene3d>
                <a:camera prst="orthographicFront"/>
                <a:lightRig rig="threePt" dir="t"/>
              </a:scene3d>
              <a:sp3d contourW="12700"/>
            </a:bodyPr>
            <a:lstStyle/>
            <a:p>
              <a:pPr algn="ctr"/>
              <a:r>
                <a:rPr lang="zh-CN" altLang="en-US" sz="3600" b="1" dirty="0">
                  <a:solidFill>
                    <a:schemeClr val="bg1"/>
                  </a:solidFill>
                  <a:latin typeface="+mn-ea"/>
                  <a:cs typeface="经典综艺体简" panose="02010609000101010101" pitchFamily="49" charset="-122"/>
                </a:rPr>
                <a:t>发展规划</a:t>
              </a:r>
            </a:p>
          </p:txBody>
        </p:sp>
        <p:sp>
          <p:nvSpPr>
            <p:cNvPr id="81" name="文本框 80"/>
            <p:cNvSpPr txBox="1"/>
            <p:nvPr/>
          </p:nvSpPr>
          <p:spPr>
            <a:xfrm>
              <a:off x="5467268" y="578166"/>
              <a:ext cx="6238130" cy="348429"/>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600" dirty="0">
                  <a:solidFill>
                    <a:schemeClr val="bg1">
                      <a:lumMod val="50000"/>
                    </a:schemeClr>
                  </a:solidFill>
                  <a:latin typeface="Century Gothic" panose="020B0502020202020204" pitchFamily="34" charset="0"/>
                  <a:ea typeface="+mj-ea"/>
                </a:rPr>
                <a:t>The user can demonstrate on a projector or </a:t>
              </a:r>
              <a:r>
                <a:rPr lang="en-US" altLang="zh-CN" sz="1600" dirty="0" smtClean="0">
                  <a:solidFill>
                    <a:schemeClr val="bg1">
                      <a:lumMod val="50000"/>
                    </a:schemeClr>
                  </a:solidFill>
                  <a:latin typeface="Century Gothic" panose="020B0502020202020204" pitchFamily="34" charset="0"/>
                  <a:ea typeface="+mj-ea"/>
                </a:rPr>
                <a:t>computer</a:t>
              </a:r>
              <a:endParaRPr lang="en-US" altLang="zh-CN" sz="1600" dirty="0">
                <a:solidFill>
                  <a:schemeClr val="bg1">
                    <a:lumMod val="50000"/>
                  </a:schemeClr>
                </a:solidFill>
                <a:latin typeface="Century Gothic" panose="020B0502020202020204" pitchFamily="34" charset="0"/>
                <a:ea typeface="+mj-ea"/>
              </a:endParaRPr>
            </a:p>
          </p:txBody>
        </p:sp>
      </p:grpSp>
    </p:spTree>
    <p:extLst>
      <p:ext uri="{BB962C8B-B14F-4D97-AF65-F5344CB8AC3E}">
        <p14:creationId xmlns:p14="http://schemas.microsoft.com/office/powerpoint/2010/main" val="3582402657"/>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54"/>
                                            </p:tgtEl>
                                            <p:attrNameLst>
                                              <p:attrName>style.visibility</p:attrName>
                                            </p:attrNameLst>
                                          </p:cBhvr>
                                          <p:to>
                                            <p:strVal val="visible"/>
                                          </p:to>
                                        </p:set>
                                        <p:animEffect transition="in" filter="wipe(down)">
                                          <p:cBhvr>
                                            <p:cTn id="7" dur="500"/>
                                            <p:tgtEl>
                                              <p:spTgt spid="54"/>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60"/>
                                            </p:tgtEl>
                                            <p:attrNameLst>
                                              <p:attrName>style.visibility</p:attrName>
                                            </p:attrNameLst>
                                          </p:cBhvr>
                                          <p:to>
                                            <p:strVal val="visible"/>
                                          </p:to>
                                        </p:set>
                                        <p:animEffect transition="in" filter="wipe(left)">
                                          <p:cBhvr>
                                            <p:cTn id="11" dur="500"/>
                                            <p:tgtEl>
                                              <p:spTgt spid="60"/>
                                            </p:tgtEl>
                                          </p:cBhvr>
                                        </p:animEffect>
                                      </p:childTnLst>
                                    </p:cTn>
                                  </p:par>
                                </p:childTnLst>
                              </p:cTn>
                            </p:par>
                            <p:par>
                              <p:cTn id="12" fill="hold">
                                <p:stCondLst>
                                  <p:cond delay="1000"/>
                                </p:stCondLst>
                                <p:childTnLst>
                                  <p:par>
                                    <p:cTn id="13" presetID="2" presetClass="entr" presetSubtype="12" fill="hold" nodeType="afterEffect" p14:presetBounceEnd="44000">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14:bounceEnd="44000">
                                          <p:cBhvr additive="base">
                                            <p:cTn id="15" dur="500" fill="hold"/>
                                            <p:tgtEl>
                                              <p:spTgt spid="2"/>
                                            </p:tgtEl>
                                            <p:attrNameLst>
                                              <p:attrName>ppt_x</p:attrName>
                                            </p:attrNameLst>
                                          </p:cBhvr>
                                          <p:tavLst>
                                            <p:tav tm="0">
                                              <p:val>
                                                <p:strVal val="0-#ppt_w/2"/>
                                              </p:val>
                                            </p:tav>
                                            <p:tav tm="100000">
                                              <p:val>
                                                <p:strVal val="#ppt_x"/>
                                              </p:val>
                                            </p:tav>
                                          </p:tavLst>
                                        </p:anim>
                                        <p:anim calcmode="lin" valueType="num" p14:bounceEnd="44000">
                                          <p:cBhvr additive="base">
                                            <p:cTn id="16"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54"/>
                                            </p:tgtEl>
                                            <p:attrNameLst>
                                              <p:attrName>style.visibility</p:attrName>
                                            </p:attrNameLst>
                                          </p:cBhvr>
                                          <p:to>
                                            <p:strVal val="visible"/>
                                          </p:to>
                                        </p:set>
                                        <p:animEffect transition="in" filter="wipe(down)">
                                          <p:cBhvr>
                                            <p:cTn id="7" dur="500"/>
                                            <p:tgtEl>
                                              <p:spTgt spid="54"/>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60"/>
                                            </p:tgtEl>
                                            <p:attrNameLst>
                                              <p:attrName>style.visibility</p:attrName>
                                            </p:attrNameLst>
                                          </p:cBhvr>
                                          <p:to>
                                            <p:strVal val="visible"/>
                                          </p:to>
                                        </p:set>
                                        <p:animEffect transition="in" filter="wipe(left)">
                                          <p:cBhvr>
                                            <p:cTn id="11" dur="500"/>
                                            <p:tgtEl>
                                              <p:spTgt spid="60"/>
                                            </p:tgtEl>
                                          </p:cBhvr>
                                        </p:animEffect>
                                      </p:childTnLst>
                                    </p:cTn>
                                  </p:par>
                                </p:childTnLst>
                              </p:cTn>
                            </p:par>
                            <p:par>
                              <p:cTn id="12" fill="hold">
                                <p:stCondLst>
                                  <p:cond delay="1000"/>
                                </p:stCondLst>
                                <p:childTnLst>
                                  <p:par>
                                    <p:cTn id="13" presetID="2" presetClass="entr" presetSubtype="12"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additive="base">
                                            <p:cTn id="15" dur="500" fill="hold"/>
                                            <p:tgtEl>
                                              <p:spTgt spid="2"/>
                                            </p:tgtEl>
                                            <p:attrNameLst>
                                              <p:attrName>ppt_x</p:attrName>
                                            </p:attrNameLst>
                                          </p:cBhvr>
                                          <p:tavLst>
                                            <p:tav tm="0">
                                              <p:val>
                                                <p:strVal val="0-#ppt_w/2"/>
                                              </p:val>
                                            </p:tav>
                                            <p:tav tm="100000">
                                              <p:val>
                                                <p:strVal val="#ppt_x"/>
                                              </p:val>
                                            </p:tav>
                                          </p:tavLst>
                                        </p:anim>
                                        <p:anim calcmode="lin" valueType="num">
                                          <p:cBhvr additive="base">
                                            <p:cTn id="16"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animBg="1"/>
        </p:bldLst>
      </p:timing>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3" name="组合 42"/>
          <p:cNvGrpSpPr/>
          <p:nvPr/>
        </p:nvGrpSpPr>
        <p:grpSpPr>
          <a:xfrm>
            <a:off x="0" y="2032000"/>
            <a:ext cx="12192000" cy="2882900"/>
            <a:chOff x="0" y="2032000"/>
            <a:chExt cx="12192000" cy="2882900"/>
          </a:xfrm>
        </p:grpSpPr>
        <p:pic>
          <p:nvPicPr>
            <p:cNvPr id="42" name="图片 41"/>
            <p:cNvPicPr>
              <a:picLocks noChangeAspect="1"/>
            </p:cNvPicPr>
            <p:nvPr/>
          </p:nvPicPr>
          <p:blipFill rotWithShape="1">
            <a:blip r:embed="rId3">
              <a:extLst>
                <a:ext uri="{28A0092B-C50C-407E-A947-70E740481C1C}">
                  <a14:useLocalDpi xmlns:a14="http://schemas.microsoft.com/office/drawing/2010/main" val="0"/>
                </a:ext>
              </a:extLst>
            </a:blip>
            <a:srcRect t="30903" b="29687"/>
            <a:stretch/>
          </p:blipFill>
          <p:spPr>
            <a:xfrm>
              <a:off x="0" y="2032000"/>
              <a:ext cx="12192000" cy="2882900"/>
            </a:xfrm>
            <a:prstGeom prst="rect">
              <a:avLst/>
            </a:prstGeom>
          </p:spPr>
        </p:pic>
        <p:sp>
          <p:nvSpPr>
            <p:cNvPr id="19" name="矩形 18"/>
            <p:cNvSpPr/>
            <p:nvPr/>
          </p:nvSpPr>
          <p:spPr>
            <a:xfrm>
              <a:off x="0" y="2032000"/>
              <a:ext cx="12192000" cy="2882900"/>
            </a:xfrm>
            <a:prstGeom prst="rect">
              <a:avLst/>
            </a:prstGeom>
            <a:gradFill flip="none" rotWithShape="1">
              <a:gsLst>
                <a:gs pos="0">
                  <a:schemeClr val="accent1">
                    <a:alpha val="79000"/>
                  </a:schemeClr>
                </a:gs>
                <a:gs pos="100000">
                  <a:schemeClr val="accent5">
                    <a:alpha val="8000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1358900" y="3511550"/>
              <a:ext cx="1905000" cy="978729"/>
            </a:xfrm>
            <a:prstGeom prst="rect">
              <a:avLst/>
            </a:prstGeom>
          </p:spPr>
          <p:txBody>
            <a:bodyPr wrap="square">
              <a:spAutoFit/>
            </a:bodyPr>
            <a:lstStyle/>
            <a:p>
              <a:pPr lvl="0" algn="ctr">
                <a:lnSpc>
                  <a:spcPct val="120000"/>
                </a:lnSpc>
              </a:pPr>
              <a:r>
                <a:rPr lang="zh-CN" altLang="en-US" sz="1200" dirty="0">
                  <a:solidFill>
                    <a:schemeClr val="bg1"/>
                  </a:solidFill>
                  <a:latin typeface="微软雅黑" panose="020B0503020204020204" pitchFamily="34" charset="-122"/>
                  <a:ea typeface="微软雅黑" panose="020B0503020204020204" pitchFamily="34" charset="-122"/>
                </a:rPr>
                <a:t>您的文字添加到此处，可以通过单击此处删除此处的文字进行添加，也可以复制您的文字粘贴到此处</a:t>
              </a:r>
            </a:p>
          </p:txBody>
        </p:sp>
        <p:sp>
          <p:nvSpPr>
            <p:cNvPr id="12" name="矩形 11"/>
            <p:cNvSpPr/>
            <p:nvPr/>
          </p:nvSpPr>
          <p:spPr>
            <a:xfrm>
              <a:off x="3886200" y="3511550"/>
              <a:ext cx="1905000" cy="978729"/>
            </a:xfrm>
            <a:prstGeom prst="rect">
              <a:avLst/>
            </a:prstGeom>
          </p:spPr>
          <p:txBody>
            <a:bodyPr wrap="square">
              <a:spAutoFit/>
            </a:bodyPr>
            <a:lstStyle/>
            <a:p>
              <a:pPr lvl="0" algn="ctr">
                <a:lnSpc>
                  <a:spcPct val="120000"/>
                </a:lnSpc>
              </a:pPr>
              <a:r>
                <a:rPr lang="zh-CN" altLang="en-US" sz="1200" dirty="0">
                  <a:solidFill>
                    <a:schemeClr val="bg1"/>
                  </a:solidFill>
                  <a:latin typeface="微软雅黑" panose="020B0503020204020204" pitchFamily="34" charset="-122"/>
                  <a:ea typeface="微软雅黑" panose="020B0503020204020204" pitchFamily="34" charset="-122"/>
                </a:rPr>
                <a:t>您的文字添加到此处，可以通过单击此处删除此处的文字进行添加，也可以复制您的文字粘贴到此处</a:t>
              </a:r>
            </a:p>
          </p:txBody>
        </p:sp>
        <p:sp>
          <p:nvSpPr>
            <p:cNvPr id="13" name="矩形 12"/>
            <p:cNvSpPr/>
            <p:nvPr/>
          </p:nvSpPr>
          <p:spPr>
            <a:xfrm>
              <a:off x="6426200" y="3511550"/>
              <a:ext cx="1905000" cy="978729"/>
            </a:xfrm>
            <a:prstGeom prst="rect">
              <a:avLst/>
            </a:prstGeom>
          </p:spPr>
          <p:txBody>
            <a:bodyPr wrap="square">
              <a:spAutoFit/>
            </a:bodyPr>
            <a:lstStyle/>
            <a:p>
              <a:pPr lvl="0" algn="ctr">
                <a:lnSpc>
                  <a:spcPct val="120000"/>
                </a:lnSpc>
              </a:pPr>
              <a:r>
                <a:rPr lang="zh-CN" altLang="en-US" sz="1200" dirty="0">
                  <a:solidFill>
                    <a:schemeClr val="bg1"/>
                  </a:solidFill>
                  <a:latin typeface="微软雅黑" panose="020B0503020204020204" pitchFamily="34" charset="-122"/>
                  <a:ea typeface="微软雅黑" panose="020B0503020204020204" pitchFamily="34" charset="-122"/>
                </a:rPr>
                <a:t>您的文字添加到此处，可以通过单击此处删除此处的文字进行添加，也可以复制您的文字粘贴到此处</a:t>
              </a:r>
            </a:p>
          </p:txBody>
        </p:sp>
        <p:sp>
          <p:nvSpPr>
            <p:cNvPr id="14" name="矩形 13"/>
            <p:cNvSpPr/>
            <p:nvPr/>
          </p:nvSpPr>
          <p:spPr>
            <a:xfrm>
              <a:off x="8940800" y="3511550"/>
              <a:ext cx="1905000" cy="978729"/>
            </a:xfrm>
            <a:prstGeom prst="rect">
              <a:avLst/>
            </a:prstGeom>
          </p:spPr>
          <p:txBody>
            <a:bodyPr wrap="square">
              <a:spAutoFit/>
            </a:bodyPr>
            <a:lstStyle/>
            <a:p>
              <a:pPr lvl="0" algn="ctr">
                <a:lnSpc>
                  <a:spcPct val="120000"/>
                </a:lnSpc>
              </a:pPr>
              <a:r>
                <a:rPr lang="zh-CN" altLang="en-US" sz="1200" dirty="0">
                  <a:solidFill>
                    <a:schemeClr val="bg1"/>
                  </a:solidFill>
                  <a:latin typeface="微软雅黑" panose="020B0503020204020204" pitchFamily="34" charset="-122"/>
                  <a:ea typeface="微软雅黑" panose="020B0503020204020204" pitchFamily="34" charset="-122"/>
                </a:rPr>
                <a:t>您的文字添加到此处，可以通过单击此处删除此处的文字进行添加，也可以复制您的文字粘贴到此处</a:t>
              </a:r>
            </a:p>
          </p:txBody>
        </p:sp>
        <p:sp>
          <p:nvSpPr>
            <p:cNvPr id="15" name="矩形 14"/>
            <p:cNvSpPr/>
            <p:nvPr/>
          </p:nvSpPr>
          <p:spPr>
            <a:xfrm>
              <a:off x="1358900" y="3061529"/>
              <a:ext cx="1905000" cy="328936"/>
            </a:xfrm>
            <a:prstGeom prst="rect">
              <a:avLst/>
            </a:prstGeom>
          </p:spPr>
          <p:txBody>
            <a:bodyPr wrap="square">
              <a:spAutoFit/>
            </a:bodyPr>
            <a:lstStyle/>
            <a:p>
              <a:pPr lvl="0" algn="ctr">
                <a:lnSpc>
                  <a:spcPct val="120000"/>
                </a:lnSpc>
              </a:pPr>
              <a:r>
                <a:rPr lang="zh-CN" altLang="en-US" sz="1400" dirty="0">
                  <a:solidFill>
                    <a:schemeClr val="bg1"/>
                  </a:solidFill>
                  <a:latin typeface="微软雅黑" panose="020B0503020204020204" pitchFamily="34" charset="-122"/>
                  <a:ea typeface="微软雅黑" panose="020B0503020204020204" pitchFamily="34" charset="-122"/>
                </a:rPr>
                <a:t>文字添加到此处</a:t>
              </a:r>
            </a:p>
          </p:txBody>
        </p:sp>
        <p:sp>
          <p:nvSpPr>
            <p:cNvPr id="16" name="矩形 15"/>
            <p:cNvSpPr/>
            <p:nvPr/>
          </p:nvSpPr>
          <p:spPr>
            <a:xfrm>
              <a:off x="3886200" y="3061529"/>
              <a:ext cx="1905000" cy="328936"/>
            </a:xfrm>
            <a:prstGeom prst="rect">
              <a:avLst/>
            </a:prstGeom>
          </p:spPr>
          <p:txBody>
            <a:bodyPr wrap="square">
              <a:spAutoFit/>
            </a:bodyPr>
            <a:lstStyle/>
            <a:p>
              <a:pPr lvl="0" algn="ctr">
                <a:lnSpc>
                  <a:spcPct val="120000"/>
                </a:lnSpc>
              </a:pPr>
              <a:r>
                <a:rPr lang="zh-CN" altLang="en-US" sz="1400" dirty="0">
                  <a:solidFill>
                    <a:schemeClr val="bg1"/>
                  </a:solidFill>
                  <a:latin typeface="微软雅黑" panose="020B0503020204020204" pitchFamily="34" charset="-122"/>
                  <a:ea typeface="微软雅黑" panose="020B0503020204020204" pitchFamily="34" charset="-122"/>
                </a:rPr>
                <a:t>文字添加到此处</a:t>
              </a:r>
            </a:p>
          </p:txBody>
        </p:sp>
        <p:sp>
          <p:nvSpPr>
            <p:cNvPr id="17" name="矩形 16"/>
            <p:cNvSpPr/>
            <p:nvPr/>
          </p:nvSpPr>
          <p:spPr>
            <a:xfrm>
              <a:off x="6426200" y="3061529"/>
              <a:ext cx="1905000" cy="328936"/>
            </a:xfrm>
            <a:prstGeom prst="rect">
              <a:avLst/>
            </a:prstGeom>
          </p:spPr>
          <p:txBody>
            <a:bodyPr wrap="square">
              <a:spAutoFit/>
            </a:bodyPr>
            <a:lstStyle/>
            <a:p>
              <a:pPr lvl="0" algn="ctr">
                <a:lnSpc>
                  <a:spcPct val="120000"/>
                </a:lnSpc>
              </a:pPr>
              <a:r>
                <a:rPr lang="zh-CN" altLang="en-US" sz="1400" dirty="0">
                  <a:solidFill>
                    <a:schemeClr val="bg1"/>
                  </a:solidFill>
                  <a:latin typeface="微软雅黑" panose="020B0503020204020204" pitchFamily="34" charset="-122"/>
                  <a:ea typeface="微软雅黑" panose="020B0503020204020204" pitchFamily="34" charset="-122"/>
                </a:rPr>
                <a:t>文字添加到此处</a:t>
              </a:r>
            </a:p>
          </p:txBody>
        </p:sp>
        <p:sp>
          <p:nvSpPr>
            <p:cNvPr id="18" name="矩形 17"/>
            <p:cNvSpPr/>
            <p:nvPr/>
          </p:nvSpPr>
          <p:spPr>
            <a:xfrm>
              <a:off x="8940800" y="3061529"/>
              <a:ext cx="1905000" cy="328936"/>
            </a:xfrm>
            <a:prstGeom prst="rect">
              <a:avLst/>
            </a:prstGeom>
          </p:spPr>
          <p:txBody>
            <a:bodyPr wrap="square">
              <a:spAutoFit/>
            </a:bodyPr>
            <a:lstStyle/>
            <a:p>
              <a:pPr lvl="0" algn="ctr">
                <a:lnSpc>
                  <a:spcPct val="120000"/>
                </a:lnSpc>
              </a:pPr>
              <a:r>
                <a:rPr lang="zh-CN" altLang="en-US" sz="1400" dirty="0">
                  <a:solidFill>
                    <a:schemeClr val="bg1"/>
                  </a:solidFill>
                  <a:latin typeface="微软雅黑" panose="020B0503020204020204" pitchFamily="34" charset="-122"/>
                  <a:ea typeface="微软雅黑" panose="020B0503020204020204" pitchFamily="34" charset="-122"/>
                </a:rPr>
                <a:t>文字添加到此处</a:t>
              </a:r>
            </a:p>
          </p:txBody>
        </p:sp>
        <p:grpSp>
          <p:nvGrpSpPr>
            <p:cNvPr id="20" name="组合 19"/>
            <p:cNvGrpSpPr/>
            <p:nvPr/>
          </p:nvGrpSpPr>
          <p:grpSpPr>
            <a:xfrm>
              <a:off x="2152059" y="2589666"/>
              <a:ext cx="318682" cy="274214"/>
              <a:chOff x="495301" y="523876"/>
              <a:chExt cx="546101" cy="469900"/>
            </a:xfrm>
          </p:grpSpPr>
          <p:sp>
            <p:nvSpPr>
              <p:cNvPr id="21" name="Freeform 5"/>
              <p:cNvSpPr>
                <a:spLocks/>
              </p:cNvSpPr>
              <p:nvPr/>
            </p:nvSpPr>
            <p:spPr bwMode="auto">
              <a:xfrm>
                <a:off x="606426" y="631826"/>
                <a:ext cx="434975" cy="361950"/>
              </a:xfrm>
              <a:custGeom>
                <a:avLst/>
                <a:gdLst>
                  <a:gd name="T0" fmla="*/ 153 w 153"/>
                  <a:gd name="T1" fmla="*/ 121 h 127"/>
                  <a:gd name="T2" fmla="*/ 147 w 153"/>
                  <a:gd name="T3" fmla="*/ 127 h 127"/>
                  <a:gd name="T4" fmla="*/ 6 w 153"/>
                  <a:gd name="T5" fmla="*/ 127 h 127"/>
                  <a:gd name="T6" fmla="*/ 0 w 153"/>
                  <a:gd name="T7" fmla="*/ 121 h 127"/>
                  <a:gd name="T8" fmla="*/ 0 w 153"/>
                  <a:gd name="T9" fmla="*/ 6 h 127"/>
                  <a:gd name="T10" fmla="*/ 6 w 153"/>
                  <a:gd name="T11" fmla="*/ 0 h 127"/>
                  <a:gd name="T12" fmla="*/ 147 w 153"/>
                  <a:gd name="T13" fmla="*/ 0 h 127"/>
                  <a:gd name="T14" fmla="*/ 153 w 153"/>
                  <a:gd name="T15" fmla="*/ 6 h 127"/>
                  <a:gd name="T16" fmla="*/ 153 w 153"/>
                  <a:gd name="T17" fmla="*/ 121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3" h="127">
                    <a:moveTo>
                      <a:pt x="153" y="121"/>
                    </a:moveTo>
                    <a:cubicBezTo>
                      <a:pt x="153" y="124"/>
                      <a:pt x="151" y="127"/>
                      <a:pt x="147" y="127"/>
                    </a:cubicBezTo>
                    <a:cubicBezTo>
                      <a:pt x="6" y="127"/>
                      <a:pt x="6" y="127"/>
                      <a:pt x="6" y="127"/>
                    </a:cubicBezTo>
                    <a:cubicBezTo>
                      <a:pt x="2" y="127"/>
                      <a:pt x="0" y="124"/>
                      <a:pt x="0" y="121"/>
                    </a:cubicBezTo>
                    <a:cubicBezTo>
                      <a:pt x="0" y="6"/>
                      <a:pt x="0" y="6"/>
                      <a:pt x="0" y="6"/>
                    </a:cubicBezTo>
                    <a:cubicBezTo>
                      <a:pt x="0" y="3"/>
                      <a:pt x="2" y="0"/>
                      <a:pt x="6" y="0"/>
                    </a:cubicBezTo>
                    <a:cubicBezTo>
                      <a:pt x="147" y="0"/>
                      <a:pt x="147" y="0"/>
                      <a:pt x="147" y="0"/>
                    </a:cubicBezTo>
                    <a:cubicBezTo>
                      <a:pt x="151" y="0"/>
                      <a:pt x="153" y="3"/>
                      <a:pt x="153" y="6"/>
                    </a:cubicBezTo>
                    <a:lnTo>
                      <a:pt x="153" y="121"/>
                    </a:lnTo>
                    <a:close/>
                  </a:path>
                </a:pathLst>
              </a:custGeom>
              <a:noFill/>
              <a:ln w="23813"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Freeform 6"/>
              <p:cNvSpPr>
                <a:spLocks/>
              </p:cNvSpPr>
              <p:nvPr/>
            </p:nvSpPr>
            <p:spPr bwMode="auto">
              <a:xfrm>
                <a:off x="495301" y="523876"/>
                <a:ext cx="438150" cy="361950"/>
              </a:xfrm>
              <a:custGeom>
                <a:avLst/>
                <a:gdLst>
                  <a:gd name="T0" fmla="*/ 20 w 154"/>
                  <a:gd name="T1" fmla="*/ 127 h 127"/>
                  <a:gd name="T2" fmla="*/ 7 w 154"/>
                  <a:gd name="T3" fmla="*/ 127 h 127"/>
                  <a:gd name="T4" fmla="*/ 0 w 154"/>
                  <a:gd name="T5" fmla="*/ 121 h 127"/>
                  <a:gd name="T6" fmla="*/ 0 w 154"/>
                  <a:gd name="T7" fmla="*/ 6 h 127"/>
                  <a:gd name="T8" fmla="*/ 7 w 154"/>
                  <a:gd name="T9" fmla="*/ 0 h 127"/>
                  <a:gd name="T10" fmla="*/ 148 w 154"/>
                  <a:gd name="T11" fmla="*/ 0 h 127"/>
                  <a:gd name="T12" fmla="*/ 154 w 154"/>
                  <a:gd name="T13" fmla="*/ 6 h 127"/>
                  <a:gd name="T14" fmla="*/ 154 w 154"/>
                  <a:gd name="T15" fmla="*/ 20 h 12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4" h="127">
                    <a:moveTo>
                      <a:pt x="20" y="127"/>
                    </a:moveTo>
                    <a:cubicBezTo>
                      <a:pt x="7" y="127"/>
                      <a:pt x="7" y="127"/>
                      <a:pt x="7" y="127"/>
                    </a:cubicBezTo>
                    <a:cubicBezTo>
                      <a:pt x="3" y="127"/>
                      <a:pt x="0" y="124"/>
                      <a:pt x="0" y="121"/>
                    </a:cubicBezTo>
                    <a:cubicBezTo>
                      <a:pt x="0" y="6"/>
                      <a:pt x="0" y="6"/>
                      <a:pt x="0" y="6"/>
                    </a:cubicBezTo>
                    <a:cubicBezTo>
                      <a:pt x="0" y="2"/>
                      <a:pt x="3" y="0"/>
                      <a:pt x="7" y="0"/>
                    </a:cubicBezTo>
                    <a:cubicBezTo>
                      <a:pt x="148" y="0"/>
                      <a:pt x="148" y="0"/>
                      <a:pt x="148" y="0"/>
                    </a:cubicBezTo>
                    <a:cubicBezTo>
                      <a:pt x="151" y="0"/>
                      <a:pt x="154" y="2"/>
                      <a:pt x="154" y="6"/>
                    </a:cubicBezTo>
                    <a:cubicBezTo>
                      <a:pt x="154" y="20"/>
                      <a:pt x="154" y="20"/>
                      <a:pt x="154" y="20"/>
                    </a:cubicBezTo>
                  </a:path>
                </a:pathLst>
              </a:custGeom>
              <a:noFill/>
              <a:ln w="23813"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Freeform 7"/>
              <p:cNvSpPr>
                <a:spLocks/>
              </p:cNvSpPr>
              <p:nvPr/>
            </p:nvSpPr>
            <p:spPr bwMode="auto">
              <a:xfrm>
                <a:off x="646114" y="831851"/>
                <a:ext cx="395288" cy="161925"/>
              </a:xfrm>
              <a:custGeom>
                <a:avLst/>
                <a:gdLst>
                  <a:gd name="T0" fmla="*/ 0 w 249"/>
                  <a:gd name="T1" fmla="*/ 102 h 102"/>
                  <a:gd name="T2" fmla="*/ 102 w 249"/>
                  <a:gd name="T3" fmla="*/ 0 h 102"/>
                  <a:gd name="T4" fmla="*/ 147 w 249"/>
                  <a:gd name="T5" fmla="*/ 48 h 102"/>
                  <a:gd name="T6" fmla="*/ 194 w 249"/>
                  <a:gd name="T7" fmla="*/ 0 h 102"/>
                  <a:gd name="T8" fmla="*/ 249 w 249"/>
                  <a:gd name="T9" fmla="*/ 48 h 102"/>
                </a:gdLst>
                <a:ahLst/>
                <a:cxnLst>
                  <a:cxn ang="0">
                    <a:pos x="T0" y="T1"/>
                  </a:cxn>
                  <a:cxn ang="0">
                    <a:pos x="T2" y="T3"/>
                  </a:cxn>
                  <a:cxn ang="0">
                    <a:pos x="T4" y="T5"/>
                  </a:cxn>
                  <a:cxn ang="0">
                    <a:pos x="T6" y="T7"/>
                  </a:cxn>
                  <a:cxn ang="0">
                    <a:pos x="T8" y="T9"/>
                  </a:cxn>
                </a:cxnLst>
                <a:rect l="0" t="0" r="r" b="b"/>
                <a:pathLst>
                  <a:path w="249" h="102">
                    <a:moveTo>
                      <a:pt x="0" y="102"/>
                    </a:moveTo>
                    <a:lnTo>
                      <a:pt x="102" y="0"/>
                    </a:lnTo>
                    <a:lnTo>
                      <a:pt x="147" y="48"/>
                    </a:lnTo>
                    <a:lnTo>
                      <a:pt x="194" y="0"/>
                    </a:lnTo>
                    <a:lnTo>
                      <a:pt x="249" y="48"/>
                    </a:lnTo>
                  </a:path>
                </a:pathLst>
              </a:custGeom>
              <a:noFill/>
              <a:ln w="23813"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Oval 8"/>
              <p:cNvSpPr>
                <a:spLocks noChangeArrowheads="1"/>
              </p:cNvSpPr>
              <p:nvPr/>
            </p:nvSpPr>
            <p:spPr bwMode="auto">
              <a:xfrm>
                <a:off x="666751" y="717551"/>
                <a:ext cx="84138" cy="85725"/>
              </a:xfrm>
              <a:prstGeom prst="ellipse">
                <a:avLst/>
              </a:prstGeom>
              <a:noFill/>
              <a:ln w="23813"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5" name="组合 24"/>
            <p:cNvGrpSpPr/>
            <p:nvPr/>
          </p:nvGrpSpPr>
          <p:grpSpPr>
            <a:xfrm>
              <a:off x="7219359" y="2547149"/>
              <a:ext cx="318681" cy="315902"/>
              <a:chOff x="5229226" y="484188"/>
              <a:chExt cx="546100" cy="541338"/>
            </a:xfrm>
          </p:grpSpPr>
          <p:sp>
            <p:nvSpPr>
              <p:cNvPr id="26" name="Freeform 20"/>
              <p:cNvSpPr>
                <a:spLocks/>
              </p:cNvSpPr>
              <p:nvPr/>
            </p:nvSpPr>
            <p:spPr bwMode="auto">
              <a:xfrm>
                <a:off x="5229226" y="538163"/>
                <a:ext cx="546100" cy="487363"/>
              </a:xfrm>
              <a:custGeom>
                <a:avLst/>
                <a:gdLst>
                  <a:gd name="T0" fmla="*/ 157 w 192"/>
                  <a:gd name="T1" fmla="*/ 0 h 171"/>
                  <a:gd name="T2" fmla="*/ 188 w 192"/>
                  <a:gd name="T3" fmla="*/ 0 h 171"/>
                  <a:gd name="T4" fmla="*/ 192 w 192"/>
                  <a:gd name="T5" fmla="*/ 4 h 171"/>
                  <a:gd name="T6" fmla="*/ 192 w 192"/>
                  <a:gd name="T7" fmla="*/ 168 h 171"/>
                  <a:gd name="T8" fmla="*/ 188 w 192"/>
                  <a:gd name="T9" fmla="*/ 171 h 171"/>
                  <a:gd name="T10" fmla="*/ 3 w 192"/>
                  <a:gd name="T11" fmla="*/ 171 h 171"/>
                  <a:gd name="T12" fmla="*/ 0 w 192"/>
                  <a:gd name="T13" fmla="*/ 168 h 171"/>
                  <a:gd name="T14" fmla="*/ 0 w 192"/>
                  <a:gd name="T15" fmla="*/ 4 h 171"/>
                  <a:gd name="T16" fmla="*/ 3 w 192"/>
                  <a:gd name="T17" fmla="*/ 0 h 171"/>
                  <a:gd name="T18" fmla="*/ 34 w 192"/>
                  <a:gd name="T19" fmla="*/ 0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2" h="171">
                    <a:moveTo>
                      <a:pt x="157" y="0"/>
                    </a:moveTo>
                    <a:cubicBezTo>
                      <a:pt x="188" y="0"/>
                      <a:pt x="188" y="0"/>
                      <a:pt x="188" y="0"/>
                    </a:cubicBezTo>
                    <a:cubicBezTo>
                      <a:pt x="190" y="0"/>
                      <a:pt x="192" y="2"/>
                      <a:pt x="192" y="4"/>
                    </a:cubicBezTo>
                    <a:cubicBezTo>
                      <a:pt x="192" y="168"/>
                      <a:pt x="192" y="168"/>
                      <a:pt x="192" y="168"/>
                    </a:cubicBezTo>
                    <a:cubicBezTo>
                      <a:pt x="192" y="170"/>
                      <a:pt x="190" y="171"/>
                      <a:pt x="188" y="171"/>
                    </a:cubicBezTo>
                    <a:cubicBezTo>
                      <a:pt x="3" y="171"/>
                      <a:pt x="3" y="171"/>
                      <a:pt x="3" y="171"/>
                    </a:cubicBezTo>
                    <a:cubicBezTo>
                      <a:pt x="1" y="171"/>
                      <a:pt x="0" y="170"/>
                      <a:pt x="0" y="168"/>
                    </a:cubicBezTo>
                    <a:cubicBezTo>
                      <a:pt x="0" y="4"/>
                      <a:pt x="0" y="4"/>
                      <a:pt x="0" y="4"/>
                    </a:cubicBezTo>
                    <a:cubicBezTo>
                      <a:pt x="0" y="2"/>
                      <a:pt x="1" y="0"/>
                      <a:pt x="3" y="0"/>
                    </a:cubicBezTo>
                    <a:cubicBezTo>
                      <a:pt x="34" y="0"/>
                      <a:pt x="34" y="0"/>
                      <a:pt x="34" y="0"/>
                    </a:cubicBezTo>
                  </a:path>
                </a:pathLst>
              </a:custGeom>
              <a:noFill/>
              <a:ln w="23813"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Line 21"/>
              <p:cNvSpPr>
                <a:spLocks noChangeShapeType="1"/>
              </p:cNvSpPr>
              <p:nvPr/>
            </p:nvSpPr>
            <p:spPr bwMode="auto">
              <a:xfrm>
                <a:off x="5229226" y="688976"/>
                <a:ext cx="546100" cy="0"/>
              </a:xfrm>
              <a:prstGeom prst="line">
                <a:avLst/>
              </a:prstGeom>
              <a:noFill/>
              <a:ln w="23813" cap="flat">
                <a:solidFill>
                  <a:schemeClr val="bg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Freeform 22"/>
              <p:cNvSpPr>
                <a:spLocks/>
              </p:cNvSpPr>
              <p:nvPr/>
            </p:nvSpPr>
            <p:spPr bwMode="auto">
              <a:xfrm>
                <a:off x="5337176" y="484188"/>
                <a:ext cx="77788" cy="103188"/>
              </a:xfrm>
              <a:custGeom>
                <a:avLst/>
                <a:gdLst>
                  <a:gd name="T0" fmla="*/ 27 w 27"/>
                  <a:gd name="T1" fmla="*/ 33 h 36"/>
                  <a:gd name="T2" fmla="*/ 24 w 27"/>
                  <a:gd name="T3" fmla="*/ 36 h 36"/>
                  <a:gd name="T4" fmla="*/ 3 w 27"/>
                  <a:gd name="T5" fmla="*/ 36 h 36"/>
                  <a:gd name="T6" fmla="*/ 0 w 27"/>
                  <a:gd name="T7" fmla="*/ 33 h 36"/>
                  <a:gd name="T8" fmla="*/ 0 w 27"/>
                  <a:gd name="T9" fmla="*/ 3 h 36"/>
                  <a:gd name="T10" fmla="*/ 3 w 27"/>
                  <a:gd name="T11" fmla="*/ 0 h 36"/>
                  <a:gd name="T12" fmla="*/ 24 w 27"/>
                  <a:gd name="T13" fmla="*/ 0 h 36"/>
                  <a:gd name="T14" fmla="*/ 27 w 27"/>
                  <a:gd name="T15" fmla="*/ 3 h 36"/>
                  <a:gd name="T16" fmla="*/ 27 w 27"/>
                  <a:gd name="T17" fmla="*/ 33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 h="36">
                    <a:moveTo>
                      <a:pt x="27" y="33"/>
                    </a:moveTo>
                    <a:cubicBezTo>
                      <a:pt x="27" y="35"/>
                      <a:pt x="26" y="36"/>
                      <a:pt x="24" y="36"/>
                    </a:cubicBezTo>
                    <a:cubicBezTo>
                      <a:pt x="3" y="36"/>
                      <a:pt x="3" y="36"/>
                      <a:pt x="3" y="36"/>
                    </a:cubicBezTo>
                    <a:cubicBezTo>
                      <a:pt x="1" y="36"/>
                      <a:pt x="0" y="35"/>
                      <a:pt x="0" y="33"/>
                    </a:cubicBezTo>
                    <a:cubicBezTo>
                      <a:pt x="0" y="3"/>
                      <a:pt x="0" y="3"/>
                      <a:pt x="0" y="3"/>
                    </a:cubicBezTo>
                    <a:cubicBezTo>
                      <a:pt x="0" y="1"/>
                      <a:pt x="1" y="0"/>
                      <a:pt x="3" y="0"/>
                    </a:cubicBezTo>
                    <a:cubicBezTo>
                      <a:pt x="24" y="0"/>
                      <a:pt x="24" y="0"/>
                      <a:pt x="24" y="0"/>
                    </a:cubicBezTo>
                    <a:cubicBezTo>
                      <a:pt x="26" y="0"/>
                      <a:pt x="27" y="1"/>
                      <a:pt x="27" y="3"/>
                    </a:cubicBezTo>
                    <a:lnTo>
                      <a:pt x="27" y="33"/>
                    </a:lnTo>
                    <a:close/>
                  </a:path>
                </a:pathLst>
              </a:custGeom>
              <a:noFill/>
              <a:ln w="23813"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Freeform 23"/>
              <p:cNvSpPr>
                <a:spLocks/>
              </p:cNvSpPr>
              <p:nvPr/>
            </p:nvSpPr>
            <p:spPr bwMode="auto">
              <a:xfrm>
                <a:off x="5588001" y="484188"/>
                <a:ext cx="76200" cy="103188"/>
              </a:xfrm>
              <a:custGeom>
                <a:avLst/>
                <a:gdLst>
                  <a:gd name="T0" fmla="*/ 27 w 27"/>
                  <a:gd name="T1" fmla="*/ 33 h 36"/>
                  <a:gd name="T2" fmla="*/ 24 w 27"/>
                  <a:gd name="T3" fmla="*/ 36 h 36"/>
                  <a:gd name="T4" fmla="*/ 3 w 27"/>
                  <a:gd name="T5" fmla="*/ 36 h 36"/>
                  <a:gd name="T6" fmla="*/ 0 w 27"/>
                  <a:gd name="T7" fmla="*/ 33 h 36"/>
                  <a:gd name="T8" fmla="*/ 0 w 27"/>
                  <a:gd name="T9" fmla="*/ 3 h 36"/>
                  <a:gd name="T10" fmla="*/ 3 w 27"/>
                  <a:gd name="T11" fmla="*/ 0 h 36"/>
                  <a:gd name="T12" fmla="*/ 24 w 27"/>
                  <a:gd name="T13" fmla="*/ 0 h 36"/>
                  <a:gd name="T14" fmla="*/ 27 w 27"/>
                  <a:gd name="T15" fmla="*/ 3 h 36"/>
                  <a:gd name="T16" fmla="*/ 27 w 27"/>
                  <a:gd name="T17" fmla="*/ 33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 h="36">
                    <a:moveTo>
                      <a:pt x="27" y="33"/>
                    </a:moveTo>
                    <a:cubicBezTo>
                      <a:pt x="27" y="35"/>
                      <a:pt x="26" y="36"/>
                      <a:pt x="24" y="36"/>
                    </a:cubicBezTo>
                    <a:cubicBezTo>
                      <a:pt x="3" y="36"/>
                      <a:pt x="3" y="36"/>
                      <a:pt x="3" y="36"/>
                    </a:cubicBezTo>
                    <a:cubicBezTo>
                      <a:pt x="2" y="36"/>
                      <a:pt x="0" y="35"/>
                      <a:pt x="0" y="33"/>
                    </a:cubicBezTo>
                    <a:cubicBezTo>
                      <a:pt x="0" y="3"/>
                      <a:pt x="0" y="3"/>
                      <a:pt x="0" y="3"/>
                    </a:cubicBezTo>
                    <a:cubicBezTo>
                      <a:pt x="0" y="1"/>
                      <a:pt x="2" y="0"/>
                      <a:pt x="3" y="0"/>
                    </a:cubicBezTo>
                    <a:cubicBezTo>
                      <a:pt x="24" y="0"/>
                      <a:pt x="24" y="0"/>
                      <a:pt x="24" y="0"/>
                    </a:cubicBezTo>
                    <a:cubicBezTo>
                      <a:pt x="26" y="0"/>
                      <a:pt x="27" y="1"/>
                      <a:pt x="27" y="3"/>
                    </a:cubicBezTo>
                    <a:lnTo>
                      <a:pt x="27" y="33"/>
                    </a:lnTo>
                    <a:close/>
                  </a:path>
                </a:pathLst>
              </a:custGeom>
              <a:noFill/>
              <a:ln w="23813"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Line 24"/>
              <p:cNvSpPr>
                <a:spLocks noChangeShapeType="1"/>
              </p:cNvSpPr>
              <p:nvPr/>
            </p:nvSpPr>
            <p:spPr bwMode="auto">
              <a:xfrm>
                <a:off x="5426076" y="538163"/>
                <a:ext cx="150813" cy="0"/>
              </a:xfrm>
              <a:prstGeom prst="line">
                <a:avLst/>
              </a:prstGeom>
              <a:noFill/>
              <a:ln w="23813" cap="flat">
                <a:solidFill>
                  <a:schemeClr val="bg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31" name="组合 30"/>
            <p:cNvGrpSpPr/>
            <p:nvPr/>
          </p:nvGrpSpPr>
          <p:grpSpPr>
            <a:xfrm>
              <a:off x="4679359" y="2553459"/>
              <a:ext cx="318681" cy="319608"/>
              <a:chOff x="2862264" y="1550988"/>
              <a:chExt cx="546100" cy="547688"/>
            </a:xfrm>
          </p:grpSpPr>
          <p:sp>
            <p:nvSpPr>
              <p:cNvPr id="32" name="Oval 76"/>
              <p:cNvSpPr>
                <a:spLocks noChangeArrowheads="1"/>
              </p:cNvSpPr>
              <p:nvPr/>
            </p:nvSpPr>
            <p:spPr bwMode="auto">
              <a:xfrm>
                <a:off x="2862264" y="1550988"/>
                <a:ext cx="546100" cy="547688"/>
              </a:xfrm>
              <a:prstGeom prst="ellipse">
                <a:avLst/>
              </a:prstGeom>
              <a:noFill/>
              <a:ln w="23813"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Line 77"/>
              <p:cNvSpPr>
                <a:spLocks noChangeShapeType="1"/>
              </p:cNvSpPr>
              <p:nvPr/>
            </p:nvSpPr>
            <p:spPr bwMode="auto">
              <a:xfrm>
                <a:off x="3135314" y="1700213"/>
                <a:ext cx="0" cy="244475"/>
              </a:xfrm>
              <a:prstGeom prst="line">
                <a:avLst/>
              </a:prstGeom>
              <a:noFill/>
              <a:ln w="23813" cap="flat">
                <a:solidFill>
                  <a:schemeClr val="bg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Line 78"/>
              <p:cNvSpPr>
                <a:spLocks noChangeShapeType="1"/>
              </p:cNvSpPr>
              <p:nvPr/>
            </p:nvSpPr>
            <p:spPr bwMode="auto">
              <a:xfrm>
                <a:off x="3008314" y="1822451"/>
                <a:ext cx="255588" cy="0"/>
              </a:xfrm>
              <a:prstGeom prst="line">
                <a:avLst/>
              </a:prstGeom>
              <a:noFill/>
              <a:ln w="23813" cap="flat">
                <a:solidFill>
                  <a:schemeClr val="bg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35" name="组合 34"/>
            <p:cNvGrpSpPr/>
            <p:nvPr/>
          </p:nvGrpSpPr>
          <p:grpSpPr>
            <a:xfrm>
              <a:off x="9773794" y="2529657"/>
              <a:ext cx="239011" cy="319608"/>
              <a:chOff x="6481764" y="5832476"/>
              <a:chExt cx="409575" cy="547688"/>
            </a:xfrm>
            <a:noFill/>
          </p:grpSpPr>
          <p:sp>
            <p:nvSpPr>
              <p:cNvPr id="36" name="Freeform 219"/>
              <p:cNvSpPr>
                <a:spLocks/>
              </p:cNvSpPr>
              <p:nvPr/>
            </p:nvSpPr>
            <p:spPr bwMode="auto">
              <a:xfrm>
                <a:off x="6589714" y="6089651"/>
                <a:ext cx="190500" cy="107950"/>
              </a:xfrm>
              <a:custGeom>
                <a:avLst/>
                <a:gdLst>
                  <a:gd name="T0" fmla="*/ 59 w 120"/>
                  <a:gd name="T1" fmla="*/ 68 h 68"/>
                  <a:gd name="T2" fmla="*/ 0 w 120"/>
                  <a:gd name="T3" fmla="*/ 9 h 68"/>
                  <a:gd name="T4" fmla="*/ 9 w 120"/>
                  <a:gd name="T5" fmla="*/ 0 h 68"/>
                  <a:gd name="T6" fmla="*/ 59 w 120"/>
                  <a:gd name="T7" fmla="*/ 52 h 68"/>
                  <a:gd name="T8" fmla="*/ 111 w 120"/>
                  <a:gd name="T9" fmla="*/ 0 h 68"/>
                  <a:gd name="T10" fmla="*/ 120 w 120"/>
                  <a:gd name="T11" fmla="*/ 9 h 68"/>
                  <a:gd name="T12" fmla="*/ 59 w 120"/>
                  <a:gd name="T13" fmla="*/ 68 h 68"/>
                </a:gdLst>
                <a:ahLst/>
                <a:cxnLst>
                  <a:cxn ang="0">
                    <a:pos x="T0" y="T1"/>
                  </a:cxn>
                  <a:cxn ang="0">
                    <a:pos x="T2" y="T3"/>
                  </a:cxn>
                  <a:cxn ang="0">
                    <a:pos x="T4" y="T5"/>
                  </a:cxn>
                  <a:cxn ang="0">
                    <a:pos x="T6" y="T7"/>
                  </a:cxn>
                  <a:cxn ang="0">
                    <a:pos x="T8" y="T9"/>
                  </a:cxn>
                  <a:cxn ang="0">
                    <a:pos x="T10" y="T11"/>
                  </a:cxn>
                  <a:cxn ang="0">
                    <a:pos x="T12" y="T13"/>
                  </a:cxn>
                </a:cxnLst>
                <a:rect l="0" t="0" r="r" b="b"/>
                <a:pathLst>
                  <a:path w="120" h="68">
                    <a:moveTo>
                      <a:pt x="59" y="68"/>
                    </a:moveTo>
                    <a:lnTo>
                      <a:pt x="0" y="9"/>
                    </a:lnTo>
                    <a:lnTo>
                      <a:pt x="9" y="0"/>
                    </a:lnTo>
                    <a:lnTo>
                      <a:pt x="59" y="52"/>
                    </a:lnTo>
                    <a:lnTo>
                      <a:pt x="111" y="0"/>
                    </a:lnTo>
                    <a:lnTo>
                      <a:pt x="120" y="9"/>
                    </a:lnTo>
                    <a:lnTo>
                      <a:pt x="59" y="68"/>
                    </a:lnTo>
                    <a:close/>
                  </a:path>
                </a:pathLst>
              </a:custGeom>
              <a:grpFill/>
              <a:ln w="952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37" name="Rectangle 220"/>
              <p:cNvSpPr>
                <a:spLocks noChangeArrowheads="1"/>
              </p:cNvSpPr>
              <p:nvPr/>
            </p:nvSpPr>
            <p:spPr bwMode="auto">
              <a:xfrm>
                <a:off x="6675439" y="5832476"/>
                <a:ext cx="19050" cy="344488"/>
              </a:xfrm>
              <a:prstGeom prst="rect">
                <a:avLst/>
              </a:prstGeom>
              <a:grpFill/>
              <a:ln w="9525">
                <a:solidFill>
                  <a:schemeClr val="bg1"/>
                </a:solidFill>
                <a:miter lim="800000"/>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38" name="Freeform 221"/>
              <p:cNvSpPr>
                <a:spLocks/>
              </p:cNvSpPr>
              <p:nvPr/>
            </p:nvSpPr>
            <p:spPr bwMode="auto">
              <a:xfrm>
                <a:off x="6481764" y="5969001"/>
                <a:ext cx="409575" cy="411163"/>
              </a:xfrm>
              <a:custGeom>
                <a:avLst/>
                <a:gdLst>
                  <a:gd name="T0" fmla="*/ 258 w 258"/>
                  <a:gd name="T1" fmla="*/ 259 h 259"/>
                  <a:gd name="T2" fmla="*/ 0 w 258"/>
                  <a:gd name="T3" fmla="*/ 259 h 259"/>
                  <a:gd name="T4" fmla="*/ 0 w 258"/>
                  <a:gd name="T5" fmla="*/ 0 h 259"/>
                  <a:gd name="T6" fmla="*/ 95 w 258"/>
                  <a:gd name="T7" fmla="*/ 0 h 259"/>
                  <a:gd name="T8" fmla="*/ 95 w 258"/>
                  <a:gd name="T9" fmla="*/ 13 h 259"/>
                  <a:gd name="T10" fmla="*/ 11 w 258"/>
                  <a:gd name="T11" fmla="*/ 13 h 259"/>
                  <a:gd name="T12" fmla="*/ 11 w 258"/>
                  <a:gd name="T13" fmla="*/ 246 h 259"/>
                  <a:gd name="T14" fmla="*/ 245 w 258"/>
                  <a:gd name="T15" fmla="*/ 246 h 259"/>
                  <a:gd name="T16" fmla="*/ 245 w 258"/>
                  <a:gd name="T17" fmla="*/ 13 h 259"/>
                  <a:gd name="T18" fmla="*/ 163 w 258"/>
                  <a:gd name="T19" fmla="*/ 13 h 259"/>
                  <a:gd name="T20" fmla="*/ 163 w 258"/>
                  <a:gd name="T21" fmla="*/ 0 h 259"/>
                  <a:gd name="T22" fmla="*/ 258 w 258"/>
                  <a:gd name="T23" fmla="*/ 0 h 259"/>
                  <a:gd name="T24" fmla="*/ 258 w 258"/>
                  <a:gd name="T25" fmla="*/ 259 h 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8" h="259">
                    <a:moveTo>
                      <a:pt x="258" y="259"/>
                    </a:moveTo>
                    <a:lnTo>
                      <a:pt x="0" y="259"/>
                    </a:lnTo>
                    <a:lnTo>
                      <a:pt x="0" y="0"/>
                    </a:lnTo>
                    <a:lnTo>
                      <a:pt x="95" y="0"/>
                    </a:lnTo>
                    <a:lnTo>
                      <a:pt x="95" y="13"/>
                    </a:lnTo>
                    <a:lnTo>
                      <a:pt x="11" y="13"/>
                    </a:lnTo>
                    <a:lnTo>
                      <a:pt x="11" y="246"/>
                    </a:lnTo>
                    <a:lnTo>
                      <a:pt x="245" y="246"/>
                    </a:lnTo>
                    <a:lnTo>
                      <a:pt x="245" y="13"/>
                    </a:lnTo>
                    <a:lnTo>
                      <a:pt x="163" y="13"/>
                    </a:lnTo>
                    <a:lnTo>
                      <a:pt x="163" y="0"/>
                    </a:lnTo>
                    <a:lnTo>
                      <a:pt x="258" y="0"/>
                    </a:lnTo>
                    <a:lnTo>
                      <a:pt x="258" y="259"/>
                    </a:lnTo>
                    <a:close/>
                  </a:path>
                </a:pathLst>
              </a:custGeom>
              <a:grpFill/>
              <a:ln w="952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grpSp>
      </p:grpSp>
      <p:sp>
        <p:nvSpPr>
          <p:cNvPr id="41" name="矩形 40"/>
          <p:cNvSpPr/>
          <p:nvPr/>
        </p:nvSpPr>
        <p:spPr>
          <a:xfrm>
            <a:off x="1851961" y="5492227"/>
            <a:ext cx="8583810" cy="535531"/>
          </a:xfrm>
          <a:prstGeom prst="rect">
            <a:avLst/>
          </a:prstGeom>
        </p:spPr>
        <p:txBody>
          <a:bodyPr wrap="square">
            <a:spAutoFit/>
          </a:bodyPr>
          <a:lstStyle/>
          <a:p>
            <a:pPr lvl="0" algn="ctr">
              <a:lnSpc>
                <a:spcPct val="120000"/>
              </a:lnSpc>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您的文字添加到此处，可以通过单击此处删除此处的文字进行添加也可以复制您的文字粘贴到此处您的文字添加到此处您的文字添加到此处，可以通过单击此处删除此处的文字进行添加也可以复制您的文字粘贴到此处您的文字添加到此处</a:t>
            </a:r>
          </a:p>
        </p:txBody>
      </p:sp>
      <p:sp>
        <p:nvSpPr>
          <p:cNvPr id="39" name="矩形 38"/>
          <p:cNvSpPr/>
          <p:nvPr/>
        </p:nvSpPr>
        <p:spPr>
          <a:xfrm>
            <a:off x="2328863" y="0"/>
            <a:ext cx="9863137" cy="114175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任意多边形 39"/>
          <p:cNvSpPr/>
          <p:nvPr/>
        </p:nvSpPr>
        <p:spPr>
          <a:xfrm>
            <a:off x="0" y="0"/>
            <a:ext cx="3596749" cy="1141756"/>
          </a:xfrm>
          <a:custGeom>
            <a:avLst/>
            <a:gdLst>
              <a:gd name="connsiteX0" fmla="*/ 0 w 3596749"/>
              <a:gd name="connsiteY0" fmla="*/ 0 h 1268414"/>
              <a:gd name="connsiteX1" fmla="*/ 299302 w 3596749"/>
              <a:gd name="connsiteY1" fmla="*/ 0 h 1268414"/>
              <a:gd name="connsiteX2" fmla="*/ 795613 w 3596749"/>
              <a:gd name="connsiteY2" fmla="*/ 0 h 1268414"/>
              <a:gd name="connsiteX3" fmla="*/ 806567 w 3596749"/>
              <a:gd name="connsiteY3" fmla="*/ 0 h 1268414"/>
              <a:gd name="connsiteX4" fmla="*/ 1105869 w 3596749"/>
              <a:gd name="connsiteY4" fmla="*/ 0 h 1268414"/>
              <a:gd name="connsiteX5" fmla="*/ 1252078 w 3596749"/>
              <a:gd name="connsiteY5" fmla="*/ 0 h 1268414"/>
              <a:gd name="connsiteX6" fmla="*/ 1602180 w 3596749"/>
              <a:gd name="connsiteY6" fmla="*/ 0 h 1268414"/>
              <a:gd name="connsiteX7" fmla="*/ 1708543 w 3596749"/>
              <a:gd name="connsiteY7" fmla="*/ 0 h 1268414"/>
              <a:gd name="connsiteX8" fmla="*/ 2042864 w 3596749"/>
              <a:gd name="connsiteY8" fmla="*/ 0 h 1268414"/>
              <a:gd name="connsiteX9" fmla="*/ 2058645 w 3596749"/>
              <a:gd name="connsiteY9" fmla="*/ 0 h 1268414"/>
              <a:gd name="connsiteX10" fmla="*/ 2515110 w 3596749"/>
              <a:gd name="connsiteY10" fmla="*/ 0 h 1268414"/>
              <a:gd name="connsiteX11" fmla="*/ 2849431 w 3596749"/>
              <a:gd name="connsiteY11" fmla="*/ 0 h 1268414"/>
              <a:gd name="connsiteX12" fmla="*/ 3596749 w 3596749"/>
              <a:gd name="connsiteY12" fmla="*/ 747318 h 1268414"/>
              <a:gd name="connsiteX13" fmla="*/ 3075653 w 3596749"/>
              <a:gd name="connsiteY13" fmla="*/ 1268414 h 1268414"/>
              <a:gd name="connsiteX14" fmla="*/ 2744509 w 3596749"/>
              <a:gd name="connsiteY14" fmla="*/ 1268414 h 1268414"/>
              <a:gd name="connsiteX15" fmla="*/ 2359995 w 3596749"/>
              <a:gd name="connsiteY15" fmla="*/ 1268414 h 1268414"/>
              <a:gd name="connsiteX16" fmla="*/ 2288044 w 3596749"/>
              <a:gd name="connsiteY16" fmla="*/ 1268414 h 1268414"/>
              <a:gd name="connsiteX17" fmla="*/ 2269086 w 3596749"/>
              <a:gd name="connsiteY17" fmla="*/ 1268414 h 1268414"/>
              <a:gd name="connsiteX18" fmla="*/ 2018799 w 3596749"/>
              <a:gd name="connsiteY18" fmla="*/ 1268414 h 1268414"/>
              <a:gd name="connsiteX19" fmla="*/ 1937942 w 3596749"/>
              <a:gd name="connsiteY19" fmla="*/ 1268414 h 1268414"/>
              <a:gd name="connsiteX20" fmla="*/ 1831579 w 3596749"/>
              <a:gd name="connsiteY20" fmla="*/ 1268414 h 1268414"/>
              <a:gd name="connsiteX21" fmla="*/ 1562334 w 3596749"/>
              <a:gd name="connsiteY21" fmla="*/ 1268414 h 1268414"/>
              <a:gd name="connsiteX22" fmla="*/ 1553428 w 3596749"/>
              <a:gd name="connsiteY22" fmla="*/ 1268414 h 1268414"/>
              <a:gd name="connsiteX23" fmla="*/ 1532278 w 3596749"/>
              <a:gd name="connsiteY23" fmla="*/ 1268414 h 1268414"/>
              <a:gd name="connsiteX24" fmla="*/ 1481477 w 3596749"/>
              <a:gd name="connsiteY24" fmla="*/ 1268414 h 1268414"/>
              <a:gd name="connsiteX25" fmla="*/ 1212232 w 3596749"/>
              <a:gd name="connsiteY25" fmla="*/ 1268414 h 1268414"/>
              <a:gd name="connsiteX26" fmla="*/ 1105869 w 3596749"/>
              <a:gd name="connsiteY26" fmla="*/ 1268414 h 1268414"/>
              <a:gd name="connsiteX27" fmla="*/ 1025012 w 3596749"/>
              <a:gd name="connsiteY27" fmla="*/ 1268414 h 1268414"/>
              <a:gd name="connsiteX28" fmla="*/ 806567 w 3596749"/>
              <a:gd name="connsiteY28" fmla="*/ 1268414 h 1268414"/>
              <a:gd name="connsiteX29" fmla="*/ 755767 w 3596749"/>
              <a:gd name="connsiteY29" fmla="*/ 1268414 h 1268414"/>
              <a:gd name="connsiteX30" fmla="*/ 725711 w 3596749"/>
              <a:gd name="connsiteY30" fmla="*/ 1268414 h 1268414"/>
              <a:gd name="connsiteX31" fmla="*/ 299302 w 3596749"/>
              <a:gd name="connsiteY31" fmla="*/ 1268414 h 1268414"/>
              <a:gd name="connsiteX32" fmla="*/ 0 w 3596749"/>
              <a:gd name="connsiteY32" fmla="*/ 1268414 h 12684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3596749" h="1268414">
                <a:moveTo>
                  <a:pt x="0" y="0"/>
                </a:moveTo>
                <a:lnTo>
                  <a:pt x="299302" y="0"/>
                </a:lnTo>
                <a:lnTo>
                  <a:pt x="795613" y="0"/>
                </a:lnTo>
                <a:lnTo>
                  <a:pt x="806567" y="0"/>
                </a:lnTo>
                <a:lnTo>
                  <a:pt x="1105869" y="0"/>
                </a:lnTo>
                <a:lnTo>
                  <a:pt x="1252078" y="0"/>
                </a:lnTo>
                <a:lnTo>
                  <a:pt x="1602180" y="0"/>
                </a:lnTo>
                <a:lnTo>
                  <a:pt x="1708543" y="0"/>
                </a:lnTo>
                <a:lnTo>
                  <a:pt x="2042864" y="0"/>
                </a:lnTo>
                <a:lnTo>
                  <a:pt x="2058645" y="0"/>
                </a:lnTo>
                <a:lnTo>
                  <a:pt x="2515110" y="0"/>
                </a:lnTo>
                <a:lnTo>
                  <a:pt x="2849431" y="0"/>
                </a:lnTo>
                <a:lnTo>
                  <a:pt x="3596749" y="747318"/>
                </a:lnTo>
                <a:lnTo>
                  <a:pt x="3075653" y="1268414"/>
                </a:lnTo>
                <a:lnTo>
                  <a:pt x="2744509" y="1268414"/>
                </a:lnTo>
                <a:lnTo>
                  <a:pt x="2359995" y="1268414"/>
                </a:lnTo>
                <a:lnTo>
                  <a:pt x="2288044" y="1268414"/>
                </a:lnTo>
                <a:lnTo>
                  <a:pt x="2269086" y="1268414"/>
                </a:lnTo>
                <a:lnTo>
                  <a:pt x="2018799" y="1268414"/>
                </a:lnTo>
                <a:lnTo>
                  <a:pt x="1937942" y="1268414"/>
                </a:lnTo>
                <a:lnTo>
                  <a:pt x="1831579" y="1268414"/>
                </a:lnTo>
                <a:lnTo>
                  <a:pt x="1562334" y="1268414"/>
                </a:lnTo>
                <a:lnTo>
                  <a:pt x="1553428" y="1268414"/>
                </a:lnTo>
                <a:lnTo>
                  <a:pt x="1532278" y="1268414"/>
                </a:lnTo>
                <a:lnTo>
                  <a:pt x="1481477" y="1268414"/>
                </a:lnTo>
                <a:lnTo>
                  <a:pt x="1212232" y="1268414"/>
                </a:lnTo>
                <a:lnTo>
                  <a:pt x="1105869" y="1268414"/>
                </a:lnTo>
                <a:lnTo>
                  <a:pt x="1025012" y="1268414"/>
                </a:lnTo>
                <a:lnTo>
                  <a:pt x="806567" y="1268414"/>
                </a:lnTo>
                <a:lnTo>
                  <a:pt x="755767" y="1268414"/>
                </a:lnTo>
                <a:lnTo>
                  <a:pt x="725711" y="1268414"/>
                </a:lnTo>
                <a:lnTo>
                  <a:pt x="299302" y="1268414"/>
                </a:lnTo>
                <a:lnTo>
                  <a:pt x="0" y="1268414"/>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4" name="组合 43"/>
          <p:cNvGrpSpPr/>
          <p:nvPr/>
        </p:nvGrpSpPr>
        <p:grpSpPr>
          <a:xfrm>
            <a:off x="568811" y="299314"/>
            <a:ext cx="9517429" cy="646331"/>
            <a:chOff x="2187969" y="280264"/>
            <a:chExt cx="9517429" cy="646331"/>
          </a:xfrm>
        </p:grpSpPr>
        <p:sp>
          <p:nvSpPr>
            <p:cNvPr id="45" name="文本框 44"/>
            <p:cNvSpPr txBox="1"/>
            <p:nvPr/>
          </p:nvSpPr>
          <p:spPr>
            <a:xfrm>
              <a:off x="2187969" y="280264"/>
              <a:ext cx="2031325" cy="646331"/>
            </a:xfrm>
            <a:prstGeom prst="rect">
              <a:avLst/>
            </a:prstGeom>
            <a:noFill/>
          </p:spPr>
          <p:txBody>
            <a:bodyPr wrap="none" rtlCol="0">
              <a:spAutoFit/>
              <a:scene3d>
                <a:camera prst="orthographicFront"/>
                <a:lightRig rig="threePt" dir="t"/>
              </a:scene3d>
              <a:sp3d contourW="12700"/>
            </a:bodyPr>
            <a:lstStyle/>
            <a:p>
              <a:pPr algn="ctr"/>
              <a:r>
                <a:rPr lang="zh-CN" altLang="en-US" sz="3600" b="1" dirty="0">
                  <a:solidFill>
                    <a:schemeClr val="bg1"/>
                  </a:solidFill>
                  <a:latin typeface="+mn-ea"/>
                  <a:cs typeface="经典综艺体简" panose="02010609000101010101" pitchFamily="49" charset="-122"/>
                </a:rPr>
                <a:t>发展规划</a:t>
              </a:r>
            </a:p>
          </p:txBody>
        </p:sp>
        <p:sp>
          <p:nvSpPr>
            <p:cNvPr id="46" name="文本框 45"/>
            <p:cNvSpPr txBox="1"/>
            <p:nvPr/>
          </p:nvSpPr>
          <p:spPr>
            <a:xfrm>
              <a:off x="5467268" y="578166"/>
              <a:ext cx="6238130" cy="348429"/>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600" dirty="0">
                  <a:solidFill>
                    <a:schemeClr val="bg1">
                      <a:lumMod val="50000"/>
                    </a:schemeClr>
                  </a:solidFill>
                  <a:latin typeface="Century Gothic" panose="020B0502020202020204" pitchFamily="34" charset="0"/>
                  <a:ea typeface="+mj-ea"/>
                </a:rPr>
                <a:t>The user can demonstrate on a projector or </a:t>
              </a:r>
              <a:r>
                <a:rPr lang="en-US" altLang="zh-CN" sz="1600" dirty="0" smtClean="0">
                  <a:solidFill>
                    <a:schemeClr val="bg1">
                      <a:lumMod val="50000"/>
                    </a:schemeClr>
                  </a:solidFill>
                  <a:latin typeface="Century Gothic" panose="020B0502020202020204" pitchFamily="34" charset="0"/>
                  <a:ea typeface="+mj-ea"/>
                </a:rPr>
                <a:t>computer</a:t>
              </a:r>
              <a:endParaRPr lang="en-US" altLang="zh-CN" sz="1600" dirty="0">
                <a:solidFill>
                  <a:schemeClr val="bg1">
                    <a:lumMod val="50000"/>
                  </a:schemeClr>
                </a:solidFill>
                <a:latin typeface="Century Gothic" panose="020B0502020202020204" pitchFamily="34" charset="0"/>
                <a:ea typeface="+mj-ea"/>
              </a:endParaRPr>
            </a:p>
          </p:txBody>
        </p:sp>
      </p:grpSp>
    </p:spTree>
    <p:extLst>
      <p:ext uri="{BB962C8B-B14F-4D97-AF65-F5344CB8AC3E}">
        <p14:creationId xmlns:p14="http://schemas.microsoft.com/office/powerpoint/2010/main" val="3780889740"/>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43"/>
                                        </p:tgtEl>
                                        <p:attrNameLst>
                                          <p:attrName>style.visibility</p:attrName>
                                        </p:attrNameLst>
                                      </p:cBhvr>
                                      <p:to>
                                        <p:strVal val="visible"/>
                                      </p:to>
                                    </p:set>
                                    <p:animEffect transition="in" filter="barn(inVertical)">
                                      <p:cBhvr>
                                        <p:cTn id="7" dur="500"/>
                                        <p:tgtEl>
                                          <p:spTgt spid="43"/>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41"/>
                                        </p:tgtEl>
                                        <p:attrNameLst>
                                          <p:attrName>style.visibility</p:attrName>
                                        </p:attrNameLst>
                                      </p:cBhvr>
                                      <p:to>
                                        <p:strVal val="visible"/>
                                      </p:to>
                                    </p:set>
                                    <p:anim calcmode="lin" valueType="num">
                                      <p:cBhvr>
                                        <p:cTn id="11" dur="500" fill="hold"/>
                                        <p:tgtEl>
                                          <p:spTgt spid="41"/>
                                        </p:tgtEl>
                                        <p:attrNameLst>
                                          <p:attrName>ppt_w</p:attrName>
                                        </p:attrNameLst>
                                      </p:cBhvr>
                                      <p:tavLst>
                                        <p:tav tm="0">
                                          <p:val>
                                            <p:fltVal val="0"/>
                                          </p:val>
                                        </p:tav>
                                        <p:tav tm="100000">
                                          <p:val>
                                            <p:strVal val="#ppt_w"/>
                                          </p:val>
                                        </p:tav>
                                      </p:tavLst>
                                    </p:anim>
                                    <p:anim calcmode="lin" valueType="num">
                                      <p:cBhvr>
                                        <p:cTn id="12" dur="500" fill="hold"/>
                                        <p:tgtEl>
                                          <p:spTgt spid="41"/>
                                        </p:tgtEl>
                                        <p:attrNameLst>
                                          <p:attrName>ppt_h</p:attrName>
                                        </p:attrNameLst>
                                      </p:cBhvr>
                                      <p:tavLst>
                                        <p:tav tm="0">
                                          <p:val>
                                            <p:fltVal val="0"/>
                                          </p:val>
                                        </p:tav>
                                        <p:tav tm="100000">
                                          <p:val>
                                            <p:strVal val="#ppt_h"/>
                                          </p:val>
                                        </p:tav>
                                      </p:tavLst>
                                    </p:anim>
                                    <p:animEffect transition="in" filter="fade">
                                      <p:cBhvr>
                                        <p:cTn id="13"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6346599" y="1789728"/>
            <a:ext cx="4989058" cy="1854263"/>
            <a:chOff x="6346599" y="1789728"/>
            <a:chExt cx="4989058" cy="1854263"/>
          </a:xfrm>
        </p:grpSpPr>
        <p:sp>
          <p:nvSpPr>
            <p:cNvPr id="9" name="矩形 8"/>
            <p:cNvSpPr/>
            <p:nvPr/>
          </p:nvSpPr>
          <p:spPr>
            <a:xfrm>
              <a:off x="6346599" y="2258996"/>
              <a:ext cx="4989058" cy="1384995"/>
            </a:xfrm>
            <a:prstGeom prst="rect">
              <a:avLst/>
            </a:prstGeom>
          </p:spPr>
          <p:txBody>
            <a:bodyPr wrap="square">
              <a:spAutoFit/>
            </a:bodyPr>
            <a:lstStyle/>
            <a:p>
              <a:pPr algn="just">
                <a:lnSpc>
                  <a:spcPct val="120000"/>
                </a:lnSpc>
              </a:pPr>
              <a:r>
                <a:rPr lang="zh-CN" altLang="en-US" sz="1400" dirty="0">
                  <a:solidFill>
                    <a:schemeClr val="tx1">
                      <a:lumMod val="50000"/>
                      <a:lumOff val="50000"/>
                    </a:schemeClr>
                  </a:solidFill>
                </a:rPr>
                <a:t>用户可以在投影仪或者计算机上进行演示，也可以将演示文稿打印出来，制作成胶片，以便应用到更广泛的领域中。利用</a:t>
              </a:r>
              <a:r>
                <a:rPr lang="en-US" altLang="zh-CN" sz="1400" dirty="0">
                  <a:solidFill>
                    <a:schemeClr val="tx1">
                      <a:lumMod val="50000"/>
                      <a:lumOff val="50000"/>
                    </a:schemeClr>
                  </a:solidFill>
                </a:rPr>
                <a:t>Microsoft Office PowerPoint</a:t>
              </a:r>
              <a:r>
                <a:rPr lang="zh-CN" altLang="en-US" sz="1400" dirty="0">
                  <a:solidFill>
                    <a:schemeClr val="tx1">
                      <a:lumMod val="50000"/>
                      <a:lumOff val="50000"/>
                    </a:schemeClr>
                  </a:solidFill>
                </a:rPr>
                <a:t>不仅可以创建演示文稿，还可以在互联网上召开面对面会议、远程会议或在网上给观众展示演示文稿</a:t>
              </a:r>
            </a:p>
          </p:txBody>
        </p:sp>
        <p:sp>
          <p:nvSpPr>
            <p:cNvPr id="10" name="矩形 9"/>
            <p:cNvSpPr/>
            <p:nvPr/>
          </p:nvSpPr>
          <p:spPr>
            <a:xfrm>
              <a:off x="6346599" y="1789728"/>
              <a:ext cx="3668258" cy="461665"/>
            </a:xfrm>
            <a:prstGeom prst="rect">
              <a:avLst/>
            </a:prstGeom>
          </p:spPr>
          <p:txBody>
            <a:bodyPr wrap="square">
              <a:spAutoFit/>
            </a:bodyPr>
            <a:lstStyle/>
            <a:p>
              <a:pPr algn="just">
                <a:lnSpc>
                  <a:spcPct val="120000"/>
                </a:lnSpc>
              </a:pPr>
              <a:r>
                <a:rPr lang="zh-CN" altLang="en-US" sz="2000" b="1" dirty="0">
                  <a:solidFill>
                    <a:schemeClr val="tx1">
                      <a:lumMod val="65000"/>
                      <a:lumOff val="35000"/>
                    </a:schemeClr>
                  </a:solidFill>
                </a:rPr>
                <a:t>标题文字添加</a:t>
              </a:r>
            </a:p>
          </p:txBody>
        </p:sp>
      </p:grpSp>
      <p:graphicFrame>
        <p:nvGraphicFramePr>
          <p:cNvPr id="5" name="图表 4"/>
          <p:cNvGraphicFramePr/>
          <p:nvPr>
            <p:extLst>
              <p:ext uri="{D42A27DB-BD31-4B8C-83A1-F6EECF244321}">
                <p14:modId xmlns:p14="http://schemas.microsoft.com/office/powerpoint/2010/main" val="1719186830"/>
              </p:ext>
            </p:extLst>
          </p:nvPr>
        </p:nvGraphicFramePr>
        <p:xfrm>
          <a:off x="6346599" y="3714224"/>
          <a:ext cx="5177744" cy="2380567"/>
        </p:xfrm>
        <a:graphic>
          <a:graphicData uri="http://schemas.openxmlformats.org/drawingml/2006/chart">
            <c:chart xmlns:c="http://schemas.openxmlformats.org/drawingml/2006/chart" xmlns:r="http://schemas.openxmlformats.org/officeDocument/2006/relationships" r:id="rId3"/>
          </a:graphicData>
        </a:graphic>
      </p:graphicFrame>
      <p:pic>
        <p:nvPicPr>
          <p:cNvPr id="8" name="图片占位符 7"/>
          <p:cNvPicPr>
            <a:picLocks noGrp="1" noChangeAspect="1"/>
          </p:cNvPicPr>
          <p:nvPr>
            <p:ph type="pic" sz="quarter" idx="10"/>
          </p:nvPr>
        </p:nvPicPr>
        <p:blipFill>
          <a:blip r:embed="rId4">
            <a:grayscl/>
            <a:extLst>
              <a:ext uri="{28A0092B-C50C-407E-A947-70E740481C1C}">
                <a14:useLocalDpi xmlns:a14="http://schemas.microsoft.com/office/drawing/2010/main" val="0"/>
              </a:ext>
            </a:extLst>
          </a:blip>
          <a:srcRect l="5482" r="5482"/>
          <a:stretch>
            <a:fillRect/>
          </a:stretch>
        </p:blipFill>
        <p:spPr/>
      </p:pic>
      <p:sp>
        <p:nvSpPr>
          <p:cNvPr id="7" name="矩形 6"/>
          <p:cNvSpPr/>
          <p:nvPr/>
        </p:nvSpPr>
        <p:spPr>
          <a:xfrm>
            <a:off x="2328863" y="0"/>
            <a:ext cx="9863137" cy="114175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任意多边形 10"/>
          <p:cNvSpPr/>
          <p:nvPr/>
        </p:nvSpPr>
        <p:spPr>
          <a:xfrm>
            <a:off x="0" y="0"/>
            <a:ext cx="3596749" cy="1141756"/>
          </a:xfrm>
          <a:custGeom>
            <a:avLst/>
            <a:gdLst>
              <a:gd name="connsiteX0" fmla="*/ 0 w 3596749"/>
              <a:gd name="connsiteY0" fmla="*/ 0 h 1268414"/>
              <a:gd name="connsiteX1" fmla="*/ 299302 w 3596749"/>
              <a:gd name="connsiteY1" fmla="*/ 0 h 1268414"/>
              <a:gd name="connsiteX2" fmla="*/ 795613 w 3596749"/>
              <a:gd name="connsiteY2" fmla="*/ 0 h 1268414"/>
              <a:gd name="connsiteX3" fmla="*/ 806567 w 3596749"/>
              <a:gd name="connsiteY3" fmla="*/ 0 h 1268414"/>
              <a:gd name="connsiteX4" fmla="*/ 1105869 w 3596749"/>
              <a:gd name="connsiteY4" fmla="*/ 0 h 1268414"/>
              <a:gd name="connsiteX5" fmla="*/ 1252078 w 3596749"/>
              <a:gd name="connsiteY5" fmla="*/ 0 h 1268414"/>
              <a:gd name="connsiteX6" fmla="*/ 1602180 w 3596749"/>
              <a:gd name="connsiteY6" fmla="*/ 0 h 1268414"/>
              <a:gd name="connsiteX7" fmla="*/ 1708543 w 3596749"/>
              <a:gd name="connsiteY7" fmla="*/ 0 h 1268414"/>
              <a:gd name="connsiteX8" fmla="*/ 2042864 w 3596749"/>
              <a:gd name="connsiteY8" fmla="*/ 0 h 1268414"/>
              <a:gd name="connsiteX9" fmla="*/ 2058645 w 3596749"/>
              <a:gd name="connsiteY9" fmla="*/ 0 h 1268414"/>
              <a:gd name="connsiteX10" fmla="*/ 2515110 w 3596749"/>
              <a:gd name="connsiteY10" fmla="*/ 0 h 1268414"/>
              <a:gd name="connsiteX11" fmla="*/ 2849431 w 3596749"/>
              <a:gd name="connsiteY11" fmla="*/ 0 h 1268414"/>
              <a:gd name="connsiteX12" fmla="*/ 3596749 w 3596749"/>
              <a:gd name="connsiteY12" fmla="*/ 747318 h 1268414"/>
              <a:gd name="connsiteX13" fmla="*/ 3075653 w 3596749"/>
              <a:gd name="connsiteY13" fmla="*/ 1268414 h 1268414"/>
              <a:gd name="connsiteX14" fmla="*/ 2744509 w 3596749"/>
              <a:gd name="connsiteY14" fmla="*/ 1268414 h 1268414"/>
              <a:gd name="connsiteX15" fmla="*/ 2359995 w 3596749"/>
              <a:gd name="connsiteY15" fmla="*/ 1268414 h 1268414"/>
              <a:gd name="connsiteX16" fmla="*/ 2288044 w 3596749"/>
              <a:gd name="connsiteY16" fmla="*/ 1268414 h 1268414"/>
              <a:gd name="connsiteX17" fmla="*/ 2269086 w 3596749"/>
              <a:gd name="connsiteY17" fmla="*/ 1268414 h 1268414"/>
              <a:gd name="connsiteX18" fmla="*/ 2018799 w 3596749"/>
              <a:gd name="connsiteY18" fmla="*/ 1268414 h 1268414"/>
              <a:gd name="connsiteX19" fmla="*/ 1937942 w 3596749"/>
              <a:gd name="connsiteY19" fmla="*/ 1268414 h 1268414"/>
              <a:gd name="connsiteX20" fmla="*/ 1831579 w 3596749"/>
              <a:gd name="connsiteY20" fmla="*/ 1268414 h 1268414"/>
              <a:gd name="connsiteX21" fmla="*/ 1562334 w 3596749"/>
              <a:gd name="connsiteY21" fmla="*/ 1268414 h 1268414"/>
              <a:gd name="connsiteX22" fmla="*/ 1553428 w 3596749"/>
              <a:gd name="connsiteY22" fmla="*/ 1268414 h 1268414"/>
              <a:gd name="connsiteX23" fmla="*/ 1532278 w 3596749"/>
              <a:gd name="connsiteY23" fmla="*/ 1268414 h 1268414"/>
              <a:gd name="connsiteX24" fmla="*/ 1481477 w 3596749"/>
              <a:gd name="connsiteY24" fmla="*/ 1268414 h 1268414"/>
              <a:gd name="connsiteX25" fmla="*/ 1212232 w 3596749"/>
              <a:gd name="connsiteY25" fmla="*/ 1268414 h 1268414"/>
              <a:gd name="connsiteX26" fmla="*/ 1105869 w 3596749"/>
              <a:gd name="connsiteY26" fmla="*/ 1268414 h 1268414"/>
              <a:gd name="connsiteX27" fmla="*/ 1025012 w 3596749"/>
              <a:gd name="connsiteY27" fmla="*/ 1268414 h 1268414"/>
              <a:gd name="connsiteX28" fmla="*/ 806567 w 3596749"/>
              <a:gd name="connsiteY28" fmla="*/ 1268414 h 1268414"/>
              <a:gd name="connsiteX29" fmla="*/ 755767 w 3596749"/>
              <a:gd name="connsiteY29" fmla="*/ 1268414 h 1268414"/>
              <a:gd name="connsiteX30" fmla="*/ 725711 w 3596749"/>
              <a:gd name="connsiteY30" fmla="*/ 1268414 h 1268414"/>
              <a:gd name="connsiteX31" fmla="*/ 299302 w 3596749"/>
              <a:gd name="connsiteY31" fmla="*/ 1268414 h 1268414"/>
              <a:gd name="connsiteX32" fmla="*/ 0 w 3596749"/>
              <a:gd name="connsiteY32" fmla="*/ 1268414 h 12684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3596749" h="1268414">
                <a:moveTo>
                  <a:pt x="0" y="0"/>
                </a:moveTo>
                <a:lnTo>
                  <a:pt x="299302" y="0"/>
                </a:lnTo>
                <a:lnTo>
                  <a:pt x="795613" y="0"/>
                </a:lnTo>
                <a:lnTo>
                  <a:pt x="806567" y="0"/>
                </a:lnTo>
                <a:lnTo>
                  <a:pt x="1105869" y="0"/>
                </a:lnTo>
                <a:lnTo>
                  <a:pt x="1252078" y="0"/>
                </a:lnTo>
                <a:lnTo>
                  <a:pt x="1602180" y="0"/>
                </a:lnTo>
                <a:lnTo>
                  <a:pt x="1708543" y="0"/>
                </a:lnTo>
                <a:lnTo>
                  <a:pt x="2042864" y="0"/>
                </a:lnTo>
                <a:lnTo>
                  <a:pt x="2058645" y="0"/>
                </a:lnTo>
                <a:lnTo>
                  <a:pt x="2515110" y="0"/>
                </a:lnTo>
                <a:lnTo>
                  <a:pt x="2849431" y="0"/>
                </a:lnTo>
                <a:lnTo>
                  <a:pt x="3596749" y="747318"/>
                </a:lnTo>
                <a:lnTo>
                  <a:pt x="3075653" y="1268414"/>
                </a:lnTo>
                <a:lnTo>
                  <a:pt x="2744509" y="1268414"/>
                </a:lnTo>
                <a:lnTo>
                  <a:pt x="2359995" y="1268414"/>
                </a:lnTo>
                <a:lnTo>
                  <a:pt x="2288044" y="1268414"/>
                </a:lnTo>
                <a:lnTo>
                  <a:pt x="2269086" y="1268414"/>
                </a:lnTo>
                <a:lnTo>
                  <a:pt x="2018799" y="1268414"/>
                </a:lnTo>
                <a:lnTo>
                  <a:pt x="1937942" y="1268414"/>
                </a:lnTo>
                <a:lnTo>
                  <a:pt x="1831579" y="1268414"/>
                </a:lnTo>
                <a:lnTo>
                  <a:pt x="1562334" y="1268414"/>
                </a:lnTo>
                <a:lnTo>
                  <a:pt x="1553428" y="1268414"/>
                </a:lnTo>
                <a:lnTo>
                  <a:pt x="1532278" y="1268414"/>
                </a:lnTo>
                <a:lnTo>
                  <a:pt x="1481477" y="1268414"/>
                </a:lnTo>
                <a:lnTo>
                  <a:pt x="1212232" y="1268414"/>
                </a:lnTo>
                <a:lnTo>
                  <a:pt x="1105869" y="1268414"/>
                </a:lnTo>
                <a:lnTo>
                  <a:pt x="1025012" y="1268414"/>
                </a:lnTo>
                <a:lnTo>
                  <a:pt x="806567" y="1268414"/>
                </a:lnTo>
                <a:lnTo>
                  <a:pt x="755767" y="1268414"/>
                </a:lnTo>
                <a:lnTo>
                  <a:pt x="725711" y="1268414"/>
                </a:lnTo>
                <a:lnTo>
                  <a:pt x="299302" y="1268414"/>
                </a:lnTo>
                <a:lnTo>
                  <a:pt x="0" y="1268414"/>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 name="组合 11"/>
          <p:cNvGrpSpPr/>
          <p:nvPr/>
        </p:nvGrpSpPr>
        <p:grpSpPr>
          <a:xfrm>
            <a:off x="568811" y="299314"/>
            <a:ext cx="9517429" cy="646331"/>
            <a:chOff x="2187969" y="280264"/>
            <a:chExt cx="9517429" cy="646331"/>
          </a:xfrm>
        </p:grpSpPr>
        <p:sp>
          <p:nvSpPr>
            <p:cNvPr id="13" name="文本框 12"/>
            <p:cNvSpPr txBox="1"/>
            <p:nvPr/>
          </p:nvSpPr>
          <p:spPr>
            <a:xfrm>
              <a:off x="2187969" y="280264"/>
              <a:ext cx="2031325" cy="646331"/>
            </a:xfrm>
            <a:prstGeom prst="rect">
              <a:avLst/>
            </a:prstGeom>
            <a:noFill/>
          </p:spPr>
          <p:txBody>
            <a:bodyPr wrap="none" rtlCol="0">
              <a:spAutoFit/>
              <a:scene3d>
                <a:camera prst="orthographicFront"/>
                <a:lightRig rig="threePt" dir="t"/>
              </a:scene3d>
              <a:sp3d contourW="12700"/>
            </a:bodyPr>
            <a:lstStyle/>
            <a:p>
              <a:pPr algn="ctr"/>
              <a:r>
                <a:rPr lang="zh-CN" altLang="en-US" sz="3600" b="1" dirty="0">
                  <a:solidFill>
                    <a:schemeClr val="bg1"/>
                  </a:solidFill>
                  <a:latin typeface="+mn-ea"/>
                  <a:cs typeface="经典综艺体简" panose="02010609000101010101" pitchFamily="49" charset="-122"/>
                </a:rPr>
                <a:t>发展规划</a:t>
              </a:r>
            </a:p>
          </p:txBody>
        </p:sp>
        <p:sp>
          <p:nvSpPr>
            <p:cNvPr id="15" name="文本框 14"/>
            <p:cNvSpPr txBox="1"/>
            <p:nvPr/>
          </p:nvSpPr>
          <p:spPr>
            <a:xfrm>
              <a:off x="5467268" y="578166"/>
              <a:ext cx="6238130" cy="348429"/>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600" dirty="0">
                  <a:solidFill>
                    <a:schemeClr val="bg1">
                      <a:lumMod val="50000"/>
                    </a:schemeClr>
                  </a:solidFill>
                  <a:latin typeface="Century Gothic" panose="020B0502020202020204" pitchFamily="34" charset="0"/>
                  <a:ea typeface="+mj-ea"/>
                </a:rPr>
                <a:t>The user can demonstrate on a projector or </a:t>
              </a:r>
              <a:r>
                <a:rPr lang="en-US" altLang="zh-CN" sz="1600" dirty="0" smtClean="0">
                  <a:solidFill>
                    <a:schemeClr val="bg1">
                      <a:lumMod val="50000"/>
                    </a:schemeClr>
                  </a:solidFill>
                  <a:latin typeface="Century Gothic" panose="020B0502020202020204" pitchFamily="34" charset="0"/>
                  <a:ea typeface="+mj-ea"/>
                </a:rPr>
                <a:t>computer</a:t>
              </a:r>
              <a:endParaRPr lang="en-US" altLang="zh-CN" sz="1600" dirty="0">
                <a:solidFill>
                  <a:schemeClr val="bg1">
                    <a:lumMod val="50000"/>
                  </a:schemeClr>
                </a:solidFill>
                <a:latin typeface="Century Gothic" panose="020B0502020202020204" pitchFamily="34" charset="0"/>
                <a:ea typeface="+mj-ea"/>
              </a:endParaRPr>
            </a:p>
          </p:txBody>
        </p:sp>
      </p:grpSp>
    </p:spTree>
    <p:extLst>
      <p:ext uri="{BB962C8B-B14F-4D97-AF65-F5344CB8AC3E}">
        <p14:creationId xmlns:p14="http://schemas.microsoft.com/office/powerpoint/2010/main" val="513734025"/>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0-#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nodeType="afterEffect">
                                  <p:stCondLst>
                                    <p:cond delay="0"/>
                                  </p:stCondLst>
                                  <p:childTnLst>
                                    <p:set>
                                      <p:cBhvr>
                                        <p:cTn id="11" dur="1" fill="hold">
                                          <p:stCondLst>
                                            <p:cond delay="0"/>
                                          </p:stCondLst>
                                        </p:cTn>
                                        <p:tgtEl>
                                          <p:spTgt spid="14"/>
                                        </p:tgtEl>
                                        <p:attrNameLst>
                                          <p:attrName>style.visibility</p:attrName>
                                        </p:attrNameLst>
                                      </p:cBhvr>
                                      <p:to>
                                        <p:strVal val="visible"/>
                                      </p:to>
                                    </p:set>
                                    <p:anim calcmode="lin" valueType="num">
                                      <p:cBhvr additive="base">
                                        <p:cTn id="12" dur="500" fill="hold"/>
                                        <p:tgtEl>
                                          <p:spTgt spid="14"/>
                                        </p:tgtEl>
                                        <p:attrNameLst>
                                          <p:attrName>ppt_x</p:attrName>
                                        </p:attrNameLst>
                                      </p:cBhvr>
                                      <p:tavLst>
                                        <p:tav tm="0">
                                          <p:val>
                                            <p:strVal val="1+#ppt_w/2"/>
                                          </p:val>
                                        </p:tav>
                                        <p:tav tm="100000">
                                          <p:val>
                                            <p:strVal val="#ppt_x"/>
                                          </p:val>
                                        </p:tav>
                                      </p:tavLst>
                                    </p:anim>
                                    <p:anim calcmode="lin" valueType="num">
                                      <p:cBhvr additive="base">
                                        <p:cTn id="13" dur="500" fill="hold"/>
                                        <p:tgtEl>
                                          <p:spTgt spid="14"/>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2" presetClass="entr" presetSubtype="8"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ipe(left)">
                                      <p:cBhvr>
                                        <p:cTn id="1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5" grpId="0">
        <p:bldAsOne/>
      </p:bldGraphic>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组合 31"/>
          <p:cNvGrpSpPr/>
          <p:nvPr/>
        </p:nvGrpSpPr>
        <p:grpSpPr>
          <a:xfrm>
            <a:off x="1059766" y="1836057"/>
            <a:ext cx="10072472" cy="3779612"/>
            <a:chOff x="2091329" y="1718275"/>
            <a:chExt cx="8009345" cy="3005442"/>
          </a:xfrm>
        </p:grpSpPr>
        <p:sp>
          <p:nvSpPr>
            <p:cNvPr id="4" name="Freeform: Shape 46"/>
            <p:cNvSpPr/>
            <p:nvPr/>
          </p:nvSpPr>
          <p:spPr>
            <a:xfrm>
              <a:off x="2343952" y="2808809"/>
              <a:ext cx="2058364" cy="824375"/>
            </a:xfrm>
            <a:custGeom>
              <a:avLst/>
              <a:gdLst/>
              <a:ahLst/>
              <a:cxnLst>
                <a:cxn ang="0">
                  <a:pos x="wd2" y="hd2"/>
                </a:cxn>
                <a:cxn ang="5400000">
                  <a:pos x="wd2" y="hd2"/>
                </a:cxn>
                <a:cxn ang="10800000">
                  <a:pos x="wd2" y="hd2"/>
                </a:cxn>
                <a:cxn ang="16200000">
                  <a:pos x="wd2" y="hd2"/>
                </a:cxn>
              </a:cxnLst>
              <a:rect l="0" t="0" r="r" b="b"/>
              <a:pathLst>
                <a:path w="21600" h="21600" extrusionOk="0">
                  <a:moveTo>
                    <a:pt x="3194" y="0"/>
                  </a:moveTo>
                  <a:lnTo>
                    <a:pt x="21600" y="0"/>
                  </a:lnTo>
                  <a:lnTo>
                    <a:pt x="18406" y="21600"/>
                  </a:lnTo>
                  <a:lnTo>
                    <a:pt x="0" y="21600"/>
                  </a:lnTo>
                  <a:lnTo>
                    <a:pt x="3194" y="0"/>
                  </a:lnTo>
                  <a:close/>
                </a:path>
              </a:pathLst>
            </a:custGeom>
            <a:solidFill>
              <a:schemeClr val="accent1"/>
            </a:solidFill>
            <a:ln w="12700" cap="flat">
              <a:noFill/>
              <a:miter lim="400000"/>
            </a:ln>
            <a:effectLst/>
          </p:spPr>
          <p:txBody>
            <a:bodyPr anchor="ctr"/>
            <a:lstStyle/>
            <a:p>
              <a:pPr algn="ctr"/>
              <a:endParaRPr/>
            </a:p>
          </p:txBody>
        </p:sp>
        <p:sp>
          <p:nvSpPr>
            <p:cNvPr id="6" name="Freeform: Shape 44"/>
            <p:cNvSpPr/>
            <p:nvPr/>
          </p:nvSpPr>
          <p:spPr>
            <a:xfrm>
              <a:off x="4158504" y="2808809"/>
              <a:ext cx="2058365" cy="824375"/>
            </a:xfrm>
            <a:custGeom>
              <a:avLst/>
              <a:gdLst/>
              <a:ahLst/>
              <a:cxnLst>
                <a:cxn ang="0">
                  <a:pos x="wd2" y="hd2"/>
                </a:cxn>
                <a:cxn ang="5400000">
                  <a:pos x="wd2" y="hd2"/>
                </a:cxn>
                <a:cxn ang="10800000">
                  <a:pos x="wd2" y="hd2"/>
                </a:cxn>
                <a:cxn ang="16200000">
                  <a:pos x="wd2" y="hd2"/>
                </a:cxn>
              </a:cxnLst>
              <a:rect l="0" t="0" r="r" b="b"/>
              <a:pathLst>
                <a:path w="21600" h="21600" extrusionOk="0">
                  <a:moveTo>
                    <a:pt x="3194" y="0"/>
                  </a:moveTo>
                  <a:lnTo>
                    <a:pt x="21600" y="0"/>
                  </a:lnTo>
                  <a:lnTo>
                    <a:pt x="18406" y="21600"/>
                  </a:lnTo>
                  <a:lnTo>
                    <a:pt x="0" y="21600"/>
                  </a:lnTo>
                  <a:lnTo>
                    <a:pt x="3194" y="0"/>
                  </a:lnTo>
                  <a:close/>
                </a:path>
              </a:pathLst>
            </a:custGeom>
            <a:solidFill>
              <a:schemeClr val="accent2"/>
            </a:solidFill>
            <a:ln w="12700" cap="flat">
              <a:noFill/>
              <a:miter lim="400000"/>
            </a:ln>
            <a:effectLst/>
          </p:spPr>
          <p:txBody>
            <a:bodyPr anchor="ctr"/>
            <a:lstStyle/>
            <a:p>
              <a:pPr algn="ctr"/>
              <a:endParaRPr/>
            </a:p>
          </p:txBody>
        </p:sp>
        <p:sp>
          <p:nvSpPr>
            <p:cNvPr id="8" name="Freeform: Shape 42"/>
            <p:cNvSpPr/>
            <p:nvPr/>
          </p:nvSpPr>
          <p:spPr>
            <a:xfrm>
              <a:off x="5973057" y="2808809"/>
              <a:ext cx="2058365" cy="824375"/>
            </a:xfrm>
            <a:custGeom>
              <a:avLst/>
              <a:gdLst/>
              <a:ahLst/>
              <a:cxnLst>
                <a:cxn ang="0">
                  <a:pos x="wd2" y="hd2"/>
                </a:cxn>
                <a:cxn ang="5400000">
                  <a:pos x="wd2" y="hd2"/>
                </a:cxn>
                <a:cxn ang="10800000">
                  <a:pos x="wd2" y="hd2"/>
                </a:cxn>
                <a:cxn ang="16200000">
                  <a:pos x="wd2" y="hd2"/>
                </a:cxn>
              </a:cxnLst>
              <a:rect l="0" t="0" r="r" b="b"/>
              <a:pathLst>
                <a:path w="21600" h="21600" extrusionOk="0">
                  <a:moveTo>
                    <a:pt x="3194" y="0"/>
                  </a:moveTo>
                  <a:lnTo>
                    <a:pt x="21600" y="0"/>
                  </a:lnTo>
                  <a:lnTo>
                    <a:pt x="18406" y="21600"/>
                  </a:lnTo>
                  <a:lnTo>
                    <a:pt x="0" y="21600"/>
                  </a:lnTo>
                  <a:lnTo>
                    <a:pt x="3194" y="0"/>
                  </a:lnTo>
                  <a:close/>
                </a:path>
              </a:pathLst>
            </a:custGeom>
            <a:solidFill>
              <a:schemeClr val="accent1"/>
            </a:solidFill>
            <a:ln w="12700" cap="flat">
              <a:noFill/>
              <a:miter lim="400000"/>
            </a:ln>
            <a:effectLst/>
          </p:spPr>
          <p:txBody>
            <a:bodyPr anchor="ctr"/>
            <a:lstStyle/>
            <a:p>
              <a:pPr algn="ctr"/>
              <a:endParaRPr/>
            </a:p>
          </p:txBody>
        </p:sp>
        <p:sp>
          <p:nvSpPr>
            <p:cNvPr id="10" name="Freeform: Shape 40"/>
            <p:cNvSpPr/>
            <p:nvPr/>
          </p:nvSpPr>
          <p:spPr>
            <a:xfrm>
              <a:off x="7787610" y="2808809"/>
              <a:ext cx="2058364" cy="824375"/>
            </a:xfrm>
            <a:custGeom>
              <a:avLst/>
              <a:gdLst/>
              <a:ahLst/>
              <a:cxnLst>
                <a:cxn ang="0">
                  <a:pos x="wd2" y="hd2"/>
                </a:cxn>
                <a:cxn ang="5400000">
                  <a:pos x="wd2" y="hd2"/>
                </a:cxn>
                <a:cxn ang="10800000">
                  <a:pos x="wd2" y="hd2"/>
                </a:cxn>
                <a:cxn ang="16200000">
                  <a:pos x="wd2" y="hd2"/>
                </a:cxn>
              </a:cxnLst>
              <a:rect l="0" t="0" r="r" b="b"/>
              <a:pathLst>
                <a:path w="21600" h="21600" extrusionOk="0">
                  <a:moveTo>
                    <a:pt x="3194" y="0"/>
                  </a:moveTo>
                  <a:lnTo>
                    <a:pt x="21600" y="0"/>
                  </a:lnTo>
                  <a:lnTo>
                    <a:pt x="18406" y="21600"/>
                  </a:lnTo>
                  <a:lnTo>
                    <a:pt x="0" y="21600"/>
                  </a:lnTo>
                  <a:lnTo>
                    <a:pt x="3194" y="0"/>
                  </a:lnTo>
                  <a:close/>
                </a:path>
              </a:pathLst>
            </a:custGeom>
            <a:solidFill>
              <a:schemeClr val="accent2"/>
            </a:solidFill>
            <a:ln w="12700" cap="flat">
              <a:noFill/>
              <a:miter lim="400000"/>
            </a:ln>
            <a:effectLst/>
          </p:spPr>
          <p:txBody>
            <a:bodyPr anchor="ctr"/>
            <a:lstStyle/>
            <a:p>
              <a:pPr algn="ctr"/>
              <a:endParaRPr/>
            </a:p>
          </p:txBody>
        </p:sp>
        <p:sp>
          <p:nvSpPr>
            <p:cNvPr id="12" name="Oval 34"/>
            <p:cNvSpPr/>
            <p:nvPr/>
          </p:nvSpPr>
          <p:spPr>
            <a:xfrm>
              <a:off x="2091329" y="2306871"/>
              <a:ext cx="1027105" cy="1027106"/>
            </a:xfrm>
            <a:prstGeom prst="ellipse">
              <a:avLst/>
            </a:prstGeom>
            <a:solidFill>
              <a:schemeClr val="accent1"/>
            </a:solidFill>
            <a:ln w="12700" cap="flat">
              <a:noFill/>
              <a:miter lim="400000"/>
            </a:ln>
            <a:effectLst/>
          </p:spPr>
          <p:txBody>
            <a:bodyPr anchor="ctr"/>
            <a:lstStyle/>
            <a:p>
              <a:pPr algn="ctr"/>
              <a:endParaRPr/>
            </a:p>
          </p:txBody>
        </p:sp>
        <p:sp>
          <p:nvSpPr>
            <p:cNvPr id="13" name="Oval 35"/>
            <p:cNvSpPr/>
            <p:nvPr/>
          </p:nvSpPr>
          <p:spPr>
            <a:xfrm>
              <a:off x="2194040" y="2409581"/>
              <a:ext cx="821684" cy="821686"/>
            </a:xfrm>
            <a:prstGeom prst="ellipse">
              <a:avLst/>
            </a:prstGeom>
            <a:solidFill>
              <a:srgbClr val="FFFFFF"/>
            </a:solidFill>
            <a:ln w="12700" cap="flat">
              <a:noFill/>
              <a:miter lim="400000"/>
            </a:ln>
            <a:effectLst/>
            <a:extLst>
              <a:ext uri="{C572A759-6A51-4108-AA02-DFA0A04FC94B}">
                <ma14:wrappingTextBoxFlag xmlns="" xmlns:lc="http://schemas.openxmlformats.org/drawingml/2006/lockedCanvas" xmlns:p14="http://schemas.microsoft.com/office/powerpoint/2010/main" xmlns:ma14="http://schemas.microsoft.com/office/mac/drawingml/2011/main" val="1"/>
              </a:ext>
            </a:extLst>
          </p:spPr>
          <p:txBody>
            <a:bodyPr wrap="none" lIns="0" tIns="0" rIns="0" bIns="0" anchor="ctr">
              <a:normAutofit/>
            </a:bodyPr>
            <a:lstStyle/>
            <a:p>
              <a:pPr algn="ctr"/>
              <a:r>
                <a:rPr lang="en-US" altLang="zh-CN" sz="3200" dirty="0">
                  <a:solidFill>
                    <a:schemeClr val="tx1">
                      <a:lumMod val="75000"/>
                      <a:lumOff val="25000"/>
                    </a:schemeClr>
                  </a:solidFill>
                  <a:latin typeface="Agency FB" panose="020B0503020202020204" pitchFamily="34" charset="0"/>
                </a:rPr>
                <a:t>2020</a:t>
              </a:r>
            </a:p>
          </p:txBody>
        </p:sp>
        <p:sp>
          <p:nvSpPr>
            <p:cNvPr id="14" name="Oval 32"/>
            <p:cNvSpPr/>
            <p:nvPr/>
          </p:nvSpPr>
          <p:spPr>
            <a:xfrm>
              <a:off x="4525568" y="3118284"/>
              <a:ext cx="1027105" cy="1027106"/>
            </a:xfrm>
            <a:prstGeom prst="ellipse">
              <a:avLst/>
            </a:prstGeom>
            <a:solidFill>
              <a:schemeClr val="accent2"/>
            </a:solidFill>
            <a:ln w="12700" cap="flat">
              <a:noFill/>
              <a:miter lim="400000"/>
            </a:ln>
            <a:effectLst/>
          </p:spPr>
          <p:txBody>
            <a:bodyPr anchor="ctr"/>
            <a:lstStyle/>
            <a:p>
              <a:pPr algn="ctr"/>
              <a:endParaRPr/>
            </a:p>
          </p:txBody>
        </p:sp>
        <p:sp>
          <p:nvSpPr>
            <p:cNvPr id="15" name="Oval 33"/>
            <p:cNvSpPr/>
            <p:nvPr/>
          </p:nvSpPr>
          <p:spPr>
            <a:xfrm>
              <a:off x="4628279" y="3220995"/>
              <a:ext cx="821684" cy="821685"/>
            </a:xfrm>
            <a:prstGeom prst="ellipse">
              <a:avLst/>
            </a:prstGeom>
            <a:solidFill>
              <a:srgbClr val="FFFFFF"/>
            </a:solidFill>
            <a:ln w="12700" cap="flat">
              <a:noFill/>
              <a:miter lim="400000"/>
            </a:ln>
            <a:effectLst/>
            <a:extLst>
              <a:ext uri="{C572A759-6A51-4108-AA02-DFA0A04FC94B}">
                <ma14:wrappingTextBoxFlag xmlns="" xmlns:lc="http://schemas.openxmlformats.org/drawingml/2006/lockedCanvas" xmlns:p14="http://schemas.microsoft.com/office/powerpoint/2010/main" xmlns:ma14="http://schemas.microsoft.com/office/mac/drawingml/2011/main" val="1"/>
              </a:ext>
            </a:extLst>
          </p:spPr>
          <p:txBody>
            <a:bodyPr wrap="none" lIns="0" tIns="0" rIns="0" bIns="0" anchor="ctr">
              <a:normAutofit/>
            </a:bodyPr>
            <a:lstStyle/>
            <a:p>
              <a:pPr algn="ctr"/>
              <a:r>
                <a:rPr lang="en-US" altLang="zh-CN" sz="3200">
                  <a:solidFill>
                    <a:schemeClr val="tx1">
                      <a:lumMod val="75000"/>
                      <a:lumOff val="25000"/>
                    </a:schemeClr>
                  </a:solidFill>
                  <a:latin typeface="Agency FB" panose="020B0503020202020204" pitchFamily="34" charset="0"/>
                </a:rPr>
                <a:t>2022</a:t>
              </a:r>
            </a:p>
          </p:txBody>
        </p:sp>
        <p:sp>
          <p:nvSpPr>
            <p:cNvPr id="16" name="Oval 30"/>
            <p:cNvSpPr/>
            <p:nvPr/>
          </p:nvSpPr>
          <p:spPr>
            <a:xfrm>
              <a:off x="6600321" y="2306871"/>
              <a:ext cx="1027105" cy="1027106"/>
            </a:xfrm>
            <a:prstGeom prst="ellipse">
              <a:avLst/>
            </a:prstGeom>
            <a:solidFill>
              <a:schemeClr val="accent1"/>
            </a:solidFill>
            <a:ln w="12700" cap="flat">
              <a:noFill/>
              <a:miter lim="400000"/>
            </a:ln>
            <a:effectLst/>
          </p:spPr>
          <p:txBody>
            <a:bodyPr anchor="ctr"/>
            <a:lstStyle/>
            <a:p>
              <a:pPr algn="ctr"/>
              <a:endParaRPr/>
            </a:p>
          </p:txBody>
        </p:sp>
        <p:sp>
          <p:nvSpPr>
            <p:cNvPr id="17" name="Oval 31"/>
            <p:cNvSpPr/>
            <p:nvPr/>
          </p:nvSpPr>
          <p:spPr>
            <a:xfrm>
              <a:off x="6703032" y="2409582"/>
              <a:ext cx="821684" cy="821685"/>
            </a:xfrm>
            <a:prstGeom prst="ellipse">
              <a:avLst/>
            </a:prstGeom>
            <a:solidFill>
              <a:srgbClr val="FFFFFF"/>
            </a:solidFill>
            <a:ln w="12700" cap="flat">
              <a:noFill/>
              <a:miter lim="400000"/>
            </a:ln>
            <a:effectLst/>
            <a:extLst>
              <a:ext uri="{C572A759-6A51-4108-AA02-DFA0A04FC94B}">
                <ma14:wrappingTextBoxFlag xmlns="" xmlns:lc="http://schemas.openxmlformats.org/drawingml/2006/lockedCanvas" xmlns:p14="http://schemas.microsoft.com/office/powerpoint/2010/main" xmlns:ma14="http://schemas.microsoft.com/office/mac/drawingml/2011/main" val="1"/>
              </a:ext>
            </a:extLst>
          </p:spPr>
          <p:txBody>
            <a:bodyPr wrap="none" lIns="0" tIns="0" rIns="0" bIns="0" anchor="ctr">
              <a:normAutofit/>
            </a:bodyPr>
            <a:lstStyle/>
            <a:p>
              <a:pPr algn="ctr"/>
              <a:r>
                <a:rPr lang="en-US" altLang="zh-CN" sz="3200" dirty="0">
                  <a:solidFill>
                    <a:schemeClr val="tx1">
                      <a:lumMod val="75000"/>
                      <a:lumOff val="25000"/>
                    </a:schemeClr>
                  </a:solidFill>
                  <a:latin typeface="Agency FB" panose="020B0503020202020204" pitchFamily="34" charset="0"/>
                </a:rPr>
                <a:t>2024</a:t>
              </a:r>
            </a:p>
          </p:txBody>
        </p:sp>
        <p:sp>
          <p:nvSpPr>
            <p:cNvPr id="18" name="Oval 28"/>
            <p:cNvSpPr/>
            <p:nvPr/>
          </p:nvSpPr>
          <p:spPr>
            <a:xfrm>
              <a:off x="9073568" y="3118284"/>
              <a:ext cx="1027106" cy="1027106"/>
            </a:xfrm>
            <a:prstGeom prst="ellipse">
              <a:avLst/>
            </a:prstGeom>
            <a:solidFill>
              <a:schemeClr val="accent2"/>
            </a:solidFill>
            <a:ln w="12700" cap="flat">
              <a:noFill/>
              <a:miter lim="400000"/>
            </a:ln>
            <a:effectLst/>
          </p:spPr>
          <p:txBody>
            <a:bodyPr anchor="ctr"/>
            <a:lstStyle/>
            <a:p>
              <a:pPr algn="ctr"/>
              <a:endParaRPr/>
            </a:p>
          </p:txBody>
        </p:sp>
        <p:sp>
          <p:nvSpPr>
            <p:cNvPr id="19" name="Oval 29"/>
            <p:cNvSpPr/>
            <p:nvPr/>
          </p:nvSpPr>
          <p:spPr>
            <a:xfrm>
              <a:off x="9176279" y="3220995"/>
              <a:ext cx="821685" cy="821685"/>
            </a:xfrm>
            <a:prstGeom prst="ellipse">
              <a:avLst/>
            </a:prstGeom>
            <a:solidFill>
              <a:srgbClr val="FFFFFF"/>
            </a:solidFill>
            <a:ln w="12700" cap="flat">
              <a:noFill/>
              <a:miter lim="400000"/>
            </a:ln>
            <a:effectLst/>
            <a:extLst>
              <a:ext uri="{C572A759-6A51-4108-AA02-DFA0A04FC94B}">
                <ma14:wrappingTextBoxFlag xmlns="" xmlns:lc="http://schemas.openxmlformats.org/drawingml/2006/lockedCanvas" xmlns:p14="http://schemas.microsoft.com/office/powerpoint/2010/main" xmlns:ma14="http://schemas.microsoft.com/office/mac/drawingml/2011/main" val="1"/>
              </a:ext>
            </a:extLst>
          </p:spPr>
          <p:txBody>
            <a:bodyPr wrap="none" lIns="0" tIns="0" rIns="0" bIns="0" anchor="ctr">
              <a:normAutofit/>
            </a:bodyPr>
            <a:lstStyle/>
            <a:p>
              <a:pPr algn="ctr"/>
              <a:r>
                <a:rPr lang="en-US" altLang="zh-CN" sz="3200">
                  <a:solidFill>
                    <a:schemeClr val="tx1">
                      <a:lumMod val="75000"/>
                      <a:lumOff val="25000"/>
                    </a:schemeClr>
                  </a:solidFill>
                  <a:latin typeface="Agency FB" panose="020B0503020202020204" pitchFamily="34" charset="0"/>
                </a:rPr>
                <a:t>2026</a:t>
              </a:r>
            </a:p>
          </p:txBody>
        </p:sp>
        <p:sp>
          <p:nvSpPr>
            <p:cNvPr id="20" name="Freeform: Shape 18"/>
            <p:cNvSpPr/>
            <p:nvPr/>
          </p:nvSpPr>
          <p:spPr>
            <a:xfrm>
              <a:off x="2610017" y="1718275"/>
              <a:ext cx="671279" cy="526970"/>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0" y="0"/>
                  </a:lnTo>
                  <a:lnTo>
                    <a:pt x="21600" y="0"/>
                  </a:lnTo>
                </a:path>
              </a:pathLst>
            </a:custGeom>
            <a:noFill/>
            <a:ln w="63500" cap="flat">
              <a:solidFill>
                <a:srgbClr val="E5E5E5"/>
              </a:solidFill>
              <a:prstDash val="solid"/>
              <a:miter lim="400000"/>
            </a:ln>
            <a:effectLst/>
          </p:spPr>
          <p:txBody>
            <a:bodyPr anchor="ctr"/>
            <a:lstStyle/>
            <a:p>
              <a:pPr algn="ctr"/>
              <a:endParaRPr/>
            </a:p>
          </p:txBody>
        </p:sp>
        <p:sp>
          <p:nvSpPr>
            <p:cNvPr id="21" name="Freeform: Shape 19"/>
            <p:cNvSpPr/>
            <p:nvPr/>
          </p:nvSpPr>
          <p:spPr>
            <a:xfrm>
              <a:off x="4372978" y="4196747"/>
              <a:ext cx="671280" cy="526970"/>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21600" y="21600"/>
                  </a:lnTo>
                  <a:lnTo>
                    <a:pt x="0" y="21600"/>
                  </a:lnTo>
                </a:path>
              </a:pathLst>
            </a:custGeom>
            <a:noFill/>
            <a:ln w="63500" cap="flat">
              <a:solidFill>
                <a:srgbClr val="E5E5E5"/>
              </a:solidFill>
              <a:prstDash val="solid"/>
              <a:miter lim="400000"/>
            </a:ln>
            <a:effectLst/>
          </p:spPr>
          <p:txBody>
            <a:bodyPr anchor="ctr"/>
            <a:lstStyle/>
            <a:p>
              <a:pPr algn="ctr"/>
              <a:endParaRPr/>
            </a:p>
          </p:txBody>
        </p:sp>
        <p:sp>
          <p:nvSpPr>
            <p:cNvPr id="22" name="Freeform: Shape 20"/>
            <p:cNvSpPr/>
            <p:nvPr/>
          </p:nvSpPr>
          <p:spPr>
            <a:xfrm>
              <a:off x="7113874" y="1718275"/>
              <a:ext cx="671279" cy="526970"/>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0" y="0"/>
                  </a:lnTo>
                  <a:lnTo>
                    <a:pt x="21600" y="0"/>
                  </a:lnTo>
                </a:path>
              </a:pathLst>
            </a:custGeom>
            <a:noFill/>
            <a:ln w="63500" cap="flat">
              <a:solidFill>
                <a:srgbClr val="E5E5E5"/>
              </a:solidFill>
              <a:prstDash val="solid"/>
              <a:miter lim="400000"/>
            </a:ln>
            <a:effectLst/>
          </p:spPr>
          <p:txBody>
            <a:bodyPr anchor="ctr"/>
            <a:lstStyle/>
            <a:p>
              <a:pPr algn="ctr"/>
              <a:endParaRPr/>
            </a:p>
          </p:txBody>
        </p:sp>
        <p:sp>
          <p:nvSpPr>
            <p:cNvPr id="23" name="Freeform: Shape 21"/>
            <p:cNvSpPr/>
            <p:nvPr/>
          </p:nvSpPr>
          <p:spPr>
            <a:xfrm>
              <a:off x="8920978" y="4196747"/>
              <a:ext cx="671279" cy="526970"/>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21600" y="21600"/>
                  </a:lnTo>
                  <a:lnTo>
                    <a:pt x="0" y="21600"/>
                  </a:lnTo>
                </a:path>
              </a:pathLst>
            </a:custGeom>
            <a:noFill/>
            <a:ln w="63500" cap="flat">
              <a:solidFill>
                <a:srgbClr val="E5E5E5"/>
              </a:solidFill>
              <a:prstDash val="solid"/>
              <a:miter lim="400000"/>
            </a:ln>
            <a:effectLst/>
          </p:spPr>
          <p:txBody>
            <a:bodyPr anchor="ctr"/>
            <a:lstStyle/>
            <a:p>
              <a:pPr algn="ctr"/>
              <a:endParaRPr/>
            </a:p>
          </p:txBody>
        </p:sp>
      </p:grpSp>
      <p:grpSp>
        <p:nvGrpSpPr>
          <p:cNvPr id="33" name="组合 32"/>
          <p:cNvGrpSpPr/>
          <p:nvPr/>
        </p:nvGrpSpPr>
        <p:grpSpPr>
          <a:xfrm>
            <a:off x="1265542" y="4342680"/>
            <a:ext cx="3368150" cy="1220554"/>
            <a:chOff x="6798184" y="1678126"/>
            <a:chExt cx="3368150" cy="1220554"/>
          </a:xfrm>
        </p:grpSpPr>
        <p:sp>
          <p:nvSpPr>
            <p:cNvPr id="34" name="矩形 33"/>
            <p:cNvSpPr/>
            <p:nvPr/>
          </p:nvSpPr>
          <p:spPr>
            <a:xfrm>
              <a:off x="6798184" y="2030750"/>
              <a:ext cx="3368150" cy="867930"/>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solidFill>
                    <a:schemeClr val="tx1">
                      <a:lumMod val="50000"/>
                      <a:lumOff val="50000"/>
                    </a:schemeClr>
                  </a:solidFill>
                </a:rPr>
                <a:t>用户可以在投影仪或者计算机上进行演示也可以将演示文稿打印出来制作成胶片以便应用到更广泛的领域中</a:t>
              </a:r>
            </a:p>
          </p:txBody>
        </p:sp>
        <p:sp>
          <p:nvSpPr>
            <p:cNvPr id="35" name="矩形 34"/>
            <p:cNvSpPr/>
            <p:nvPr/>
          </p:nvSpPr>
          <p:spPr>
            <a:xfrm>
              <a:off x="6798184" y="1678126"/>
              <a:ext cx="2241974" cy="424732"/>
            </a:xfrm>
            <a:prstGeom prst="rect">
              <a:avLst/>
            </a:prstGeom>
          </p:spPr>
          <p:txBody>
            <a:bodyPr wrap="square">
              <a:spAutoFit/>
              <a:scene3d>
                <a:camera prst="orthographicFront"/>
                <a:lightRig rig="threePt" dir="t"/>
              </a:scene3d>
              <a:sp3d contourW="12700"/>
            </a:bodyPr>
            <a:lstStyle/>
            <a:p>
              <a:pPr>
                <a:lnSpc>
                  <a:spcPct val="120000"/>
                </a:lnSpc>
              </a:pPr>
              <a:r>
                <a:rPr lang="zh-CN" altLang="en-US" b="1" dirty="0">
                  <a:solidFill>
                    <a:schemeClr val="tx1">
                      <a:lumMod val="65000"/>
                      <a:lumOff val="35000"/>
                    </a:schemeClr>
                  </a:solidFill>
                </a:rPr>
                <a:t>标题文字添加</a:t>
              </a:r>
            </a:p>
          </p:txBody>
        </p:sp>
      </p:grpSp>
      <p:grpSp>
        <p:nvGrpSpPr>
          <p:cNvPr id="50" name="组合 49"/>
          <p:cNvGrpSpPr/>
          <p:nvPr/>
        </p:nvGrpSpPr>
        <p:grpSpPr>
          <a:xfrm>
            <a:off x="6936584" y="4342680"/>
            <a:ext cx="3368150" cy="1220554"/>
            <a:chOff x="6798184" y="1678126"/>
            <a:chExt cx="3368150" cy="1220554"/>
          </a:xfrm>
        </p:grpSpPr>
        <p:sp>
          <p:nvSpPr>
            <p:cNvPr id="51" name="矩形 50"/>
            <p:cNvSpPr/>
            <p:nvPr/>
          </p:nvSpPr>
          <p:spPr>
            <a:xfrm>
              <a:off x="6798184" y="2030750"/>
              <a:ext cx="3368150" cy="867930"/>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solidFill>
                    <a:schemeClr val="tx1">
                      <a:lumMod val="50000"/>
                      <a:lumOff val="50000"/>
                    </a:schemeClr>
                  </a:solidFill>
                </a:rPr>
                <a:t>用户可以在投影仪或者计算机上进行演示也可以将演示文稿打印出来制作成胶片以便应用到更广泛的领域中</a:t>
              </a:r>
            </a:p>
          </p:txBody>
        </p:sp>
        <p:sp>
          <p:nvSpPr>
            <p:cNvPr id="52" name="矩形 51"/>
            <p:cNvSpPr/>
            <p:nvPr/>
          </p:nvSpPr>
          <p:spPr>
            <a:xfrm>
              <a:off x="6798184" y="1678126"/>
              <a:ext cx="2241974" cy="424732"/>
            </a:xfrm>
            <a:prstGeom prst="rect">
              <a:avLst/>
            </a:prstGeom>
          </p:spPr>
          <p:txBody>
            <a:bodyPr wrap="square">
              <a:spAutoFit/>
              <a:scene3d>
                <a:camera prst="orthographicFront"/>
                <a:lightRig rig="threePt" dir="t"/>
              </a:scene3d>
              <a:sp3d contourW="12700"/>
            </a:bodyPr>
            <a:lstStyle/>
            <a:p>
              <a:pPr>
                <a:lnSpc>
                  <a:spcPct val="120000"/>
                </a:lnSpc>
              </a:pPr>
              <a:r>
                <a:rPr lang="zh-CN" altLang="en-US" b="1" dirty="0">
                  <a:solidFill>
                    <a:schemeClr val="tx1">
                      <a:lumMod val="65000"/>
                      <a:lumOff val="35000"/>
                    </a:schemeClr>
                  </a:solidFill>
                </a:rPr>
                <a:t>标题文字添加</a:t>
              </a:r>
            </a:p>
          </p:txBody>
        </p:sp>
      </p:grpSp>
      <p:grpSp>
        <p:nvGrpSpPr>
          <p:cNvPr id="53" name="组合 52"/>
          <p:cNvGrpSpPr/>
          <p:nvPr/>
        </p:nvGrpSpPr>
        <p:grpSpPr>
          <a:xfrm>
            <a:off x="1945478" y="1830447"/>
            <a:ext cx="3368150" cy="1220554"/>
            <a:chOff x="6798184" y="1678126"/>
            <a:chExt cx="3368150" cy="1220554"/>
          </a:xfrm>
        </p:grpSpPr>
        <p:sp>
          <p:nvSpPr>
            <p:cNvPr id="54" name="矩形 53"/>
            <p:cNvSpPr/>
            <p:nvPr/>
          </p:nvSpPr>
          <p:spPr>
            <a:xfrm>
              <a:off x="6798184" y="2030750"/>
              <a:ext cx="3368150" cy="867930"/>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400" dirty="0">
                  <a:solidFill>
                    <a:schemeClr val="tx1">
                      <a:lumMod val="50000"/>
                      <a:lumOff val="50000"/>
                    </a:schemeClr>
                  </a:solidFill>
                </a:rPr>
                <a:t>用户可以在投影仪或者计算机上进行演示也可以将演示文稿打印出来制作成胶片以便应用到更广泛的领域中</a:t>
              </a:r>
            </a:p>
          </p:txBody>
        </p:sp>
        <p:sp>
          <p:nvSpPr>
            <p:cNvPr id="55" name="矩形 54"/>
            <p:cNvSpPr/>
            <p:nvPr/>
          </p:nvSpPr>
          <p:spPr>
            <a:xfrm>
              <a:off x="7924360" y="1678126"/>
              <a:ext cx="2241974" cy="424732"/>
            </a:xfrm>
            <a:prstGeom prst="rect">
              <a:avLst/>
            </a:prstGeom>
          </p:spPr>
          <p:txBody>
            <a:bodyPr wrap="square">
              <a:spAutoFit/>
              <a:scene3d>
                <a:camera prst="orthographicFront"/>
                <a:lightRig rig="threePt" dir="t"/>
              </a:scene3d>
              <a:sp3d contourW="12700"/>
            </a:bodyPr>
            <a:lstStyle/>
            <a:p>
              <a:pPr algn="r">
                <a:lnSpc>
                  <a:spcPct val="120000"/>
                </a:lnSpc>
              </a:pPr>
              <a:r>
                <a:rPr lang="zh-CN" altLang="en-US" b="1" dirty="0">
                  <a:solidFill>
                    <a:schemeClr val="tx1">
                      <a:lumMod val="65000"/>
                      <a:lumOff val="35000"/>
                    </a:schemeClr>
                  </a:solidFill>
                </a:rPr>
                <a:t>标题文字添加</a:t>
              </a:r>
            </a:p>
          </p:txBody>
        </p:sp>
      </p:grpSp>
      <p:grpSp>
        <p:nvGrpSpPr>
          <p:cNvPr id="56" name="组合 55"/>
          <p:cNvGrpSpPr/>
          <p:nvPr/>
        </p:nvGrpSpPr>
        <p:grpSpPr>
          <a:xfrm>
            <a:off x="7634921" y="1830447"/>
            <a:ext cx="3368150" cy="1220554"/>
            <a:chOff x="6798184" y="1678126"/>
            <a:chExt cx="3368150" cy="1220554"/>
          </a:xfrm>
        </p:grpSpPr>
        <p:sp>
          <p:nvSpPr>
            <p:cNvPr id="57" name="矩形 56"/>
            <p:cNvSpPr/>
            <p:nvPr/>
          </p:nvSpPr>
          <p:spPr>
            <a:xfrm>
              <a:off x="6798184" y="2030750"/>
              <a:ext cx="3368150" cy="867930"/>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400" dirty="0">
                  <a:solidFill>
                    <a:schemeClr val="tx1">
                      <a:lumMod val="50000"/>
                      <a:lumOff val="50000"/>
                    </a:schemeClr>
                  </a:solidFill>
                </a:rPr>
                <a:t>用户可以在投影仪或者计算机上进行演示也可以将演示文稿打印出来制作成胶片以便应用到更广泛的领域中</a:t>
              </a:r>
            </a:p>
          </p:txBody>
        </p:sp>
        <p:sp>
          <p:nvSpPr>
            <p:cNvPr id="58" name="矩形 57"/>
            <p:cNvSpPr/>
            <p:nvPr/>
          </p:nvSpPr>
          <p:spPr>
            <a:xfrm>
              <a:off x="7924360" y="1678126"/>
              <a:ext cx="2241974" cy="424732"/>
            </a:xfrm>
            <a:prstGeom prst="rect">
              <a:avLst/>
            </a:prstGeom>
          </p:spPr>
          <p:txBody>
            <a:bodyPr wrap="square">
              <a:spAutoFit/>
              <a:scene3d>
                <a:camera prst="orthographicFront"/>
                <a:lightRig rig="threePt" dir="t"/>
              </a:scene3d>
              <a:sp3d contourW="12700"/>
            </a:bodyPr>
            <a:lstStyle/>
            <a:p>
              <a:pPr algn="r">
                <a:lnSpc>
                  <a:spcPct val="120000"/>
                </a:lnSpc>
              </a:pPr>
              <a:r>
                <a:rPr lang="zh-CN" altLang="en-US" b="1" dirty="0">
                  <a:solidFill>
                    <a:schemeClr val="tx1">
                      <a:lumMod val="65000"/>
                      <a:lumOff val="35000"/>
                    </a:schemeClr>
                  </a:solidFill>
                </a:rPr>
                <a:t>标题文字添加</a:t>
              </a:r>
            </a:p>
          </p:txBody>
        </p:sp>
      </p:grpSp>
      <p:sp>
        <p:nvSpPr>
          <p:cNvPr id="31" name="矩形 30"/>
          <p:cNvSpPr/>
          <p:nvPr/>
        </p:nvSpPr>
        <p:spPr>
          <a:xfrm>
            <a:off x="2328863" y="0"/>
            <a:ext cx="9863137" cy="114175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任意多边形 35"/>
          <p:cNvSpPr/>
          <p:nvPr/>
        </p:nvSpPr>
        <p:spPr>
          <a:xfrm>
            <a:off x="0" y="0"/>
            <a:ext cx="3596749" cy="1141756"/>
          </a:xfrm>
          <a:custGeom>
            <a:avLst/>
            <a:gdLst>
              <a:gd name="connsiteX0" fmla="*/ 0 w 3596749"/>
              <a:gd name="connsiteY0" fmla="*/ 0 h 1268414"/>
              <a:gd name="connsiteX1" fmla="*/ 299302 w 3596749"/>
              <a:gd name="connsiteY1" fmla="*/ 0 h 1268414"/>
              <a:gd name="connsiteX2" fmla="*/ 795613 w 3596749"/>
              <a:gd name="connsiteY2" fmla="*/ 0 h 1268414"/>
              <a:gd name="connsiteX3" fmla="*/ 806567 w 3596749"/>
              <a:gd name="connsiteY3" fmla="*/ 0 h 1268414"/>
              <a:gd name="connsiteX4" fmla="*/ 1105869 w 3596749"/>
              <a:gd name="connsiteY4" fmla="*/ 0 h 1268414"/>
              <a:gd name="connsiteX5" fmla="*/ 1252078 w 3596749"/>
              <a:gd name="connsiteY5" fmla="*/ 0 h 1268414"/>
              <a:gd name="connsiteX6" fmla="*/ 1602180 w 3596749"/>
              <a:gd name="connsiteY6" fmla="*/ 0 h 1268414"/>
              <a:gd name="connsiteX7" fmla="*/ 1708543 w 3596749"/>
              <a:gd name="connsiteY7" fmla="*/ 0 h 1268414"/>
              <a:gd name="connsiteX8" fmla="*/ 2042864 w 3596749"/>
              <a:gd name="connsiteY8" fmla="*/ 0 h 1268414"/>
              <a:gd name="connsiteX9" fmla="*/ 2058645 w 3596749"/>
              <a:gd name="connsiteY9" fmla="*/ 0 h 1268414"/>
              <a:gd name="connsiteX10" fmla="*/ 2515110 w 3596749"/>
              <a:gd name="connsiteY10" fmla="*/ 0 h 1268414"/>
              <a:gd name="connsiteX11" fmla="*/ 2849431 w 3596749"/>
              <a:gd name="connsiteY11" fmla="*/ 0 h 1268414"/>
              <a:gd name="connsiteX12" fmla="*/ 3596749 w 3596749"/>
              <a:gd name="connsiteY12" fmla="*/ 747318 h 1268414"/>
              <a:gd name="connsiteX13" fmla="*/ 3075653 w 3596749"/>
              <a:gd name="connsiteY13" fmla="*/ 1268414 h 1268414"/>
              <a:gd name="connsiteX14" fmla="*/ 2744509 w 3596749"/>
              <a:gd name="connsiteY14" fmla="*/ 1268414 h 1268414"/>
              <a:gd name="connsiteX15" fmla="*/ 2359995 w 3596749"/>
              <a:gd name="connsiteY15" fmla="*/ 1268414 h 1268414"/>
              <a:gd name="connsiteX16" fmla="*/ 2288044 w 3596749"/>
              <a:gd name="connsiteY16" fmla="*/ 1268414 h 1268414"/>
              <a:gd name="connsiteX17" fmla="*/ 2269086 w 3596749"/>
              <a:gd name="connsiteY17" fmla="*/ 1268414 h 1268414"/>
              <a:gd name="connsiteX18" fmla="*/ 2018799 w 3596749"/>
              <a:gd name="connsiteY18" fmla="*/ 1268414 h 1268414"/>
              <a:gd name="connsiteX19" fmla="*/ 1937942 w 3596749"/>
              <a:gd name="connsiteY19" fmla="*/ 1268414 h 1268414"/>
              <a:gd name="connsiteX20" fmla="*/ 1831579 w 3596749"/>
              <a:gd name="connsiteY20" fmla="*/ 1268414 h 1268414"/>
              <a:gd name="connsiteX21" fmla="*/ 1562334 w 3596749"/>
              <a:gd name="connsiteY21" fmla="*/ 1268414 h 1268414"/>
              <a:gd name="connsiteX22" fmla="*/ 1553428 w 3596749"/>
              <a:gd name="connsiteY22" fmla="*/ 1268414 h 1268414"/>
              <a:gd name="connsiteX23" fmla="*/ 1532278 w 3596749"/>
              <a:gd name="connsiteY23" fmla="*/ 1268414 h 1268414"/>
              <a:gd name="connsiteX24" fmla="*/ 1481477 w 3596749"/>
              <a:gd name="connsiteY24" fmla="*/ 1268414 h 1268414"/>
              <a:gd name="connsiteX25" fmla="*/ 1212232 w 3596749"/>
              <a:gd name="connsiteY25" fmla="*/ 1268414 h 1268414"/>
              <a:gd name="connsiteX26" fmla="*/ 1105869 w 3596749"/>
              <a:gd name="connsiteY26" fmla="*/ 1268414 h 1268414"/>
              <a:gd name="connsiteX27" fmla="*/ 1025012 w 3596749"/>
              <a:gd name="connsiteY27" fmla="*/ 1268414 h 1268414"/>
              <a:gd name="connsiteX28" fmla="*/ 806567 w 3596749"/>
              <a:gd name="connsiteY28" fmla="*/ 1268414 h 1268414"/>
              <a:gd name="connsiteX29" fmla="*/ 755767 w 3596749"/>
              <a:gd name="connsiteY29" fmla="*/ 1268414 h 1268414"/>
              <a:gd name="connsiteX30" fmla="*/ 725711 w 3596749"/>
              <a:gd name="connsiteY30" fmla="*/ 1268414 h 1268414"/>
              <a:gd name="connsiteX31" fmla="*/ 299302 w 3596749"/>
              <a:gd name="connsiteY31" fmla="*/ 1268414 h 1268414"/>
              <a:gd name="connsiteX32" fmla="*/ 0 w 3596749"/>
              <a:gd name="connsiteY32" fmla="*/ 1268414 h 12684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3596749" h="1268414">
                <a:moveTo>
                  <a:pt x="0" y="0"/>
                </a:moveTo>
                <a:lnTo>
                  <a:pt x="299302" y="0"/>
                </a:lnTo>
                <a:lnTo>
                  <a:pt x="795613" y="0"/>
                </a:lnTo>
                <a:lnTo>
                  <a:pt x="806567" y="0"/>
                </a:lnTo>
                <a:lnTo>
                  <a:pt x="1105869" y="0"/>
                </a:lnTo>
                <a:lnTo>
                  <a:pt x="1252078" y="0"/>
                </a:lnTo>
                <a:lnTo>
                  <a:pt x="1602180" y="0"/>
                </a:lnTo>
                <a:lnTo>
                  <a:pt x="1708543" y="0"/>
                </a:lnTo>
                <a:lnTo>
                  <a:pt x="2042864" y="0"/>
                </a:lnTo>
                <a:lnTo>
                  <a:pt x="2058645" y="0"/>
                </a:lnTo>
                <a:lnTo>
                  <a:pt x="2515110" y="0"/>
                </a:lnTo>
                <a:lnTo>
                  <a:pt x="2849431" y="0"/>
                </a:lnTo>
                <a:lnTo>
                  <a:pt x="3596749" y="747318"/>
                </a:lnTo>
                <a:lnTo>
                  <a:pt x="3075653" y="1268414"/>
                </a:lnTo>
                <a:lnTo>
                  <a:pt x="2744509" y="1268414"/>
                </a:lnTo>
                <a:lnTo>
                  <a:pt x="2359995" y="1268414"/>
                </a:lnTo>
                <a:lnTo>
                  <a:pt x="2288044" y="1268414"/>
                </a:lnTo>
                <a:lnTo>
                  <a:pt x="2269086" y="1268414"/>
                </a:lnTo>
                <a:lnTo>
                  <a:pt x="2018799" y="1268414"/>
                </a:lnTo>
                <a:lnTo>
                  <a:pt x="1937942" y="1268414"/>
                </a:lnTo>
                <a:lnTo>
                  <a:pt x="1831579" y="1268414"/>
                </a:lnTo>
                <a:lnTo>
                  <a:pt x="1562334" y="1268414"/>
                </a:lnTo>
                <a:lnTo>
                  <a:pt x="1553428" y="1268414"/>
                </a:lnTo>
                <a:lnTo>
                  <a:pt x="1532278" y="1268414"/>
                </a:lnTo>
                <a:lnTo>
                  <a:pt x="1481477" y="1268414"/>
                </a:lnTo>
                <a:lnTo>
                  <a:pt x="1212232" y="1268414"/>
                </a:lnTo>
                <a:lnTo>
                  <a:pt x="1105869" y="1268414"/>
                </a:lnTo>
                <a:lnTo>
                  <a:pt x="1025012" y="1268414"/>
                </a:lnTo>
                <a:lnTo>
                  <a:pt x="806567" y="1268414"/>
                </a:lnTo>
                <a:lnTo>
                  <a:pt x="755767" y="1268414"/>
                </a:lnTo>
                <a:lnTo>
                  <a:pt x="725711" y="1268414"/>
                </a:lnTo>
                <a:lnTo>
                  <a:pt x="299302" y="1268414"/>
                </a:lnTo>
                <a:lnTo>
                  <a:pt x="0" y="1268414"/>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7" name="组合 36"/>
          <p:cNvGrpSpPr/>
          <p:nvPr/>
        </p:nvGrpSpPr>
        <p:grpSpPr>
          <a:xfrm>
            <a:off x="568811" y="299314"/>
            <a:ext cx="9517429" cy="646331"/>
            <a:chOff x="2187969" y="280264"/>
            <a:chExt cx="9517429" cy="646331"/>
          </a:xfrm>
        </p:grpSpPr>
        <p:sp>
          <p:nvSpPr>
            <p:cNvPr id="38" name="文本框 37"/>
            <p:cNvSpPr txBox="1"/>
            <p:nvPr/>
          </p:nvSpPr>
          <p:spPr>
            <a:xfrm>
              <a:off x="2187969" y="280264"/>
              <a:ext cx="2031325" cy="646331"/>
            </a:xfrm>
            <a:prstGeom prst="rect">
              <a:avLst/>
            </a:prstGeom>
            <a:noFill/>
          </p:spPr>
          <p:txBody>
            <a:bodyPr wrap="none" rtlCol="0">
              <a:spAutoFit/>
              <a:scene3d>
                <a:camera prst="orthographicFront"/>
                <a:lightRig rig="threePt" dir="t"/>
              </a:scene3d>
              <a:sp3d contourW="12700"/>
            </a:bodyPr>
            <a:lstStyle/>
            <a:p>
              <a:pPr algn="ctr"/>
              <a:r>
                <a:rPr lang="zh-CN" altLang="en-US" sz="3600" b="1" dirty="0">
                  <a:solidFill>
                    <a:schemeClr val="bg1"/>
                  </a:solidFill>
                  <a:latin typeface="+mn-ea"/>
                  <a:cs typeface="经典综艺体简" panose="02010609000101010101" pitchFamily="49" charset="-122"/>
                </a:rPr>
                <a:t>资本融资</a:t>
              </a:r>
            </a:p>
          </p:txBody>
        </p:sp>
        <p:sp>
          <p:nvSpPr>
            <p:cNvPr id="39" name="文本框 38"/>
            <p:cNvSpPr txBox="1"/>
            <p:nvPr/>
          </p:nvSpPr>
          <p:spPr>
            <a:xfrm>
              <a:off x="5467268" y="578166"/>
              <a:ext cx="6238130" cy="348429"/>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600" dirty="0">
                  <a:solidFill>
                    <a:schemeClr val="bg1">
                      <a:lumMod val="50000"/>
                    </a:schemeClr>
                  </a:solidFill>
                  <a:latin typeface="Century Gothic" panose="020B0502020202020204" pitchFamily="34" charset="0"/>
                  <a:ea typeface="+mj-ea"/>
                </a:rPr>
                <a:t>The user can demonstrate on a projector or </a:t>
              </a:r>
              <a:r>
                <a:rPr lang="en-US" altLang="zh-CN" sz="1600" dirty="0" smtClean="0">
                  <a:solidFill>
                    <a:schemeClr val="bg1">
                      <a:lumMod val="50000"/>
                    </a:schemeClr>
                  </a:solidFill>
                  <a:latin typeface="Century Gothic" panose="020B0502020202020204" pitchFamily="34" charset="0"/>
                  <a:ea typeface="+mj-ea"/>
                </a:rPr>
                <a:t>computer</a:t>
              </a:r>
              <a:endParaRPr lang="en-US" altLang="zh-CN" sz="1600" dirty="0">
                <a:solidFill>
                  <a:schemeClr val="bg1">
                    <a:lumMod val="50000"/>
                  </a:schemeClr>
                </a:solidFill>
                <a:latin typeface="Century Gothic" panose="020B0502020202020204" pitchFamily="34" charset="0"/>
                <a:ea typeface="+mj-ea"/>
              </a:endParaRPr>
            </a:p>
          </p:txBody>
        </p:sp>
      </p:grpSp>
    </p:spTree>
    <p:extLst>
      <p:ext uri="{BB962C8B-B14F-4D97-AF65-F5344CB8AC3E}">
        <p14:creationId xmlns:p14="http://schemas.microsoft.com/office/powerpoint/2010/main" val="3401770622"/>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fade">
                                          <p:cBhvr>
                                            <p:cTn id="7" dur="1000"/>
                                            <p:tgtEl>
                                              <p:spTgt spid="32"/>
                                            </p:tgtEl>
                                          </p:cBhvr>
                                        </p:animEffect>
                                        <p:anim calcmode="lin" valueType="num">
                                          <p:cBhvr>
                                            <p:cTn id="8" dur="1000" fill="hold"/>
                                            <p:tgtEl>
                                              <p:spTgt spid="32"/>
                                            </p:tgtEl>
                                            <p:attrNameLst>
                                              <p:attrName>ppt_x</p:attrName>
                                            </p:attrNameLst>
                                          </p:cBhvr>
                                          <p:tavLst>
                                            <p:tav tm="0">
                                              <p:val>
                                                <p:strVal val="#ppt_x"/>
                                              </p:val>
                                            </p:tav>
                                            <p:tav tm="100000">
                                              <p:val>
                                                <p:strVal val="#ppt_x"/>
                                              </p:val>
                                            </p:tav>
                                          </p:tavLst>
                                        </p:anim>
                                        <p:anim calcmode="lin" valueType="num">
                                          <p:cBhvr>
                                            <p:cTn id="9" dur="1000" fill="hold"/>
                                            <p:tgtEl>
                                              <p:spTgt spid="3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2" fill="hold" nodeType="afterEffect" p14:presetBounceEnd="60000">
                                      <p:stCondLst>
                                        <p:cond delay="0"/>
                                      </p:stCondLst>
                                      <p:childTnLst>
                                        <p:set>
                                          <p:cBhvr>
                                            <p:cTn id="12" dur="1" fill="hold">
                                              <p:stCondLst>
                                                <p:cond delay="0"/>
                                              </p:stCondLst>
                                            </p:cTn>
                                            <p:tgtEl>
                                              <p:spTgt spid="33"/>
                                            </p:tgtEl>
                                            <p:attrNameLst>
                                              <p:attrName>style.visibility</p:attrName>
                                            </p:attrNameLst>
                                          </p:cBhvr>
                                          <p:to>
                                            <p:strVal val="visible"/>
                                          </p:to>
                                        </p:set>
                                        <p:anim calcmode="lin" valueType="num" p14:bounceEnd="60000">
                                          <p:cBhvr additive="base">
                                            <p:cTn id="13" dur="1000" fill="hold"/>
                                            <p:tgtEl>
                                              <p:spTgt spid="33"/>
                                            </p:tgtEl>
                                            <p:attrNameLst>
                                              <p:attrName>ppt_x</p:attrName>
                                            </p:attrNameLst>
                                          </p:cBhvr>
                                          <p:tavLst>
                                            <p:tav tm="0">
                                              <p:val>
                                                <p:strVal val="1+#ppt_w/2"/>
                                              </p:val>
                                            </p:tav>
                                            <p:tav tm="100000">
                                              <p:val>
                                                <p:strVal val="#ppt_x"/>
                                              </p:val>
                                            </p:tav>
                                          </p:tavLst>
                                        </p:anim>
                                        <p:anim calcmode="lin" valueType="num" p14:bounceEnd="60000">
                                          <p:cBhvr additive="base">
                                            <p:cTn id="14" dur="1000" fill="hold"/>
                                            <p:tgtEl>
                                              <p:spTgt spid="33"/>
                                            </p:tgtEl>
                                            <p:attrNameLst>
                                              <p:attrName>ppt_y</p:attrName>
                                            </p:attrNameLst>
                                          </p:cBhvr>
                                          <p:tavLst>
                                            <p:tav tm="0">
                                              <p:val>
                                                <p:strVal val="#ppt_y"/>
                                              </p:val>
                                            </p:tav>
                                            <p:tav tm="100000">
                                              <p:val>
                                                <p:strVal val="#ppt_y"/>
                                              </p:val>
                                            </p:tav>
                                          </p:tavLst>
                                        </p:anim>
                                      </p:childTnLst>
                                    </p:cTn>
                                  </p:par>
                                  <p:par>
                                    <p:cTn id="15" presetID="2" presetClass="entr" presetSubtype="2" fill="hold" nodeType="withEffect" p14:presetBounceEnd="60000">
                                      <p:stCondLst>
                                        <p:cond delay="0"/>
                                      </p:stCondLst>
                                      <p:childTnLst>
                                        <p:set>
                                          <p:cBhvr>
                                            <p:cTn id="16" dur="1" fill="hold">
                                              <p:stCondLst>
                                                <p:cond delay="0"/>
                                              </p:stCondLst>
                                            </p:cTn>
                                            <p:tgtEl>
                                              <p:spTgt spid="50"/>
                                            </p:tgtEl>
                                            <p:attrNameLst>
                                              <p:attrName>style.visibility</p:attrName>
                                            </p:attrNameLst>
                                          </p:cBhvr>
                                          <p:to>
                                            <p:strVal val="visible"/>
                                          </p:to>
                                        </p:set>
                                        <p:anim calcmode="lin" valueType="num" p14:bounceEnd="60000">
                                          <p:cBhvr additive="base">
                                            <p:cTn id="17" dur="1000" fill="hold"/>
                                            <p:tgtEl>
                                              <p:spTgt spid="50"/>
                                            </p:tgtEl>
                                            <p:attrNameLst>
                                              <p:attrName>ppt_x</p:attrName>
                                            </p:attrNameLst>
                                          </p:cBhvr>
                                          <p:tavLst>
                                            <p:tav tm="0">
                                              <p:val>
                                                <p:strVal val="1+#ppt_w/2"/>
                                              </p:val>
                                            </p:tav>
                                            <p:tav tm="100000">
                                              <p:val>
                                                <p:strVal val="#ppt_x"/>
                                              </p:val>
                                            </p:tav>
                                          </p:tavLst>
                                        </p:anim>
                                        <p:anim calcmode="lin" valueType="num" p14:bounceEnd="60000">
                                          <p:cBhvr additive="base">
                                            <p:cTn id="18" dur="1000" fill="hold"/>
                                            <p:tgtEl>
                                              <p:spTgt spid="50"/>
                                            </p:tgtEl>
                                            <p:attrNameLst>
                                              <p:attrName>ppt_y</p:attrName>
                                            </p:attrNameLst>
                                          </p:cBhvr>
                                          <p:tavLst>
                                            <p:tav tm="0">
                                              <p:val>
                                                <p:strVal val="#ppt_y"/>
                                              </p:val>
                                            </p:tav>
                                            <p:tav tm="100000">
                                              <p:val>
                                                <p:strVal val="#ppt_y"/>
                                              </p:val>
                                            </p:tav>
                                          </p:tavLst>
                                        </p:anim>
                                      </p:childTnLst>
                                    </p:cTn>
                                  </p:par>
                                  <p:par>
                                    <p:cTn id="19" presetID="2" presetClass="entr" presetSubtype="2" fill="hold" nodeType="withEffect" p14:presetBounceEnd="60000">
                                      <p:stCondLst>
                                        <p:cond delay="0"/>
                                      </p:stCondLst>
                                      <p:childTnLst>
                                        <p:set>
                                          <p:cBhvr>
                                            <p:cTn id="20" dur="1" fill="hold">
                                              <p:stCondLst>
                                                <p:cond delay="0"/>
                                              </p:stCondLst>
                                            </p:cTn>
                                            <p:tgtEl>
                                              <p:spTgt spid="53"/>
                                            </p:tgtEl>
                                            <p:attrNameLst>
                                              <p:attrName>style.visibility</p:attrName>
                                            </p:attrNameLst>
                                          </p:cBhvr>
                                          <p:to>
                                            <p:strVal val="visible"/>
                                          </p:to>
                                        </p:set>
                                        <p:anim calcmode="lin" valueType="num" p14:bounceEnd="60000">
                                          <p:cBhvr additive="base">
                                            <p:cTn id="21" dur="1000" fill="hold"/>
                                            <p:tgtEl>
                                              <p:spTgt spid="53"/>
                                            </p:tgtEl>
                                            <p:attrNameLst>
                                              <p:attrName>ppt_x</p:attrName>
                                            </p:attrNameLst>
                                          </p:cBhvr>
                                          <p:tavLst>
                                            <p:tav tm="0">
                                              <p:val>
                                                <p:strVal val="1+#ppt_w/2"/>
                                              </p:val>
                                            </p:tav>
                                            <p:tav tm="100000">
                                              <p:val>
                                                <p:strVal val="#ppt_x"/>
                                              </p:val>
                                            </p:tav>
                                          </p:tavLst>
                                        </p:anim>
                                        <p:anim calcmode="lin" valueType="num" p14:bounceEnd="60000">
                                          <p:cBhvr additive="base">
                                            <p:cTn id="22" dur="1000" fill="hold"/>
                                            <p:tgtEl>
                                              <p:spTgt spid="53"/>
                                            </p:tgtEl>
                                            <p:attrNameLst>
                                              <p:attrName>ppt_y</p:attrName>
                                            </p:attrNameLst>
                                          </p:cBhvr>
                                          <p:tavLst>
                                            <p:tav tm="0">
                                              <p:val>
                                                <p:strVal val="#ppt_y"/>
                                              </p:val>
                                            </p:tav>
                                            <p:tav tm="100000">
                                              <p:val>
                                                <p:strVal val="#ppt_y"/>
                                              </p:val>
                                            </p:tav>
                                          </p:tavLst>
                                        </p:anim>
                                      </p:childTnLst>
                                    </p:cTn>
                                  </p:par>
                                  <p:par>
                                    <p:cTn id="23" presetID="2" presetClass="entr" presetSubtype="2" fill="hold" nodeType="withEffect" p14:presetBounceEnd="60000">
                                      <p:stCondLst>
                                        <p:cond delay="0"/>
                                      </p:stCondLst>
                                      <p:childTnLst>
                                        <p:set>
                                          <p:cBhvr>
                                            <p:cTn id="24" dur="1" fill="hold">
                                              <p:stCondLst>
                                                <p:cond delay="0"/>
                                              </p:stCondLst>
                                            </p:cTn>
                                            <p:tgtEl>
                                              <p:spTgt spid="56"/>
                                            </p:tgtEl>
                                            <p:attrNameLst>
                                              <p:attrName>style.visibility</p:attrName>
                                            </p:attrNameLst>
                                          </p:cBhvr>
                                          <p:to>
                                            <p:strVal val="visible"/>
                                          </p:to>
                                        </p:set>
                                        <p:anim calcmode="lin" valueType="num" p14:bounceEnd="60000">
                                          <p:cBhvr additive="base">
                                            <p:cTn id="25" dur="1000" fill="hold"/>
                                            <p:tgtEl>
                                              <p:spTgt spid="56"/>
                                            </p:tgtEl>
                                            <p:attrNameLst>
                                              <p:attrName>ppt_x</p:attrName>
                                            </p:attrNameLst>
                                          </p:cBhvr>
                                          <p:tavLst>
                                            <p:tav tm="0">
                                              <p:val>
                                                <p:strVal val="1+#ppt_w/2"/>
                                              </p:val>
                                            </p:tav>
                                            <p:tav tm="100000">
                                              <p:val>
                                                <p:strVal val="#ppt_x"/>
                                              </p:val>
                                            </p:tav>
                                          </p:tavLst>
                                        </p:anim>
                                        <p:anim calcmode="lin" valueType="num" p14:bounceEnd="60000">
                                          <p:cBhvr additive="base">
                                            <p:cTn id="26" dur="1000" fill="hold"/>
                                            <p:tgtEl>
                                              <p:spTgt spid="5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fade">
                                          <p:cBhvr>
                                            <p:cTn id="7" dur="1000"/>
                                            <p:tgtEl>
                                              <p:spTgt spid="32"/>
                                            </p:tgtEl>
                                          </p:cBhvr>
                                        </p:animEffect>
                                        <p:anim calcmode="lin" valueType="num">
                                          <p:cBhvr>
                                            <p:cTn id="8" dur="1000" fill="hold"/>
                                            <p:tgtEl>
                                              <p:spTgt spid="32"/>
                                            </p:tgtEl>
                                            <p:attrNameLst>
                                              <p:attrName>ppt_x</p:attrName>
                                            </p:attrNameLst>
                                          </p:cBhvr>
                                          <p:tavLst>
                                            <p:tav tm="0">
                                              <p:val>
                                                <p:strVal val="#ppt_x"/>
                                              </p:val>
                                            </p:tav>
                                            <p:tav tm="100000">
                                              <p:val>
                                                <p:strVal val="#ppt_x"/>
                                              </p:val>
                                            </p:tav>
                                          </p:tavLst>
                                        </p:anim>
                                        <p:anim calcmode="lin" valueType="num">
                                          <p:cBhvr>
                                            <p:cTn id="9" dur="1000" fill="hold"/>
                                            <p:tgtEl>
                                              <p:spTgt spid="3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2" fill="hold" nodeType="afterEffect">
                                      <p:stCondLst>
                                        <p:cond delay="0"/>
                                      </p:stCondLst>
                                      <p:childTnLst>
                                        <p:set>
                                          <p:cBhvr>
                                            <p:cTn id="12" dur="1" fill="hold">
                                              <p:stCondLst>
                                                <p:cond delay="0"/>
                                              </p:stCondLst>
                                            </p:cTn>
                                            <p:tgtEl>
                                              <p:spTgt spid="33"/>
                                            </p:tgtEl>
                                            <p:attrNameLst>
                                              <p:attrName>style.visibility</p:attrName>
                                            </p:attrNameLst>
                                          </p:cBhvr>
                                          <p:to>
                                            <p:strVal val="visible"/>
                                          </p:to>
                                        </p:set>
                                        <p:anim calcmode="lin" valueType="num">
                                          <p:cBhvr additive="base">
                                            <p:cTn id="13" dur="1000" fill="hold"/>
                                            <p:tgtEl>
                                              <p:spTgt spid="33"/>
                                            </p:tgtEl>
                                            <p:attrNameLst>
                                              <p:attrName>ppt_x</p:attrName>
                                            </p:attrNameLst>
                                          </p:cBhvr>
                                          <p:tavLst>
                                            <p:tav tm="0">
                                              <p:val>
                                                <p:strVal val="1+#ppt_w/2"/>
                                              </p:val>
                                            </p:tav>
                                            <p:tav tm="100000">
                                              <p:val>
                                                <p:strVal val="#ppt_x"/>
                                              </p:val>
                                            </p:tav>
                                          </p:tavLst>
                                        </p:anim>
                                        <p:anim calcmode="lin" valueType="num">
                                          <p:cBhvr additive="base">
                                            <p:cTn id="14" dur="1000" fill="hold"/>
                                            <p:tgtEl>
                                              <p:spTgt spid="33"/>
                                            </p:tgtEl>
                                            <p:attrNameLst>
                                              <p:attrName>ppt_y</p:attrName>
                                            </p:attrNameLst>
                                          </p:cBhvr>
                                          <p:tavLst>
                                            <p:tav tm="0">
                                              <p:val>
                                                <p:strVal val="#ppt_y"/>
                                              </p:val>
                                            </p:tav>
                                            <p:tav tm="100000">
                                              <p:val>
                                                <p:strVal val="#ppt_y"/>
                                              </p:val>
                                            </p:tav>
                                          </p:tavLst>
                                        </p:anim>
                                      </p:childTnLst>
                                    </p:cTn>
                                  </p:par>
                                  <p:par>
                                    <p:cTn id="15" presetID="2" presetClass="entr" presetSubtype="2" fill="hold" nodeType="withEffect">
                                      <p:stCondLst>
                                        <p:cond delay="0"/>
                                      </p:stCondLst>
                                      <p:childTnLst>
                                        <p:set>
                                          <p:cBhvr>
                                            <p:cTn id="16" dur="1" fill="hold">
                                              <p:stCondLst>
                                                <p:cond delay="0"/>
                                              </p:stCondLst>
                                            </p:cTn>
                                            <p:tgtEl>
                                              <p:spTgt spid="50"/>
                                            </p:tgtEl>
                                            <p:attrNameLst>
                                              <p:attrName>style.visibility</p:attrName>
                                            </p:attrNameLst>
                                          </p:cBhvr>
                                          <p:to>
                                            <p:strVal val="visible"/>
                                          </p:to>
                                        </p:set>
                                        <p:anim calcmode="lin" valueType="num">
                                          <p:cBhvr additive="base">
                                            <p:cTn id="17" dur="1000" fill="hold"/>
                                            <p:tgtEl>
                                              <p:spTgt spid="50"/>
                                            </p:tgtEl>
                                            <p:attrNameLst>
                                              <p:attrName>ppt_x</p:attrName>
                                            </p:attrNameLst>
                                          </p:cBhvr>
                                          <p:tavLst>
                                            <p:tav tm="0">
                                              <p:val>
                                                <p:strVal val="1+#ppt_w/2"/>
                                              </p:val>
                                            </p:tav>
                                            <p:tav tm="100000">
                                              <p:val>
                                                <p:strVal val="#ppt_x"/>
                                              </p:val>
                                            </p:tav>
                                          </p:tavLst>
                                        </p:anim>
                                        <p:anim calcmode="lin" valueType="num">
                                          <p:cBhvr additive="base">
                                            <p:cTn id="18" dur="1000" fill="hold"/>
                                            <p:tgtEl>
                                              <p:spTgt spid="50"/>
                                            </p:tgtEl>
                                            <p:attrNameLst>
                                              <p:attrName>ppt_y</p:attrName>
                                            </p:attrNameLst>
                                          </p:cBhvr>
                                          <p:tavLst>
                                            <p:tav tm="0">
                                              <p:val>
                                                <p:strVal val="#ppt_y"/>
                                              </p:val>
                                            </p:tav>
                                            <p:tav tm="100000">
                                              <p:val>
                                                <p:strVal val="#ppt_y"/>
                                              </p:val>
                                            </p:tav>
                                          </p:tavLst>
                                        </p:anim>
                                      </p:childTnLst>
                                    </p:cTn>
                                  </p:par>
                                  <p:par>
                                    <p:cTn id="19" presetID="2" presetClass="entr" presetSubtype="2" fill="hold" nodeType="withEffect">
                                      <p:stCondLst>
                                        <p:cond delay="0"/>
                                      </p:stCondLst>
                                      <p:childTnLst>
                                        <p:set>
                                          <p:cBhvr>
                                            <p:cTn id="20" dur="1" fill="hold">
                                              <p:stCondLst>
                                                <p:cond delay="0"/>
                                              </p:stCondLst>
                                            </p:cTn>
                                            <p:tgtEl>
                                              <p:spTgt spid="53"/>
                                            </p:tgtEl>
                                            <p:attrNameLst>
                                              <p:attrName>style.visibility</p:attrName>
                                            </p:attrNameLst>
                                          </p:cBhvr>
                                          <p:to>
                                            <p:strVal val="visible"/>
                                          </p:to>
                                        </p:set>
                                        <p:anim calcmode="lin" valueType="num">
                                          <p:cBhvr additive="base">
                                            <p:cTn id="21" dur="1000" fill="hold"/>
                                            <p:tgtEl>
                                              <p:spTgt spid="53"/>
                                            </p:tgtEl>
                                            <p:attrNameLst>
                                              <p:attrName>ppt_x</p:attrName>
                                            </p:attrNameLst>
                                          </p:cBhvr>
                                          <p:tavLst>
                                            <p:tav tm="0">
                                              <p:val>
                                                <p:strVal val="1+#ppt_w/2"/>
                                              </p:val>
                                            </p:tav>
                                            <p:tav tm="100000">
                                              <p:val>
                                                <p:strVal val="#ppt_x"/>
                                              </p:val>
                                            </p:tav>
                                          </p:tavLst>
                                        </p:anim>
                                        <p:anim calcmode="lin" valueType="num">
                                          <p:cBhvr additive="base">
                                            <p:cTn id="22" dur="1000" fill="hold"/>
                                            <p:tgtEl>
                                              <p:spTgt spid="53"/>
                                            </p:tgtEl>
                                            <p:attrNameLst>
                                              <p:attrName>ppt_y</p:attrName>
                                            </p:attrNameLst>
                                          </p:cBhvr>
                                          <p:tavLst>
                                            <p:tav tm="0">
                                              <p:val>
                                                <p:strVal val="#ppt_y"/>
                                              </p:val>
                                            </p:tav>
                                            <p:tav tm="100000">
                                              <p:val>
                                                <p:strVal val="#ppt_y"/>
                                              </p:val>
                                            </p:tav>
                                          </p:tavLst>
                                        </p:anim>
                                      </p:childTnLst>
                                    </p:cTn>
                                  </p:par>
                                  <p:par>
                                    <p:cTn id="23" presetID="2" presetClass="entr" presetSubtype="2" fill="hold" nodeType="withEffect">
                                      <p:stCondLst>
                                        <p:cond delay="0"/>
                                      </p:stCondLst>
                                      <p:childTnLst>
                                        <p:set>
                                          <p:cBhvr>
                                            <p:cTn id="24" dur="1" fill="hold">
                                              <p:stCondLst>
                                                <p:cond delay="0"/>
                                              </p:stCondLst>
                                            </p:cTn>
                                            <p:tgtEl>
                                              <p:spTgt spid="56"/>
                                            </p:tgtEl>
                                            <p:attrNameLst>
                                              <p:attrName>style.visibility</p:attrName>
                                            </p:attrNameLst>
                                          </p:cBhvr>
                                          <p:to>
                                            <p:strVal val="visible"/>
                                          </p:to>
                                        </p:set>
                                        <p:anim calcmode="lin" valueType="num">
                                          <p:cBhvr additive="base">
                                            <p:cTn id="25" dur="1000" fill="hold"/>
                                            <p:tgtEl>
                                              <p:spTgt spid="56"/>
                                            </p:tgtEl>
                                            <p:attrNameLst>
                                              <p:attrName>ppt_x</p:attrName>
                                            </p:attrNameLst>
                                          </p:cBhvr>
                                          <p:tavLst>
                                            <p:tav tm="0">
                                              <p:val>
                                                <p:strVal val="1+#ppt_w/2"/>
                                              </p:val>
                                            </p:tav>
                                            <p:tav tm="100000">
                                              <p:val>
                                                <p:strVal val="#ppt_x"/>
                                              </p:val>
                                            </p:tav>
                                          </p:tavLst>
                                        </p:anim>
                                        <p:anim calcmode="lin" valueType="num">
                                          <p:cBhvr additive="base">
                                            <p:cTn id="26" dur="1000" fill="hold"/>
                                            <p:tgtEl>
                                              <p:spTgt spid="5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1562100"/>
            <a:ext cx="12192000" cy="39243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任意多边形 5"/>
          <p:cNvSpPr/>
          <p:nvPr/>
        </p:nvSpPr>
        <p:spPr>
          <a:xfrm>
            <a:off x="0" y="1562100"/>
            <a:ext cx="3546499" cy="3924300"/>
          </a:xfrm>
          <a:custGeom>
            <a:avLst/>
            <a:gdLst>
              <a:gd name="connsiteX0" fmla="*/ 0 w 4922244"/>
              <a:gd name="connsiteY0" fmla="*/ 0 h 5048251"/>
              <a:gd name="connsiteX1" fmla="*/ 1947941 w 4922244"/>
              <a:gd name="connsiteY1" fmla="*/ 0 h 5048251"/>
              <a:gd name="connsiteX2" fmla="*/ 4922244 w 4922244"/>
              <a:gd name="connsiteY2" fmla="*/ 2974304 h 5048251"/>
              <a:gd name="connsiteX3" fmla="*/ 2848297 w 4922244"/>
              <a:gd name="connsiteY3" fmla="*/ 5048251 h 5048251"/>
              <a:gd name="connsiteX4" fmla="*/ 0 w 4922244"/>
              <a:gd name="connsiteY4" fmla="*/ 5048251 h 50482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22244" h="5048251">
                <a:moveTo>
                  <a:pt x="0" y="0"/>
                </a:moveTo>
                <a:lnTo>
                  <a:pt x="1947941" y="0"/>
                </a:lnTo>
                <a:lnTo>
                  <a:pt x="4922244" y="2974304"/>
                </a:lnTo>
                <a:lnTo>
                  <a:pt x="2848297" y="5048251"/>
                </a:lnTo>
                <a:lnTo>
                  <a:pt x="0" y="5048251"/>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任意多边形 7"/>
          <p:cNvSpPr/>
          <p:nvPr/>
        </p:nvSpPr>
        <p:spPr>
          <a:xfrm>
            <a:off x="1790352" y="1562100"/>
            <a:ext cx="3124548" cy="3924300"/>
          </a:xfrm>
          <a:custGeom>
            <a:avLst/>
            <a:gdLst>
              <a:gd name="connsiteX0" fmla="*/ 0 w 4336612"/>
              <a:gd name="connsiteY0" fmla="*/ 0 h 5048251"/>
              <a:gd name="connsiteX1" fmla="*/ 1362309 w 4336612"/>
              <a:gd name="connsiteY1" fmla="*/ 0 h 5048251"/>
              <a:gd name="connsiteX2" fmla="*/ 4336612 w 4336612"/>
              <a:gd name="connsiteY2" fmla="*/ 2974304 h 5048251"/>
              <a:gd name="connsiteX3" fmla="*/ 2262665 w 4336612"/>
              <a:gd name="connsiteY3" fmla="*/ 5048251 h 5048251"/>
              <a:gd name="connsiteX4" fmla="*/ 900356 w 4336612"/>
              <a:gd name="connsiteY4" fmla="*/ 5048251 h 5048251"/>
              <a:gd name="connsiteX5" fmla="*/ 2974303 w 4336612"/>
              <a:gd name="connsiteY5" fmla="*/ 2974304 h 50482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36612" h="5048251">
                <a:moveTo>
                  <a:pt x="0" y="0"/>
                </a:moveTo>
                <a:lnTo>
                  <a:pt x="1362309" y="0"/>
                </a:lnTo>
                <a:lnTo>
                  <a:pt x="4336612" y="2974304"/>
                </a:lnTo>
                <a:lnTo>
                  <a:pt x="2262665" y="5048251"/>
                </a:lnTo>
                <a:lnTo>
                  <a:pt x="900356" y="5048251"/>
                </a:lnTo>
                <a:lnTo>
                  <a:pt x="2974303" y="2974304"/>
                </a:lnTo>
                <a:close/>
              </a:path>
            </a:pathLst>
          </a:custGeom>
          <a:solidFill>
            <a:schemeClr val="accent2">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743686" y="2847022"/>
            <a:ext cx="1712328" cy="1862048"/>
          </a:xfrm>
          <a:prstGeom prst="rect">
            <a:avLst/>
          </a:prstGeom>
          <a:noFill/>
        </p:spPr>
        <p:txBody>
          <a:bodyPr wrap="none" rtlCol="0">
            <a:spAutoFit/>
          </a:bodyPr>
          <a:lstStyle/>
          <a:p>
            <a:pPr algn="ctr"/>
            <a:r>
              <a:rPr lang="en-US" altLang="zh-CN" sz="11500" dirty="0" smtClean="0">
                <a:solidFill>
                  <a:schemeClr val="bg1"/>
                </a:solidFill>
                <a:latin typeface="Impact" panose="020B0806030902050204" pitchFamily="34" charset="0"/>
              </a:rPr>
              <a:t>04</a:t>
            </a:r>
            <a:endParaRPr lang="zh-CN" altLang="en-US" sz="11500" dirty="0">
              <a:solidFill>
                <a:schemeClr val="bg1"/>
              </a:solidFill>
              <a:latin typeface="Impact" panose="020B0806030902050204" pitchFamily="34" charset="0"/>
            </a:endParaRPr>
          </a:p>
        </p:txBody>
      </p:sp>
      <p:sp>
        <p:nvSpPr>
          <p:cNvPr id="4" name="文本框 3"/>
          <p:cNvSpPr txBox="1"/>
          <p:nvPr/>
        </p:nvSpPr>
        <p:spPr>
          <a:xfrm>
            <a:off x="5105402" y="3349079"/>
            <a:ext cx="5753098" cy="1015663"/>
          </a:xfrm>
          <a:prstGeom prst="rect">
            <a:avLst/>
          </a:prstGeom>
          <a:noFill/>
        </p:spPr>
        <p:txBody>
          <a:bodyPr wrap="square" rtlCol="0">
            <a:spAutoFit/>
            <a:scene3d>
              <a:camera prst="orthographicFront"/>
              <a:lightRig rig="threePt" dir="t"/>
            </a:scene3d>
            <a:sp3d contourW="12700"/>
          </a:bodyPr>
          <a:lstStyle/>
          <a:p>
            <a:r>
              <a:rPr lang="zh-CN" altLang="en-US" sz="6000" b="1" dirty="0">
                <a:solidFill>
                  <a:schemeClr val="tx1">
                    <a:lumMod val="75000"/>
                    <a:lumOff val="25000"/>
                  </a:schemeClr>
                </a:solidFill>
                <a:latin typeface="+mj-ea"/>
                <a:ea typeface="+mj-ea"/>
              </a:rPr>
              <a:t>资本融资</a:t>
            </a:r>
          </a:p>
        </p:txBody>
      </p:sp>
      <p:sp>
        <p:nvSpPr>
          <p:cNvPr id="5" name="文本框 4"/>
          <p:cNvSpPr txBox="1"/>
          <p:nvPr/>
        </p:nvSpPr>
        <p:spPr>
          <a:xfrm>
            <a:off x="5105402" y="4394322"/>
            <a:ext cx="6159498" cy="646331"/>
          </a:xfrm>
          <a:prstGeom prst="rect">
            <a:avLst/>
          </a:prstGeom>
          <a:noFill/>
        </p:spPr>
        <p:txBody>
          <a:bodyPr wrap="square" rtlCol="0">
            <a:spAutoFit/>
            <a:scene3d>
              <a:camera prst="orthographicFront"/>
              <a:lightRig rig="threePt" dir="t"/>
            </a:scene3d>
            <a:sp3d contourW="12700"/>
          </a:bodyPr>
          <a:lstStyle/>
          <a:p>
            <a:pPr>
              <a:lnSpc>
                <a:spcPct val="150000"/>
              </a:lnSpc>
            </a:pPr>
            <a:r>
              <a:rPr lang="en-US" altLang="zh-CN" sz="1200" dirty="0">
                <a:solidFill>
                  <a:schemeClr val="bg1">
                    <a:lumMod val="50000"/>
                  </a:schemeClr>
                </a:solidFill>
                <a:latin typeface="+mj-ea"/>
                <a:ea typeface="+mj-ea"/>
              </a:rPr>
              <a:t>The user can demonstrate on a projector or computer, or print the presentation and make it into a film to be used in a wider field</a:t>
            </a:r>
          </a:p>
        </p:txBody>
      </p:sp>
    </p:spTree>
    <p:extLst>
      <p:ext uri="{BB962C8B-B14F-4D97-AF65-F5344CB8AC3E}">
        <p14:creationId xmlns:p14="http://schemas.microsoft.com/office/powerpoint/2010/main" val="3315018377"/>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 presetClass="entr" presetSubtype="8"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0-#ppt_w/2"/>
                                          </p:val>
                                        </p:tav>
                                        <p:tav tm="100000">
                                          <p:val>
                                            <p:strVal val="#ppt_x"/>
                                          </p:val>
                                        </p:tav>
                                      </p:tavLst>
                                    </p:anim>
                                    <p:anim calcmode="lin" valueType="num">
                                      <p:cBhvr additive="base">
                                        <p:cTn id="12" dur="500" fill="hold"/>
                                        <p:tgtEl>
                                          <p:spTgt spid="8"/>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500" fill="hold"/>
                                        <p:tgtEl>
                                          <p:spTgt spid="6"/>
                                        </p:tgtEl>
                                        <p:attrNameLst>
                                          <p:attrName>ppt_x</p:attrName>
                                        </p:attrNameLst>
                                      </p:cBhvr>
                                      <p:tavLst>
                                        <p:tav tm="0">
                                          <p:val>
                                            <p:strVal val="0-#ppt_w/2"/>
                                          </p:val>
                                        </p:tav>
                                        <p:tav tm="100000">
                                          <p:val>
                                            <p:strVal val="#ppt_x"/>
                                          </p:val>
                                        </p:tav>
                                      </p:tavLst>
                                    </p:anim>
                                    <p:anim calcmode="lin" valueType="num">
                                      <p:cBhvr additive="base">
                                        <p:cTn id="16" dur="500" fill="hold"/>
                                        <p:tgtEl>
                                          <p:spTgt spid="6"/>
                                        </p:tgtEl>
                                        <p:attrNameLst>
                                          <p:attrName>ppt_y</p:attrName>
                                        </p:attrNameLst>
                                      </p:cBhvr>
                                      <p:tavLst>
                                        <p:tav tm="0">
                                          <p:val>
                                            <p:strVal val="#ppt_y"/>
                                          </p:val>
                                        </p:tav>
                                        <p:tav tm="100000">
                                          <p:val>
                                            <p:strVal val="#ppt_y"/>
                                          </p:val>
                                        </p:tav>
                                      </p:tavLst>
                                    </p:anim>
                                  </p:childTnLst>
                                </p:cTn>
                              </p:par>
                            </p:childTnLst>
                          </p:cTn>
                        </p:par>
                        <p:par>
                          <p:cTn id="17" fill="hold">
                            <p:stCondLst>
                              <p:cond delay="1000"/>
                            </p:stCondLst>
                            <p:childTnLst>
                              <p:par>
                                <p:cTn id="18" presetID="53" presetClass="entr" presetSubtype="16" fill="hold" grpId="0" nodeType="afterEffect">
                                  <p:stCondLst>
                                    <p:cond delay="0"/>
                                  </p:stCondLst>
                                  <p:childTnLst>
                                    <p:set>
                                      <p:cBhvr>
                                        <p:cTn id="19" dur="1" fill="hold">
                                          <p:stCondLst>
                                            <p:cond delay="0"/>
                                          </p:stCondLst>
                                        </p:cTn>
                                        <p:tgtEl>
                                          <p:spTgt spid="3"/>
                                        </p:tgtEl>
                                        <p:attrNameLst>
                                          <p:attrName>style.visibility</p:attrName>
                                        </p:attrNameLst>
                                      </p:cBhvr>
                                      <p:to>
                                        <p:strVal val="visible"/>
                                      </p:to>
                                    </p:set>
                                    <p:anim calcmode="lin" valueType="num">
                                      <p:cBhvr>
                                        <p:cTn id="20" dur="500" fill="hold"/>
                                        <p:tgtEl>
                                          <p:spTgt spid="3"/>
                                        </p:tgtEl>
                                        <p:attrNameLst>
                                          <p:attrName>ppt_w</p:attrName>
                                        </p:attrNameLst>
                                      </p:cBhvr>
                                      <p:tavLst>
                                        <p:tav tm="0">
                                          <p:val>
                                            <p:fltVal val="0"/>
                                          </p:val>
                                        </p:tav>
                                        <p:tav tm="100000">
                                          <p:val>
                                            <p:strVal val="#ppt_w"/>
                                          </p:val>
                                        </p:tav>
                                      </p:tavLst>
                                    </p:anim>
                                    <p:anim calcmode="lin" valueType="num">
                                      <p:cBhvr>
                                        <p:cTn id="21" dur="500" fill="hold"/>
                                        <p:tgtEl>
                                          <p:spTgt spid="3"/>
                                        </p:tgtEl>
                                        <p:attrNameLst>
                                          <p:attrName>ppt_h</p:attrName>
                                        </p:attrNameLst>
                                      </p:cBhvr>
                                      <p:tavLst>
                                        <p:tav tm="0">
                                          <p:val>
                                            <p:fltVal val="0"/>
                                          </p:val>
                                        </p:tav>
                                        <p:tav tm="100000">
                                          <p:val>
                                            <p:strVal val="#ppt_h"/>
                                          </p:val>
                                        </p:tav>
                                      </p:tavLst>
                                    </p:anim>
                                    <p:animEffect transition="in" filter="fade">
                                      <p:cBhvr>
                                        <p:cTn id="22" dur="500"/>
                                        <p:tgtEl>
                                          <p:spTgt spid="3"/>
                                        </p:tgtEl>
                                      </p:cBhvr>
                                    </p:animEffect>
                                  </p:childTnLst>
                                </p:cTn>
                              </p:par>
                            </p:childTnLst>
                          </p:cTn>
                        </p:par>
                        <p:par>
                          <p:cTn id="23" fill="hold">
                            <p:stCondLst>
                              <p:cond delay="1500"/>
                            </p:stCondLst>
                            <p:childTnLst>
                              <p:par>
                                <p:cTn id="24" presetID="12" presetClass="entr" presetSubtype="2" fill="hold" grpId="0" nodeType="afterEffect">
                                  <p:stCondLst>
                                    <p:cond delay="0"/>
                                  </p:stCondLst>
                                  <p:childTnLst>
                                    <p:set>
                                      <p:cBhvr>
                                        <p:cTn id="25" dur="1" fill="hold">
                                          <p:stCondLst>
                                            <p:cond delay="0"/>
                                          </p:stCondLst>
                                        </p:cTn>
                                        <p:tgtEl>
                                          <p:spTgt spid="4"/>
                                        </p:tgtEl>
                                        <p:attrNameLst>
                                          <p:attrName>style.visibility</p:attrName>
                                        </p:attrNameLst>
                                      </p:cBhvr>
                                      <p:to>
                                        <p:strVal val="visible"/>
                                      </p:to>
                                    </p:set>
                                    <p:anim calcmode="lin" valueType="num">
                                      <p:cBhvr additive="base">
                                        <p:cTn id="26" dur="500"/>
                                        <p:tgtEl>
                                          <p:spTgt spid="4"/>
                                        </p:tgtEl>
                                        <p:attrNameLst>
                                          <p:attrName>ppt_x</p:attrName>
                                        </p:attrNameLst>
                                      </p:cBhvr>
                                      <p:tavLst>
                                        <p:tav tm="0">
                                          <p:val>
                                            <p:strVal val="#ppt_x+#ppt_w*1.125000"/>
                                          </p:val>
                                        </p:tav>
                                        <p:tav tm="100000">
                                          <p:val>
                                            <p:strVal val="#ppt_x"/>
                                          </p:val>
                                        </p:tav>
                                      </p:tavLst>
                                    </p:anim>
                                    <p:animEffect transition="in" filter="wipe(left)">
                                      <p:cBhvr>
                                        <p:cTn id="27" dur="500"/>
                                        <p:tgtEl>
                                          <p:spTgt spid="4"/>
                                        </p:tgtEl>
                                      </p:cBhvr>
                                    </p:animEffect>
                                  </p:childTnLst>
                                </p:cTn>
                              </p:par>
                            </p:childTnLst>
                          </p:cTn>
                        </p:par>
                        <p:par>
                          <p:cTn id="28" fill="hold">
                            <p:stCondLst>
                              <p:cond delay="2000"/>
                            </p:stCondLst>
                            <p:childTnLst>
                              <p:par>
                                <p:cTn id="29" presetID="10" presetClass="entr" presetSubtype="0" fill="hold" grpId="0" nodeType="afterEffect">
                                  <p:stCondLst>
                                    <p:cond delay="0"/>
                                  </p:stCondLst>
                                  <p:childTnLst>
                                    <p:set>
                                      <p:cBhvr>
                                        <p:cTn id="30" dur="1" fill="hold">
                                          <p:stCondLst>
                                            <p:cond delay="0"/>
                                          </p:stCondLst>
                                        </p:cTn>
                                        <p:tgtEl>
                                          <p:spTgt spid="5"/>
                                        </p:tgtEl>
                                        <p:attrNameLst>
                                          <p:attrName>style.visibility</p:attrName>
                                        </p:attrNameLst>
                                      </p:cBhvr>
                                      <p:to>
                                        <p:strVal val="visible"/>
                                      </p:to>
                                    </p:set>
                                    <p:animEffect transition="in" filter="fade">
                                      <p:cBhvr>
                                        <p:cTn id="3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6" grpId="0" animBg="1"/>
      <p:bldP spid="8" grpId="0" animBg="1"/>
      <p:bldP spid="3" grpId="0"/>
      <p:bldP spid="4" grpId="0"/>
      <p:bldP spid="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菱形 3"/>
          <p:cNvSpPr/>
          <p:nvPr/>
        </p:nvSpPr>
        <p:spPr>
          <a:xfrm>
            <a:off x="-2035176" y="2400300"/>
            <a:ext cx="4038600" cy="4038600"/>
          </a:xfrm>
          <a:prstGeom prst="diamond">
            <a:avLst/>
          </a:prstGeom>
          <a:solidFill>
            <a:schemeClr val="accent2">
              <a:alpha val="7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菱形 4"/>
          <p:cNvSpPr/>
          <p:nvPr/>
        </p:nvSpPr>
        <p:spPr>
          <a:xfrm>
            <a:off x="2419350" y="-2019300"/>
            <a:ext cx="4038600" cy="4038600"/>
          </a:xfrm>
          <a:prstGeom prst="diamond">
            <a:avLst/>
          </a:prstGeom>
          <a:solidFill>
            <a:schemeClr val="bg2">
              <a:lumMod val="75000"/>
              <a:alpha val="7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菱形 5"/>
          <p:cNvSpPr/>
          <p:nvPr/>
        </p:nvSpPr>
        <p:spPr>
          <a:xfrm>
            <a:off x="-2019300" y="-2019300"/>
            <a:ext cx="4038600" cy="4038600"/>
          </a:xfrm>
          <a:prstGeom prst="diamond">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片占位符 7"/>
          <p:cNvPicPr>
            <a:picLocks noGrp="1" noChangeAspect="1"/>
          </p:cNvPicPr>
          <p:nvPr>
            <p:ph type="pic" sz="quarter" idx="10"/>
          </p:nvPr>
        </p:nvPicPr>
        <p:blipFill>
          <a:blip r:embed="rId3" cstate="print">
            <a:grayscl/>
            <a:extLst>
              <a:ext uri="{BEBA8EAE-BF5A-486C-A8C5-ECC9F3942E4B}">
                <a14:imgProps xmlns:a14="http://schemas.microsoft.com/office/drawing/2010/main">
                  <a14:imgLayer>
                    <a14:imgEffect>
                      <a14:brightnessContrast contrast="-40000"/>
                    </a14:imgEffect>
                  </a14:imgLayer>
                </a14:imgProps>
              </a:ext>
              <a:ext uri="{28A0092B-C50C-407E-A947-70E740481C1C}">
                <a14:useLocalDpi xmlns:a14="http://schemas.microsoft.com/office/drawing/2010/main" val="0"/>
              </a:ext>
            </a:extLst>
          </a:blip>
          <a:srcRect l="16622" r="16622"/>
          <a:stretch>
            <a:fillRect/>
          </a:stretch>
        </p:blipFill>
        <p:spPr/>
      </p:pic>
      <p:grpSp>
        <p:nvGrpSpPr>
          <p:cNvPr id="15" name="组合 14"/>
          <p:cNvGrpSpPr/>
          <p:nvPr/>
        </p:nvGrpSpPr>
        <p:grpSpPr>
          <a:xfrm>
            <a:off x="6442074" y="1572419"/>
            <a:ext cx="4457700" cy="827881"/>
            <a:chOff x="6591300" y="1650829"/>
            <a:chExt cx="4457700" cy="827881"/>
          </a:xfrm>
        </p:grpSpPr>
        <p:sp>
          <p:nvSpPr>
            <p:cNvPr id="9" name="菱形 8"/>
            <p:cNvSpPr/>
            <p:nvPr/>
          </p:nvSpPr>
          <p:spPr>
            <a:xfrm>
              <a:off x="6591300" y="1650829"/>
              <a:ext cx="827881" cy="827881"/>
            </a:xfrm>
            <a:prstGeom prst="diamond">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smtClean="0"/>
                <a:t>1</a:t>
              </a:r>
              <a:endParaRPr lang="zh-CN" altLang="en-US" sz="2400" dirty="0"/>
            </a:p>
          </p:txBody>
        </p:sp>
        <p:grpSp>
          <p:nvGrpSpPr>
            <p:cNvPr id="14" name="组合 13"/>
            <p:cNvGrpSpPr/>
            <p:nvPr/>
          </p:nvGrpSpPr>
          <p:grpSpPr>
            <a:xfrm>
              <a:off x="7590631" y="1703154"/>
              <a:ext cx="3458369" cy="723230"/>
              <a:chOff x="7419181" y="1757690"/>
              <a:chExt cx="3458369" cy="723230"/>
            </a:xfrm>
          </p:grpSpPr>
          <p:sp>
            <p:nvSpPr>
              <p:cNvPr id="12" name="文本框 11"/>
              <p:cNvSpPr txBox="1"/>
              <p:nvPr/>
            </p:nvSpPr>
            <p:spPr>
              <a:xfrm>
                <a:off x="7419181" y="1757690"/>
                <a:ext cx="2391569" cy="523220"/>
              </a:xfrm>
              <a:prstGeom prst="rect">
                <a:avLst/>
              </a:prstGeom>
              <a:noFill/>
            </p:spPr>
            <p:txBody>
              <a:bodyPr wrap="square" rtlCol="0">
                <a:spAutoFit/>
                <a:scene3d>
                  <a:camera prst="orthographicFront"/>
                  <a:lightRig rig="threePt" dir="t"/>
                </a:scene3d>
                <a:sp3d contourW="12700"/>
              </a:bodyPr>
              <a:lstStyle/>
              <a:p>
                <a:r>
                  <a:rPr lang="zh-CN" altLang="en-US" sz="2800" b="1" dirty="0" smtClean="0">
                    <a:solidFill>
                      <a:srgbClr val="282828"/>
                    </a:solidFill>
                  </a:rPr>
                  <a:t>公司介绍</a:t>
                </a:r>
                <a:endParaRPr lang="zh-CN" altLang="en-US" sz="2800" b="1" dirty="0">
                  <a:solidFill>
                    <a:srgbClr val="282828"/>
                  </a:solidFill>
                </a:endParaRPr>
              </a:p>
            </p:txBody>
          </p:sp>
          <p:sp>
            <p:nvSpPr>
              <p:cNvPr id="13" name="文本框 12"/>
              <p:cNvSpPr txBox="1"/>
              <p:nvPr/>
            </p:nvSpPr>
            <p:spPr>
              <a:xfrm>
                <a:off x="7419181" y="2178080"/>
                <a:ext cx="3458369" cy="302840"/>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200" dirty="0">
                    <a:solidFill>
                      <a:schemeClr val="bg1">
                        <a:lumMod val="50000"/>
                      </a:schemeClr>
                    </a:solidFill>
                    <a:latin typeface="Century Gothic" panose="020B0502020202020204" pitchFamily="34" charset="0"/>
                    <a:ea typeface="+mj-ea"/>
                  </a:rPr>
                  <a:t>The user can demonstrate on a </a:t>
                </a:r>
                <a:r>
                  <a:rPr lang="en-US" altLang="zh-CN" sz="1200" dirty="0" smtClean="0">
                    <a:solidFill>
                      <a:schemeClr val="bg1">
                        <a:lumMod val="50000"/>
                      </a:schemeClr>
                    </a:solidFill>
                    <a:latin typeface="Century Gothic" panose="020B0502020202020204" pitchFamily="34" charset="0"/>
                    <a:ea typeface="+mj-ea"/>
                  </a:rPr>
                  <a:t>projector</a:t>
                </a:r>
                <a:endParaRPr lang="en-US" altLang="zh-CN" sz="1200" dirty="0">
                  <a:solidFill>
                    <a:schemeClr val="bg1">
                      <a:lumMod val="50000"/>
                    </a:schemeClr>
                  </a:solidFill>
                  <a:latin typeface="Century Gothic" panose="020B0502020202020204" pitchFamily="34" charset="0"/>
                  <a:ea typeface="+mj-ea"/>
                </a:endParaRPr>
              </a:p>
            </p:txBody>
          </p:sp>
        </p:grpSp>
      </p:grpSp>
      <p:grpSp>
        <p:nvGrpSpPr>
          <p:cNvPr id="16" name="组合 15"/>
          <p:cNvGrpSpPr/>
          <p:nvPr/>
        </p:nvGrpSpPr>
        <p:grpSpPr>
          <a:xfrm>
            <a:off x="6442074" y="2721904"/>
            <a:ext cx="4457700" cy="827881"/>
            <a:chOff x="6591300" y="1650829"/>
            <a:chExt cx="4457700" cy="827881"/>
          </a:xfrm>
        </p:grpSpPr>
        <p:sp>
          <p:nvSpPr>
            <p:cNvPr id="17" name="菱形 16"/>
            <p:cNvSpPr/>
            <p:nvPr/>
          </p:nvSpPr>
          <p:spPr>
            <a:xfrm>
              <a:off x="6591300" y="1650829"/>
              <a:ext cx="827881" cy="827881"/>
            </a:xfrm>
            <a:prstGeom prst="diamond">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smtClean="0"/>
                <a:t>2</a:t>
              </a:r>
              <a:endParaRPr lang="zh-CN" altLang="en-US" sz="2400" dirty="0"/>
            </a:p>
          </p:txBody>
        </p:sp>
        <p:grpSp>
          <p:nvGrpSpPr>
            <p:cNvPr id="18" name="组合 17"/>
            <p:cNvGrpSpPr/>
            <p:nvPr/>
          </p:nvGrpSpPr>
          <p:grpSpPr>
            <a:xfrm>
              <a:off x="7590631" y="1703154"/>
              <a:ext cx="3458369" cy="723230"/>
              <a:chOff x="7419181" y="1757690"/>
              <a:chExt cx="3458369" cy="723230"/>
            </a:xfrm>
          </p:grpSpPr>
          <p:sp>
            <p:nvSpPr>
              <p:cNvPr id="19" name="文本框 18"/>
              <p:cNvSpPr txBox="1"/>
              <p:nvPr/>
            </p:nvSpPr>
            <p:spPr>
              <a:xfrm>
                <a:off x="7419181" y="1757690"/>
                <a:ext cx="2391569" cy="523220"/>
              </a:xfrm>
              <a:prstGeom prst="rect">
                <a:avLst/>
              </a:prstGeom>
              <a:noFill/>
            </p:spPr>
            <p:txBody>
              <a:bodyPr wrap="square" rtlCol="0">
                <a:spAutoFit/>
                <a:scene3d>
                  <a:camera prst="orthographicFront"/>
                  <a:lightRig rig="threePt" dir="t"/>
                </a:scene3d>
                <a:sp3d contourW="12700"/>
              </a:bodyPr>
              <a:lstStyle/>
              <a:p>
                <a:r>
                  <a:rPr lang="zh-CN" altLang="en-US" sz="2800" b="1" dirty="0" smtClean="0">
                    <a:solidFill>
                      <a:srgbClr val="282828"/>
                    </a:solidFill>
                  </a:rPr>
                  <a:t>项目介绍</a:t>
                </a:r>
                <a:endParaRPr lang="zh-CN" altLang="en-US" sz="2800" b="1" dirty="0">
                  <a:solidFill>
                    <a:srgbClr val="282828"/>
                  </a:solidFill>
                </a:endParaRPr>
              </a:p>
            </p:txBody>
          </p:sp>
          <p:sp>
            <p:nvSpPr>
              <p:cNvPr id="20" name="文本框 19"/>
              <p:cNvSpPr txBox="1"/>
              <p:nvPr/>
            </p:nvSpPr>
            <p:spPr>
              <a:xfrm>
                <a:off x="7419181" y="2178080"/>
                <a:ext cx="3458369" cy="302840"/>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200" dirty="0">
                    <a:solidFill>
                      <a:schemeClr val="bg1">
                        <a:lumMod val="50000"/>
                      </a:schemeClr>
                    </a:solidFill>
                    <a:latin typeface="Century Gothic" panose="020B0502020202020204" pitchFamily="34" charset="0"/>
                    <a:ea typeface="+mj-ea"/>
                  </a:rPr>
                  <a:t>The user can demonstrate on a </a:t>
                </a:r>
                <a:r>
                  <a:rPr lang="en-US" altLang="zh-CN" sz="1200" dirty="0" smtClean="0">
                    <a:solidFill>
                      <a:schemeClr val="bg1">
                        <a:lumMod val="50000"/>
                      </a:schemeClr>
                    </a:solidFill>
                    <a:latin typeface="Century Gothic" panose="020B0502020202020204" pitchFamily="34" charset="0"/>
                    <a:ea typeface="+mj-ea"/>
                  </a:rPr>
                  <a:t>projector</a:t>
                </a:r>
                <a:endParaRPr lang="en-US" altLang="zh-CN" sz="1200" dirty="0">
                  <a:solidFill>
                    <a:schemeClr val="bg1">
                      <a:lumMod val="50000"/>
                    </a:schemeClr>
                  </a:solidFill>
                  <a:latin typeface="Century Gothic" panose="020B0502020202020204" pitchFamily="34" charset="0"/>
                  <a:ea typeface="+mj-ea"/>
                </a:endParaRPr>
              </a:p>
            </p:txBody>
          </p:sp>
        </p:grpSp>
      </p:grpSp>
      <p:grpSp>
        <p:nvGrpSpPr>
          <p:cNvPr id="21" name="组合 20"/>
          <p:cNvGrpSpPr/>
          <p:nvPr/>
        </p:nvGrpSpPr>
        <p:grpSpPr>
          <a:xfrm>
            <a:off x="6442074" y="3871389"/>
            <a:ext cx="4457700" cy="827881"/>
            <a:chOff x="6591300" y="1650829"/>
            <a:chExt cx="4457700" cy="827881"/>
          </a:xfrm>
        </p:grpSpPr>
        <p:sp>
          <p:nvSpPr>
            <p:cNvPr id="22" name="菱形 21"/>
            <p:cNvSpPr/>
            <p:nvPr/>
          </p:nvSpPr>
          <p:spPr>
            <a:xfrm>
              <a:off x="6591300" y="1650829"/>
              <a:ext cx="827881" cy="827881"/>
            </a:xfrm>
            <a:prstGeom prst="diamond">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smtClean="0"/>
                <a:t>3</a:t>
              </a:r>
              <a:endParaRPr lang="zh-CN" altLang="en-US" sz="2400" dirty="0"/>
            </a:p>
          </p:txBody>
        </p:sp>
        <p:grpSp>
          <p:nvGrpSpPr>
            <p:cNvPr id="23" name="组合 22"/>
            <p:cNvGrpSpPr/>
            <p:nvPr/>
          </p:nvGrpSpPr>
          <p:grpSpPr>
            <a:xfrm>
              <a:off x="7590631" y="1703154"/>
              <a:ext cx="3458369" cy="723230"/>
              <a:chOff x="7419181" y="1757690"/>
              <a:chExt cx="3458369" cy="723230"/>
            </a:xfrm>
          </p:grpSpPr>
          <p:sp>
            <p:nvSpPr>
              <p:cNvPr id="24" name="文本框 23"/>
              <p:cNvSpPr txBox="1"/>
              <p:nvPr/>
            </p:nvSpPr>
            <p:spPr>
              <a:xfrm>
                <a:off x="7419181" y="1757690"/>
                <a:ext cx="2391569" cy="523220"/>
              </a:xfrm>
              <a:prstGeom prst="rect">
                <a:avLst/>
              </a:prstGeom>
              <a:noFill/>
            </p:spPr>
            <p:txBody>
              <a:bodyPr wrap="square" rtlCol="0">
                <a:spAutoFit/>
                <a:scene3d>
                  <a:camera prst="orthographicFront"/>
                  <a:lightRig rig="threePt" dir="t"/>
                </a:scene3d>
                <a:sp3d contourW="12700"/>
              </a:bodyPr>
              <a:lstStyle/>
              <a:p>
                <a:r>
                  <a:rPr lang="zh-CN" altLang="en-US" sz="2800" b="1" dirty="0" smtClean="0">
                    <a:solidFill>
                      <a:srgbClr val="282828"/>
                    </a:solidFill>
                  </a:rPr>
                  <a:t>发展规划</a:t>
                </a:r>
                <a:endParaRPr lang="zh-CN" altLang="en-US" sz="2800" b="1" dirty="0">
                  <a:solidFill>
                    <a:srgbClr val="282828"/>
                  </a:solidFill>
                </a:endParaRPr>
              </a:p>
            </p:txBody>
          </p:sp>
          <p:sp>
            <p:nvSpPr>
              <p:cNvPr id="25" name="文本框 24"/>
              <p:cNvSpPr txBox="1"/>
              <p:nvPr/>
            </p:nvSpPr>
            <p:spPr>
              <a:xfrm>
                <a:off x="7419181" y="2178080"/>
                <a:ext cx="3458369" cy="302840"/>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200" dirty="0">
                    <a:solidFill>
                      <a:schemeClr val="bg1">
                        <a:lumMod val="50000"/>
                      </a:schemeClr>
                    </a:solidFill>
                    <a:latin typeface="Century Gothic" panose="020B0502020202020204" pitchFamily="34" charset="0"/>
                    <a:ea typeface="+mj-ea"/>
                  </a:rPr>
                  <a:t>The user can demonstrate on a </a:t>
                </a:r>
                <a:r>
                  <a:rPr lang="en-US" altLang="zh-CN" sz="1200" dirty="0" smtClean="0">
                    <a:solidFill>
                      <a:schemeClr val="bg1">
                        <a:lumMod val="50000"/>
                      </a:schemeClr>
                    </a:solidFill>
                    <a:latin typeface="Century Gothic" panose="020B0502020202020204" pitchFamily="34" charset="0"/>
                    <a:ea typeface="+mj-ea"/>
                  </a:rPr>
                  <a:t>projector</a:t>
                </a:r>
                <a:endParaRPr lang="en-US" altLang="zh-CN" sz="1200" dirty="0">
                  <a:solidFill>
                    <a:schemeClr val="bg1">
                      <a:lumMod val="50000"/>
                    </a:schemeClr>
                  </a:solidFill>
                  <a:latin typeface="Century Gothic" panose="020B0502020202020204" pitchFamily="34" charset="0"/>
                  <a:ea typeface="+mj-ea"/>
                </a:endParaRPr>
              </a:p>
            </p:txBody>
          </p:sp>
        </p:grpSp>
      </p:grpSp>
      <p:grpSp>
        <p:nvGrpSpPr>
          <p:cNvPr id="26" name="组合 25"/>
          <p:cNvGrpSpPr/>
          <p:nvPr/>
        </p:nvGrpSpPr>
        <p:grpSpPr>
          <a:xfrm>
            <a:off x="6442074" y="5020873"/>
            <a:ext cx="4457700" cy="827881"/>
            <a:chOff x="6591300" y="1650829"/>
            <a:chExt cx="4457700" cy="827881"/>
          </a:xfrm>
        </p:grpSpPr>
        <p:sp>
          <p:nvSpPr>
            <p:cNvPr id="27" name="菱形 26"/>
            <p:cNvSpPr/>
            <p:nvPr/>
          </p:nvSpPr>
          <p:spPr>
            <a:xfrm>
              <a:off x="6591300" y="1650829"/>
              <a:ext cx="827881" cy="827881"/>
            </a:xfrm>
            <a:prstGeom prst="diamond">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smtClean="0"/>
                <a:t>4</a:t>
              </a:r>
              <a:endParaRPr lang="zh-CN" altLang="en-US" sz="2400" dirty="0"/>
            </a:p>
          </p:txBody>
        </p:sp>
        <p:grpSp>
          <p:nvGrpSpPr>
            <p:cNvPr id="28" name="组合 27"/>
            <p:cNvGrpSpPr/>
            <p:nvPr/>
          </p:nvGrpSpPr>
          <p:grpSpPr>
            <a:xfrm>
              <a:off x="7590631" y="1703154"/>
              <a:ext cx="3458369" cy="723230"/>
              <a:chOff x="7419181" y="1757690"/>
              <a:chExt cx="3458369" cy="723230"/>
            </a:xfrm>
          </p:grpSpPr>
          <p:sp>
            <p:nvSpPr>
              <p:cNvPr id="29" name="文本框 28"/>
              <p:cNvSpPr txBox="1"/>
              <p:nvPr/>
            </p:nvSpPr>
            <p:spPr>
              <a:xfrm>
                <a:off x="7419181" y="1757690"/>
                <a:ext cx="2391569" cy="523220"/>
              </a:xfrm>
              <a:prstGeom prst="rect">
                <a:avLst/>
              </a:prstGeom>
              <a:noFill/>
            </p:spPr>
            <p:txBody>
              <a:bodyPr wrap="square" rtlCol="0">
                <a:spAutoFit/>
                <a:scene3d>
                  <a:camera prst="orthographicFront"/>
                  <a:lightRig rig="threePt" dir="t"/>
                </a:scene3d>
                <a:sp3d contourW="12700"/>
              </a:bodyPr>
              <a:lstStyle/>
              <a:p>
                <a:r>
                  <a:rPr lang="zh-CN" altLang="en-US" sz="2800" b="1" dirty="0" smtClean="0">
                    <a:solidFill>
                      <a:srgbClr val="282828"/>
                    </a:solidFill>
                  </a:rPr>
                  <a:t>资本融资</a:t>
                </a:r>
                <a:endParaRPr lang="zh-CN" altLang="en-US" sz="2800" b="1" dirty="0">
                  <a:solidFill>
                    <a:srgbClr val="282828"/>
                  </a:solidFill>
                </a:endParaRPr>
              </a:p>
            </p:txBody>
          </p:sp>
          <p:sp>
            <p:nvSpPr>
              <p:cNvPr id="30" name="文本框 29"/>
              <p:cNvSpPr txBox="1"/>
              <p:nvPr/>
            </p:nvSpPr>
            <p:spPr>
              <a:xfrm>
                <a:off x="7419181" y="2178080"/>
                <a:ext cx="3458369" cy="302840"/>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200" dirty="0">
                    <a:solidFill>
                      <a:schemeClr val="bg1">
                        <a:lumMod val="50000"/>
                      </a:schemeClr>
                    </a:solidFill>
                    <a:latin typeface="Century Gothic" panose="020B0502020202020204" pitchFamily="34" charset="0"/>
                    <a:ea typeface="+mj-ea"/>
                  </a:rPr>
                  <a:t>The user can demonstrate on a </a:t>
                </a:r>
                <a:r>
                  <a:rPr lang="en-US" altLang="zh-CN" sz="1200" dirty="0" smtClean="0">
                    <a:solidFill>
                      <a:schemeClr val="bg1">
                        <a:lumMod val="50000"/>
                      </a:schemeClr>
                    </a:solidFill>
                    <a:latin typeface="Century Gothic" panose="020B0502020202020204" pitchFamily="34" charset="0"/>
                    <a:ea typeface="+mj-ea"/>
                  </a:rPr>
                  <a:t>projector</a:t>
                </a:r>
                <a:endParaRPr lang="en-US" altLang="zh-CN" sz="1200" dirty="0">
                  <a:solidFill>
                    <a:schemeClr val="bg1">
                      <a:lumMod val="50000"/>
                    </a:schemeClr>
                  </a:solidFill>
                  <a:latin typeface="Century Gothic" panose="020B0502020202020204" pitchFamily="34" charset="0"/>
                  <a:ea typeface="+mj-ea"/>
                </a:endParaRPr>
              </a:p>
            </p:txBody>
          </p:sp>
        </p:grpSp>
      </p:grpSp>
      <p:sp>
        <p:nvSpPr>
          <p:cNvPr id="31" name="文本框 30"/>
          <p:cNvSpPr txBox="1"/>
          <p:nvPr/>
        </p:nvSpPr>
        <p:spPr>
          <a:xfrm>
            <a:off x="2109787" y="4950087"/>
            <a:ext cx="3265487" cy="769441"/>
          </a:xfrm>
          <a:prstGeom prst="rect">
            <a:avLst/>
          </a:prstGeom>
          <a:noFill/>
        </p:spPr>
        <p:txBody>
          <a:bodyPr wrap="square" rtlCol="0">
            <a:spAutoFit/>
            <a:scene3d>
              <a:camera prst="orthographicFront"/>
              <a:lightRig rig="threePt" dir="t"/>
            </a:scene3d>
            <a:sp3d contourW="12700"/>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en-US" altLang="zh-CN" sz="4400" b="1" i="0" u="none" strike="noStrike" kern="1200" cap="none" spc="0" normalizeH="0" baseline="0" noProof="0" dirty="0" smtClean="0">
                <a:ln>
                  <a:noFill/>
                </a:ln>
                <a:solidFill>
                  <a:schemeClr val="accent2"/>
                </a:solidFill>
                <a:effectLst/>
                <a:uLnTx/>
                <a:uFillTx/>
                <a:latin typeface="Arial"/>
                <a:ea typeface="微软雅黑"/>
                <a:cs typeface="+mn-cs"/>
              </a:rPr>
              <a:t>CONTENTS</a:t>
            </a:r>
            <a:endParaRPr kumimoji="0" lang="zh-CN" altLang="en-US" sz="4400" b="1" i="0" u="none" strike="noStrike" kern="1200" cap="none" spc="0" normalizeH="0" baseline="0" noProof="0" dirty="0">
              <a:ln>
                <a:noFill/>
              </a:ln>
              <a:solidFill>
                <a:schemeClr val="accent2"/>
              </a:solidFill>
              <a:effectLst/>
              <a:uLnTx/>
              <a:uFillTx/>
              <a:latin typeface="Arial"/>
              <a:ea typeface="微软雅黑"/>
              <a:cs typeface="+mn-cs"/>
            </a:endParaRPr>
          </a:p>
        </p:txBody>
      </p:sp>
    </p:spTree>
    <p:extLst>
      <p:ext uri="{BB962C8B-B14F-4D97-AF65-F5344CB8AC3E}">
        <p14:creationId xmlns:p14="http://schemas.microsoft.com/office/powerpoint/2010/main" val="3487568964"/>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additive="base">
                                        <p:cTn id="7" dur="500" fill="hold"/>
                                        <p:tgtEl>
                                          <p:spTgt spid="31"/>
                                        </p:tgtEl>
                                        <p:attrNameLst>
                                          <p:attrName>ppt_x</p:attrName>
                                        </p:attrNameLst>
                                      </p:cBhvr>
                                      <p:tavLst>
                                        <p:tav tm="0">
                                          <p:val>
                                            <p:strVal val="1+#ppt_w/2"/>
                                          </p:val>
                                        </p:tav>
                                        <p:tav tm="100000">
                                          <p:val>
                                            <p:strVal val="#ppt_x"/>
                                          </p:val>
                                        </p:tav>
                                      </p:tavLst>
                                    </p:anim>
                                    <p:anim calcmode="lin" valueType="num">
                                      <p:cBhvr additive="base">
                                        <p:cTn id="8" dur="500" fill="hold"/>
                                        <p:tgtEl>
                                          <p:spTgt spid="31"/>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nodeType="afterEffect">
                                  <p:stCondLst>
                                    <p:cond delay="0"/>
                                  </p:stCondLst>
                                  <p:childTnLst>
                                    <p:set>
                                      <p:cBhvr>
                                        <p:cTn id="11" dur="1" fill="hold">
                                          <p:stCondLst>
                                            <p:cond delay="0"/>
                                          </p:stCondLst>
                                        </p:cTn>
                                        <p:tgtEl>
                                          <p:spTgt spid="15"/>
                                        </p:tgtEl>
                                        <p:attrNameLst>
                                          <p:attrName>style.visibility</p:attrName>
                                        </p:attrNameLst>
                                      </p:cBhvr>
                                      <p:to>
                                        <p:strVal val="visible"/>
                                      </p:to>
                                    </p:set>
                                    <p:anim calcmode="lin" valueType="num">
                                      <p:cBhvr additive="base">
                                        <p:cTn id="12" dur="500" fill="hold"/>
                                        <p:tgtEl>
                                          <p:spTgt spid="15"/>
                                        </p:tgtEl>
                                        <p:attrNameLst>
                                          <p:attrName>ppt_x</p:attrName>
                                        </p:attrNameLst>
                                      </p:cBhvr>
                                      <p:tavLst>
                                        <p:tav tm="0">
                                          <p:val>
                                            <p:strVal val="1+#ppt_w/2"/>
                                          </p:val>
                                        </p:tav>
                                        <p:tav tm="100000">
                                          <p:val>
                                            <p:strVal val="#ppt_x"/>
                                          </p:val>
                                        </p:tav>
                                      </p:tavLst>
                                    </p:anim>
                                    <p:anim calcmode="lin" valueType="num">
                                      <p:cBhvr additive="base">
                                        <p:cTn id="13" dur="500" fill="hold"/>
                                        <p:tgtEl>
                                          <p:spTgt spid="15"/>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2" fill="hold" nodeType="afterEffect">
                                  <p:stCondLst>
                                    <p:cond delay="0"/>
                                  </p:stCondLst>
                                  <p:childTnLst>
                                    <p:set>
                                      <p:cBhvr>
                                        <p:cTn id="16" dur="1" fill="hold">
                                          <p:stCondLst>
                                            <p:cond delay="0"/>
                                          </p:stCondLst>
                                        </p:cTn>
                                        <p:tgtEl>
                                          <p:spTgt spid="16"/>
                                        </p:tgtEl>
                                        <p:attrNameLst>
                                          <p:attrName>style.visibility</p:attrName>
                                        </p:attrNameLst>
                                      </p:cBhvr>
                                      <p:to>
                                        <p:strVal val="visible"/>
                                      </p:to>
                                    </p:set>
                                    <p:anim calcmode="lin" valueType="num">
                                      <p:cBhvr additive="base">
                                        <p:cTn id="17" dur="500" fill="hold"/>
                                        <p:tgtEl>
                                          <p:spTgt spid="16"/>
                                        </p:tgtEl>
                                        <p:attrNameLst>
                                          <p:attrName>ppt_x</p:attrName>
                                        </p:attrNameLst>
                                      </p:cBhvr>
                                      <p:tavLst>
                                        <p:tav tm="0">
                                          <p:val>
                                            <p:strVal val="1+#ppt_w/2"/>
                                          </p:val>
                                        </p:tav>
                                        <p:tav tm="100000">
                                          <p:val>
                                            <p:strVal val="#ppt_x"/>
                                          </p:val>
                                        </p:tav>
                                      </p:tavLst>
                                    </p:anim>
                                    <p:anim calcmode="lin" valueType="num">
                                      <p:cBhvr additive="base">
                                        <p:cTn id="18" dur="500" fill="hold"/>
                                        <p:tgtEl>
                                          <p:spTgt spid="16"/>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2" fill="hold" nodeType="afterEffect">
                                  <p:stCondLst>
                                    <p:cond delay="0"/>
                                  </p:stCondLst>
                                  <p:childTnLst>
                                    <p:set>
                                      <p:cBhvr>
                                        <p:cTn id="21" dur="1" fill="hold">
                                          <p:stCondLst>
                                            <p:cond delay="0"/>
                                          </p:stCondLst>
                                        </p:cTn>
                                        <p:tgtEl>
                                          <p:spTgt spid="21"/>
                                        </p:tgtEl>
                                        <p:attrNameLst>
                                          <p:attrName>style.visibility</p:attrName>
                                        </p:attrNameLst>
                                      </p:cBhvr>
                                      <p:to>
                                        <p:strVal val="visible"/>
                                      </p:to>
                                    </p:set>
                                    <p:anim calcmode="lin" valueType="num">
                                      <p:cBhvr additive="base">
                                        <p:cTn id="22" dur="500" fill="hold"/>
                                        <p:tgtEl>
                                          <p:spTgt spid="21"/>
                                        </p:tgtEl>
                                        <p:attrNameLst>
                                          <p:attrName>ppt_x</p:attrName>
                                        </p:attrNameLst>
                                      </p:cBhvr>
                                      <p:tavLst>
                                        <p:tav tm="0">
                                          <p:val>
                                            <p:strVal val="1+#ppt_w/2"/>
                                          </p:val>
                                        </p:tav>
                                        <p:tav tm="100000">
                                          <p:val>
                                            <p:strVal val="#ppt_x"/>
                                          </p:val>
                                        </p:tav>
                                      </p:tavLst>
                                    </p:anim>
                                    <p:anim calcmode="lin" valueType="num">
                                      <p:cBhvr additive="base">
                                        <p:cTn id="23" dur="500" fill="hold"/>
                                        <p:tgtEl>
                                          <p:spTgt spid="21"/>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2" presetClass="entr" presetSubtype="2" fill="hold" nodeType="afterEffect">
                                  <p:stCondLst>
                                    <p:cond delay="0"/>
                                  </p:stCondLst>
                                  <p:childTnLst>
                                    <p:set>
                                      <p:cBhvr>
                                        <p:cTn id="26" dur="1" fill="hold">
                                          <p:stCondLst>
                                            <p:cond delay="0"/>
                                          </p:stCondLst>
                                        </p:cTn>
                                        <p:tgtEl>
                                          <p:spTgt spid="26"/>
                                        </p:tgtEl>
                                        <p:attrNameLst>
                                          <p:attrName>style.visibility</p:attrName>
                                        </p:attrNameLst>
                                      </p:cBhvr>
                                      <p:to>
                                        <p:strVal val="visible"/>
                                      </p:to>
                                    </p:set>
                                    <p:anim calcmode="lin" valueType="num">
                                      <p:cBhvr additive="base">
                                        <p:cTn id="27" dur="500" fill="hold"/>
                                        <p:tgtEl>
                                          <p:spTgt spid="26"/>
                                        </p:tgtEl>
                                        <p:attrNameLst>
                                          <p:attrName>ppt_x</p:attrName>
                                        </p:attrNameLst>
                                      </p:cBhvr>
                                      <p:tavLst>
                                        <p:tav tm="0">
                                          <p:val>
                                            <p:strVal val="1+#ppt_w/2"/>
                                          </p:val>
                                        </p:tav>
                                        <p:tav tm="100000">
                                          <p:val>
                                            <p:strVal val="#ppt_x"/>
                                          </p:val>
                                        </p:tav>
                                      </p:tavLst>
                                    </p:anim>
                                    <p:anim calcmode="lin" valueType="num">
                                      <p:cBhvr additive="base">
                                        <p:cTn id="28" dur="500" fill="hold"/>
                                        <p:tgtEl>
                                          <p:spTgt spid="2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93c70662-8706-4c60-a351-89925c14348d"/>
          <p:cNvGrpSpPr>
            <a:grpSpLocks noChangeAspect="1"/>
          </p:cNvGrpSpPr>
          <p:nvPr/>
        </p:nvGrpSpPr>
        <p:grpSpPr>
          <a:xfrm>
            <a:off x="1193300" y="1809384"/>
            <a:ext cx="9805401" cy="3856636"/>
            <a:chOff x="1193300" y="1960884"/>
            <a:chExt cx="9805401" cy="3856636"/>
          </a:xfrm>
        </p:grpSpPr>
        <p:sp>
          <p:nvSpPr>
            <p:cNvPr id="4" name="Freeform: Shape 1"/>
            <p:cNvSpPr/>
            <p:nvPr/>
          </p:nvSpPr>
          <p:spPr>
            <a:xfrm>
              <a:off x="2156112" y="1960884"/>
              <a:ext cx="3378692" cy="1926971"/>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cubicBezTo>
                    <a:pt x="0" y="9674"/>
                    <a:pt x="5515" y="0"/>
                    <a:pt x="12314" y="0"/>
                  </a:cubicBezTo>
                  <a:cubicBezTo>
                    <a:pt x="16025" y="0"/>
                    <a:pt x="19354" y="2885"/>
                    <a:pt x="21600" y="7423"/>
                  </a:cubicBezTo>
                </a:path>
              </a:pathLst>
            </a:custGeom>
            <a:noFill/>
            <a:ln w="38100" cap="flat">
              <a:solidFill>
                <a:schemeClr val="tx1">
                  <a:lumMod val="65000"/>
                  <a:lumOff val="35000"/>
                  <a:alpha val="41673"/>
                </a:schemeClr>
              </a:solidFill>
              <a:prstDash val="solid"/>
              <a:miter lim="800000"/>
            </a:ln>
            <a:effectLst/>
          </p:spPr>
          <p:txBody>
            <a:bodyPr anchor="ctr"/>
            <a:lstStyle/>
            <a:p>
              <a:pPr algn="ctr"/>
              <a:endParaRPr/>
            </a:p>
          </p:txBody>
        </p:sp>
        <p:sp>
          <p:nvSpPr>
            <p:cNvPr id="5" name="Freeform: Shape 2"/>
            <p:cNvSpPr/>
            <p:nvPr/>
          </p:nvSpPr>
          <p:spPr>
            <a:xfrm>
              <a:off x="5440507" y="2534593"/>
              <a:ext cx="197889" cy="204518"/>
            </a:xfrm>
            <a:custGeom>
              <a:avLst/>
              <a:gdLst/>
              <a:ahLst/>
              <a:cxnLst>
                <a:cxn ang="0">
                  <a:pos x="wd2" y="hd2"/>
                </a:cxn>
                <a:cxn ang="5400000">
                  <a:pos x="wd2" y="hd2"/>
                </a:cxn>
                <a:cxn ang="10800000">
                  <a:pos x="wd2" y="hd2"/>
                </a:cxn>
                <a:cxn ang="16200000">
                  <a:pos x="wd2" y="hd2"/>
                </a:cxn>
              </a:cxnLst>
              <a:rect l="0" t="0" r="r" b="b"/>
              <a:pathLst>
                <a:path w="21600" h="21600" extrusionOk="0">
                  <a:moveTo>
                    <a:pt x="17396" y="0"/>
                  </a:moveTo>
                  <a:lnTo>
                    <a:pt x="0" y="14306"/>
                  </a:lnTo>
                  <a:lnTo>
                    <a:pt x="21600" y="21600"/>
                  </a:lnTo>
                  <a:lnTo>
                    <a:pt x="17396" y="0"/>
                  </a:lnTo>
                  <a:close/>
                </a:path>
              </a:pathLst>
            </a:custGeom>
            <a:solidFill>
              <a:schemeClr val="bg1">
                <a:lumMod val="75000"/>
              </a:schemeClr>
            </a:solidFill>
            <a:ln w="9525" cap="flat">
              <a:noFill/>
              <a:prstDash val="solid"/>
              <a:round/>
            </a:ln>
            <a:effectLst/>
          </p:spPr>
          <p:txBody>
            <a:bodyPr anchor="ctr"/>
            <a:lstStyle/>
            <a:p>
              <a:pPr algn="ctr"/>
              <a:endParaRPr/>
            </a:p>
          </p:txBody>
        </p:sp>
        <p:sp>
          <p:nvSpPr>
            <p:cNvPr id="6" name="Freeform: Shape 3"/>
            <p:cNvSpPr/>
            <p:nvPr/>
          </p:nvSpPr>
          <p:spPr>
            <a:xfrm>
              <a:off x="2626722" y="3774741"/>
              <a:ext cx="2467721" cy="1543419"/>
            </a:xfrm>
            <a:custGeom>
              <a:avLst/>
              <a:gdLst/>
              <a:ahLst/>
              <a:cxnLst>
                <a:cxn ang="0">
                  <a:pos x="wd2" y="hd2"/>
                </a:cxn>
                <a:cxn ang="5400000">
                  <a:pos x="wd2" y="hd2"/>
                </a:cxn>
                <a:cxn ang="10800000">
                  <a:pos x="wd2" y="hd2"/>
                </a:cxn>
                <a:cxn ang="16200000">
                  <a:pos x="wd2" y="hd2"/>
                </a:cxn>
              </a:cxnLst>
              <a:rect l="0" t="0" r="r" b="b"/>
              <a:pathLst>
                <a:path w="21407" h="19790" extrusionOk="0">
                  <a:moveTo>
                    <a:pt x="21407" y="14360"/>
                  </a:moveTo>
                  <a:cubicBezTo>
                    <a:pt x="16510" y="21600"/>
                    <a:pt x="8567" y="21600"/>
                    <a:pt x="3670" y="14360"/>
                  </a:cubicBezTo>
                  <a:cubicBezTo>
                    <a:pt x="1004" y="10418"/>
                    <a:pt x="-193" y="5149"/>
                    <a:pt x="25" y="0"/>
                  </a:cubicBezTo>
                </a:path>
              </a:pathLst>
            </a:custGeom>
            <a:noFill/>
            <a:ln w="38100" cap="flat">
              <a:solidFill>
                <a:schemeClr val="tx1">
                  <a:lumMod val="65000"/>
                  <a:lumOff val="35000"/>
                  <a:alpha val="41673"/>
                </a:schemeClr>
              </a:solidFill>
              <a:prstDash val="solid"/>
              <a:miter lim="800000"/>
            </a:ln>
            <a:effectLst/>
          </p:spPr>
          <p:txBody>
            <a:bodyPr anchor="ctr"/>
            <a:lstStyle/>
            <a:p>
              <a:pPr algn="ctr"/>
              <a:endParaRPr/>
            </a:p>
          </p:txBody>
        </p:sp>
        <p:sp>
          <p:nvSpPr>
            <p:cNvPr id="7" name="Freeform: Shape 4"/>
            <p:cNvSpPr/>
            <p:nvPr/>
          </p:nvSpPr>
          <p:spPr>
            <a:xfrm>
              <a:off x="4990862" y="4797993"/>
              <a:ext cx="204506" cy="197953"/>
            </a:xfrm>
            <a:custGeom>
              <a:avLst/>
              <a:gdLst/>
              <a:ahLst/>
              <a:cxnLst>
                <a:cxn ang="0">
                  <a:pos x="wd2" y="hd2"/>
                </a:cxn>
                <a:cxn ang="5400000">
                  <a:pos x="wd2" y="hd2"/>
                </a:cxn>
                <a:cxn ang="10800000">
                  <a:pos x="wd2" y="hd2"/>
                </a:cxn>
                <a:cxn ang="16200000">
                  <a:pos x="wd2" y="hd2"/>
                </a:cxn>
              </a:cxnLst>
              <a:rect l="0" t="0" r="r" b="b"/>
              <a:pathLst>
                <a:path w="21600" h="21600" extrusionOk="0">
                  <a:moveTo>
                    <a:pt x="0" y="4494"/>
                  </a:moveTo>
                  <a:lnTo>
                    <a:pt x="14306" y="21600"/>
                  </a:lnTo>
                  <a:lnTo>
                    <a:pt x="21600" y="0"/>
                  </a:lnTo>
                  <a:lnTo>
                    <a:pt x="0" y="4494"/>
                  </a:lnTo>
                  <a:close/>
                </a:path>
              </a:pathLst>
            </a:custGeom>
            <a:solidFill>
              <a:schemeClr val="bg1">
                <a:lumMod val="75000"/>
              </a:schemeClr>
            </a:solidFill>
            <a:ln w="9525" cap="flat">
              <a:noFill/>
              <a:prstDash val="solid"/>
              <a:round/>
            </a:ln>
            <a:effectLst/>
          </p:spPr>
          <p:txBody>
            <a:bodyPr anchor="ctr"/>
            <a:lstStyle/>
            <a:p>
              <a:pPr algn="ctr"/>
              <a:endParaRPr/>
            </a:p>
          </p:txBody>
        </p:sp>
        <p:sp>
          <p:nvSpPr>
            <p:cNvPr id="8" name="Freeform: Shape 6"/>
            <p:cNvSpPr/>
            <p:nvPr/>
          </p:nvSpPr>
          <p:spPr>
            <a:xfrm>
              <a:off x="3049208" y="2429184"/>
              <a:ext cx="2469998" cy="1473484"/>
            </a:xfrm>
            <a:custGeom>
              <a:avLst/>
              <a:gdLst/>
              <a:ahLst/>
              <a:cxnLst>
                <a:cxn ang="0">
                  <a:pos x="wd2" y="hd2"/>
                </a:cxn>
                <a:cxn ang="5400000">
                  <a:pos x="wd2" y="hd2"/>
                </a:cxn>
                <a:cxn ang="10800000">
                  <a:pos x="wd2" y="hd2"/>
                </a:cxn>
                <a:cxn ang="16200000">
                  <a:pos x="wd2" y="hd2"/>
                </a:cxn>
              </a:cxnLst>
              <a:rect l="0" t="0" r="r" b="b"/>
              <a:pathLst>
                <a:path w="21547" h="19713" extrusionOk="0">
                  <a:moveTo>
                    <a:pt x="0" y="5663"/>
                  </a:moveTo>
                  <a:cubicBezTo>
                    <a:pt x="4928" y="-1887"/>
                    <a:pt x="12922" y="-1887"/>
                    <a:pt x="17849" y="5663"/>
                  </a:cubicBezTo>
                  <a:cubicBezTo>
                    <a:pt x="20368" y="9521"/>
                    <a:pt x="21600" y="14638"/>
                    <a:pt x="21545" y="19713"/>
                  </a:cubicBezTo>
                </a:path>
              </a:pathLst>
            </a:custGeom>
            <a:noFill/>
            <a:ln w="38100" cap="flat">
              <a:solidFill>
                <a:schemeClr val="tx1">
                  <a:lumMod val="65000"/>
                  <a:lumOff val="35000"/>
                  <a:alpha val="41673"/>
                </a:schemeClr>
              </a:solidFill>
              <a:prstDash val="solid"/>
              <a:miter lim="800000"/>
            </a:ln>
            <a:effectLst/>
          </p:spPr>
          <p:txBody>
            <a:bodyPr anchor="ctr"/>
            <a:lstStyle/>
            <a:p>
              <a:pPr algn="ctr"/>
              <a:endParaRPr/>
            </a:p>
          </p:txBody>
        </p:sp>
        <p:sp>
          <p:nvSpPr>
            <p:cNvPr id="9" name="Freeform: Shape 7"/>
            <p:cNvSpPr/>
            <p:nvPr/>
          </p:nvSpPr>
          <p:spPr>
            <a:xfrm>
              <a:off x="2973493" y="2741924"/>
              <a:ext cx="200584" cy="200494"/>
            </a:xfrm>
            <a:custGeom>
              <a:avLst/>
              <a:gdLst/>
              <a:ahLst/>
              <a:cxnLst>
                <a:cxn ang="0">
                  <a:pos x="wd2" y="hd2"/>
                </a:cxn>
                <a:cxn ang="5400000">
                  <a:pos x="wd2" y="hd2"/>
                </a:cxn>
                <a:cxn ang="10800000">
                  <a:pos x="wd2" y="hd2"/>
                </a:cxn>
                <a:cxn ang="16200000">
                  <a:pos x="wd2" y="hd2"/>
                </a:cxn>
              </a:cxnLst>
              <a:rect l="0" t="0" r="r" b="b"/>
              <a:pathLst>
                <a:path w="21600" h="21600" extrusionOk="0">
                  <a:moveTo>
                    <a:pt x="21600" y="15878"/>
                  </a:moveTo>
                  <a:lnTo>
                    <a:pt x="5722" y="0"/>
                  </a:lnTo>
                  <a:lnTo>
                    <a:pt x="0" y="21600"/>
                  </a:lnTo>
                  <a:lnTo>
                    <a:pt x="21600" y="15878"/>
                  </a:lnTo>
                  <a:close/>
                </a:path>
              </a:pathLst>
            </a:custGeom>
            <a:solidFill>
              <a:schemeClr val="bg1">
                <a:lumMod val="75000"/>
              </a:schemeClr>
            </a:solidFill>
            <a:ln w="9525" cap="flat">
              <a:noFill/>
              <a:prstDash val="solid"/>
              <a:round/>
            </a:ln>
            <a:effectLst/>
          </p:spPr>
          <p:txBody>
            <a:bodyPr anchor="ctr"/>
            <a:lstStyle/>
            <a:p>
              <a:pPr algn="ctr"/>
              <a:endParaRPr/>
            </a:p>
          </p:txBody>
        </p:sp>
        <p:sp>
          <p:nvSpPr>
            <p:cNvPr id="10" name="Freeform: Shape 8"/>
            <p:cNvSpPr/>
            <p:nvPr/>
          </p:nvSpPr>
          <p:spPr>
            <a:xfrm>
              <a:off x="2692295" y="3887855"/>
              <a:ext cx="3319106" cy="1929665"/>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21600" y="11941"/>
                    <a:pt x="15986" y="21600"/>
                    <a:pt x="9044" y="21600"/>
                  </a:cubicBezTo>
                  <a:cubicBezTo>
                    <a:pt x="5492" y="21600"/>
                    <a:pt x="2266" y="19036"/>
                    <a:pt x="0" y="14927"/>
                  </a:cubicBezTo>
                </a:path>
              </a:pathLst>
            </a:custGeom>
            <a:noFill/>
            <a:ln w="38100" cap="flat">
              <a:solidFill>
                <a:schemeClr val="tx1">
                  <a:lumMod val="65000"/>
                  <a:lumOff val="35000"/>
                  <a:alpha val="41673"/>
                </a:schemeClr>
              </a:solidFill>
              <a:prstDash val="solid"/>
              <a:miter lim="800000"/>
            </a:ln>
            <a:effectLst/>
          </p:spPr>
          <p:txBody>
            <a:bodyPr anchor="ctr"/>
            <a:lstStyle/>
            <a:p>
              <a:pPr algn="ctr"/>
              <a:endParaRPr/>
            </a:p>
          </p:txBody>
        </p:sp>
        <p:sp>
          <p:nvSpPr>
            <p:cNvPr id="11" name="Freeform: Shape 9"/>
            <p:cNvSpPr/>
            <p:nvPr/>
          </p:nvSpPr>
          <p:spPr>
            <a:xfrm>
              <a:off x="2632805" y="5168100"/>
              <a:ext cx="201883" cy="200537"/>
            </a:xfrm>
            <a:custGeom>
              <a:avLst/>
              <a:gdLst/>
              <a:ahLst/>
              <a:cxnLst>
                <a:cxn ang="0">
                  <a:pos x="wd2" y="hd2"/>
                </a:cxn>
                <a:cxn ang="5400000">
                  <a:pos x="wd2" y="hd2"/>
                </a:cxn>
                <a:cxn ang="10800000">
                  <a:pos x="wd2" y="hd2"/>
                </a:cxn>
                <a:cxn ang="16200000">
                  <a:pos x="wd2" y="hd2"/>
                </a:cxn>
              </a:cxnLst>
              <a:rect l="0" t="0" r="r" b="b"/>
              <a:pathLst>
                <a:path w="21600" h="21600" extrusionOk="0">
                  <a:moveTo>
                    <a:pt x="5826" y="21600"/>
                  </a:moveTo>
                  <a:lnTo>
                    <a:pt x="21600" y="5722"/>
                  </a:lnTo>
                  <a:lnTo>
                    <a:pt x="0" y="0"/>
                  </a:lnTo>
                  <a:lnTo>
                    <a:pt x="5826" y="21600"/>
                  </a:lnTo>
                  <a:close/>
                </a:path>
              </a:pathLst>
            </a:custGeom>
            <a:solidFill>
              <a:schemeClr val="bg1">
                <a:lumMod val="75000"/>
              </a:schemeClr>
            </a:solidFill>
            <a:ln w="9525" cap="flat">
              <a:noFill/>
              <a:prstDash val="solid"/>
              <a:round/>
            </a:ln>
            <a:effectLst/>
          </p:spPr>
          <p:txBody>
            <a:bodyPr anchor="ctr"/>
            <a:lstStyle/>
            <a:p>
              <a:pPr algn="ctr"/>
              <a:endParaRPr/>
            </a:p>
          </p:txBody>
        </p:sp>
        <p:sp>
          <p:nvSpPr>
            <p:cNvPr id="12" name="Freeform: Shape 12"/>
            <p:cNvSpPr/>
            <p:nvPr/>
          </p:nvSpPr>
          <p:spPr>
            <a:xfrm>
              <a:off x="6183292" y="1960884"/>
              <a:ext cx="3378691" cy="1926971"/>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cubicBezTo>
                    <a:pt x="0" y="9674"/>
                    <a:pt x="5515" y="0"/>
                    <a:pt x="12314" y="0"/>
                  </a:cubicBezTo>
                  <a:cubicBezTo>
                    <a:pt x="16025" y="0"/>
                    <a:pt x="19354" y="2885"/>
                    <a:pt x="21600" y="7423"/>
                  </a:cubicBezTo>
                </a:path>
              </a:pathLst>
            </a:custGeom>
            <a:noFill/>
            <a:ln w="38100" cap="flat">
              <a:solidFill>
                <a:schemeClr val="tx1">
                  <a:lumMod val="65000"/>
                  <a:lumOff val="35000"/>
                  <a:alpha val="41673"/>
                </a:schemeClr>
              </a:solidFill>
              <a:prstDash val="solid"/>
              <a:miter lim="800000"/>
            </a:ln>
            <a:effectLst/>
          </p:spPr>
          <p:txBody>
            <a:bodyPr anchor="ctr"/>
            <a:lstStyle/>
            <a:p>
              <a:pPr algn="ctr"/>
              <a:endParaRPr/>
            </a:p>
          </p:txBody>
        </p:sp>
        <p:sp>
          <p:nvSpPr>
            <p:cNvPr id="13" name="Freeform: Shape 13"/>
            <p:cNvSpPr/>
            <p:nvPr/>
          </p:nvSpPr>
          <p:spPr>
            <a:xfrm>
              <a:off x="9467688" y="2534593"/>
              <a:ext cx="197889" cy="204518"/>
            </a:xfrm>
            <a:custGeom>
              <a:avLst/>
              <a:gdLst/>
              <a:ahLst/>
              <a:cxnLst>
                <a:cxn ang="0">
                  <a:pos x="wd2" y="hd2"/>
                </a:cxn>
                <a:cxn ang="5400000">
                  <a:pos x="wd2" y="hd2"/>
                </a:cxn>
                <a:cxn ang="10800000">
                  <a:pos x="wd2" y="hd2"/>
                </a:cxn>
                <a:cxn ang="16200000">
                  <a:pos x="wd2" y="hd2"/>
                </a:cxn>
              </a:cxnLst>
              <a:rect l="0" t="0" r="r" b="b"/>
              <a:pathLst>
                <a:path w="21600" h="21600" extrusionOk="0">
                  <a:moveTo>
                    <a:pt x="17396" y="0"/>
                  </a:moveTo>
                  <a:lnTo>
                    <a:pt x="0" y="14306"/>
                  </a:lnTo>
                  <a:lnTo>
                    <a:pt x="21600" y="21600"/>
                  </a:lnTo>
                  <a:lnTo>
                    <a:pt x="17396" y="0"/>
                  </a:lnTo>
                  <a:close/>
                </a:path>
              </a:pathLst>
            </a:custGeom>
            <a:solidFill>
              <a:schemeClr val="bg1">
                <a:lumMod val="75000"/>
              </a:schemeClr>
            </a:solidFill>
            <a:ln w="9525" cap="flat">
              <a:noFill/>
              <a:prstDash val="solid"/>
              <a:round/>
            </a:ln>
            <a:effectLst/>
          </p:spPr>
          <p:txBody>
            <a:bodyPr anchor="ctr"/>
            <a:lstStyle/>
            <a:p>
              <a:pPr algn="ctr"/>
              <a:endParaRPr/>
            </a:p>
          </p:txBody>
        </p:sp>
        <p:sp>
          <p:nvSpPr>
            <p:cNvPr id="14" name="Freeform: Shape 14"/>
            <p:cNvSpPr/>
            <p:nvPr/>
          </p:nvSpPr>
          <p:spPr>
            <a:xfrm>
              <a:off x="6653902" y="3774741"/>
              <a:ext cx="2467721" cy="1543419"/>
            </a:xfrm>
            <a:custGeom>
              <a:avLst/>
              <a:gdLst/>
              <a:ahLst/>
              <a:cxnLst>
                <a:cxn ang="0">
                  <a:pos x="wd2" y="hd2"/>
                </a:cxn>
                <a:cxn ang="5400000">
                  <a:pos x="wd2" y="hd2"/>
                </a:cxn>
                <a:cxn ang="10800000">
                  <a:pos x="wd2" y="hd2"/>
                </a:cxn>
                <a:cxn ang="16200000">
                  <a:pos x="wd2" y="hd2"/>
                </a:cxn>
              </a:cxnLst>
              <a:rect l="0" t="0" r="r" b="b"/>
              <a:pathLst>
                <a:path w="21407" h="19790" extrusionOk="0">
                  <a:moveTo>
                    <a:pt x="21407" y="14360"/>
                  </a:moveTo>
                  <a:cubicBezTo>
                    <a:pt x="16510" y="21600"/>
                    <a:pt x="8567" y="21600"/>
                    <a:pt x="3670" y="14360"/>
                  </a:cubicBezTo>
                  <a:cubicBezTo>
                    <a:pt x="1004" y="10418"/>
                    <a:pt x="-193" y="5149"/>
                    <a:pt x="25" y="0"/>
                  </a:cubicBezTo>
                </a:path>
              </a:pathLst>
            </a:custGeom>
            <a:noFill/>
            <a:ln w="38100" cap="flat">
              <a:solidFill>
                <a:schemeClr val="tx1">
                  <a:lumMod val="65000"/>
                  <a:lumOff val="35000"/>
                  <a:alpha val="41673"/>
                </a:schemeClr>
              </a:solidFill>
              <a:prstDash val="solid"/>
              <a:miter lim="800000"/>
            </a:ln>
            <a:effectLst/>
          </p:spPr>
          <p:txBody>
            <a:bodyPr anchor="ctr"/>
            <a:lstStyle/>
            <a:p>
              <a:pPr algn="ctr"/>
              <a:endParaRPr/>
            </a:p>
          </p:txBody>
        </p:sp>
        <p:sp>
          <p:nvSpPr>
            <p:cNvPr id="15" name="Freeform: Shape 15"/>
            <p:cNvSpPr/>
            <p:nvPr/>
          </p:nvSpPr>
          <p:spPr>
            <a:xfrm>
              <a:off x="9018042" y="4797992"/>
              <a:ext cx="204506" cy="197953"/>
            </a:xfrm>
            <a:custGeom>
              <a:avLst/>
              <a:gdLst/>
              <a:ahLst/>
              <a:cxnLst>
                <a:cxn ang="0">
                  <a:pos x="wd2" y="hd2"/>
                </a:cxn>
                <a:cxn ang="5400000">
                  <a:pos x="wd2" y="hd2"/>
                </a:cxn>
                <a:cxn ang="10800000">
                  <a:pos x="wd2" y="hd2"/>
                </a:cxn>
                <a:cxn ang="16200000">
                  <a:pos x="wd2" y="hd2"/>
                </a:cxn>
              </a:cxnLst>
              <a:rect l="0" t="0" r="r" b="b"/>
              <a:pathLst>
                <a:path w="21600" h="21600" extrusionOk="0">
                  <a:moveTo>
                    <a:pt x="0" y="4494"/>
                  </a:moveTo>
                  <a:lnTo>
                    <a:pt x="14306" y="21600"/>
                  </a:lnTo>
                  <a:lnTo>
                    <a:pt x="21600" y="0"/>
                  </a:lnTo>
                  <a:lnTo>
                    <a:pt x="0" y="4494"/>
                  </a:lnTo>
                  <a:close/>
                </a:path>
              </a:pathLst>
            </a:custGeom>
            <a:solidFill>
              <a:schemeClr val="bg1">
                <a:lumMod val="75000"/>
              </a:schemeClr>
            </a:solidFill>
            <a:ln w="9525" cap="flat">
              <a:noFill/>
              <a:prstDash val="solid"/>
              <a:round/>
            </a:ln>
            <a:effectLst/>
          </p:spPr>
          <p:txBody>
            <a:bodyPr anchor="ctr"/>
            <a:lstStyle/>
            <a:p>
              <a:pPr algn="ctr"/>
              <a:endParaRPr/>
            </a:p>
          </p:txBody>
        </p:sp>
        <p:sp>
          <p:nvSpPr>
            <p:cNvPr id="16" name="Freeform: Shape 16"/>
            <p:cNvSpPr/>
            <p:nvPr/>
          </p:nvSpPr>
          <p:spPr>
            <a:xfrm>
              <a:off x="7076389" y="2429184"/>
              <a:ext cx="2469998" cy="1473484"/>
            </a:xfrm>
            <a:custGeom>
              <a:avLst/>
              <a:gdLst/>
              <a:ahLst/>
              <a:cxnLst>
                <a:cxn ang="0">
                  <a:pos x="wd2" y="hd2"/>
                </a:cxn>
                <a:cxn ang="5400000">
                  <a:pos x="wd2" y="hd2"/>
                </a:cxn>
                <a:cxn ang="10800000">
                  <a:pos x="wd2" y="hd2"/>
                </a:cxn>
                <a:cxn ang="16200000">
                  <a:pos x="wd2" y="hd2"/>
                </a:cxn>
              </a:cxnLst>
              <a:rect l="0" t="0" r="r" b="b"/>
              <a:pathLst>
                <a:path w="21547" h="19713" extrusionOk="0">
                  <a:moveTo>
                    <a:pt x="0" y="5663"/>
                  </a:moveTo>
                  <a:cubicBezTo>
                    <a:pt x="4928" y="-1887"/>
                    <a:pt x="12922" y="-1887"/>
                    <a:pt x="17849" y="5663"/>
                  </a:cubicBezTo>
                  <a:cubicBezTo>
                    <a:pt x="20368" y="9521"/>
                    <a:pt x="21600" y="14638"/>
                    <a:pt x="21545" y="19713"/>
                  </a:cubicBezTo>
                </a:path>
              </a:pathLst>
            </a:custGeom>
            <a:noFill/>
            <a:ln w="38100" cap="flat">
              <a:solidFill>
                <a:schemeClr val="tx1">
                  <a:lumMod val="65000"/>
                  <a:lumOff val="35000"/>
                  <a:alpha val="41673"/>
                </a:schemeClr>
              </a:solidFill>
              <a:prstDash val="solid"/>
              <a:miter lim="800000"/>
            </a:ln>
            <a:effectLst/>
          </p:spPr>
          <p:txBody>
            <a:bodyPr anchor="ctr"/>
            <a:lstStyle/>
            <a:p>
              <a:pPr algn="ctr"/>
              <a:endParaRPr/>
            </a:p>
          </p:txBody>
        </p:sp>
        <p:sp>
          <p:nvSpPr>
            <p:cNvPr id="17" name="Freeform: Shape 17"/>
            <p:cNvSpPr/>
            <p:nvPr/>
          </p:nvSpPr>
          <p:spPr>
            <a:xfrm>
              <a:off x="6719476" y="3887855"/>
              <a:ext cx="3319106" cy="1929665"/>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21600" y="11941"/>
                    <a:pt x="15986" y="21600"/>
                    <a:pt x="9044" y="21600"/>
                  </a:cubicBezTo>
                  <a:cubicBezTo>
                    <a:pt x="5492" y="21600"/>
                    <a:pt x="2266" y="19036"/>
                    <a:pt x="0" y="14927"/>
                  </a:cubicBezTo>
                </a:path>
              </a:pathLst>
            </a:custGeom>
            <a:noFill/>
            <a:ln w="38100" cap="flat">
              <a:solidFill>
                <a:schemeClr val="tx1">
                  <a:lumMod val="65000"/>
                  <a:lumOff val="35000"/>
                  <a:alpha val="41673"/>
                </a:schemeClr>
              </a:solidFill>
              <a:prstDash val="solid"/>
              <a:miter lim="800000"/>
            </a:ln>
            <a:effectLst/>
          </p:spPr>
          <p:txBody>
            <a:bodyPr anchor="ctr"/>
            <a:lstStyle/>
            <a:p>
              <a:pPr algn="ctr"/>
              <a:endParaRPr/>
            </a:p>
          </p:txBody>
        </p:sp>
        <p:sp>
          <p:nvSpPr>
            <p:cNvPr id="18" name="Freeform: Shape 24"/>
            <p:cNvSpPr/>
            <p:nvPr/>
          </p:nvSpPr>
          <p:spPr>
            <a:xfrm>
              <a:off x="7515657" y="3405268"/>
              <a:ext cx="1015975" cy="101597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bg2"/>
            </a:solidFill>
            <a:ln w="12700">
              <a:miter lim="400000"/>
            </a:ln>
          </p:spPr>
          <p:txBody>
            <a:bodyPr wrap="none" lIns="22860" rIns="22860" anchor="ctr">
              <a:normAutofit/>
            </a:bodyPr>
            <a:lstStyle/>
            <a:p>
              <a:pPr lvl="0" algn="ctr">
                <a:defRPr sz="2400">
                  <a:solidFill>
                    <a:srgbClr val="767982"/>
                  </a:solidFill>
                </a:defRPr>
              </a:pPr>
              <a:endParaRPr lang="zh-CN" altLang="en-US" sz="1600" dirty="0"/>
            </a:p>
          </p:txBody>
        </p:sp>
        <p:sp>
          <p:nvSpPr>
            <p:cNvPr id="19" name="Freeform: Shape 25"/>
            <p:cNvSpPr/>
            <p:nvPr/>
          </p:nvSpPr>
          <p:spPr>
            <a:xfrm>
              <a:off x="3571656" y="3405268"/>
              <a:ext cx="1015975" cy="101597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bg2"/>
            </a:solidFill>
            <a:ln w="12700">
              <a:miter lim="400000"/>
            </a:ln>
          </p:spPr>
          <p:txBody>
            <a:bodyPr wrap="none" lIns="22860" rIns="22860" anchor="ctr">
              <a:normAutofit/>
            </a:bodyPr>
            <a:lstStyle/>
            <a:p>
              <a:pPr lvl="0" algn="ctr">
                <a:defRPr sz="2400">
                  <a:solidFill>
                    <a:srgbClr val="767982"/>
                  </a:solidFill>
                </a:defRPr>
              </a:pPr>
              <a:endParaRPr lang="zh-CN" altLang="en-US" sz="1600" dirty="0"/>
            </a:p>
          </p:txBody>
        </p:sp>
        <p:grpSp>
          <p:nvGrpSpPr>
            <p:cNvPr id="20" name="Group 40"/>
            <p:cNvGrpSpPr/>
            <p:nvPr/>
          </p:nvGrpSpPr>
          <p:grpSpPr>
            <a:xfrm>
              <a:off x="1193300" y="2927736"/>
              <a:ext cx="1925625" cy="1922932"/>
              <a:chOff x="1193300" y="2927736"/>
              <a:chExt cx="1925625" cy="1922932"/>
            </a:xfrm>
          </p:grpSpPr>
          <p:sp>
            <p:nvSpPr>
              <p:cNvPr id="31" name="Freeform: Shape 5"/>
              <p:cNvSpPr/>
              <p:nvPr/>
            </p:nvSpPr>
            <p:spPr>
              <a:xfrm>
                <a:off x="1193300" y="2927736"/>
                <a:ext cx="1925625" cy="1922932"/>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12700">
                <a:miter lim="400000"/>
              </a:ln>
            </p:spPr>
            <p:txBody>
              <a:bodyPr anchor="ctr"/>
              <a:lstStyle/>
              <a:p>
                <a:pPr algn="ctr"/>
                <a:endParaRPr/>
              </a:p>
            </p:txBody>
          </p:sp>
          <p:sp>
            <p:nvSpPr>
              <p:cNvPr id="33" name="Freeform: Shape 29"/>
              <p:cNvSpPr>
                <a:spLocks noChangeAspect="1"/>
              </p:cNvSpPr>
              <p:nvPr/>
            </p:nvSpPr>
            <p:spPr bwMode="auto">
              <a:xfrm>
                <a:off x="1954724" y="3446051"/>
                <a:ext cx="402778" cy="468208"/>
              </a:xfrm>
              <a:custGeom>
                <a:avLst/>
                <a:gdLst>
                  <a:gd name="connsiteX0" fmla="*/ 144647 w 290884"/>
                  <a:gd name="connsiteY0" fmla="*/ 246063 h 338138"/>
                  <a:gd name="connsiteX1" fmla="*/ 110656 w 290884"/>
                  <a:gd name="connsiteY1" fmla="*/ 261816 h 338138"/>
                  <a:gd name="connsiteX2" fmla="*/ 144647 w 290884"/>
                  <a:gd name="connsiteY2" fmla="*/ 314326 h 338138"/>
                  <a:gd name="connsiteX3" fmla="*/ 177331 w 290884"/>
                  <a:gd name="connsiteY3" fmla="*/ 261816 h 338138"/>
                  <a:gd name="connsiteX4" fmla="*/ 144647 w 290884"/>
                  <a:gd name="connsiteY4" fmla="*/ 246063 h 338138"/>
                  <a:gd name="connsiteX5" fmla="*/ 186856 w 290884"/>
                  <a:gd name="connsiteY5" fmla="*/ 222250 h 338138"/>
                  <a:gd name="connsiteX6" fmla="*/ 181776 w 290884"/>
                  <a:gd name="connsiteY6" fmla="*/ 224790 h 338138"/>
                  <a:gd name="connsiteX7" fmla="*/ 167806 w 290884"/>
                  <a:gd name="connsiteY7" fmla="*/ 233680 h 338138"/>
                  <a:gd name="connsiteX8" fmla="*/ 183046 w 290884"/>
                  <a:gd name="connsiteY8" fmla="*/ 241300 h 338138"/>
                  <a:gd name="connsiteX9" fmla="*/ 186856 w 290884"/>
                  <a:gd name="connsiteY9" fmla="*/ 222250 h 338138"/>
                  <a:gd name="connsiteX10" fmla="*/ 102719 w 290884"/>
                  <a:gd name="connsiteY10" fmla="*/ 222250 h 338138"/>
                  <a:gd name="connsiteX11" fmla="*/ 105470 w 290884"/>
                  <a:gd name="connsiteY11" fmla="*/ 241300 h 338138"/>
                  <a:gd name="connsiteX12" fmla="*/ 123357 w 290884"/>
                  <a:gd name="connsiteY12" fmla="*/ 233680 h 338138"/>
                  <a:gd name="connsiteX13" fmla="*/ 106846 w 290884"/>
                  <a:gd name="connsiteY13" fmla="*/ 224790 h 338138"/>
                  <a:gd name="connsiteX14" fmla="*/ 102719 w 290884"/>
                  <a:gd name="connsiteY14" fmla="*/ 222250 h 338138"/>
                  <a:gd name="connsiteX15" fmla="*/ 233044 w 290884"/>
                  <a:gd name="connsiteY15" fmla="*/ 184150 h 338138"/>
                  <a:gd name="connsiteX16" fmla="*/ 209321 w 290884"/>
                  <a:gd name="connsiteY16" fmla="*/ 203710 h 338138"/>
                  <a:gd name="connsiteX17" fmla="*/ 202731 w 290884"/>
                  <a:gd name="connsiteY17" fmla="*/ 249351 h 338138"/>
                  <a:gd name="connsiteX18" fmla="*/ 246223 w 290884"/>
                  <a:gd name="connsiteY18" fmla="*/ 257175 h 338138"/>
                  <a:gd name="connsiteX19" fmla="*/ 265992 w 290884"/>
                  <a:gd name="connsiteY19" fmla="*/ 250655 h 338138"/>
                  <a:gd name="connsiteX20" fmla="*/ 233044 w 290884"/>
                  <a:gd name="connsiteY20" fmla="*/ 184150 h 338138"/>
                  <a:gd name="connsiteX21" fmla="*/ 56261 w 290884"/>
                  <a:gd name="connsiteY21" fmla="*/ 184150 h 338138"/>
                  <a:gd name="connsiteX22" fmla="*/ 21995 w 290884"/>
                  <a:gd name="connsiteY22" fmla="*/ 250655 h 338138"/>
                  <a:gd name="connsiteX23" fmla="*/ 43082 w 290884"/>
                  <a:gd name="connsiteY23" fmla="*/ 257175 h 338138"/>
                  <a:gd name="connsiteX24" fmla="*/ 85256 w 290884"/>
                  <a:gd name="connsiteY24" fmla="*/ 249351 h 338138"/>
                  <a:gd name="connsiteX25" fmla="*/ 78666 w 290884"/>
                  <a:gd name="connsiteY25" fmla="*/ 203710 h 338138"/>
                  <a:gd name="connsiteX26" fmla="*/ 56261 w 290884"/>
                  <a:gd name="connsiteY26" fmla="*/ 184150 h 338138"/>
                  <a:gd name="connsiteX27" fmla="*/ 210669 w 290884"/>
                  <a:gd name="connsiteY27" fmla="*/ 163513 h 338138"/>
                  <a:gd name="connsiteX28" fmla="*/ 210669 w 290884"/>
                  <a:gd name="connsiteY28" fmla="*/ 169070 h 338138"/>
                  <a:gd name="connsiteX29" fmla="*/ 210669 w 290884"/>
                  <a:gd name="connsiteY29" fmla="*/ 174626 h 338138"/>
                  <a:gd name="connsiteX30" fmla="*/ 217019 w 290884"/>
                  <a:gd name="connsiteY30" fmla="*/ 169070 h 338138"/>
                  <a:gd name="connsiteX31" fmla="*/ 210669 w 290884"/>
                  <a:gd name="connsiteY31" fmla="*/ 163513 h 338138"/>
                  <a:gd name="connsiteX32" fmla="*/ 77319 w 290884"/>
                  <a:gd name="connsiteY32" fmla="*/ 163513 h 338138"/>
                  <a:gd name="connsiteX33" fmla="*/ 70969 w 290884"/>
                  <a:gd name="connsiteY33" fmla="*/ 169070 h 338138"/>
                  <a:gd name="connsiteX34" fmla="*/ 77319 w 290884"/>
                  <a:gd name="connsiteY34" fmla="*/ 174626 h 338138"/>
                  <a:gd name="connsiteX35" fmla="*/ 77319 w 290884"/>
                  <a:gd name="connsiteY35" fmla="*/ 169070 h 338138"/>
                  <a:gd name="connsiteX36" fmla="*/ 77319 w 290884"/>
                  <a:gd name="connsiteY36" fmla="*/ 163513 h 338138"/>
                  <a:gd name="connsiteX37" fmla="*/ 144788 w 290884"/>
                  <a:gd name="connsiteY37" fmla="*/ 150813 h 338138"/>
                  <a:gd name="connsiteX38" fmla="*/ 163045 w 290884"/>
                  <a:gd name="connsiteY38" fmla="*/ 169070 h 338138"/>
                  <a:gd name="connsiteX39" fmla="*/ 144788 w 290884"/>
                  <a:gd name="connsiteY39" fmla="*/ 187327 h 338138"/>
                  <a:gd name="connsiteX40" fmla="*/ 126531 w 290884"/>
                  <a:gd name="connsiteY40" fmla="*/ 169070 h 338138"/>
                  <a:gd name="connsiteX41" fmla="*/ 144788 w 290884"/>
                  <a:gd name="connsiteY41" fmla="*/ 150813 h 338138"/>
                  <a:gd name="connsiteX42" fmla="*/ 145444 w 290884"/>
                  <a:gd name="connsiteY42" fmla="*/ 114300 h 338138"/>
                  <a:gd name="connsiteX43" fmla="*/ 119215 w 290884"/>
                  <a:gd name="connsiteY43" fmla="*/ 130293 h 338138"/>
                  <a:gd name="connsiteX44" fmla="*/ 100855 w 290884"/>
                  <a:gd name="connsiteY44" fmla="*/ 144952 h 338138"/>
                  <a:gd name="connsiteX45" fmla="*/ 99544 w 290884"/>
                  <a:gd name="connsiteY45" fmla="*/ 168941 h 338138"/>
                  <a:gd name="connsiteX46" fmla="*/ 100855 w 290884"/>
                  <a:gd name="connsiteY46" fmla="*/ 192930 h 338138"/>
                  <a:gd name="connsiteX47" fmla="*/ 119215 w 290884"/>
                  <a:gd name="connsiteY47" fmla="*/ 206257 h 338138"/>
                  <a:gd name="connsiteX48" fmla="*/ 145444 w 290884"/>
                  <a:gd name="connsiteY48" fmla="*/ 222250 h 338138"/>
                  <a:gd name="connsiteX49" fmla="*/ 170361 w 290884"/>
                  <a:gd name="connsiteY49" fmla="*/ 206257 h 338138"/>
                  <a:gd name="connsiteX50" fmla="*/ 190032 w 290884"/>
                  <a:gd name="connsiteY50" fmla="*/ 192930 h 338138"/>
                  <a:gd name="connsiteX51" fmla="*/ 190032 w 290884"/>
                  <a:gd name="connsiteY51" fmla="*/ 168941 h 338138"/>
                  <a:gd name="connsiteX52" fmla="*/ 190032 w 290884"/>
                  <a:gd name="connsiteY52" fmla="*/ 144952 h 338138"/>
                  <a:gd name="connsiteX53" fmla="*/ 170361 w 290884"/>
                  <a:gd name="connsiteY53" fmla="*/ 130293 h 338138"/>
                  <a:gd name="connsiteX54" fmla="*/ 145444 w 290884"/>
                  <a:gd name="connsiteY54" fmla="*/ 114300 h 338138"/>
                  <a:gd name="connsiteX55" fmla="*/ 183046 w 290884"/>
                  <a:gd name="connsiteY55" fmla="*/ 96838 h 338138"/>
                  <a:gd name="connsiteX56" fmla="*/ 167806 w 290884"/>
                  <a:gd name="connsiteY56" fmla="*/ 103188 h 338138"/>
                  <a:gd name="connsiteX57" fmla="*/ 181776 w 290884"/>
                  <a:gd name="connsiteY57" fmla="*/ 113348 h 338138"/>
                  <a:gd name="connsiteX58" fmla="*/ 186856 w 290884"/>
                  <a:gd name="connsiteY58" fmla="*/ 115888 h 338138"/>
                  <a:gd name="connsiteX59" fmla="*/ 183046 w 290884"/>
                  <a:gd name="connsiteY59" fmla="*/ 96838 h 338138"/>
                  <a:gd name="connsiteX60" fmla="*/ 105470 w 290884"/>
                  <a:gd name="connsiteY60" fmla="*/ 96838 h 338138"/>
                  <a:gd name="connsiteX61" fmla="*/ 102719 w 290884"/>
                  <a:gd name="connsiteY61" fmla="*/ 115888 h 338138"/>
                  <a:gd name="connsiteX62" fmla="*/ 106846 w 290884"/>
                  <a:gd name="connsiteY62" fmla="*/ 113348 h 338138"/>
                  <a:gd name="connsiteX63" fmla="*/ 123357 w 290884"/>
                  <a:gd name="connsiteY63" fmla="*/ 103188 h 338138"/>
                  <a:gd name="connsiteX64" fmla="*/ 105470 w 290884"/>
                  <a:gd name="connsiteY64" fmla="*/ 96838 h 338138"/>
                  <a:gd name="connsiteX65" fmla="*/ 246901 w 290884"/>
                  <a:gd name="connsiteY65" fmla="*/ 79375 h 338138"/>
                  <a:gd name="connsiteX66" fmla="*/ 202731 w 290884"/>
                  <a:gd name="connsiteY66" fmla="*/ 88503 h 338138"/>
                  <a:gd name="connsiteX67" fmla="*/ 209424 w 290884"/>
                  <a:gd name="connsiteY67" fmla="*/ 134144 h 338138"/>
                  <a:gd name="connsiteX68" fmla="*/ 233517 w 290884"/>
                  <a:gd name="connsiteY68" fmla="*/ 152400 h 338138"/>
                  <a:gd name="connsiteX69" fmla="*/ 250917 w 290884"/>
                  <a:gd name="connsiteY69" fmla="*/ 132840 h 338138"/>
                  <a:gd name="connsiteX70" fmla="*/ 266979 w 290884"/>
                  <a:gd name="connsiteY70" fmla="*/ 85895 h 338138"/>
                  <a:gd name="connsiteX71" fmla="*/ 246901 w 290884"/>
                  <a:gd name="connsiteY71" fmla="*/ 79375 h 338138"/>
                  <a:gd name="connsiteX72" fmla="*/ 43420 w 290884"/>
                  <a:gd name="connsiteY72" fmla="*/ 79375 h 338138"/>
                  <a:gd name="connsiteX73" fmla="*/ 22503 w 290884"/>
                  <a:gd name="connsiteY73" fmla="*/ 85895 h 338138"/>
                  <a:gd name="connsiteX74" fmla="*/ 38191 w 290884"/>
                  <a:gd name="connsiteY74" fmla="*/ 132840 h 338138"/>
                  <a:gd name="connsiteX75" fmla="*/ 56494 w 290884"/>
                  <a:gd name="connsiteY75" fmla="*/ 152400 h 338138"/>
                  <a:gd name="connsiteX76" fmla="*/ 78719 w 290884"/>
                  <a:gd name="connsiteY76" fmla="*/ 134144 h 338138"/>
                  <a:gd name="connsiteX77" fmla="*/ 85256 w 290884"/>
                  <a:gd name="connsiteY77" fmla="*/ 88503 h 338138"/>
                  <a:gd name="connsiteX78" fmla="*/ 43420 w 290884"/>
                  <a:gd name="connsiteY78" fmla="*/ 79375 h 338138"/>
                  <a:gd name="connsiteX79" fmla="*/ 144647 w 290884"/>
                  <a:gd name="connsiteY79" fmla="*/ 22225 h 338138"/>
                  <a:gd name="connsiteX80" fmla="*/ 110656 w 290884"/>
                  <a:gd name="connsiteY80" fmla="*/ 74942 h 338138"/>
                  <a:gd name="connsiteX81" fmla="*/ 144647 w 290884"/>
                  <a:gd name="connsiteY81" fmla="*/ 92075 h 338138"/>
                  <a:gd name="connsiteX82" fmla="*/ 177331 w 290884"/>
                  <a:gd name="connsiteY82" fmla="*/ 74942 h 338138"/>
                  <a:gd name="connsiteX83" fmla="*/ 144647 w 290884"/>
                  <a:gd name="connsiteY83" fmla="*/ 22225 h 338138"/>
                  <a:gd name="connsiteX84" fmla="*/ 145581 w 290884"/>
                  <a:gd name="connsiteY84" fmla="*/ 0 h 338138"/>
                  <a:gd name="connsiteX85" fmla="*/ 199637 w 290884"/>
                  <a:gd name="connsiteY85" fmla="*/ 67363 h 338138"/>
                  <a:gd name="connsiteX86" fmla="*/ 247101 w 290884"/>
                  <a:gd name="connsiteY86" fmla="*/ 58117 h 338138"/>
                  <a:gd name="connsiteX87" fmla="*/ 285335 w 290884"/>
                  <a:gd name="connsiteY87" fmla="*/ 73968 h 338138"/>
                  <a:gd name="connsiteX88" fmla="*/ 268195 w 290884"/>
                  <a:gd name="connsiteY88" fmla="*/ 145294 h 338138"/>
                  <a:gd name="connsiteX89" fmla="*/ 248419 w 290884"/>
                  <a:gd name="connsiteY89" fmla="*/ 169069 h 338138"/>
                  <a:gd name="connsiteX90" fmla="*/ 285335 w 290884"/>
                  <a:gd name="connsiteY90" fmla="*/ 264170 h 338138"/>
                  <a:gd name="connsiteX91" fmla="*/ 247101 w 290884"/>
                  <a:gd name="connsiteY91" fmla="*/ 280021 h 338138"/>
                  <a:gd name="connsiteX92" fmla="*/ 199637 w 290884"/>
                  <a:gd name="connsiteY92" fmla="*/ 270775 h 338138"/>
                  <a:gd name="connsiteX93" fmla="*/ 145581 w 290884"/>
                  <a:gd name="connsiteY93" fmla="*/ 338138 h 338138"/>
                  <a:gd name="connsiteX94" fmla="*/ 91525 w 290884"/>
                  <a:gd name="connsiteY94" fmla="*/ 270775 h 338138"/>
                  <a:gd name="connsiteX95" fmla="*/ 44061 w 290884"/>
                  <a:gd name="connsiteY95" fmla="*/ 280021 h 338138"/>
                  <a:gd name="connsiteX96" fmla="*/ 5827 w 290884"/>
                  <a:gd name="connsiteY96" fmla="*/ 264170 h 338138"/>
                  <a:gd name="connsiteX97" fmla="*/ 41425 w 290884"/>
                  <a:gd name="connsiteY97" fmla="*/ 169069 h 338138"/>
                  <a:gd name="connsiteX98" fmla="*/ 21648 w 290884"/>
                  <a:gd name="connsiteY98" fmla="*/ 145294 h 338138"/>
                  <a:gd name="connsiteX99" fmla="*/ 5827 w 290884"/>
                  <a:gd name="connsiteY99" fmla="*/ 73968 h 338138"/>
                  <a:gd name="connsiteX100" fmla="*/ 44061 w 290884"/>
                  <a:gd name="connsiteY100" fmla="*/ 58117 h 338138"/>
                  <a:gd name="connsiteX101" fmla="*/ 91525 w 290884"/>
                  <a:gd name="connsiteY101" fmla="*/ 67363 h 338138"/>
                  <a:gd name="connsiteX102" fmla="*/ 145581 w 290884"/>
                  <a:gd name="connsiteY102" fmla="*/ 0 h 338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Lst>
                <a:rect l="l" t="t" r="r" b="b"/>
                <a:pathLst>
                  <a:path w="290884" h="338138">
                    <a:moveTo>
                      <a:pt x="144647" y="246063"/>
                    </a:moveTo>
                    <a:cubicBezTo>
                      <a:pt x="132881" y="252627"/>
                      <a:pt x="121115" y="257878"/>
                      <a:pt x="110656" y="261816"/>
                    </a:cubicBezTo>
                    <a:cubicBezTo>
                      <a:pt x="119807" y="295948"/>
                      <a:pt x="132881" y="314326"/>
                      <a:pt x="144647" y="314326"/>
                    </a:cubicBezTo>
                    <a:cubicBezTo>
                      <a:pt x="155106" y="314326"/>
                      <a:pt x="168180" y="295948"/>
                      <a:pt x="177331" y="261816"/>
                    </a:cubicBezTo>
                    <a:cubicBezTo>
                      <a:pt x="166872" y="257878"/>
                      <a:pt x="155106" y="252627"/>
                      <a:pt x="144647" y="246063"/>
                    </a:cubicBezTo>
                    <a:close/>
                    <a:moveTo>
                      <a:pt x="186856" y="222250"/>
                    </a:moveTo>
                    <a:cubicBezTo>
                      <a:pt x="184316" y="222250"/>
                      <a:pt x="183046" y="223520"/>
                      <a:pt x="181776" y="224790"/>
                    </a:cubicBezTo>
                    <a:cubicBezTo>
                      <a:pt x="176696" y="228600"/>
                      <a:pt x="171616" y="231140"/>
                      <a:pt x="167806" y="233680"/>
                    </a:cubicBezTo>
                    <a:cubicBezTo>
                      <a:pt x="172886" y="237490"/>
                      <a:pt x="177966" y="238760"/>
                      <a:pt x="183046" y="241300"/>
                    </a:cubicBezTo>
                    <a:cubicBezTo>
                      <a:pt x="184316" y="234950"/>
                      <a:pt x="185586" y="228600"/>
                      <a:pt x="186856" y="222250"/>
                    </a:cubicBezTo>
                    <a:close/>
                    <a:moveTo>
                      <a:pt x="102719" y="222250"/>
                    </a:moveTo>
                    <a:cubicBezTo>
                      <a:pt x="102719" y="228600"/>
                      <a:pt x="104095" y="234950"/>
                      <a:pt x="105470" y="241300"/>
                    </a:cubicBezTo>
                    <a:cubicBezTo>
                      <a:pt x="110974" y="238760"/>
                      <a:pt x="117853" y="237490"/>
                      <a:pt x="123357" y="233680"/>
                    </a:cubicBezTo>
                    <a:cubicBezTo>
                      <a:pt x="117853" y="231140"/>
                      <a:pt x="112350" y="228600"/>
                      <a:pt x="106846" y="224790"/>
                    </a:cubicBezTo>
                    <a:cubicBezTo>
                      <a:pt x="105470" y="223520"/>
                      <a:pt x="104095" y="222250"/>
                      <a:pt x="102719" y="222250"/>
                    </a:cubicBezTo>
                    <a:close/>
                    <a:moveTo>
                      <a:pt x="233044" y="184150"/>
                    </a:moveTo>
                    <a:cubicBezTo>
                      <a:pt x="225136" y="190670"/>
                      <a:pt x="218546" y="197190"/>
                      <a:pt x="209321" y="203710"/>
                    </a:cubicBezTo>
                    <a:cubicBezTo>
                      <a:pt x="208003" y="219359"/>
                      <a:pt x="206685" y="235007"/>
                      <a:pt x="202731" y="249351"/>
                    </a:cubicBezTo>
                    <a:cubicBezTo>
                      <a:pt x="219864" y="254567"/>
                      <a:pt x="234361" y="257175"/>
                      <a:pt x="246223" y="257175"/>
                    </a:cubicBezTo>
                    <a:cubicBezTo>
                      <a:pt x="251494" y="257175"/>
                      <a:pt x="262038" y="257175"/>
                      <a:pt x="265992" y="250655"/>
                    </a:cubicBezTo>
                    <a:cubicBezTo>
                      <a:pt x="272581" y="241527"/>
                      <a:pt x="262038" y="215446"/>
                      <a:pt x="233044" y="184150"/>
                    </a:cubicBezTo>
                    <a:close/>
                    <a:moveTo>
                      <a:pt x="56261" y="184150"/>
                    </a:moveTo>
                    <a:cubicBezTo>
                      <a:pt x="25949" y="215446"/>
                      <a:pt x="15406" y="241527"/>
                      <a:pt x="21995" y="250655"/>
                    </a:cubicBezTo>
                    <a:cubicBezTo>
                      <a:pt x="25949" y="257175"/>
                      <a:pt x="36493" y="257175"/>
                      <a:pt x="43082" y="257175"/>
                    </a:cubicBezTo>
                    <a:cubicBezTo>
                      <a:pt x="54943" y="257175"/>
                      <a:pt x="69441" y="254567"/>
                      <a:pt x="85256" y="249351"/>
                    </a:cubicBezTo>
                    <a:cubicBezTo>
                      <a:pt x="82620" y="235007"/>
                      <a:pt x="79984" y="219359"/>
                      <a:pt x="78666" y="203710"/>
                    </a:cubicBezTo>
                    <a:cubicBezTo>
                      <a:pt x="70759" y="197190"/>
                      <a:pt x="62851" y="190670"/>
                      <a:pt x="56261" y="184150"/>
                    </a:cubicBezTo>
                    <a:close/>
                    <a:moveTo>
                      <a:pt x="210669" y="163513"/>
                    </a:moveTo>
                    <a:cubicBezTo>
                      <a:pt x="210669" y="164902"/>
                      <a:pt x="210669" y="166291"/>
                      <a:pt x="210669" y="169070"/>
                    </a:cubicBezTo>
                    <a:cubicBezTo>
                      <a:pt x="210669" y="170459"/>
                      <a:pt x="210669" y="173237"/>
                      <a:pt x="210669" y="174626"/>
                    </a:cubicBezTo>
                    <a:cubicBezTo>
                      <a:pt x="213209" y="173237"/>
                      <a:pt x="215749" y="170459"/>
                      <a:pt x="217019" y="169070"/>
                    </a:cubicBezTo>
                    <a:cubicBezTo>
                      <a:pt x="215749" y="166291"/>
                      <a:pt x="213209" y="164902"/>
                      <a:pt x="210669" y="163513"/>
                    </a:cubicBezTo>
                    <a:close/>
                    <a:moveTo>
                      <a:pt x="77319" y="163513"/>
                    </a:moveTo>
                    <a:cubicBezTo>
                      <a:pt x="74779" y="164902"/>
                      <a:pt x="73509" y="166291"/>
                      <a:pt x="70969" y="169070"/>
                    </a:cubicBezTo>
                    <a:cubicBezTo>
                      <a:pt x="73509" y="170459"/>
                      <a:pt x="74779" y="173237"/>
                      <a:pt x="77319" y="174626"/>
                    </a:cubicBezTo>
                    <a:cubicBezTo>
                      <a:pt x="77319" y="173237"/>
                      <a:pt x="77319" y="170459"/>
                      <a:pt x="77319" y="169070"/>
                    </a:cubicBezTo>
                    <a:cubicBezTo>
                      <a:pt x="77319" y="166291"/>
                      <a:pt x="77319" y="164902"/>
                      <a:pt x="77319" y="163513"/>
                    </a:cubicBezTo>
                    <a:close/>
                    <a:moveTo>
                      <a:pt x="144788" y="150813"/>
                    </a:moveTo>
                    <a:cubicBezTo>
                      <a:pt x="154871" y="150813"/>
                      <a:pt x="163045" y="158987"/>
                      <a:pt x="163045" y="169070"/>
                    </a:cubicBezTo>
                    <a:cubicBezTo>
                      <a:pt x="163045" y="179153"/>
                      <a:pt x="154871" y="187327"/>
                      <a:pt x="144788" y="187327"/>
                    </a:cubicBezTo>
                    <a:cubicBezTo>
                      <a:pt x="134705" y="187327"/>
                      <a:pt x="126531" y="179153"/>
                      <a:pt x="126531" y="169070"/>
                    </a:cubicBezTo>
                    <a:cubicBezTo>
                      <a:pt x="126531" y="158987"/>
                      <a:pt x="134705" y="150813"/>
                      <a:pt x="144788" y="150813"/>
                    </a:cubicBezTo>
                    <a:close/>
                    <a:moveTo>
                      <a:pt x="145444" y="114300"/>
                    </a:moveTo>
                    <a:cubicBezTo>
                      <a:pt x="136264" y="119631"/>
                      <a:pt x="128395" y="124962"/>
                      <a:pt x="119215" y="130293"/>
                    </a:cubicBezTo>
                    <a:cubicBezTo>
                      <a:pt x="112658" y="135623"/>
                      <a:pt x="106101" y="139622"/>
                      <a:pt x="100855" y="144952"/>
                    </a:cubicBezTo>
                    <a:cubicBezTo>
                      <a:pt x="100855" y="152949"/>
                      <a:pt x="99544" y="160945"/>
                      <a:pt x="99544" y="168941"/>
                    </a:cubicBezTo>
                    <a:cubicBezTo>
                      <a:pt x="99544" y="176938"/>
                      <a:pt x="100855" y="184934"/>
                      <a:pt x="100855" y="192930"/>
                    </a:cubicBezTo>
                    <a:cubicBezTo>
                      <a:pt x="107412" y="196928"/>
                      <a:pt x="112658" y="202259"/>
                      <a:pt x="119215" y="206257"/>
                    </a:cubicBezTo>
                    <a:cubicBezTo>
                      <a:pt x="128395" y="212921"/>
                      <a:pt x="136264" y="218252"/>
                      <a:pt x="145444" y="222250"/>
                    </a:cubicBezTo>
                    <a:cubicBezTo>
                      <a:pt x="153312" y="218252"/>
                      <a:pt x="162492" y="212921"/>
                      <a:pt x="170361" y="206257"/>
                    </a:cubicBezTo>
                    <a:cubicBezTo>
                      <a:pt x="176918" y="202259"/>
                      <a:pt x="183475" y="196928"/>
                      <a:pt x="190032" y="192930"/>
                    </a:cubicBezTo>
                    <a:cubicBezTo>
                      <a:pt x="190032" y="184934"/>
                      <a:pt x="190032" y="176938"/>
                      <a:pt x="190032" y="168941"/>
                    </a:cubicBezTo>
                    <a:cubicBezTo>
                      <a:pt x="190032" y="160945"/>
                      <a:pt x="190032" y="152949"/>
                      <a:pt x="190032" y="144952"/>
                    </a:cubicBezTo>
                    <a:cubicBezTo>
                      <a:pt x="183475" y="139622"/>
                      <a:pt x="176918" y="135623"/>
                      <a:pt x="170361" y="130293"/>
                    </a:cubicBezTo>
                    <a:cubicBezTo>
                      <a:pt x="162492" y="124962"/>
                      <a:pt x="153312" y="119631"/>
                      <a:pt x="145444" y="114300"/>
                    </a:cubicBezTo>
                    <a:close/>
                    <a:moveTo>
                      <a:pt x="183046" y="96838"/>
                    </a:moveTo>
                    <a:cubicBezTo>
                      <a:pt x="177966" y="98108"/>
                      <a:pt x="172886" y="100648"/>
                      <a:pt x="167806" y="103188"/>
                    </a:cubicBezTo>
                    <a:cubicBezTo>
                      <a:pt x="171616" y="106998"/>
                      <a:pt x="176696" y="109538"/>
                      <a:pt x="181776" y="113348"/>
                    </a:cubicBezTo>
                    <a:cubicBezTo>
                      <a:pt x="183046" y="114618"/>
                      <a:pt x="184316" y="115888"/>
                      <a:pt x="186856" y="115888"/>
                    </a:cubicBezTo>
                    <a:cubicBezTo>
                      <a:pt x="185586" y="109538"/>
                      <a:pt x="184316" y="103188"/>
                      <a:pt x="183046" y="96838"/>
                    </a:cubicBezTo>
                    <a:close/>
                    <a:moveTo>
                      <a:pt x="105470" y="96838"/>
                    </a:moveTo>
                    <a:cubicBezTo>
                      <a:pt x="104095" y="103188"/>
                      <a:pt x="102719" y="109538"/>
                      <a:pt x="102719" y="115888"/>
                    </a:cubicBezTo>
                    <a:cubicBezTo>
                      <a:pt x="104095" y="115888"/>
                      <a:pt x="105470" y="114618"/>
                      <a:pt x="106846" y="113348"/>
                    </a:cubicBezTo>
                    <a:cubicBezTo>
                      <a:pt x="112350" y="109538"/>
                      <a:pt x="117853" y="106998"/>
                      <a:pt x="123357" y="103188"/>
                    </a:cubicBezTo>
                    <a:cubicBezTo>
                      <a:pt x="117853" y="100648"/>
                      <a:pt x="110974" y="98108"/>
                      <a:pt x="105470" y="96838"/>
                    </a:cubicBezTo>
                    <a:close/>
                    <a:moveTo>
                      <a:pt x="246901" y="79375"/>
                    </a:moveTo>
                    <a:cubicBezTo>
                      <a:pt x="234855" y="79375"/>
                      <a:pt x="220132" y="83287"/>
                      <a:pt x="202731" y="88503"/>
                    </a:cubicBezTo>
                    <a:cubicBezTo>
                      <a:pt x="206747" y="102847"/>
                      <a:pt x="208085" y="118496"/>
                      <a:pt x="209424" y="134144"/>
                    </a:cubicBezTo>
                    <a:cubicBezTo>
                      <a:pt x="217455" y="139360"/>
                      <a:pt x="225486" y="145880"/>
                      <a:pt x="233517" y="152400"/>
                    </a:cubicBezTo>
                    <a:cubicBezTo>
                      <a:pt x="240209" y="145880"/>
                      <a:pt x="245563" y="139360"/>
                      <a:pt x="250917" y="132840"/>
                    </a:cubicBezTo>
                    <a:cubicBezTo>
                      <a:pt x="269656" y="108063"/>
                      <a:pt x="270994" y="92415"/>
                      <a:pt x="266979" y="85895"/>
                    </a:cubicBezTo>
                    <a:cubicBezTo>
                      <a:pt x="262963" y="80679"/>
                      <a:pt x="252255" y="79375"/>
                      <a:pt x="246901" y="79375"/>
                    </a:cubicBezTo>
                    <a:close/>
                    <a:moveTo>
                      <a:pt x="43420" y="79375"/>
                    </a:moveTo>
                    <a:cubicBezTo>
                      <a:pt x="36884" y="79375"/>
                      <a:pt x="26425" y="80679"/>
                      <a:pt x="22503" y="85895"/>
                    </a:cubicBezTo>
                    <a:cubicBezTo>
                      <a:pt x="18581" y="92415"/>
                      <a:pt x="21195" y="108063"/>
                      <a:pt x="38191" y="132840"/>
                    </a:cubicBezTo>
                    <a:cubicBezTo>
                      <a:pt x="43420" y="139360"/>
                      <a:pt x="49957" y="145880"/>
                      <a:pt x="56494" y="152400"/>
                    </a:cubicBezTo>
                    <a:cubicBezTo>
                      <a:pt x="63031" y="145880"/>
                      <a:pt x="70875" y="139360"/>
                      <a:pt x="78719" y="134144"/>
                    </a:cubicBezTo>
                    <a:cubicBezTo>
                      <a:pt x="80026" y="118496"/>
                      <a:pt x="82641" y="102847"/>
                      <a:pt x="85256" y="88503"/>
                    </a:cubicBezTo>
                    <a:cubicBezTo>
                      <a:pt x="69568" y="83287"/>
                      <a:pt x="55187" y="79375"/>
                      <a:pt x="43420" y="79375"/>
                    </a:cubicBezTo>
                    <a:close/>
                    <a:moveTo>
                      <a:pt x="144647" y="22225"/>
                    </a:moveTo>
                    <a:cubicBezTo>
                      <a:pt x="132881" y="22225"/>
                      <a:pt x="119807" y="41994"/>
                      <a:pt x="110656" y="74942"/>
                    </a:cubicBezTo>
                    <a:cubicBezTo>
                      <a:pt x="121115" y="80214"/>
                      <a:pt x="132881" y="85485"/>
                      <a:pt x="144647" y="92075"/>
                    </a:cubicBezTo>
                    <a:cubicBezTo>
                      <a:pt x="155106" y="85485"/>
                      <a:pt x="166872" y="80214"/>
                      <a:pt x="177331" y="74942"/>
                    </a:cubicBezTo>
                    <a:cubicBezTo>
                      <a:pt x="168180" y="41994"/>
                      <a:pt x="155106" y="22225"/>
                      <a:pt x="144647" y="22225"/>
                    </a:cubicBezTo>
                    <a:close/>
                    <a:moveTo>
                      <a:pt x="145581" y="0"/>
                    </a:moveTo>
                    <a:cubicBezTo>
                      <a:pt x="169313" y="0"/>
                      <a:pt x="187771" y="27738"/>
                      <a:pt x="199637" y="67363"/>
                    </a:cubicBezTo>
                    <a:cubicBezTo>
                      <a:pt x="216777" y="60759"/>
                      <a:pt x="232598" y="58117"/>
                      <a:pt x="247101" y="58117"/>
                    </a:cubicBezTo>
                    <a:cubicBezTo>
                      <a:pt x="269514" y="58117"/>
                      <a:pt x="280061" y="67363"/>
                      <a:pt x="285335" y="73968"/>
                    </a:cubicBezTo>
                    <a:cubicBezTo>
                      <a:pt x="293246" y="85855"/>
                      <a:pt x="295883" y="108310"/>
                      <a:pt x="268195" y="145294"/>
                    </a:cubicBezTo>
                    <a:cubicBezTo>
                      <a:pt x="262922" y="153219"/>
                      <a:pt x="256330" y="161144"/>
                      <a:pt x="248419" y="169069"/>
                    </a:cubicBezTo>
                    <a:cubicBezTo>
                      <a:pt x="281380" y="204732"/>
                      <a:pt x="301156" y="240395"/>
                      <a:pt x="285335" y="264170"/>
                    </a:cubicBezTo>
                    <a:cubicBezTo>
                      <a:pt x="280061" y="270775"/>
                      <a:pt x="269514" y="280021"/>
                      <a:pt x="247101" y="280021"/>
                    </a:cubicBezTo>
                    <a:cubicBezTo>
                      <a:pt x="232598" y="280021"/>
                      <a:pt x="216777" y="276058"/>
                      <a:pt x="199637" y="270775"/>
                    </a:cubicBezTo>
                    <a:cubicBezTo>
                      <a:pt x="187771" y="310400"/>
                      <a:pt x="169313" y="338138"/>
                      <a:pt x="145581" y="338138"/>
                    </a:cubicBezTo>
                    <a:cubicBezTo>
                      <a:pt x="120531" y="338138"/>
                      <a:pt x="102072" y="310400"/>
                      <a:pt x="91525" y="270775"/>
                    </a:cubicBezTo>
                    <a:cubicBezTo>
                      <a:pt x="73067" y="276058"/>
                      <a:pt x="57246" y="280021"/>
                      <a:pt x="44061" y="280021"/>
                    </a:cubicBezTo>
                    <a:cubicBezTo>
                      <a:pt x="21648" y="280021"/>
                      <a:pt x="9782" y="270775"/>
                      <a:pt x="5827" y="264170"/>
                    </a:cubicBezTo>
                    <a:cubicBezTo>
                      <a:pt x="-9994" y="240395"/>
                      <a:pt x="8464" y="204732"/>
                      <a:pt x="41425" y="169069"/>
                    </a:cubicBezTo>
                    <a:cubicBezTo>
                      <a:pt x="33514" y="161144"/>
                      <a:pt x="26922" y="153219"/>
                      <a:pt x="21648" y="145294"/>
                    </a:cubicBezTo>
                    <a:cubicBezTo>
                      <a:pt x="-6039" y="108310"/>
                      <a:pt x="-2084" y="85855"/>
                      <a:pt x="5827" y="73968"/>
                    </a:cubicBezTo>
                    <a:cubicBezTo>
                      <a:pt x="9782" y="67363"/>
                      <a:pt x="21648" y="58117"/>
                      <a:pt x="44061" y="58117"/>
                    </a:cubicBezTo>
                    <a:cubicBezTo>
                      <a:pt x="57246" y="58117"/>
                      <a:pt x="73067" y="60759"/>
                      <a:pt x="91525" y="67363"/>
                    </a:cubicBezTo>
                    <a:cubicBezTo>
                      <a:pt x="102072" y="27738"/>
                      <a:pt x="120531" y="0"/>
                      <a:pt x="145581" y="0"/>
                    </a:cubicBezTo>
                    <a:close/>
                  </a:path>
                </a:pathLst>
              </a:custGeom>
              <a:solidFill>
                <a:schemeClr val="bg1"/>
              </a:solidFill>
              <a:ln>
                <a:noFill/>
              </a:ln>
            </p:spPr>
            <p:txBody>
              <a:bodyPr anchor="ctr"/>
              <a:lstStyle/>
              <a:p>
                <a:pPr algn="ctr"/>
                <a:endParaRPr/>
              </a:p>
            </p:txBody>
          </p:sp>
        </p:grpSp>
        <p:grpSp>
          <p:nvGrpSpPr>
            <p:cNvPr id="21" name="Group 43"/>
            <p:cNvGrpSpPr/>
            <p:nvPr/>
          </p:nvGrpSpPr>
          <p:grpSpPr>
            <a:xfrm>
              <a:off x="5048588" y="2927736"/>
              <a:ext cx="1922932" cy="1922932"/>
              <a:chOff x="5048588" y="2927736"/>
              <a:chExt cx="1922932" cy="1922932"/>
            </a:xfrm>
          </p:grpSpPr>
          <p:sp>
            <p:nvSpPr>
              <p:cNvPr id="27" name="Freeform: Shape 21"/>
              <p:cNvSpPr/>
              <p:nvPr/>
            </p:nvSpPr>
            <p:spPr>
              <a:xfrm>
                <a:off x="5048588" y="2927736"/>
                <a:ext cx="1922932" cy="1922932"/>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2"/>
              </a:solidFill>
              <a:ln w="12700">
                <a:miter lim="400000"/>
              </a:ln>
            </p:spPr>
            <p:txBody>
              <a:bodyPr anchor="ctr"/>
              <a:lstStyle/>
              <a:p>
                <a:pPr algn="ctr"/>
                <a:endParaRPr/>
              </a:p>
            </p:txBody>
          </p:sp>
          <p:sp>
            <p:nvSpPr>
              <p:cNvPr id="30" name="Freeform: Shape 38"/>
              <p:cNvSpPr>
                <a:spLocks noChangeAspect="1"/>
              </p:cNvSpPr>
              <p:nvPr/>
            </p:nvSpPr>
            <p:spPr bwMode="auto">
              <a:xfrm>
                <a:off x="5775951" y="3447150"/>
                <a:ext cx="468208" cy="466009"/>
              </a:xfrm>
              <a:custGeom>
                <a:avLst/>
                <a:gdLst>
                  <a:gd name="connsiteX0" fmla="*/ 169241 w 338138"/>
                  <a:gd name="connsiteY0" fmla="*/ 77787 h 336550"/>
                  <a:gd name="connsiteX1" fmla="*/ 179733 w 338138"/>
                  <a:gd name="connsiteY1" fmla="*/ 88315 h 336550"/>
                  <a:gd name="connsiteX2" fmla="*/ 179733 w 338138"/>
                  <a:gd name="connsiteY2" fmla="*/ 155429 h 336550"/>
                  <a:gd name="connsiteX3" fmla="*/ 181044 w 338138"/>
                  <a:gd name="connsiteY3" fmla="*/ 156745 h 336550"/>
                  <a:gd name="connsiteX4" fmla="*/ 208584 w 338138"/>
                  <a:gd name="connsiteY4" fmla="*/ 156745 h 336550"/>
                  <a:gd name="connsiteX5" fmla="*/ 219075 w 338138"/>
                  <a:gd name="connsiteY5" fmla="*/ 167272 h 336550"/>
                  <a:gd name="connsiteX6" fmla="*/ 208584 w 338138"/>
                  <a:gd name="connsiteY6" fmla="*/ 177800 h 336550"/>
                  <a:gd name="connsiteX7" fmla="*/ 181044 w 338138"/>
                  <a:gd name="connsiteY7" fmla="*/ 177800 h 336550"/>
                  <a:gd name="connsiteX8" fmla="*/ 158750 w 338138"/>
                  <a:gd name="connsiteY8" fmla="*/ 155429 h 336550"/>
                  <a:gd name="connsiteX9" fmla="*/ 158750 w 338138"/>
                  <a:gd name="connsiteY9" fmla="*/ 88315 h 336550"/>
                  <a:gd name="connsiteX10" fmla="*/ 169241 w 338138"/>
                  <a:gd name="connsiteY10" fmla="*/ 77787 h 336550"/>
                  <a:gd name="connsiteX11" fmla="*/ 158561 w 338138"/>
                  <a:gd name="connsiteY11" fmla="*/ 19050 h 336550"/>
                  <a:gd name="connsiteX12" fmla="*/ 20638 w 338138"/>
                  <a:gd name="connsiteY12" fmla="*/ 156973 h 336550"/>
                  <a:gd name="connsiteX13" fmla="*/ 50850 w 338138"/>
                  <a:gd name="connsiteY13" fmla="*/ 156973 h 336550"/>
                  <a:gd name="connsiteX14" fmla="*/ 60044 w 338138"/>
                  <a:gd name="connsiteY14" fmla="*/ 167482 h 336550"/>
                  <a:gd name="connsiteX15" fmla="*/ 50850 w 338138"/>
                  <a:gd name="connsiteY15" fmla="*/ 177990 h 336550"/>
                  <a:gd name="connsiteX16" fmla="*/ 20638 w 338138"/>
                  <a:gd name="connsiteY16" fmla="*/ 177990 h 336550"/>
                  <a:gd name="connsiteX17" fmla="*/ 158561 w 338138"/>
                  <a:gd name="connsiteY17" fmla="*/ 315913 h 336550"/>
                  <a:gd name="connsiteX18" fmla="*/ 158561 w 338138"/>
                  <a:gd name="connsiteY18" fmla="*/ 285701 h 336550"/>
                  <a:gd name="connsiteX19" fmla="*/ 169070 w 338138"/>
                  <a:gd name="connsiteY19" fmla="*/ 276506 h 336550"/>
                  <a:gd name="connsiteX20" fmla="*/ 179578 w 338138"/>
                  <a:gd name="connsiteY20" fmla="*/ 285701 h 336550"/>
                  <a:gd name="connsiteX21" fmla="*/ 179578 w 338138"/>
                  <a:gd name="connsiteY21" fmla="*/ 315913 h 336550"/>
                  <a:gd name="connsiteX22" fmla="*/ 317501 w 338138"/>
                  <a:gd name="connsiteY22" fmla="*/ 177990 h 336550"/>
                  <a:gd name="connsiteX23" fmla="*/ 287289 w 338138"/>
                  <a:gd name="connsiteY23" fmla="*/ 177990 h 336550"/>
                  <a:gd name="connsiteX24" fmla="*/ 278095 w 338138"/>
                  <a:gd name="connsiteY24" fmla="*/ 167482 h 336550"/>
                  <a:gd name="connsiteX25" fmla="*/ 287289 w 338138"/>
                  <a:gd name="connsiteY25" fmla="*/ 156973 h 336550"/>
                  <a:gd name="connsiteX26" fmla="*/ 317501 w 338138"/>
                  <a:gd name="connsiteY26" fmla="*/ 156973 h 336550"/>
                  <a:gd name="connsiteX27" fmla="*/ 179578 w 338138"/>
                  <a:gd name="connsiteY27" fmla="*/ 19050 h 336550"/>
                  <a:gd name="connsiteX28" fmla="*/ 179578 w 338138"/>
                  <a:gd name="connsiteY28" fmla="*/ 49262 h 336550"/>
                  <a:gd name="connsiteX29" fmla="*/ 169070 w 338138"/>
                  <a:gd name="connsiteY29" fmla="*/ 58457 h 336550"/>
                  <a:gd name="connsiteX30" fmla="*/ 158561 w 338138"/>
                  <a:gd name="connsiteY30" fmla="*/ 49262 h 336550"/>
                  <a:gd name="connsiteX31" fmla="*/ 158561 w 338138"/>
                  <a:gd name="connsiteY31" fmla="*/ 19050 h 336550"/>
                  <a:gd name="connsiteX32" fmla="*/ 169069 w 338138"/>
                  <a:gd name="connsiteY32" fmla="*/ 0 h 336550"/>
                  <a:gd name="connsiteX33" fmla="*/ 338138 w 338138"/>
                  <a:gd name="connsiteY33" fmla="*/ 168275 h 336550"/>
                  <a:gd name="connsiteX34" fmla="*/ 169069 w 338138"/>
                  <a:gd name="connsiteY34" fmla="*/ 336550 h 336550"/>
                  <a:gd name="connsiteX35" fmla="*/ 0 w 338138"/>
                  <a:gd name="connsiteY35" fmla="*/ 168275 h 336550"/>
                  <a:gd name="connsiteX36" fmla="*/ 169069 w 338138"/>
                  <a:gd name="connsiteY36"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338138" h="336550">
                    <a:moveTo>
                      <a:pt x="169241" y="77787"/>
                    </a:moveTo>
                    <a:cubicBezTo>
                      <a:pt x="175798" y="77787"/>
                      <a:pt x="179733" y="81735"/>
                      <a:pt x="179733" y="88315"/>
                    </a:cubicBezTo>
                    <a:cubicBezTo>
                      <a:pt x="179733" y="88315"/>
                      <a:pt x="179733" y="88315"/>
                      <a:pt x="179733" y="155429"/>
                    </a:cubicBezTo>
                    <a:cubicBezTo>
                      <a:pt x="179733" y="156745"/>
                      <a:pt x="181044" y="156745"/>
                      <a:pt x="181044" y="156745"/>
                    </a:cubicBezTo>
                    <a:cubicBezTo>
                      <a:pt x="181044" y="156745"/>
                      <a:pt x="181044" y="156745"/>
                      <a:pt x="208584" y="156745"/>
                    </a:cubicBezTo>
                    <a:cubicBezTo>
                      <a:pt x="215141" y="156745"/>
                      <a:pt x="219075" y="160693"/>
                      <a:pt x="219075" y="167272"/>
                    </a:cubicBezTo>
                    <a:cubicBezTo>
                      <a:pt x="219075" y="173852"/>
                      <a:pt x="215141" y="177800"/>
                      <a:pt x="208584" y="177800"/>
                    </a:cubicBezTo>
                    <a:cubicBezTo>
                      <a:pt x="208584" y="177800"/>
                      <a:pt x="208584" y="177800"/>
                      <a:pt x="181044" y="177800"/>
                    </a:cubicBezTo>
                    <a:cubicBezTo>
                      <a:pt x="169241" y="177800"/>
                      <a:pt x="158750" y="167272"/>
                      <a:pt x="158750" y="155429"/>
                    </a:cubicBezTo>
                    <a:cubicBezTo>
                      <a:pt x="158750" y="155429"/>
                      <a:pt x="158750" y="155429"/>
                      <a:pt x="158750" y="88315"/>
                    </a:cubicBezTo>
                    <a:cubicBezTo>
                      <a:pt x="158750" y="81735"/>
                      <a:pt x="162684" y="77787"/>
                      <a:pt x="169241" y="77787"/>
                    </a:cubicBezTo>
                    <a:close/>
                    <a:moveTo>
                      <a:pt x="158561" y="19050"/>
                    </a:moveTo>
                    <a:cubicBezTo>
                      <a:pt x="86316" y="24304"/>
                      <a:pt x="25892" y="84728"/>
                      <a:pt x="20638" y="156973"/>
                    </a:cubicBezTo>
                    <a:cubicBezTo>
                      <a:pt x="20638" y="156973"/>
                      <a:pt x="20638" y="156973"/>
                      <a:pt x="50850" y="156973"/>
                    </a:cubicBezTo>
                    <a:cubicBezTo>
                      <a:pt x="56104" y="156973"/>
                      <a:pt x="60044" y="160914"/>
                      <a:pt x="60044" y="167482"/>
                    </a:cubicBezTo>
                    <a:cubicBezTo>
                      <a:pt x="60044" y="174049"/>
                      <a:pt x="56104" y="177990"/>
                      <a:pt x="50850" y="177990"/>
                    </a:cubicBezTo>
                    <a:cubicBezTo>
                      <a:pt x="50850" y="177990"/>
                      <a:pt x="50850" y="177990"/>
                      <a:pt x="20638" y="177990"/>
                    </a:cubicBezTo>
                    <a:cubicBezTo>
                      <a:pt x="25892" y="250235"/>
                      <a:pt x="86316" y="310659"/>
                      <a:pt x="158561" y="315913"/>
                    </a:cubicBezTo>
                    <a:cubicBezTo>
                      <a:pt x="158561" y="315913"/>
                      <a:pt x="158561" y="315913"/>
                      <a:pt x="158561" y="285701"/>
                    </a:cubicBezTo>
                    <a:cubicBezTo>
                      <a:pt x="158561" y="280447"/>
                      <a:pt x="162502" y="276506"/>
                      <a:pt x="169070" y="276506"/>
                    </a:cubicBezTo>
                    <a:cubicBezTo>
                      <a:pt x="175637" y="276506"/>
                      <a:pt x="179578" y="280447"/>
                      <a:pt x="179578" y="285701"/>
                    </a:cubicBezTo>
                    <a:cubicBezTo>
                      <a:pt x="179578" y="285701"/>
                      <a:pt x="179578" y="285701"/>
                      <a:pt x="179578" y="315913"/>
                    </a:cubicBezTo>
                    <a:cubicBezTo>
                      <a:pt x="251823" y="310659"/>
                      <a:pt x="312247" y="250235"/>
                      <a:pt x="317501" y="177990"/>
                    </a:cubicBezTo>
                    <a:cubicBezTo>
                      <a:pt x="317501" y="177990"/>
                      <a:pt x="317501" y="177990"/>
                      <a:pt x="287289" y="177990"/>
                    </a:cubicBezTo>
                    <a:cubicBezTo>
                      <a:pt x="282035" y="177990"/>
                      <a:pt x="278095" y="174049"/>
                      <a:pt x="278095" y="167482"/>
                    </a:cubicBezTo>
                    <a:cubicBezTo>
                      <a:pt x="278095" y="160914"/>
                      <a:pt x="282035" y="156973"/>
                      <a:pt x="287289" y="156973"/>
                    </a:cubicBezTo>
                    <a:cubicBezTo>
                      <a:pt x="287289" y="156973"/>
                      <a:pt x="287289" y="156973"/>
                      <a:pt x="317501" y="156973"/>
                    </a:cubicBezTo>
                    <a:cubicBezTo>
                      <a:pt x="312247" y="84728"/>
                      <a:pt x="251823" y="24304"/>
                      <a:pt x="179578" y="19050"/>
                    </a:cubicBezTo>
                    <a:cubicBezTo>
                      <a:pt x="179578" y="19050"/>
                      <a:pt x="179578" y="19050"/>
                      <a:pt x="179578" y="49262"/>
                    </a:cubicBezTo>
                    <a:cubicBezTo>
                      <a:pt x="179578" y="54516"/>
                      <a:pt x="175637" y="58457"/>
                      <a:pt x="169070" y="58457"/>
                    </a:cubicBezTo>
                    <a:cubicBezTo>
                      <a:pt x="162502" y="58457"/>
                      <a:pt x="158561" y="54516"/>
                      <a:pt x="158561" y="49262"/>
                    </a:cubicBezTo>
                    <a:cubicBezTo>
                      <a:pt x="158561" y="49262"/>
                      <a:pt x="158561" y="49262"/>
                      <a:pt x="158561" y="19050"/>
                    </a:cubicBezTo>
                    <a:close/>
                    <a:moveTo>
                      <a:pt x="169069" y="0"/>
                    </a:moveTo>
                    <a:cubicBezTo>
                      <a:pt x="262443" y="0"/>
                      <a:pt x="338138" y="75339"/>
                      <a:pt x="338138" y="168275"/>
                    </a:cubicBezTo>
                    <a:cubicBezTo>
                      <a:pt x="338138" y="261211"/>
                      <a:pt x="262443" y="336550"/>
                      <a:pt x="169069" y="336550"/>
                    </a:cubicBezTo>
                    <a:cubicBezTo>
                      <a:pt x="75695" y="336550"/>
                      <a:pt x="0" y="261211"/>
                      <a:pt x="0" y="168275"/>
                    </a:cubicBezTo>
                    <a:cubicBezTo>
                      <a:pt x="0" y="75339"/>
                      <a:pt x="75695" y="0"/>
                      <a:pt x="169069" y="0"/>
                    </a:cubicBezTo>
                    <a:close/>
                  </a:path>
                </a:pathLst>
              </a:custGeom>
              <a:solidFill>
                <a:schemeClr val="bg1"/>
              </a:solidFill>
              <a:ln>
                <a:noFill/>
              </a:ln>
            </p:spPr>
            <p:txBody>
              <a:bodyPr anchor="ctr"/>
              <a:lstStyle/>
              <a:p>
                <a:pPr algn="ctr"/>
                <a:endParaRPr/>
              </a:p>
            </p:txBody>
          </p:sp>
        </p:grpSp>
        <p:grpSp>
          <p:nvGrpSpPr>
            <p:cNvPr id="22" name="Group 44"/>
            <p:cNvGrpSpPr/>
            <p:nvPr/>
          </p:nvGrpSpPr>
          <p:grpSpPr>
            <a:xfrm>
              <a:off x="9075769" y="2927736"/>
              <a:ext cx="1922932" cy="1922932"/>
              <a:chOff x="9075769" y="2927736"/>
              <a:chExt cx="1922932" cy="1922932"/>
            </a:xfrm>
          </p:grpSpPr>
          <p:sp>
            <p:nvSpPr>
              <p:cNvPr id="23" name="Freeform: Shape 18"/>
              <p:cNvSpPr/>
              <p:nvPr/>
            </p:nvSpPr>
            <p:spPr>
              <a:xfrm>
                <a:off x="9075769" y="2927736"/>
                <a:ext cx="1922932" cy="1922932"/>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12700">
                <a:miter lim="400000"/>
              </a:ln>
            </p:spPr>
            <p:txBody>
              <a:bodyPr anchor="ctr"/>
              <a:lstStyle/>
              <a:p>
                <a:pPr algn="ctr"/>
                <a:endParaRPr/>
              </a:p>
            </p:txBody>
          </p:sp>
          <p:sp>
            <p:nvSpPr>
              <p:cNvPr id="26" name="Freeform: Shape 39"/>
              <p:cNvSpPr>
                <a:spLocks noChangeAspect="1"/>
              </p:cNvSpPr>
              <p:nvPr/>
            </p:nvSpPr>
            <p:spPr bwMode="auto">
              <a:xfrm>
                <a:off x="9803132" y="3446737"/>
                <a:ext cx="468208" cy="466836"/>
              </a:xfrm>
              <a:custGeom>
                <a:avLst/>
                <a:gdLst>
                  <a:gd name="connsiteX0" fmla="*/ 101959 w 337539"/>
                  <a:gd name="connsiteY0" fmla="*/ 249238 h 336550"/>
                  <a:gd name="connsiteX1" fmla="*/ 78262 w 337539"/>
                  <a:gd name="connsiteY1" fmla="*/ 259629 h 336550"/>
                  <a:gd name="connsiteX2" fmla="*/ 74313 w 337539"/>
                  <a:gd name="connsiteY2" fmla="*/ 276514 h 336550"/>
                  <a:gd name="connsiteX3" fmla="*/ 111174 w 337539"/>
                  <a:gd name="connsiteY3" fmla="*/ 299894 h 336550"/>
                  <a:gd name="connsiteX4" fmla="*/ 128288 w 337539"/>
                  <a:gd name="connsiteY4" fmla="*/ 306388 h 336550"/>
                  <a:gd name="connsiteX5" fmla="*/ 101959 w 337539"/>
                  <a:gd name="connsiteY5" fmla="*/ 249238 h 336550"/>
                  <a:gd name="connsiteX6" fmla="*/ 126700 w 337539"/>
                  <a:gd name="connsiteY6" fmla="*/ 247650 h 336550"/>
                  <a:gd name="connsiteX7" fmla="*/ 163530 w 337539"/>
                  <a:gd name="connsiteY7" fmla="*/ 311436 h 336550"/>
                  <a:gd name="connsiteX8" fmla="*/ 264813 w 337539"/>
                  <a:gd name="connsiteY8" fmla="*/ 274987 h 336550"/>
                  <a:gd name="connsiteX9" fmla="*/ 251660 w 337539"/>
                  <a:gd name="connsiteY9" fmla="*/ 274987 h 336550"/>
                  <a:gd name="connsiteX10" fmla="*/ 179315 w 337539"/>
                  <a:gd name="connsiteY10" fmla="*/ 260668 h 336550"/>
                  <a:gd name="connsiteX11" fmla="*/ 126700 w 337539"/>
                  <a:gd name="connsiteY11" fmla="*/ 247650 h 336550"/>
                  <a:gd name="connsiteX12" fmla="*/ 29863 w 337539"/>
                  <a:gd name="connsiteY12" fmla="*/ 209550 h 336550"/>
                  <a:gd name="connsiteX13" fmla="*/ 52444 w 337539"/>
                  <a:gd name="connsiteY13" fmla="*/ 252413 h 336550"/>
                  <a:gd name="connsiteX14" fmla="*/ 59086 w 337539"/>
                  <a:gd name="connsiteY14" fmla="*/ 243321 h 336550"/>
                  <a:gd name="connsiteX15" fmla="*/ 94951 w 337539"/>
                  <a:gd name="connsiteY15" fmla="*/ 223838 h 336550"/>
                  <a:gd name="connsiteX16" fmla="*/ 93623 w 337539"/>
                  <a:gd name="connsiteY16" fmla="*/ 214746 h 336550"/>
                  <a:gd name="connsiteX17" fmla="*/ 29863 w 337539"/>
                  <a:gd name="connsiteY17" fmla="*/ 209550 h 336550"/>
                  <a:gd name="connsiteX18" fmla="*/ 312707 w 337539"/>
                  <a:gd name="connsiteY18" fmla="*/ 161925 h 336550"/>
                  <a:gd name="connsiteX19" fmla="*/ 245420 w 337539"/>
                  <a:gd name="connsiteY19" fmla="*/ 189789 h 336550"/>
                  <a:gd name="connsiteX20" fmla="*/ 118763 w 337539"/>
                  <a:gd name="connsiteY20" fmla="*/ 213673 h 336550"/>
                  <a:gd name="connsiteX21" fmla="*/ 120082 w 337539"/>
                  <a:gd name="connsiteY21" fmla="*/ 222961 h 336550"/>
                  <a:gd name="connsiteX22" fmla="*/ 121402 w 337539"/>
                  <a:gd name="connsiteY22" fmla="*/ 222961 h 336550"/>
                  <a:gd name="connsiteX23" fmla="*/ 188688 w 337539"/>
                  <a:gd name="connsiteY23" fmla="*/ 237556 h 336550"/>
                  <a:gd name="connsiteX24" fmla="*/ 253336 w 337539"/>
                  <a:gd name="connsiteY24" fmla="*/ 250825 h 336550"/>
                  <a:gd name="connsiteX25" fmla="*/ 290278 w 337539"/>
                  <a:gd name="connsiteY25" fmla="*/ 246845 h 336550"/>
                  <a:gd name="connsiteX26" fmla="*/ 300833 w 337539"/>
                  <a:gd name="connsiteY26" fmla="*/ 226942 h 336550"/>
                  <a:gd name="connsiteX27" fmla="*/ 312707 w 337539"/>
                  <a:gd name="connsiteY27" fmla="*/ 161925 h 336550"/>
                  <a:gd name="connsiteX28" fmla="*/ 41891 w 337539"/>
                  <a:gd name="connsiteY28" fmla="*/ 101600 h 336550"/>
                  <a:gd name="connsiteX29" fmla="*/ 36640 w 337539"/>
                  <a:gd name="connsiteY29" fmla="*/ 110888 h 336550"/>
                  <a:gd name="connsiteX30" fmla="*/ 26138 w 337539"/>
                  <a:gd name="connsiteY30" fmla="*/ 183866 h 336550"/>
                  <a:gd name="connsiteX31" fmla="*/ 90463 w 337539"/>
                  <a:gd name="connsiteY31" fmla="*/ 190500 h 336550"/>
                  <a:gd name="connsiteX32" fmla="*/ 91776 w 337539"/>
                  <a:gd name="connsiteY32" fmla="*/ 165290 h 336550"/>
                  <a:gd name="connsiteX33" fmla="*/ 44517 w 337539"/>
                  <a:gd name="connsiteY33" fmla="*/ 113542 h 336550"/>
                  <a:gd name="connsiteX34" fmla="*/ 41891 w 337539"/>
                  <a:gd name="connsiteY34" fmla="*/ 101600 h 336550"/>
                  <a:gd name="connsiteX35" fmla="*/ 258855 w 337539"/>
                  <a:gd name="connsiteY35" fmla="*/ 57150 h 336550"/>
                  <a:gd name="connsiteX36" fmla="*/ 204466 w 337539"/>
                  <a:gd name="connsiteY36" fmla="*/ 115243 h 336550"/>
                  <a:gd name="connsiteX37" fmla="*/ 123547 w 337539"/>
                  <a:gd name="connsiteY37" fmla="*/ 173336 h 336550"/>
                  <a:gd name="connsiteX38" fmla="*/ 115588 w 337539"/>
                  <a:gd name="connsiteY38" fmla="*/ 173336 h 336550"/>
                  <a:gd name="connsiteX39" fmla="*/ 115588 w 337539"/>
                  <a:gd name="connsiteY39" fmla="*/ 190500 h 336550"/>
                  <a:gd name="connsiteX40" fmla="*/ 309263 w 337539"/>
                  <a:gd name="connsiteY40" fmla="*/ 136368 h 336550"/>
                  <a:gd name="connsiteX41" fmla="*/ 258855 w 337539"/>
                  <a:gd name="connsiteY41" fmla="*/ 57150 h 336550"/>
                  <a:gd name="connsiteX42" fmla="*/ 136226 w 337539"/>
                  <a:gd name="connsiteY42" fmla="*/ 28575 h 336550"/>
                  <a:gd name="connsiteX43" fmla="*/ 69863 w 337539"/>
                  <a:gd name="connsiteY43" fmla="*/ 62888 h 336550"/>
                  <a:gd name="connsiteX44" fmla="*/ 95081 w 337539"/>
                  <a:gd name="connsiteY44" fmla="*/ 138113 h 336550"/>
                  <a:gd name="connsiteX45" fmla="*/ 136226 w 337539"/>
                  <a:gd name="connsiteY45" fmla="*/ 28575 h 336550"/>
                  <a:gd name="connsiteX46" fmla="*/ 167601 w 337539"/>
                  <a:gd name="connsiteY46" fmla="*/ 25400 h 336550"/>
                  <a:gd name="connsiteX47" fmla="*/ 118763 w 337539"/>
                  <a:gd name="connsiteY47" fmla="*/ 147638 h 336550"/>
                  <a:gd name="connsiteX48" fmla="*/ 124043 w 337539"/>
                  <a:gd name="connsiteY48" fmla="*/ 147638 h 336550"/>
                  <a:gd name="connsiteX49" fmla="*/ 184760 w 337539"/>
                  <a:gd name="connsiteY49" fmla="*/ 101634 h 336550"/>
                  <a:gd name="connsiteX50" fmla="*/ 236238 w 337539"/>
                  <a:gd name="connsiteY50" fmla="*/ 42487 h 336550"/>
                  <a:gd name="connsiteX51" fmla="*/ 226999 w 337539"/>
                  <a:gd name="connsiteY51" fmla="*/ 37229 h 336550"/>
                  <a:gd name="connsiteX52" fmla="*/ 168921 w 337539"/>
                  <a:gd name="connsiteY52" fmla="*/ 25400 h 336550"/>
                  <a:gd name="connsiteX53" fmla="*/ 167601 w 337539"/>
                  <a:gd name="connsiteY53" fmla="*/ 25400 h 336550"/>
                  <a:gd name="connsiteX54" fmla="*/ 168770 w 337539"/>
                  <a:gd name="connsiteY54" fmla="*/ 0 h 336550"/>
                  <a:gd name="connsiteX55" fmla="*/ 237249 w 337539"/>
                  <a:gd name="connsiteY55" fmla="*/ 14461 h 336550"/>
                  <a:gd name="connsiteX56" fmla="*/ 325481 w 337539"/>
                  <a:gd name="connsiteY56" fmla="*/ 107801 h 336550"/>
                  <a:gd name="connsiteX57" fmla="*/ 322848 w 337539"/>
                  <a:gd name="connsiteY57" fmla="*/ 236637 h 336550"/>
                  <a:gd name="connsiteX58" fmla="*/ 308362 w 337539"/>
                  <a:gd name="connsiteY58" fmla="*/ 261615 h 336550"/>
                  <a:gd name="connsiteX59" fmla="*/ 305728 w 337539"/>
                  <a:gd name="connsiteY59" fmla="*/ 266874 h 336550"/>
                  <a:gd name="connsiteX60" fmla="*/ 168770 w 337539"/>
                  <a:gd name="connsiteY60" fmla="*/ 336550 h 336550"/>
                  <a:gd name="connsiteX61" fmla="*/ 100290 w 337539"/>
                  <a:gd name="connsiteY61" fmla="*/ 322089 h 336550"/>
                  <a:gd name="connsiteX62" fmla="*/ 12058 w 337539"/>
                  <a:gd name="connsiteY62" fmla="*/ 228749 h 336550"/>
                  <a:gd name="connsiteX63" fmla="*/ 14691 w 337539"/>
                  <a:gd name="connsiteY63" fmla="*/ 99913 h 336550"/>
                  <a:gd name="connsiteX64" fmla="*/ 168770 w 337539"/>
                  <a:gd name="connsiteY64"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Lst>
                <a:rect l="l" t="t" r="r" b="b"/>
                <a:pathLst>
                  <a:path w="337539" h="336550">
                    <a:moveTo>
                      <a:pt x="101959" y="249238"/>
                    </a:moveTo>
                    <a:cubicBezTo>
                      <a:pt x="94060" y="250537"/>
                      <a:pt x="84845" y="253135"/>
                      <a:pt x="78262" y="259629"/>
                    </a:cubicBezTo>
                    <a:cubicBezTo>
                      <a:pt x="75629" y="263526"/>
                      <a:pt x="74313" y="270020"/>
                      <a:pt x="74313" y="276514"/>
                    </a:cubicBezTo>
                    <a:cubicBezTo>
                      <a:pt x="86161" y="285606"/>
                      <a:pt x="98009" y="293399"/>
                      <a:pt x="111174" y="299894"/>
                    </a:cubicBezTo>
                    <a:cubicBezTo>
                      <a:pt x="116440" y="302492"/>
                      <a:pt x="123022" y="303790"/>
                      <a:pt x="128288" y="306388"/>
                    </a:cubicBezTo>
                    <a:cubicBezTo>
                      <a:pt x="116440" y="288204"/>
                      <a:pt x="107224" y="268721"/>
                      <a:pt x="101959" y="249238"/>
                    </a:cubicBezTo>
                    <a:close/>
                    <a:moveTo>
                      <a:pt x="126700" y="247650"/>
                    </a:moveTo>
                    <a:cubicBezTo>
                      <a:pt x="134592" y="269780"/>
                      <a:pt x="147746" y="291910"/>
                      <a:pt x="163530" y="311436"/>
                    </a:cubicBezTo>
                    <a:cubicBezTo>
                      <a:pt x="201676" y="312738"/>
                      <a:pt x="237191" y="299721"/>
                      <a:pt x="264813" y="274987"/>
                    </a:cubicBezTo>
                    <a:cubicBezTo>
                      <a:pt x="260867" y="274987"/>
                      <a:pt x="256921" y="274987"/>
                      <a:pt x="251660" y="274987"/>
                    </a:cubicBezTo>
                    <a:cubicBezTo>
                      <a:pt x="224037" y="274987"/>
                      <a:pt x="201676" y="267177"/>
                      <a:pt x="179315" y="260668"/>
                    </a:cubicBezTo>
                    <a:cubicBezTo>
                      <a:pt x="162215" y="254159"/>
                      <a:pt x="146431" y="248952"/>
                      <a:pt x="126700" y="247650"/>
                    </a:cubicBezTo>
                    <a:close/>
                    <a:moveTo>
                      <a:pt x="29863" y="209550"/>
                    </a:moveTo>
                    <a:cubicBezTo>
                      <a:pt x="35176" y="225137"/>
                      <a:pt x="43146" y="239424"/>
                      <a:pt x="52444" y="252413"/>
                    </a:cubicBezTo>
                    <a:cubicBezTo>
                      <a:pt x="53773" y="249815"/>
                      <a:pt x="56429" y="245919"/>
                      <a:pt x="59086" y="243321"/>
                    </a:cubicBezTo>
                    <a:cubicBezTo>
                      <a:pt x="68384" y="231631"/>
                      <a:pt x="84324" y="226436"/>
                      <a:pt x="94951" y="223838"/>
                    </a:cubicBezTo>
                    <a:cubicBezTo>
                      <a:pt x="94951" y="221240"/>
                      <a:pt x="93623" y="217343"/>
                      <a:pt x="93623" y="214746"/>
                    </a:cubicBezTo>
                    <a:cubicBezTo>
                      <a:pt x="72369" y="214746"/>
                      <a:pt x="51116" y="212148"/>
                      <a:pt x="29863" y="209550"/>
                    </a:cubicBezTo>
                    <a:close/>
                    <a:moveTo>
                      <a:pt x="312707" y="161925"/>
                    </a:moveTo>
                    <a:cubicBezTo>
                      <a:pt x="298194" y="168559"/>
                      <a:pt x="274446" y="179174"/>
                      <a:pt x="245420" y="189789"/>
                    </a:cubicBezTo>
                    <a:cubicBezTo>
                      <a:pt x="203201" y="204385"/>
                      <a:pt x="159663" y="212346"/>
                      <a:pt x="118763" y="213673"/>
                    </a:cubicBezTo>
                    <a:cubicBezTo>
                      <a:pt x="118763" y="217653"/>
                      <a:pt x="120082" y="220307"/>
                      <a:pt x="120082" y="222961"/>
                    </a:cubicBezTo>
                    <a:cubicBezTo>
                      <a:pt x="120082" y="222961"/>
                      <a:pt x="121402" y="222961"/>
                      <a:pt x="121402" y="222961"/>
                    </a:cubicBezTo>
                    <a:cubicBezTo>
                      <a:pt x="146469" y="222961"/>
                      <a:pt x="167579" y="229595"/>
                      <a:pt x="188688" y="237556"/>
                    </a:cubicBezTo>
                    <a:cubicBezTo>
                      <a:pt x="207159" y="244191"/>
                      <a:pt x="228269" y="250825"/>
                      <a:pt x="253336" y="250825"/>
                    </a:cubicBezTo>
                    <a:cubicBezTo>
                      <a:pt x="265210" y="250825"/>
                      <a:pt x="277084" y="249498"/>
                      <a:pt x="290278" y="246845"/>
                    </a:cubicBezTo>
                    <a:cubicBezTo>
                      <a:pt x="294236" y="240210"/>
                      <a:pt x="296875" y="233576"/>
                      <a:pt x="300833" y="226942"/>
                    </a:cubicBezTo>
                    <a:cubicBezTo>
                      <a:pt x="310068" y="207039"/>
                      <a:pt x="314026" y="184482"/>
                      <a:pt x="312707" y="161925"/>
                    </a:cubicBezTo>
                    <a:close/>
                    <a:moveTo>
                      <a:pt x="41891" y="101600"/>
                    </a:moveTo>
                    <a:cubicBezTo>
                      <a:pt x="39266" y="104254"/>
                      <a:pt x="37953" y="108234"/>
                      <a:pt x="36640" y="110888"/>
                    </a:cubicBezTo>
                    <a:cubicBezTo>
                      <a:pt x="27451" y="133445"/>
                      <a:pt x="23513" y="158655"/>
                      <a:pt x="26138" y="183866"/>
                    </a:cubicBezTo>
                    <a:cubicBezTo>
                      <a:pt x="47142" y="187846"/>
                      <a:pt x="68146" y="190500"/>
                      <a:pt x="90463" y="190500"/>
                    </a:cubicBezTo>
                    <a:cubicBezTo>
                      <a:pt x="90463" y="182539"/>
                      <a:pt x="90463" y="174578"/>
                      <a:pt x="91776" y="165290"/>
                    </a:cubicBezTo>
                    <a:cubicBezTo>
                      <a:pt x="78648" y="158655"/>
                      <a:pt x="55019" y="141406"/>
                      <a:pt x="44517" y="113542"/>
                    </a:cubicBezTo>
                    <a:cubicBezTo>
                      <a:pt x="43204" y="109561"/>
                      <a:pt x="41891" y="105580"/>
                      <a:pt x="41891" y="101600"/>
                    </a:cubicBezTo>
                    <a:close/>
                    <a:moveTo>
                      <a:pt x="258855" y="57150"/>
                    </a:moveTo>
                    <a:cubicBezTo>
                      <a:pt x="234977" y="72993"/>
                      <a:pt x="219058" y="95438"/>
                      <a:pt x="204466" y="115243"/>
                    </a:cubicBezTo>
                    <a:cubicBezTo>
                      <a:pt x="184568" y="144289"/>
                      <a:pt x="164670" y="173336"/>
                      <a:pt x="123547" y="173336"/>
                    </a:cubicBezTo>
                    <a:cubicBezTo>
                      <a:pt x="120894" y="173336"/>
                      <a:pt x="118241" y="173336"/>
                      <a:pt x="115588" y="173336"/>
                    </a:cubicBezTo>
                    <a:cubicBezTo>
                      <a:pt x="115588" y="178617"/>
                      <a:pt x="115588" y="183899"/>
                      <a:pt x="115588" y="190500"/>
                    </a:cubicBezTo>
                    <a:cubicBezTo>
                      <a:pt x="211099" y="185219"/>
                      <a:pt x="286712" y="148250"/>
                      <a:pt x="309263" y="136368"/>
                    </a:cubicBezTo>
                    <a:cubicBezTo>
                      <a:pt x="301304" y="104681"/>
                      <a:pt x="284059" y="76954"/>
                      <a:pt x="258855" y="57150"/>
                    </a:cubicBezTo>
                    <a:close/>
                    <a:moveTo>
                      <a:pt x="136226" y="28575"/>
                    </a:moveTo>
                    <a:cubicBezTo>
                      <a:pt x="111008" y="35174"/>
                      <a:pt x="88444" y="47051"/>
                      <a:pt x="69863" y="62888"/>
                    </a:cubicBezTo>
                    <a:cubicBezTo>
                      <a:pt x="55263" y="99841"/>
                      <a:pt x="76499" y="123596"/>
                      <a:pt x="95081" y="138113"/>
                    </a:cubicBezTo>
                    <a:cubicBezTo>
                      <a:pt x="103044" y="91922"/>
                      <a:pt x="121626" y="52330"/>
                      <a:pt x="136226" y="28575"/>
                    </a:cubicBezTo>
                    <a:close/>
                    <a:moveTo>
                      <a:pt x="167601" y="25400"/>
                    </a:moveTo>
                    <a:cubicBezTo>
                      <a:pt x="158361" y="39858"/>
                      <a:pt x="128003" y="87176"/>
                      <a:pt x="118763" y="147638"/>
                    </a:cubicBezTo>
                    <a:cubicBezTo>
                      <a:pt x="120083" y="147638"/>
                      <a:pt x="122723" y="147638"/>
                      <a:pt x="124043" y="147638"/>
                    </a:cubicBezTo>
                    <a:cubicBezTo>
                      <a:pt x="151762" y="147638"/>
                      <a:pt x="164961" y="127922"/>
                      <a:pt x="184760" y="101634"/>
                    </a:cubicBezTo>
                    <a:cubicBezTo>
                      <a:pt x="197960" y="81919"/>
                      <a:pt x="212479" y="59574"/>
                      <a:pt x="236238" y="42487"/>
                    </a:cubicBezTo>
                    <a:cubicBezTo>
                      <a:pt x="233598" y="41173"/>
                      <a:pt x="230958" y="38544"/>
                      <a:pt x="226999" y="37229"/>
                    </a:cubicBezTo>
                    <a:cubicBezTo>
                      <a:pt x="208519" y="29343"/>
                      <a:pt x="188720" y="25400"/>
                      <a:pt x="168921" y="25400"/>
                    </a:cubicBezTo>
                    <a:cubicBezTo>
                      <a:pt x="168921" y="25400"/>
                      <a:pt x="167601" y="25400"/>
                      <a:pt x="167601" y="25400"/>
                    </a:cubicBezTo>
                    <a:close/>
                    <a:moveTo>
                      <a:pt x="168770" y="0"/>
                    </a:moveTo>
                    <a:cubicBezTo>
                      <a:pt x="192474" y="0"/>
                      <a:pt x="216178" y="5258"/>
                      <a:pt x="237249" y="14461"/>
                    </a:cubicBezTo>
                    <a:cubicBezTo>
                      <a:pt x="278073" y="32866"/>
                      <a:pt x="309679" y="65732"/>
                      <a:pt x="325481" y="107801"/>
                    </a:cubicBezTo>
                    <a:cubicBezTo>
                      <a:pt x="342601" y="149870"/>
                      <a:pt x="341284" y="195883"/>
                      <a:pt x="322848" y="236637"/>
                    </a:cubicBezTo>
                    <a:cubicBezTo>
                      <a:pt x="318897" y="245839"/>
                      <a:pt x="313629" y="253727"/>
                      <a:pt x="308362" y="261615"/>
                    </a:cubicBezTo>
                    <a:cubicBezTo>
                      <a:pt x="308362" y="261615"/>
                      <a:pt x="308362" y="261615"/>
                      <a:pt x="305728" y="266874"/>
                    </a:cubicBezTo>
                    <a:cubicBezTo>
                      <a:pt x="274122" y="310257"/>
                      <a:pt x="222763" y="336550"/>
                      <a:pt x="168770" y="336550"/>
                    </a:cubicBezTo>
                    <a:cubicBezTo>
                      <a:pt x="145065" y="336550"/>
                      <a:pt x="121361" y="331292"/>
                      <a:pt x="100290" y="322089"/>
                    </a:cubicBezTo>
                    <a:cubicBezTo>
                      <a:pt x="59466" y="303684"/>
                      <a:pt x="27861" y="270818"/>
                      <a:pt x="12058" y="228749"/>
                    </a:cubicBezTo>
                    <a:cubicBezTo>
                      <a:pt x="-5062" y="186680"/>
                      <a:pt x="-3745" y="140667"/>
                      <a:pt x="14691" y="99913"/>
                    </a:cubicBezTo>
                    <a:cubicBezTo>
                      <a:pt x="42346" y="39439"/>
                      <a:pt x="102924" y="0"/>
                      <a:pt x="168770" y="0"/>
                    </a:cubicBezTo>
                    <a:close/>
                  </a:path>
                </a:pathLst>
              </a:custGeom>
              <a:solidFill>
                <a:schemeClr val="bg1"/>
              </a:solidFill>
              <a:ln>
                <a:noFill/>
              </a:ln>
            </p:spPr>
            <p:txBody>
              <a:bodyPr anchor="ctr"/>
              <a:lstStyle/>
              <a:p>
                <a:pPr algn="ctr"/>
                <a:endParaRPr/>
              </a:p>
            </p:txBody>
          </p:sp>
        </p:grpSp>
      </p:grpSp>
      <p:sp>
        <p:nvSpPr>
          <p:cNvPr id="37" name="矩形 36"/>
          <p:cNvSpPr/>
          <p:nvPr/>
        </p:nvSpPr>
        <p:spPr>
          <a:xfrm>
            <a:off x="1383308" y="3864434"/>
            <a:ext cx="1564004" cy="39421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smtClean="0">
                <a:solidFill>
                  <a:schemeClr val="bg1"/>
                </a:solidFill>
              </a:rPr>
              <a:t>项目融资</a:t>
            </a:r>
            <a:endParaRPr lang="zh-CN" altLang="en-US" b="1" dirty="0">
              <a:solidFill>
                <a:schemeClr val="bg1"/>
              </a:solidFill>
            </a:endParaRPr>
          </a:p>
        </p:txBody>
      </p:sp>
      <p:sp>
        <p:nvSpPr>
          <p:cNvPr id="52" name="矩形 51"/>
          <p:cNvSpPr/>
          <p:nvPr/>
        </p:nvSpPr>
        <p:spPr>
          <a:xfrm>
            <a:off x="9255233" y="3864434"/>
            <a:ext cx="1564004" cy="39613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bg1"/>
                </a:solidFill>
              </a:rPr>
              <a:t>项目融资</a:t>
            </a:r>
          </a:p>
        </p:txBody>
      </p:sp>
      <p:sp>
        <p:nvSpPr>
          <p:cNvPr id="53" name="矩形 52"/>
          <p:cNvSpPr/>
          <p:nvPr/>
        </p:nvSpPr>
        <p:spPr>
          <a:xfrm>
            <a:off x="5230132" y="3864434"/>
            <a:ext cx="1564004" cy="39613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bg1"/>
                </a:solidFill>
              </a:rPr>
              <a:t>项目融资</a:t>
            </a:r>
          </a:p>
        </p:txBody>
      </p:sp>
      <p:sp>
        <p:nvSpPr>
          <p:cNvPr id="32" name="矩形 31"/>
          <p:cNvSpPr/>
          <p:nvPr/>
        </p:nvSpPr>
        <p:spPr>
          <a:xfrm>
            <a:off x="2328863" y="0"/>
            <a:ext cx="9863137" cy="114175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任意多边形 33"/>
          <p:cNvSpPr/>
          <p:nvPr/>
        </p:nvSpPr>
        <p:spPr>
          <a:xfrm>
            <a:off x="0" y="0"/>
            <a:ext cx="3596749" cy="1141756"/>
          </a:xfrm>
          <a:custGeom>
            <a:avLst/>
            <a:gdLst>
              <a:gd name="connsiteX0" fmla="*/ 0 w 3596749"/>
              <a:gd name="connsiteY0" fmla="*/ 0 h 1268414"/>
              <a:gd name="connsiteX1" fmla="*/ 299302 w 3596749"/>
              <a:gd name="connsiteY1" fmla="*/ 0 h 1268414"/>
              <a:gd name="connsiteX2" fmla="*/ 795613 w 3596749"/>
              <a:gd name="connsiteY2" fmla="*/ 0 h 1268414"/>
              <a:gd name="connsiteX3" fmla="*/ 806567 w 3596749"/>
              <a:gd name="connsiteY3" fmla="*/ 0 h 1268414"/>
              <a:gd name="connsiteX4" fmla="*/ 1105869 w 3596749"/>
              <a:gd name="connsiteY4" fmla="*/ 0 h 1268414"/>
              <a:gd name="connsiteX5" fmla="*/ 1252078 w 3596749"/>
              <a:gd name="connsiteY5" fmla="*/ 0 h 1268414"/>
              <a:gd name="connsiteX6" fmla="*/ 1602180 w 3596749"/>
              <a:gd name="connsiteY6" fmla="*/ 0 h 1268414"/>
              <a:gd name="connsiteX7" fmla="*/ 1708543 w 3596749"/>
              <a:gd name="connsiteY7" fmla="*/ 0 h 1268414"/>
              <a:gd name="connsiteX8" fmla="*/ 2042864 w 3596749"/>
              <a:gd name="connsiteY8" fmla="*/ 0 h 1268414"/>
              <a:gd name="connsiteX9" fmla="*/ 2058645 w 3596749"/>
              <a:gd name="connsiteY9" fmla="*/ 0 h 1268414"/>
              <a:gd name="connsiteX10" fmla="*/ 2515110 w 3596749"/>
              <a:gd name="connsiteY10" fmla="*/ 0 h 1268414"/>
              <a:gd name="connsiteX11" fmla="*/ 2849431 w 3596749"/>
              <a:gd name="connsiteY11" fmla="*/ 0 h 1268414"/>
              <a:gd name="connsiteX12" fmla="*/ 3596749 w 3596749"/>
              <a:gd name="connsiteY12" fmla="*/ 747318 h 1268414"/>
              <a:gd name="connsiteX13" fmla="*/ 3075653 w 3596749"/>
              <a:gd name="connsiteY13" fmla="*/ 1268414 h 1268414"/>
              <a:gd name="connsiteX14" fmla="*/ 2744509 w 3596749"/>
              <a:gd name="connsiteY14" fmla="*/ 1268414 h 1268414"/>
              <a:gd name="connsiteX15" fmla="*/ 2359995 w 3596749"/>
              <a:gd name="connsiteY15" fmla="*/ 1268414 h 1268414"/>
              <a:gd name="connsiteX16" fmla="*/ 2288044 w 3596749"/>
              <a:gd name="connsiteY16" fmla="*/ 1268414 h 1268414"/>
              <a:gd name="connsiteX17" fmla="*/ 2269086 w 3596749"/>
              <a:gd name="connsiteY17" fmla="*/ 1268414 h 1268414"/>
              <a:gd name="connsiteX18" fmla="*/ 2018799 w 3596749"/>
              <a:gd name="connsiteY18" fmla="*/ 1268414 h 1268414"/>
              <a:gd name="connsiteX19" fmla="*/ 1937942 w 3596749"/>
              <a:gd name="connsiteY19" fmla="*/ 1268414 h 1268414"/>
              <a:gd name="connsiteX20" fmla="*/ 1831579 w 3596749"/>
              <a:gd name="connsiteY20" fmla="*/ 1268414 h 1268414"/>
              <a:gd name="connsiteX21" fmla="*/ 1562334 w 3596749"/>
              <a:gd name="connsiteY21" fmla="*/ 1268414 h 1268414"/>
              <a:gd name="connsiteX22" fmla="*/ 1553428 w 3596749"/>
              <a:gd name="connsiteY22" fmla="*/ 1268414 h 1268414"/>
              <a:gd name="connsiteX23" fmla="*/ 1532278 w 3596749"/>
              <a:gd name="connsiteY23" fmla="*/ 1268414 h 1268414"/>
              <a:gd name="connsiteX24" fmla="*/ 1481477 w 3596749"/>
              <a:gd name="connsiteY24" fmla="*/ 1268414 h 1268414"/>
              <a:gd name="connsiteX25" fmla="*/ 1212232 w 3596749"/>
              <a:gd name="connsiteY25" fmla="*/ 1268414 h 1268414"/>
              <a:gd name="connsiteX26" fmla="*/ 1105869 w 3596749"/>
              <a:gd name="connsiteY26" fmla="*/ 1268414 h 1268414"/>
              <a:gd name="connsiteX27" fmla="*/ 1025012 w 3596749"/>
              <a:gd name="connsiteY27" fmla="*/ 1268414 h 1268414"/>
              <a:gd name="connsiteX28" fmla="*/ 806567 w 3596749"/>
              <a:gd name="connsiteY28" fmla="*/ 1268414 h 1268414"/>
              <a:gd name="connsiteX29" fmla="*/ 755767 w 3596749"/>
              <a:gd name="connsiteY29" fmla="*/ 1268414 h 1268414"/>
              <a:gd name="connsiteX30" fmla="*/ 725711 w 3596749"/>
              <a:gd name="connsiteY30" fmla="*/ 1268414 h 1268414"/>
              <a:gd name="connsiteX31" fmla="*/ 299302 w 3596749"/>
              <a:gd name="connsiteY31" fmla="*/ 1268414 h 1268414"/>
              <a:gd name="connsiteX32" fmla="*/ 0 w 3596749"/>
              <a:gd name="connsiteY32" fmla="*/ 1268414 h 12684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3596749" h="1268414">
                <a:moveTo>
                  <a:pt x="0" y="0"/>
                </a:moveTo>
                <a:lnTo>
                  <a:pt x="299302" y="0"/>
                </a:lnTo>
                <a:lnTo>
                  <a:pt x="795613" y="0"/>
                </a:lnTo>
                <a:lnTo>
                  <a:pt x="806567" y="0"/>
                </a:lnTo>
                <a:lnTo>
                  <a:pt x="1105869" y="0"/>
                </a:lnTo>
                <a:lnTo>
                  <a:pt x="1252078" y="0"/>
                </a:lnTo>
                <a:lnTo>
                  <a:pt x="1602180" y="0"/>
                </a:lnTo>
                <a:lnTo>
                  <a:pt x="1708543" y="0"/>
                </a:lnTo>
                <a:lnTo>
                  <a:pt x="2042864" y="0"/>
                </a:lnTo>
                <a:lnTo>
                  <a:pt x="2058645" y="0"/>
                </a:lnTo>
                <a:lnTo>
                  <a:pt x="2515110" y="0"/>
                </a:lnTo>
                <a:lnTo>
                  <a:pt x="2849431" y="0"/>
                </a:lnTo>
                <a:lnTo>
                  <a:pt x="3596749" y="747318"/>
                </a:lnTo>
                <a:lnTo>
                  <a:pt x="3075653" y="1268414"/>
                </a:lnTo>
                <a:lnTo>
                  <a:pt x="2744509" y="1268414"/>
                </a:lnTo>
                <a:lnTo>
                  <a:pt x="2359995" y="1268414"/>
                </a:lnTo>
                <a:lnTo>
                  <a:pt x="2288044" y="1268414"/>
                </a:lnTo>
                <a:lnTo>
                  <a:pt x="2269086" y="1268414"/>
                </a:lnTo>
                <a:lnTo>
                  <a:pt x="2018799" y="1268414"/>
                </a:lnTo>
                <a:lnTo>
                  <a:pt x="1937942" y="1268414"/>
                </a:lnTo>
                <a:lnTo>
                  <a:pt x="1831579" y="1268414"/>
                </a:lnTo>
                <a:lnTo>
                  <a:pt x="1562334" y="1268414"/>
                </a:lnTo>
                <a:lnTo>
                  <a:pt x="1553428" y="1268414"/>
                </a:lnTo>
                <a:lnTo>
                  <a:pt x="1532278" y="1268414"/>
                </a:lnTo>
                <a:lnTo>
                  <a:pt x="1481477" y="1268414"/>
                </a:lnTo>
                <a:lnTo>
                  <a:pt x="1212232" y="1268414"/>
                </a:lnTo>
                <a:lnTo>
                  <a:pt x="1105869" y="1268414"/>
                </a:lnTo>
                <a:lnTo>
                  <a:pt x="1025012" y="1268414"/>
                </a:lnTo>
                <a:lnTo>
                  <a:pt x="806567" y="1268414"/>
                </a:lnTo>
                <a:lnTo>
                  <a:pt x="755767" y="1268414"/>
                </a:lnTo>
                <a:lnTo>
                  <a:pt x="725711" y="1268414"/>
                </a:lnTo>
                <a:lnTo>
                  <a:pt x="299302" y="1268414"/>
                </a:lnTo>
                <a:lnTo>
                  <a:pt x="0" y="1268414"/>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5" name="组合 34"/>
          <p:cNvGrpSpPr/>
          <p:nvPr/>
        </p:nvGrpSpPr>
        <p:grpSpPr>
          <a:xfrm>
            <a:off x="568811" y="299314"/>
            <a:ext cx="9517429" cy="646331"/>
            <a:chOff x="2187969" y="280264"/>
            <a:chExt cx="9517429" cy="646331"/>
          </a:xfrm>
        </p:grpSpPr>
        <p:sp>
          <p:nvSpPr>
            <p:cNvPr id="36" name="文本框 35"/>
            <p:cNvSpPr txBox="1"/>
            <p:nvPr/>
          </p:nvSpPr>
          <p:spPr>
            <a:xfrm>
              <a:off x="2187969" y="280264"/>
              <a:ext cx="2031325" cy="646331"/>
            </a:xfrm>
            <a:prstGeom prst="rect">
              <a:avLst/>
            </a:prstGeom>
            <a:noFill/>
          </p:spPr>
          <p:txBody>
            <a:bodyPr wrap="none" rtlCol="0">
              <a:spAutoFit/>
              <a:scene3d>
                <a:camera prst="orthographicFront"/>
                <a:lightRig rig="threePt" dir="t"/>
              </a:scene3d>
              <a:sp3d contourW="12700"/>
            </a:bodyPr>
            <a:lstStyle/>
            <a:p>
              <a:pPr algn="ctr"/>
              <a:r>
                <a:rPr lang="zh-CN" altLang="en-US" sz="3600" b="1" dirty="0">
                  <a:solidFill>
                    <a:schemeClr val="bg1"/>
                  </a:solidFill>
                  <a:latin typeface="+mn-ea"/>
                  <a:cs typeface="经典综艺体简" panose="02010609000101010101" pitchFamily="49" charset="-122"/>
                </a:rPr>
                <a:t>资本融资</a:t>
              </a:r>
            </a:p>
          </p:txBody>
        </p:sp>
        <p:sp>
          <p:nvSpPr>
            <p:cNvPr id="38" name="文本框 37"/>
            <p:cNvSpPr txBox="1"/>
            <p:nvPr/>
          </p:nvSpPr>
          <p:spPr>
            <a:xfrm>
              <a:off x="5467268" y="578166"/>
              <a:ext cx="6238130" cy="348429"/>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600" dirty="0">
                  <a:solidFill>
                    <a:schemeClr val="bg1">
                      <a:lumMod val="50000"/>
                    </a:schemeClr>
                  </a:solidFill>
                  <a:latin typeface="Century Gothic" panose="020B0502020202020204" pitchFamily="34" charset="0"/>
                  <a:ea typeface="+mj-ea"/>
                </a:rPr>
                <a:t>The user can demonstrate on a projector or </a:t>
              </a:r>
              <a:r>
                <a:rPr lang="en-US" altLang="zh-CN" sz="1600" dirty="0" smtClean="0">
                  <a:solidFill>
                    <a:schemeClr val="bg1">
                      <a:lumMod val="50000"/>
                    </a:schemeClr>
                  </a:solidFill>
                  <a:latin typeface="Century Gothic" panose="020B0502020202020204" pitchFamily="34" charset="0"/>
                  <a:ea typeface="+mj-ea"/>
                </a:rPr>
                <a:t>computer</a:t>
              </a:r>
              <a:endParaRPr lang="en-US" altLang="zh-CN" sz="1600" dirty="0">
                <a:solidFill>
                  <a:schemeClr val="bg1">
                    <a:lumMod val="50000"/>
                  </a:schemeClr>
                </a:solidFill>
                <a:latin typeface="Century Gothic" panose="020B0502020202020204" pitchFamily="34" charset="0"/>
                <a:ea typeface="+mj-ea"/>
              </a:endParaRPr>
            </a:p>
          </p:txBody>
        </p:sp>
      </p:grpSp>
    </p:spTree>
    <p:extLst>
      <p:ext uri="{BB962C8B-B14F-4D97-AF65-F5344CB8AC3E}">
        <p14:creationId xmlns:p14="http://schemas.microsoft.com/office/powerpoint/2010/main" val="1190664921"/>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10" presetClass="entr" presetSubtype="0" fill="hold" grpId="0" nodeType="afterEffect">
                                  <p:stCondLst>
                                    <p:cond delay="0"/>
                                  </p:stCondLst>
                                  <p:childTnLst>
                                    <p:set>
                                      <p:cBhvr>
                                        <p:cTn id="12" dur="1" fill="hold">
                                          <p:stCondLst>
                                            <p:cond delay="0"/>
                                          </p:stCondLst>
                                        </p:cTn>
                                        <p:tgtEl>
                                          <p:spTgt spid="53"/>
                                        </p:tgtEl>
                                        <p:attrNameLst>
                                          <p:attrName>style.visibility</p:attrName>
                                        </p:attrNameLst>
                                      </p:cBhvr>
                                      <p:to>
                                        <p:strVal val="visible"/>
                                      </p:to>
                                    </p:set>
                                    <p:animEffect transition="in" filter="fade">
                                      <p:cBhvr>
                                        <p:cTn id="13" dur="500"/>
                                        <p:tgtEl>
                                          <p:spTgt spid="53"/>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52"/>
                                        </p:tgtEl>
                                        <p:attrNameLst>
                                          <p:attrName>style.visibility</p:attrName>
                                        </p:attrNameLst>
                                      </p:cBhvr>
                                      <p:to>
                                        <p:strVal val="visible"/>
                                      </p:to>
                                    </p:set>
                                    <p:animEffect transition="in" filter="fade">
                                      <p:cBhvr>
                                        <p:cTn id="16" dur="500"/>
                                        <p:tgtEl>
                                          <p:spTgt spid="52"/>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37"/>
                                        </p:tgtEl>
                                        <p:attrNameLst>
                                          <p:attrName>style.visibility</p:attrName>
                                        </p:attrNameLst>
                                      </p:cBhvr>
                                      <p:to>
                                        <p:strVal val="visible"/>
                                      </p:to>
                                    </p:set>
                                    <p:animEffect transition="in" filter="fade">
                                      <p:cBhvr>
                                        <p:cTn id="19"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p:bldP spid="52" grpId="0"/>
      <p:bldP spid="5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p:cNvGrpSpPr/>
          <p:nvPr/>
        </p:nvGrpSpPr>
        <p:grpSpPr>
          <a:xfrm>
            <a:off x="334963" y="5484813"/>
            <a:ext cx="11522075" cy="152400"/>
            <a:chOff x="334963" y="2628900"/>
            <a:chExt cx="11773290" cy="2724150"/>
          </a:xfrm>
          <a:solidFill>
            <a:schemeClr val="accent4"/>
          </a:solidFill>
        </p:grpSpPr>
        <p:sp>
          <p:nvSpPr>
            <p:cNvPr id="11" name="矩形 10"/>
            <p:cNvSpPr/>
            <p:nvPr/>
          </p:nvSpPr>
          <p:spPr>
            <a:xfrm>
              <a:off x="334963" y="2628900"/>
              <a:ext cx="2857500" cy="272415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3306893" y="2628900"/>
              <a:ext cx="2857500" cy="272415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6278823" y="2628900"/>
              <a:ext cx="2857500" cy="272415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9250753" y="2628900"/>
              <a:ext cx="2857500" cy="272415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 name="组合 8"/>
          <p:cNvGrpSpPr/>
          <p:nvPr/>
        </p:nvGrpSpPr>
        <p:grpSpPr>
          <a:xfrm>
            <a:off x="334963" y="2189163"/>
            <a:ext cx="11522075" cy="3200400"/>
            <a:chOff x="334963" y="2628900"/>
            <a:chExt cx="11773290" cy="2724150"/>
          </a:xfrm>
          <a:solidFill>
            <a:schemeClr val="accent4"/>
          </a:solidFill>
        </p:grpSpPr>
        <p:sp>
          <p:nvSpPr>
            <p:cNvPr id="5" name="矩形 4"/>
            <p:cNvSpPr/>
            <p:nvPr/>
          </p:nvSpPr>
          <p:spPr>
            <a:xfrm>
              <a:off x="334963" y="2628900"/>
              <a:ext cx="2857500" cy="272415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3306893" y="2628900"/>
              <a:ext cx="2857500" cy="272415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6278823" y="2628900"/>
              <a:ext cx="2857500" cy="272415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9250753" y="2628900"/>
              <a:ext cx="2857500" cy="272415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6" name="组合 25"/>
          <p:cNvGrpSpPr/>
          <p:nvPr/>
        </p:nvGrpSpPr>
        <p:grpSpPr>
          <a:xfrm>
            <a:off x="516299" y="2500491"/>
            <a:ext cx="2433855" cy="2577744"/>
            <a:chOff x="474662" y="2872824"/>
            <a:chExt cx="2433855" cy="2577744"/>
          </a:xfrm>
        </p:grpSpPr>
        <p:sp>
          <p:nvSpPr>
            <p:cNvPr id="23" name="矩形 22"/>
            <p:cNvSpPr/>
            <p:nvPr/>
          </p:nvSpPr>
          <p:spPr>
            <a:xfrm>
              <a:off x="474662" y="3548509"/>
              <a:ext cx="2433855" cy="1902059"/>
            </a:xfrm>
            <a:prstGeom prst="rect">
              <a:avLst/>
            </a:prstGeom>
          </p:spPr>
          <p:txBody>
            <a:bodyPr wrap="square">
              <a:spAutoFit/>
            </a:bodyPr>
            <a:lstStyle/>
            <a:p>
              <a:pPr algn="just">
                <a:lnSpc>
                  <a:spcPct val="120000"/>
                </a:lnSpc>
              </a:pPr>
              <a:r>
                <a:rPr lang="zh-CN" altLang="en-US" sz="1400" dirty="0">
                  <a:solidFill>
                    <a:schemeClr val="bg1"/>
                  </a:solidFill>
                </a:rPr>
                <a:t>用户可以在投影仪或者计算机上进行演示，也可以将演示文稿打印出来，制作成胶片，以便应用到更广泛的领域中。利用</a:t>
              </a:r>
              <a:r>
                <a:rPr lang="en-US" altLang="zh-CN" sz="1400" dirty="0">
                  <a:solidFill>
                    <a:schemeClr val="bg1"/>
                  </a:solidFill>
                </a:rPr>
                <a:t>Microsoft Office PowerPoint</a:t>
              </a:r>
              <a:r>
                <a:rPr lang="zh-CN" altLang="en-US" sz="1400" dirty="0">
                  <a:solidFill>
                    <a:schemeClr val="bg1"/>
                  </a:solidFill>
                </a:rPr>
                <a:t>不仅可以创建演示文稿</a:t>
              </a:r>
            </a:p>
          </p:txBody>
        </p:sp>
        <p:sp>
          <p:nvSpPr>
            <p:cNvPr id="24" name="矩形 23"/>
            <p:cNvSpPr/>
            <p:nvPr/>
          </p:nvSpPr>
          <p:spPr>
            <a:xfrm>
              <a:off x="474662" y="2872824"/>
              <a:ext cx="2433855" cy="497316"/>
            </a:xfrm>
            <a:prstGeom prst="rect">
              <a:avLst/>
            </a:prstGeom>
          </p:spPr>
          <p:txBody>
            <a:bodyPr wrap="square">
              <a:spAutoFit/>
            </a:bodyPr>
            <a:lstStyle/>
            <a:p>
              <a:pPr algn="just">
                <a:lnSpc>
                  <a:spcPct val="120000"/>
                </a:lnSpc>
              </a:pPr>
              <a:r>
                <a:rPr lang="zh-CN" altLang="en-US" sz="2400" b="1" dirty="0" smtClean="0">
                  <a:solidFill>
                    <a:schemeClr val="bg1"/>
                  </a:solidFill>
                </a:rPr>
                <a:t>融资需求</a:t>
              </a:r>
              <a:endParaRPr lang="zh-CN" altLang="en-US" sz="2400" b="1" dirty="0">
                <a:solidFill>
                  <a:schemeClr val="bg1"/>
                </a:solidFill>
              </a:endParaRPr>
            </a:p>
          </p:txBody>
        </p:sp>
        <p:cxnSp>
          <p:nvCxnSpPr>
            <p:cNvPr id="25" name="直接连接符 24"/>
            <p:cNvCxnSpPr>
              <a:cxnSpLocks/>
            </p:cNvCxnSpPr>
            <p:nvPr/>
          </p:nvCxnSpPr>
          <p:spPr>
            <a:xfrm>
              <a:off x="601719" y="3457109"/>
              <a:ext cx="579414"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27" name="组合 26"/>
          <p:cNvGrpSpPr/>
          <p:nvPr/>
        </p:nvGrpSpPr>
        <p:grpSpPr>
          <a:xfrm>
            <a:off x="3424815" y="2500491"/>
            <a:ext cx="2433855" cy="2577744"/>
            <a:chOff x="474662" y="2872824"/>
            <a:chExt cx="2433855" cy="2577744"/>
          </a:xfrm>
        </p:grpSpPr>
        <p:sp>
          <p:nvSpPr>
            <p:cNvPr id="28" name="矩形 27"/>
            <p:cNvSpPr/>
            <p:nvPr/>
          </p:nvSpPr>
          <p:spPr>
            <a:xfrm>
              <a:off x="474662" y="3548509"/>
              <a:ext cx="2433855" cy="1902059"/>
            </a:xfrm>
            <a:prstGeom prst="rect">
              <a:avLst/>
            </a:prstGeom>
          </p:spPr>
          <p:txBody>
            <a:bodyPr wrap="square">
              <a:spAutoFit/>
            </a:bodyPr>
            <a:lstStyle/>
            <a:p>
              <a:pPr algn="just">
                <a:lnSpc>
                  <a:spcPct val="120000"/>
                </a:lnSpc>
              </a:pPr>
              <a:r>
                <a:rPr lang="zh-CN" altLang="en-US" sz="1400" dirty="0">
                  <a:solidFill>
                    <a:schemeClr val="bg1"/>
                  </a:solidFill>
                </a:rPr>
                <a:t>用户可以在投影仪或者计算机上进行演示，也可以将演示文稿打印出来，制作成胶片，以便应用到更广泛的领域中。利用</a:t>
              </a:r>
              <a:r>
                <a:rPr lang="en-US" altLang="zh-CN" sz="1400" dirty="0">
                  <a:solidFill>
                    <a:schemeClr val="bg1"/>
                  </a:solidFill>
                </a:rPr>
                <a:t>Microsoft Office PowerPoint</a:t>
              </a:r>
              <a:r>
                <a:rPr lang="zh-CN" altLang="en-US" sz="1400" dirty="0">
                  <a:solidFill>
                    <a:schemeClr val="bg1"/>
                  </a:solidFill>
                </a:rPr>
                <a:t>不仅可以创建演示文稿</a:t>
              </a:r>
            </a:p>
          </p:txBody>
        </p:sp>
        <p:sp>
          <p:nvSpPr>
            <p:cNvPr id="29" name="矩形 28"/>
            <p:cNvSpPr/>
            <p:nvPr/>
          </p:nvSpPr>
          <p:spPr>
            <a:xfrm>
              <a:off x="474662" y="2872824"/>
              <a:ext cx="2433855" cy="497316"/>
            </a:xfrm>
            <a:prstGeom prst="rect">
              <a:avLst/>
            </a:prstGeom>
          </p:spPr>
          <p:txBody>
            <a:bodyPr wrap="square">
              <a:spAutoFit/>
            </a:bodyPr>
            <a:lstStyle/>
            <a:p>
              <a:pPr algn="just">
                <a:lnSpc>
                  <a:spcPct val="120000"/>
                </a:lnSpc>
              </a:pPr>
              <a:r>
                <a:rPr lang="zh-CN" altLang="en-US" sz="2400" b="1" dirty="0">
                  <a:solidFill>
                    <a:schemeClr val="bg1"/>
                  </a:solidFill>
                </a:rPr>
                <a:t>融资需求</a:t>
              </a:r>
            </a:p>
          </p:txBody>
        </p:sp>
        <p:cxnSp>
          <p:nvCxnSpPr>
            <p:cNvPr id="30" name="直接连接符 29"/>
            <p:cNvCxnSpPr>
              <a:cxnSpLocks/>
            </p:cNvCxnSpPr>
            <p:nvPr/>
          </p:nvCxnSpPr>
          <p:spPr>
            <a:xfrm>
              <a:off x="601719" y="3457109"/>
              <a:ext cx="579414"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31" name="组合 30"/>
          <p:cNvGrpSpPr/>
          <p:nvPr/>
        </p:nvGrpSpPr>
        <p:grpSpPr>
          <a:xfrm>
            <a:off x="6333331" y="2500491"/>
            <a:ext cx="2433855" cy="2577744"/>
            <a:chOff x="474662" y="2872824"/>
            <a:chExt cx="2433855" cy="2577744"/>
          </a:xfrm>
        </p:grpSpPr>
        <p:sp>
          <p:nvSpPr>
            <p:cNvPr id="32" name="矩形 31"/>
            <p:cNvSpPr/>
            <p:nvPr/>
          </p:nvSpPr>
          <p:spPr>
            <a:xfrm>
              <a:off x="474662" y="3548509"/>
              <a:ext cx="2433855" cy="1902059"/>
            </a:xfrm>
            <a:prstGeom prst="rect">
              <a:avLst/>
            </a:prstGeom>
          </p:spPr>
          <p:txBody>
            <a:bodyPr wrap="square">
              <a:spAutoFit/>
            </a:bodyPr>
            <a:lstStyle/>
            <a:p>
              <a:pPr algn="just">
                <a:lnSpc>
                  <a:spcPct val="120000"/>
                </a:lnSpc>
              </a:pPr>
              <a:r>
                <a:rPr lang="zh-CN" altLang="en-US" sz="1400" dirty="0">
                  <a:solidFill>
                    <a:schemeClr val="bg1"/>
                  </a:solidFill>
                </a:rPr>
                <a:t>用户可以在投影仪或者计算机上进行演示，也可以将演示文稿打印出来，制作成胶片，以便应用到更广泛的领域中。利用</a:t>
              </a:r>
              <a:r>
                <a:rPr lang="en-US" altLang="zh-CN" sz="1400" dirty="0">
                  <a:solidFill>
                    <a:schemeClr val="bg1"/>
                  </a:solidFill>
                </a:rPr>
                <a:t>Microsoft Office PowerPoint</a:t>
              </a:r>
              <a:r>
                <a:rPr lang="zh-CN" altLang="en-US" sz="1400" dirty="0">
                  <a:solidFill>
                    <a:schemeClr val="bg1"/>
                  </a:solidFill>
                </a:rPr>
                <a:t>不仅可以创建演示文稿</a:t>
              </a:r>
            </a:p>
          </p:txBody>
        </p:sp>
        <p:sp>
          <p:nvSpPr>
            <p:cNvPr id="33" name="矩形 32"/>
            <p:cNvSpPr/>
            <p:nvPr/>
          </p:nvSpPr>
          <p:spPr>
            <a:xfrm>
              <a:off x="474662" y="2872824"/>
              <a:ext cx="2433855" cy="497316"/>
            </a:xfrm>
            <a:prstGeom prst="rect">
              <a:avLst/>
            </a:prstGeom>
          </p:spPr>
          <p:txBody>
            <a:bodyPr wrap="square">
              <a:spAutoFit/>
            </a:bodyPr>
            <a:lstStyle/>
            <a:p>
              <a:pPr algn="just">
                <a:lnSpc>
                  <a:spcPct val="120000"/>
                </a:lnSpc>
              </a:pPr>
              <a:r>
                <a:rPr lang="zh-CN" altLang="en-US" sz="2400" b="1" dirty="0">
                  <a:solidFill>
                    <a:schemeClr val="bg1"/>
                  </a:solidFill>
                </a:rPr>
                <a:t>融资需求</a:t>
              </a:r>
            </a:p>
          </p:txBody>
        </p:sp>
        <p:cxnSp>
          <p:nvCxnSpPr>
            <p:cNvPr id="34" name="直接连接符 33"/>
            <p:cNvCxnSpPr>
              <a:cxnSpLocks/>
            </p:cNvCxnSpPr>
            <p:nvPr/>
          </p:nvCxnSpPr>
          <p:spPr>
            <a:xfrm>
              <a:off x="601719" y="3457109"/>
              <a:ext cx="579414"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35" name="组合 34"/>
          <p:cNvGrpSpPr/>
          <p:nvPr/>
        </p:nvGrpSpPr>
        <p:grpSpPr>
          <a:xfrm>
            <a:off x="9241846" y="2500491"/>
            <a:ext cx="2433855" cy="2577744"/>
            <a:chOff x="474662" y="2872824"/>
            <a:chExt cx="2433855" cy="2577744"/>
          </a:xfrm>
        </p:grpSpPr>
        <p:sp>
          <p:nvSpPr>
            <p:cNvPr id="36" name="矩形 35"/>
            <p:cNvSpPr/>
            <p:nvPr/>
          </p:nvSpPr>
          <p:spPr>
            <a:xfrm>
              <a:off x="474662" y="3548509"/>
              <a:ext cx="2433855" cy="1902059"/>
            </a:xfrm>
            <a:prstGeom prst="rect">
              <a:avLst/>
            </a:prstGeom>
          </p:spPr>
          <p:txBody>
            <a:bodyPr wrap="square">
              <a:spAutoFit/>
            </a:bodyPr>
            <a:lstStyle/>
            <a:p>
              <a:pPr algn="just">
                <a:lnSpc>
                  <a:spcPct val="120000"/>
                </a:lnSpc>
              </a:pPr>
              <a:r>
                <a:rPr lang="zh-CN" altLang="en-US" sz="1400" dirty="0">
                  <a:solidFill>
                    <a:schemeClr val="bg1"/>
                  </a:solidFill>
                </a:rPr>
                <a:t>用户可以在投影仪或者计算机上进行演示，也可以将演示文稿打印出来，制作成胶片，以便应用到更广泛的领域中。利用</a:t>
              </a:r>
              <a:r>
                <a:rPr lang="en-US" altLang="zh-CN" sz="1400" dirty="0">
                  <a:solidFill>
                    <a:schemeClr val="bg1"/>
                  </a:solidFill>
                </a:rPr>
                <a:t>Microsoft Office PowerPoint</a:t>
              </a:r>
              <a:r>
                <a:rPr lang="zh-CN" altLang="en-US" sz="1400" dirty="0">
                  <a:solidFill>
                    <a:schemeClr val="bg1"/>
                  </a:solidFill>
                </a:rPr>
                <a:t>不仅可以创建演示文稿</a:t>
              </a:r>
            </a:p>
          </p:txBody>
        </p:sp>
        <p:sp>
          <p:nvSpPr>
            <p:cNvPr id="37" name="矩形 36"/>
            <p:cNvSpPr/>
            <p:nvPr/>
          </p:nvSpPr>
          <p:spPr>
            <a:xfrm>
              <a:off x="474662" y="2872824"/>
              <a:ext cx="2433855" cy="497316"/>
            </a:xfrm>
            <a:prstGeom prst="rect">
              <a:avLst/>
            </a:prstGeom>
          </p:spPr>
          <p:txBody>
            <a:bodyPr wrap="square">
              <a:spAutoFit/>
            </a:bodyPr>
            <a:lstStyle/>
            <a:p>
              <a:pPr algn="just">
                <a:lnSpc>
                  <a:spcPct val="120000"/>
                </a:lnSpc>
              </a:pPr>
              <a:r>
                <a:rPr lang="zh-CN" altLang="en-US" sz="2400" b="1" dirty="0">
                  <a:solidFill>
                    <a:schemeClr val="bg1"/>
                  </a:solidFill>
                </a:rPr>
                <a:t>融资需求</a:t>
              </a:r>
            </a:p>
          </p:txBody>
        </p:sp>
        <p:cxnSp>
          <p:nvCxnSpPr>
            <p:cNvPr id="38" name="直接连接符 37"/>
            <p:cNvCxnSpPr>
              <a:cxnSpLocks/>
            </p:cNvCxnSpPr>
            <p:nvPr/>
          </p:nvCxnSpPr>
          <p:spPr>
            <a:xfrm>
              <a:off x="601719" y="3457109"/>
              <a:ext cx="579414"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39" name="矩形 38"/>
          <p:cNvSpPr/>
          <p:nvPr/>
        </p:nvSpPr>
        <p:spPr>
          <a:xfrm>
            <a:off x="2328863" y="0"/>
            <a:ext cx="9863137" cy="114175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任意多边形 39"/>
          <p:cNvSpPr/>
          <p:nvPr/>
        </p:nvSpPr>
        <p:spPr>
          <a:xfrm>
            <a:off x="0" y="0"/>
            <a:ext cx="3596749" cy="1141756"/>
          </a:xfrm>
          <a:custGeom>
            <a:avLst/>
            <a:gdLst>
              <a:gd name="connsiteX0" fmla="*/ 0 w 3596749"/>
              <a:gd name="connsiteY0" fmla="*/ 0 h 1268414"/>
              <a:gd name="connsiteX1" fmla="*/ 299302 w 3596749"/>
              <a:gd name="connsiteY1" fmla="*/ 0 h 1268414"/>
              <a:gd name="connsiteX2" fmla="*/ 795613 w 3596749"/>
              <a:gd name="connsiteY2" fmla="*/ 0 h 1268414"/>
              <a:gd name="connsiteX3" fmla="*/ 806567 w 3596749"/>
              <a:gd name="connsiteY3" fmla="*/ 0 h 1268414"/>
              <a:gd name="connsiteX4" fmla="*/ 1105869 w 3596749"/>
              <a:gd name="connsiteY4" fmla="*/ 0 h 1268414"/>
              <a:gd name="connsiteX5" fmla="*/ 1252078 w 3596749"/>
              <a:gd name="connsiteY5" fmla="*/ 0 h 1268414"/>
              <a:gd name="connsiteX6" fmla="*/ 1602180 w 3596749"/>
              <a:gd name="connsiteY6" fmla="*/ 0 h 1268414"/>
              <a:gd name="connsiteX7" fmla="*/ 1708543 w 3596749"/>
              <a:gd name="connsiteY7" fmla="*/ 0 h 1268414"/>
              <a:gd name="connsiteX8" fmla="*/ 2042864 w 3596749"/>
              <a:gd name="connsiteY8" fmla="*/ 0 h 1268414"/>
              <a:gd name="connsiteX9" fmla="*/ 2058645 w 3596749"/>
              <a:gd name="connsiteY9" fmla="*/ 0 h 1268414"/>
              <a:gd name="connsiteX10" fmla="*/ 2515110 w 3596749"/>
              <a:gd name="connsiteY10" fmla="*/ 0 h 1268414"/>
              <a:gd name="connsiteX11" fmla="*/ 2849431 w 3596749"/>
              <a:gd name="connsiteY11" fmla="*/ 0 h 1268414"/>
              <a:gd name="connsiteX12" fmla="*/ 3596749 w 3596749"/>
              <a:gd name="connsiteY12" fmla="*/ 747318 h 1268414"/>
              <a:gd name="connsiteX13" fmla="*/ 3075653 w 3596749"/>
              <a:gd name="connsiteY13" fmla="*/ 1268414 h 1268414"/>
              <a:gd name="connsiteX14" fmla="*/ 2744509 w 3596749"/>
              <a:gd name="connsiteY14" fmla="*/ 1268414 h 1268414"/>
              <a:gd name="connsiteX15" fmla="*/ 2359995 w 3596749"/>
              <a:gd name="connsiteY15" fmla="*/ 1268414 h 1268414"/>
              <a:gd name="connsiteX16" fmla="*/ 2288044 w 3596749"/>
              <a:gd name="connsiteY16" fmla="*/ 1268414 h 1268414"/>
              <a:gd name="connsiteX17" fmla="*/ 2269086 w 3596749"/>
              <a:gd name="connsiteY17" fmla="*/ 1268414 h 1268414"/>
              <a:gd name="connsiteX18" fmla="*/ 2018799 w 3596749"/>
              <a:gd name="connsiteY18" fmla="*/ 1268414 h 1268414"/>
              <a:gd name="connsiteX19" fmla="*/ 1937942 w 3596749"/>
              <a:gd name="connsiteY19" fmla="*/ 1268414 h 1268414"/>
              <a:gd name="connsiteX20" fmla="*/ 1831579 w 3596749"/>
              <a:gd name="connsiteY20" fmla="*/ 1268414 h 1268414"/>
              <a:gd name="connsiteX21" fmla="*/ 1562334 w 3596749"/>
              <a:gd name="connsiteY21" fmla="*/ 1268414 h 1268414"/>
              <a:gd name="connsiteX22" fmla="*/ 1553428 w 3596749"/>
              <a:gd name="connsiteY22" fmla="*/ 1268414 h 1268414"/>
              <a:gd name="connsiteX23" fmla="*/ 1532278 w 3596749"/>
              <a:gd name="connsiteY23" fmla="*/ 1268414 h 1268414"/>
              <a:gd name="connsiteX24" fmla="*/ 1481477 w 3596749"/>
              <a:gd name="connsiteY24" fmla="*/ 1268414 h 1268414"/>
              <a:gd name="connsiteX25" fmla="*/ 1212232 w 3596749"/>
              <a:gd name="connsiteY25" fmla="*/ 1268414 h 1268414"/>
              <a:gd name="connsiteX26" fmla="*/ 1105869 w 3596749"/>
              <a:gd name="connsiteY26" fmla="*/ 1268414 h 1268414"/>
              <a:gd name="connsiteX27" fmla="*/ 1025012 w 3596749"/>
              <a:gd name="connsiteY27" fmla="*/ 1268414 h 1268414"/>
              <a:gd name="connsiteX28" fmla="*/ 806567 w 3596749"/>
              <a:gd name="connsiteY28" fmla="*/ 1268414 h 1268414"/>
              <a:gd name="connsiteX29" fmla="*/ 755767 w 3596749"/>
              <a:gd name="connsiteY29" fmla="*/ 1268414 h 1268414"/>
              <a:gd name="connsiteX30" fmla="*/ 725711 w 3596749"/>
              <a:gd name="connsiteY30" fmla="*/ 1268414 h 1268414"/>
              <a:gd name="connsiteX31" fmla="*/ 299302 w 3596749"/>
              <a:gd name="connsiteY31" fmla="*/ 1268414 h 1268414"/>
              <a:gd name="connsiteX32" fmla="*/ 0 w 3596749"/>
              <a:gd name="connsiteY32" fmla="*/ 1268414 h 12684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3596749" h="1268414">
                <a:moveTo>
                  <a:pt x="0" y="0"/>
                </a:moveTo>
                <a:lnTo>
                  <a:pt x="299302" y="0"/>
                </a:lnTo>
                <a:lnTo>
                  <a:pt x="795613" y="0"/>
                </a:lnTo>
                <a:lnTo>
                  <a:pt x="806567" y="0"/>
                </a:lnTo>
                <a:lnTo>
                  <a:pt x="1105869" y="0"/>
                </a:lnTo>
                <a:lnTo>
                  <a:pt x="1252078" y="0"/>
                </a:lnTo>
                <a:lnTo>
                  <a:pt x="1602180" y="0"/>
                </a:lnTo>
                <a:lnTo>
                  <a:pt x="1708543" y="0"/>
                </a:lnTo>
                <a:lnTo>
                  <a:pt x="2042864" y="0"/>
                </a:lnTo>
                <a:lnTo>
                  <a:pt x="2058645" y="0"/>
                </a:lnTo>
                <a:lnTo>
                  <a:pt x="2515110" y="0"/>
                </a:lnTo>
                <a:lnTo>
                  <a:pt x="2849431" y="0"/>
                </a:lnTo>
                <a:lnTo>
                  <a:pt x="3596749" y="747318"/>
                </a:lnTo>
                <a:lnTo>
                  <a:pt x="3075653" y="1268414"/>
                </a:lnTo>
                <a:lnTo>
                  <a:pt x="2744509" y="1268414"/>
                </a:lnTo>
                <a:lnTo>
                  <a:pt x="2359995" y="1268414"/>
                </a:lnTo>
                <a:lnTo>
                  <a:pt x="2288044" y="1268414"/>
                </a:lnTo>
                <a:lnTo>
                  <a:pt x="2269086" y="1268414"/>
                </a:lnTo>
                <a:lnTo>
                  <a:pt x="2018799" y="1268414"/>
                </a:lnTo>
                <a:lnTo>
                  <a:pt x="1937942" y="1268414"/>
                </a:lnTo>
                <a:lnTo>
                  <a:pt x="1831579" y="1268414"/>
                </a:lnTo>
                <a:lnTo>
                  <a:pt x="1562334" y="1268414"/>
                </a:lnTo>
                <a:lnTo>
                  <a:pt x="1553428" y="1268414"/>
                </a:lnTo>
                <a:lnTo>
                  <a:pt x="1532278" y="1268414"/>
                </a:lnTo>
                <a:lnTo>
                  <a:pt x="1481477" y="1268414"/>
                </a:lnTo>
                <a:lnTo>
                  <a:pt x="1212232" y="1268414"/>
                </a:lnTo>
                <a:lnTo>
                  <a:pt x="1105869" y="1268414"/>
                </a:lnTo>
                <a:lnTo>
                  <a:pt x="1025012" y="1268414"/>
                </a:lnTo>
                <a:lnTo>
                  <a:pt x="806567" y="1268414"/>
                </a:lnTo>
                <a:lnTo>
                  <a:pt x="755767" y="1268414"/>
                </a:lnTo>
                <a:lnTo>
                  <a:pt x="725711" y="1268414"/>
                </a:lnTo>
                <a:lnTo>
                  <a:pt x="299302" y="1268414"/>
                </a:lnTo>
                <a:lnTo>
                  <a:pt x="0" y="1268414"/>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1" name="组合 40"/>
          <p:cNvGrpSpPr/>
          <p:nvPr/>
        </p:nvGrpSpPr>
        <p:grpSpPr>
          <a:xfrm>
            <a:off x="568811" y="299314"/>
            <a:ext cx="9517429" cy="646331"/>
            <a:chOff x="2187969" y="280264"/>
            <a:chExt cx="9517429" cy="646331"/>
          </a:xfrm>
        </p:grpSpPr>
        <p:sp>
          <p:nvSpPr>
            <p:cNvPr id="42" name="文本框 41"/>
            <p:cNvSpPr txBox="1"/>
            <p:nvPr/>
          </p:nvSpPr>
          <p:spPr>
            <a:xfrm>
              <a:off x="2187969" y="280264"/>
              <a:ext cx="2031325" cy="646331"/>
            </a:xfrm>
            <a:prstGeom prst="rect">
              <a:avLst/>
            </a:prstGeom>
            <a:noFill/>
          </p:spPr>
          <p:txBody>
            <a:bodyPr wrap="none" rtlCol="0">
              <a:spAutoFit/>
              <a:scene3d>
                <a:camera prst="orthographicFront"/>
                <a:lightRig rig="threePt" dir="t"/>
              </a:scene3d>
              <a:sp3d contourW="12700"/>
            </a:bodyPr>
            <a:lstStyle/>
            <a:p>
              <a:pPr algn="ctr"/>
              <a:r>
                <a:rPr lang="zh-CN" altLang="en-US" sz="3600" b="1" dirty="0">
                  <a:solidFill>
                    <a:schemeClr val="bg1"/>
                  </a:solidFill>
                  <a:latin typeface="+mn-ea"/>
                  <a:cs typeface="经典综艺体简" panose="02010609000101010101" pitchFamily="49" charset="-122"/>
                </a:rPr>
                <a:t>发展规划</a:t>
              </a:r>
            </a:p>
          </p:txBody>
        </p:sp>
        <p:sp>
          <p:nvSpPr>
            <p:cNvPr id="43" name="文本框 42"/>
            <p:cNvSpPr txBox="1"/>
            <p:nvPr/>
          </p:nvSpPr>
          <p:spPr>
            <a:xfrm>
              <a:off x="5467268" y="578166"/>
              <a:ext cx="6238130" cy="348429"/>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600" dirty="0">
                  <a:solidFill>
                    <a:schemeClr val="bg1">
                      <a:lumMod val="50000"/>
                    </a:schemeClr>
                  </a:solidFill>
                  <a:latin typeface="Century Gothic" panose="020B0502020202020204" pitchFamily="34" charset="0"/>
                  <a:ea typeface="+mj-ea"/>
                </a:rPr>
                <a:t>The user can demonstrate on a projector or </a:t>
              </a:r>
              <a:r>
                <a:rPr lang="en-US" altLang="zh-CN" sz="1600" dirty="0" smtClean="0">
                  <a:solidFill>
                    <a:schemeClr val="bg1">
                      <a:lumMod val="50000"/>
                    </a:schemeClr>
                  </a:solidFill>
                  <a:latin typeface="Century Gothic" panose="020B0502020202020204" pitchFamily="34" charset="0"/>
                  <a:ea typeface="+mj-ea"/>
                </a:rPr>
                <a:t>computer</a:t>
              </a:r>
              <a:endParaRPr lang="en-US" altLang="zh-CN" sz="1600" dirty="0">
                <a:solidFill>
                  <a:schemeClr val="bg1">
                    <a:lumMod val="50000"/>
                  </a:schemeClr>
                </a:solidFill>
                <a:latin typeface="Century Gothic" panose="020B0502020202020204" pitchFamily="34" charset="0"/>
                <a:ea typeface="+mj-ea"/>
              </a:endParaRPr>
            </a:p>
          </p:txBody>
        </p:sp>
      </p:grpSp>
    </p:spTree>
    <p:extLst>
      <p:ext uri="{BB962C8B-B14F-4D97-AF65-F5344CB8AC3E}">
        <p14:creationId xmlns:p14="http://schemas.microsoft.com/office/powerpoint/2010/main" val="3293053208"/>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0" presetClass="entr" presetSubtype="0" fill="hold" nodeType="after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500"/>
                                        <p:tgtEl>
                                          <p:spTgt spid="10"/>
                                        </p:tgtEl>
                                      </p:cBhvr>
                                    </p:animEffect>
                                  </p:childTnLst>
                                </p:cTn>
                              </p:par>
                            </p:childTnLst>
                          </p:cTn>
                        </p:par>
                        <p:par>
                          <p:cTn id="14" fill="hold">
                            <p:stCondLst>
                              <p:cond delay="1500"/>
                            </p:stCondLst>
                            <p:childTnLst>
                              <p:par>
                                <p:cTn id="15" presetID="22" presetClass="entr" presetSubtype="1" fill="hold" nodeType="afterEffect">
                                  <p:stCondLst>
                                    <p:cond delay="0"/>
                                  </p:stCondLst>
                                  <p:childTnLst>
                                    <p:set>
                                      <p:cBhvr>
                                        <p:cTn id="16" dur="1" fill="hold">
                                          <p:stCondLst>
                                            <p:cond delay="0"/>
                                          </p:stCondLst>
                                        </p:cTn>
                                        <p:tgtEl>
                                          <p:spTgt spid="26"/>
                                        </p:tgtEl>
                                        <p:attrNameLst>
                                          <p:attrName>style.visibility</p:attrName>
                                        </p:attrNameLst>
                                      </p:cBhvr>
                                      <p:to>
                                        <p:strVal val="visible"/>
                                      </p:to>
                                    </p:set>
                                    <p:animEffect transition="in" filter="wipe(up)">
                                      <p:cBhvr>
                                        <p:cTn id="17" dur="500"/>
                                        <p:tgtEl>
                                          <p:spTgt spid="26"/>
                                        </p:tgtEl>
                                      </p:cBhvr>
                                    </p:animEffect>
                                  </p:childTnLst>
                                </p:cTn>
                              </p:par>
                            </p:childTnLst>
                          </p:cTn>
                        </p:par>
                        <p:par>
                          <p:cTn id="18" fill="hold">
                            <p:stCondLst>
                              <p:cond delay="2000"/>
                            </p:stCondLst>
                            <p:childTnLst>
                              <p:par>
                                <p:cTn id="19" presetID="22" presetClass="entr" presetSubtype="1" fill="hold" nodeType="afterEffect">
                                  <p:stCondLst>
                                    <p:cond delay="0"/>
                                  </p:stCondLst>
                                  <p:childTnLst>
                                    <p:set>
                                      <p:cBhvr>
                                        <p:cTn id="20" dur="1" fill="hold">
                                          <p:stCondLst>
                                            <p:cond delay="0"/>
                                          </p:stCondLst>
                                        </p:cTn>
                                        <p:tgtEl>
                                          <p:spTgt spid="27"/>
                                        </p:tgtEl>
                                        <p:attrNameLst>
                                          <p:attrName>style.visibility</p:attrName>
                                        </p:attrNameLst>
                                      </p:cBhvr>
                                      <p:to>
                                        <p:strVal val="visible"/>
                                      </p:to>
                                    </p:set>
                                    <p:animEffect transition="in" filter="wipe(up)">
                                      <p:cBhvr>
                                        <p:cTn id="21" dur="500"/>
                                        <p:tgtEl>
                                          <p:spTgt spid="27"/>
                                        </p:tgtEl>
                                      </p:cBhvr>
                                    </p:animEffect>
                                  </p:childTnLst>
                                </p:cTn>
                              </p:par>
                            </p:childTnLst>
                          </p:cTn>
                        </p:par>
                        <p:par>
                          <p:cTn id="22" fill="hold">
                            <p:stCondLst>
                              <p:cond delay="2500"/>
                            </p:stCondLst>
                            <p:childTnLst>
                              <p:par>
                                <p:cTn id="23" presetID="22" presetClass="entr" presetSubtype="1" fill="hold" nodeType="afterEffect">
                                  <p:stCondLst>
                                    <p:cond delay="0"/>
                                  </p:stCondLst>
                                  <p:childTnLst>
                                    <p:set>
                                      <p:cBhvr>
                                        <p:cTn id="24" dur="1" fill="hold">
                                          <p:stCondLst>
                                            <p:cond delay="0"/>
                                          </p:stCondLst>
                                        </p:cTn>
                                        <p:tgtEl>
                                          <p:spTgt spid="31"/>
                                        </p:tgtEl>
                                        <p:attrNameLst>
                                          <p:attrName>style.visibility</p:attrName>
                                        </p:attrNameLst>
                                      </p:cBhvr>
                                      <p:to>
                                        <p:strVal val="visible"/>
                                      </p:to>
                                    </p:set>
                                    <p:animEffect transition="in" filter="wipe(up)">
                                      <p:cBhvr>
                                        <p:cTn id="25" dur="500"/>
                                        <p:tgtEl>
                                          <p:spTgt spid="31"/>
                                        </p:tgtEl>
                                      </p:cBhvr>
                                    </p:animEffect>
                                  </p:childTnLst>
                                </p:cTn>
                              </p:par>
                            </p:childTnLst>
                          </p:cTn>
                        </p:par>
                        <p:par>
                          <p:cTn id="26" fill="hold">
                            <p:stCondLst>
                              <p:cond delay="3000"/>
                            </p:stCondLst>
                            <p:childTnLst>
                              <p:par>
                                <p:cTn id="27" presetID="22" presetClass="entr" presetSubtype="1" fill="hold" nodeType="afterEffect">
                                  <p:stCondLst>
                                    <p:cond delay="0"/>
                                  </p:stCondLst>
                                  <p:childTnLst>
                                    <p:set>
                                      <p:cBhvr>
                                        <p:cTn id="28" dur="1" fill="hold">
                                          <p:stCondLst>
                                            <p:cond delay="0"/>
                                          </p:stCondLst>
                                        </p:cTn>
                                        <p:tgtEl>
                                          <p:spTgt spid="35"/>
                                        </p:tgtEl>
                                        <p:attrNameLst>
                                          <p:attrName>style.visibility</p:attrName>
                                        </p:attrNameLst>
                                      </p:cBhvr>
                                      <p:to>
                                        <p:strVal val="visible"/>
                                      </p:to>
                                    </p:set>
                                    <p:animEffect transition="in" filter="wipe(up)">
                                      <p:cBhvr>
                                        <p:cTn id="29"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p:nvPr/>
        </p:nvSpPr>
        <p:spPr>
          <a:xfrm rot="18900000">
            <a:off x="5260559" y="3299294"/>
            <a:ext cx="2056580" cy="205657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5" name="Rectangle 3"/>
          <p:cNvSpPr/>
          <p:nvPr/>
        </p:nvSpPr>
        <p:spPr>
          <a:xfrm rot="18900000">
            <a:off x="7591549" y="3307022"/>
            <a:ext cx="1956959" cy="195695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6" name="Rectangle 5"/>
          <p:cNvSpPr/>
          <p:nvPr/>
        </p:nvSpPr>
        <p:spPr>
          <a:xfrm rot="18900000">
            <a:off x="7244993" y="3297773"/>
            <a:ext cx="1956959" cy="195695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7" name="Rectangle 10"/>
          <p:cNvSpPr/>
          <p:nvPr/>
        </p:nvSpPr>
        <p:spPr>
          <a:xfrm rot="18900000">
            <a:off x="2599961" y="2989258"/>
            <a:ext cx="2056580" cy="205657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8" name="Rectangle 12"/>
          <p:cNvSpPr/>
          <p:nvPr/>
        </p:nvSpPr>
        <p:spPr>
          <a:xfrm rot="13500000">
            <a:off x="2660772" y="3288155"/>
            <a:ext cx="1956958" cy="19569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cxnSp>
        <p:nvCxnSpPr>
          <p:cNvPr id="9" name="Straight Connector 14"/>
          <p:cNvCxnSpPr/>
          <p:nvPr/>
        </p:nvCxnSpPr>
        <p:spPr>
          <a:xfrm rot="16200000">
            <a:off x="3536273" y="3972883"/>
            <a:ext cx="1781894" cy="1778730"/>
          </a:xfrm>
          <a:prstGeom prst="line">
            <a:avLst/>
          </a:prstGeom>
          <a:ln w="12700">
            <a:gradFill flip="none" rotWithShape="1">
              <a:gsLst>
                <a:gs pos="0">
                  <a:schemeClr val="bg1"/>
                </a:gs>
                <a:gs pos="51000">
                  <a:schemeClr val="bg1"/>
                </a:gs>
                <a:gs pos="74000">
                  <a:schemeClr val="bg1"/>
                </a:gs>
                <a:gs pos="100000">
                  <a:schemeClr val="bg1">
                    <a:alpha val="0"/>
                  </a:schemeClr>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10" name="Straight Connector 15"/>
          <p:cNvCxnSpPr/>
          <p:nvPr/>
        </p:nvCxnSpPr>
        <p:spPr>
          <a:xfrm rot="16200000" flipH="1">
            <a:off x="2160175" y="4178550"/>
            <a:ext cx="1741605" cy="1747739"/>
          </a:xfrm>
          <a:prstGeom prst="line">
            <a:avLst/>
          </a:prstGeom>
          <a:ln w="12700">
            <a:gradFill flip="none" rotWithShape="1">
              <a:gsLst>
                <a:gs pos="0">
                  <a:schemeClr val="bg1"/>
                </a:gs>
                <a:gs pos="51000">
                  <a:schemeClr val="bg1"/>
                </a:gs>
                <a:gs pos="74000">
                  <a:schemeClr val="bg1"/>
                </a:gs>
                <a:gs pos="100000">
                  <a:schemeClr val="bg1">
                    <a:alpha val="0"/>
                  </a:schemeClr>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11" name="Rectangle 22"/>
          <p:cNvSpPr/>
          <p:nvPr/>
        </p:nvSpPr>
        <p:spPr>
          <a:xfrm rot="8100000">
            <a:off x="4993275" y="3296715"/>
            <a:ext cx="1956959" cy="195695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25" name="矩形 24"/>
          <p:cNvSpPr/>
          <p:nvPr/>
        </p:nvSpPr>
        <p:spPr>
          <a:xfrm>
            <a:off x="2764776" y="3764352"/>
            <a:ext cx="1726950" cy="112646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bg1"/>
                </a:solidFill>
              </a:rPr>
              <a:t>用户可以在投影仪或者计算机上进行演示也可以将演示文稿打印出来</a:t>
            </a:r>
          </a:p>
        </p:txBody>
      </p:sp>
      <p:grpSp>
        <p:nvGrpSpPr>
          <p:cNvPr id="33" name="组合 32"/>
          <p:cNvGrpSpPr/>
          <p:nvPr/>
        </p:nvGrpSpPr>
        <p:grpSpPr>
          <a:xfrm>
            <a:off x="4801251" y="1758355"/>
            <a:ext cx="2384999" cy="2533586"/>
            <a:chOff x="4801251" y="1466255"/>
            <a:chExt cx="2384999" cy="2533586"/>
          </a:xfrm>
        </p:grpSpPr>
        <p:cxnSp>
          <p:nvCxnSpPr>
            <p:cNvPr id="13" name="Straight Connector 26"/>
            <p:cNvCxnSpPr/>
            <p:nvPr/>
          </p:nvCxnSpPr>
          <p:spPr>
            <a:xfrm>
              <a:off x="4801251" y="2184235"/>
              <a:ext cx="0" cy="1815606"/>
            </a:xfrm>
            <a:prstGeom prst="line">
              <a:avLst/>
            </a:prstGeom>
            <a:ln w="3175">
              <a:solidFill>
                <a:schemeClr val="bg1">
                  <a:lumMod val="75000"/>
                </a:schemeClr>
              </a:solidFill>
              <a:prstDash val="dash"/>
              <a:tailEnd type="oval"/>
            </a:ln>
          </p:spPr>
          <p:style>
            <a:lnRef idx="1">
              <a:schemeClr val="accent1"/>
            </a:lnRef>
            <a:fillRef idx="0">
              <a:schemeClr val="accent1"/>
            </a:fillRef>
            <a:effectRef idx="0">
              <a:schemeClr val="accent1"/>
            </a:effectRef>
            <a:fontRef idx="minor">
              <a:schemeClr val="tx1"/>
            </a:fontRef>
          </p:style>
        </p:cxnSp>
        <p:cxnSp>
          <p:nvCxnSpPr>
            <p:cNvPr id="14" name="Straight Connector 27"/>
            <p:cNvCxnSpPr/>
            <p:nvPr/>
          </p:nvCxnSpPr>
          <p:spPr>
            <a:xfrm>
              <a:off x="7127188" y="2171968"/>
              <a:ext cx="0" cy="1827873"/>
            </a:xfrm>
            <a:prstGeom prst="line">
              <a:avLst/>
            </a:prstGeom>
            <a:ln w="3175">
              <a:solidFill>
                <a:schemeClr val="bg1">
                  <a:lumMod val="75000"/>
                </a:schemeClr>
              </a:solidFill>
              <a:prstDash val="dash"/>
              <a:tailEnd type="oval"/>
            </a:ln>
          </p:spPr>
          <p:style>
            <a:lnRef idx="1">
              <a:schemeClr val="accent1"/>
            </a:lnRef>
            <a:fillRef idx="0">
              <a:schemeClr val="accent1"/>
            </a:fillRef>
            <a:effectRef idx="0">
              <a:schemeClr val="accent1"/>
            </a:effectRef>
            <a:fontRef idx="minor">
              <a:schemeClr val="tx1"/>
            </a:fontRef>
          </p:style>
        </p:cxnSp>
        <p:cxnSp>
          <p:nvCxnSpPr>
            <p:cNvPr id="15" name="Straight Connector 28"/>
            <p:cNvCxnSpPr/>
            <p:nvPr/>
          </p:nvCxnSpPr>
          <p:spPr>
            <a:xfrm>
              <a:off x="4801251" y="2167655"/>
              <a:ext cx="2325937" cy="0"/>
            </a:xfrm>
            <a:prstGeom prst="line">
              <a:avLst/>
            </a:prstGeom>
            <a:ln w="3175">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6" name="Straight Connector 29"/>
            <p:cNvCxnSpPr/>
            <p:nvPr/>
          </p:nvCxnSpPr>
          <p:spPr>
            <a:xfrm>
              <a:off x="6096000" y="1902737"/>
              <a:ext cx="0" cy="266760"/>
            </a:xfrm>
            <a:prstGeom prst="line">
              <a:avLst/>
            </a:prstGeom>
            <a:ln w="3175">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27" name="矩形 26"/>
            <p:cNvSpPr/>
            <p:nvPr/>
          </p:nvSpPr>
          <p:spPr>
            <a:xfrm>
              <a:off x="4944276" y="1466255"/>
              <a:ext cx="2241974" cy="40126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smtClean="0">
                  <a:solidFill>
                    <a:schemeClr val="tx1">
                      <a:lumMod val="65000"/>
                      <a:lumOff val="35000"/>
                    </a:schemeClr>
                  </a:solidFill>
                </a:rPr>
                <a:t>融资规划</a:t>
              </a:r>
              <a:endParaRPr lang="zh-CN" altLang="en-US" b="1" dirty="0">
                <a:solidFill>
                  <a:schemeClr val="tx1">
                    <a:lumMod val="65000"/>
                    <a:lumOff val="35000"/>
                  </a:schemeClr>
                </a:solidFill>
              </a:endParaRPr>
            </a:p>
          </p:txBody>
        </p:sp>
      </p:grpSp>
      <p:sp>
        <p:nvSpPr>
          <p:cNvPr id="28" name="矩形 27"/>
          <p:cNvSpPr/>
          <p:nvPr/>
        </p:nvSpPr>
        <p:spPr>
          <a:xfrm>
            <a:off x="5076527" y="3764352"/>
            <a:ext cx="1726950" cy="112646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bg1"/>
                </a:solidFill>
              </a:rPr>
              <a:t>用户可以在投影仪或者计算机上进行演示也可以将演示文稿打印出来</a:t>
            </a:r>
          </a:p>
        </p:txBody>
      </p:sp>
      <p:sp>
        <p:nvSpPr>
          <p:cNvPr id="29" name="矩形 28"/>
          <p:cNvSpPr/>
          <p:nvPr/>
        </p:nvSpPr>
        <p:spPr>
          <a:xfrm>
            <a:off x="7350980" y="3764352"/>
            <a:ext cx="1726950" cy="112646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bg1"/>
                </a:solidFill>
              </a:rPr>
              <a:t>用户可以在投影仪或者计算机上进行演示也可以将演示文稿打印出来</a:t>
            </a:r>
          </a:p>
        </p:txBody>
      </p:sp>
      <p:sp>
        <p:nvSpPr>
          <p:cNvPr id="19" name="矩形 18"/>
          <p:cNvSpPr/>
          <p:nvPr/>
        </p:nvSpPr>
        <p:spPr>
          <a:xfrm>
            <a:off x="2328863" y="0"/>
            <a:ext cx="9863137" cy="114175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a:off x="0" y="0"/>
            <a:ext cx="3596749" cy="1141756"/>
          </a:xfrm>
          <a:custGeom>
            <a:avLst/>
            <a:gdLst>
              <a:gd name="connsiteX0" fmla="*/ 0 w 3596749"/>
              <a:gd name="connsiteY0" fmla="*/ 0 h 1268414"/>
              <a:gd name="connsiteX1" fmla="*/ 299302 w 3596749"/>
              <a:gd name="connsiteY1" fmla="*/ 0 h 1268414"/>
              <a:gd name="connsiteX2" fmla="*/ 795613 w 3596749"/>
              <a:gd name="connsiteY2" fmla="*/ 0 h 1268414"/>
              <a:gd name="connsiteX3" fmla="*/ 806567 w 3596749"/>
              <a:gd name="connsiteY3" fmla="*/ 0 h 1268414"/>
              <a:gd name="connsiteX4" fmla="*/ 1105869 w 3596749"/>
              <a:gd name="connsiteY4" fmla="*/ 0 h 1268414"/>
              <a:gd name="connsiteX5" fmla="*/ 1252078 w 3596749"/>
              <a:gd name="connsiteY5" fmla="*/ 0 h 1268414"/>
              <a:gd name="connsiteX6" fmla="*/ 1602180 w 3596749"/>
              <a:gd name="connsiteY6" fmla="*/ 0 h 1268414"/>
              <a:gd name="connsiteX7" fmla="*/ 1708543 w 3596749"/>
              <a:gd name="connsiteY7" fmla="*/ 0 h 1268414"/>
              <a:gd name="connsiteX8" fmla="*/ 2042864 w 3596749"/>
              <a:gd name="connsiteY8" fmla="*/ 0 h 1268414"/>
              <a:gd name="connsiteX9" fmla="*/ 2058645 w 3596749"/>
              <a:gd name="connsiteY9" fmla="*/ 0 h 1268414"/>
              <a:gd name="connsiteX10" fmla="*/ 2515110 w 3596749"/>
              <a:gd name="connsiteY10" fmla="*/ 0 h 1268414"/>
              <a:gd name="connsiteX11" fmla="*/ 2849431 w 3596749"/>
              <a:gd name="connsiteY11" fmla="*/ 0 h 1268414"/>
              <a:gd name="connsiteX12" fmla="*/ 3596749 w 3596749"/>
              <a:gd name="connsiteY12" fmla="*/ 747318 h 1268414"/>
              <a:gd name="connsiteX13" fmla="*/ 3075653 w 3596749"/>
              <a:gd name="connsiteY13" fmla="*/ 1268414 h 1268414"/>
              <a:gd name="connsiteX14" fmla="*/ 2744509 w 3596749"/>
              <a:gd name="connsiteY14" fmla="*/ 1268414 h 1268414"/>
              <a:gd name="connsiteX15" fmla="*/ 2359995 w 3596749"/>
              <a:gd name="connsiteY15" fmla="*/ 1268414 h 1268414"/>
              <a:gd name="connsiteX16" fmla="*/ 2288044 w 3596749"/>
              <a:gd name="connsiteY16" fmla="*/ 1268414 h 1268414"/>
              <a:gd name="connsiteX17" fmla="*/ 2269086 w 3596749"/>
              <a:gd name="connsiteY17" fmla="*/ 1268414 h 1268414"/>
              <a:gd name="connsiteX18" fmla="*/ 2018799 w 3596749"/>
              <a:gd name="connsiteY18" fmla="*/ 1268414 h 1268414"/>
              <a:gd name="connsiteX19" fmla="*/ 1937942 w 3596749"/>
              <a:gd name="connsiteY19" fmla="*/ 1268414 h 1268414"/>
              <a:gd name="connsiteX20" fmla="*/ 1831579 w 3596749"/>
              <a:gd name="connsiteY20" fmla="*/ 1268414 h 1268414"/>
              <a:gd name="connsiteX21" fmla="*/ 1562334 w 3596749"/>
              <a:gd name="connsiteY21" fmla="*/ 1268414 h 1268414"/>
              <a:gd name="connsiteX22" fmla="*/ 1553428 w 3596749"/>
              <a:gd name="connsiteY22" fmla="*/ 1268414 h 1268414"/>
              <a:gd name="connsiteX23" fmla="*/ 1532278 w 3596749"/>
              <a:gd name="connsiteY23" fmla="*/ 1268414 h 1268414"/>
              <a:gd name="connsiteX24" fmla="*/ 1481477 w 3596749"/>
              <a:gd name="connsiteY24" fmla="*/ 1268414 h 1268414"/>
              <a:gd name="connsiteX25" fmla="*/ 1212232 w 3596749"/>
              <a:gd name="connsiteY25" fmla="*/ 1268414 h 1268414"/>
              <a:gd name="connsiteX26" fmla="*/ 1105869 w 3596749"/>
              <a:gd name="connsiteY26" fmla="*/ 1268414 h 1268414"/>
              <a:gd name="connsiteX27" fmla="*/ 1025012 w 3596749"/>
              <a:gd name="connsiteY27" fmla="*/ 1268414 h 1268414"/>
              <a:gd name="connsiteX28" fmla="*/ 806567 w 3596749"/>
              <a:gd name="connsiteY28" fmla="*/ 1268414 h 1268414"/>
              <a:gd name="connsiteX29" fmla="*/ 755767 w 3596749"/>
              <a:gd name="connsiteY29" fmla="*/ 1268414 h 1268414"/>
              <a:gd name="connsiteX30" fmla="*/ 725711 w 3596749"/>
              <a:gd name="connsiteY30" fmla="*/ 1268414 h 1268414"/>
              <a:gd name="connsiteX31" fmla="*/ 299302 w 3596749"/>
              <a:gd name="connsiteY31" fmla="*/ 1268414 h 1268414"/>
              <a:gd name="connsiteX32" fmla="*/ 0 w 3596749"/>
              <a:gd name="connsiteY32" fmla="*/ 1268414 h 12684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3596749" h="1268414">
                <a:moveTo>
                  <a:pt x="0" y="0"/>
                </a:moveTo>
                <a:lnTo>
                  <a:pt x="299302" y="0"/>
                </a:lnTo>
                <a:lnTo>
                  <a:pt x="795613" y="0"/>
                </a:lnTo>
                <a:lnTo>
                  <a:pt x="806567" y="0"/>
                </a:lnTo>
                <a:lnTo>
                  <a:pt x="1105869" y="0"/>
                </a:lnTo>
                <a:lnTo>
                  <a:pt x="1252078" y="0"/>
                </a:lnTo>
                <a:lnTo>
                  <a:pt x="1602180" y="0"/>
                </a:lnTo>
                <a:lnTo>
                  <a:pt x="1708543" y="0"/>
                </a:lnTo>
                <a:lnTo>
                  <a:pt x="2042864" y="0"/>
                </a:lnTo>
                <a:lnTo>
                  <a:pt x="2058645" y="0"/>
                </a:lnTo>
                <a:lnTo>
                  <a:pt x="2515110" y="0"/>
                </a:lnTo>
                <a:lnTo>
                  <a:pt x="2849431" y="0"/>
                </a:lnTo>
                <a:lnTo>
                  <a:pt x="3596749" y="747318"/>
                </a:lnTo>
                <a:lnTo>
                  <a:pt x="3075653" y="1268414"/>
                </a:lnTo>
                <a:lnTo>
                  <a:pt x="2744509" y="1268414"/>
                </a:lnTo>
                <a:lnTo>
                  <a:pt x="2359995" y="1268414"/>
                </a:lnTo>
                <a:lnTo>
                  <a:pt x="2288044" y="1268414"/>
                </a:lnTo>
                <a:lnTo>
                  <a:pt x="2269086" y="1268414"/>
                </a:lnTo>
                <a:lnTo>
                  <a:pt x="2018799" y="1268414"/>
                </a:lnTo>
                <a:lnTo>
                  <a:pt x="1937942" y="1268414"/>
                </a:lnTo>
                <a:lnTo>
                  <a:pt x="1831579" y="1268414"/>
                </a:lnTo>
                <a:lnTo>
                  <a:pt x="1562334" y="1268414"/>
                </a:lnTo>
                <a:lnTo>
                  <a:pt x="1553428" y="1268414"/>
                </a:lnTo>
                <a:lnTo>
                  <a:pt x="1532278" y="1268414"/>
                </a:lnTo>
                <a:lnTo>
                  <a:pt x="1481477" y="1268414"/>
                </a:lnTo>
                <a:lnTo>
                  <a:pt x="1212232" y="1268414"/>
                </a:lnTo>
                <a:lnTo>
                  <a:pt x="1105869" y="1268414"/>
                </a:lnTo>
                <a:lnTo>
                  <a:pt x="1025012" y="1268414"/>
                </a:lnTo>
                <a:lnTo>
                  <a:pt x="806567" y="1268414"/>
                </a:lnTo>
                <a:lnTo>
                  <a:pt x="755767" y="1268414"/>
                </a:lnTo>
                <a:lnTo>
                  <a:pt x="725711" y="1268414"/>
                </a:lnTo>
                <a:lnTo>
                  <a:pt x="299302" y="1268414"/>
                </a:lnTo>
                <a:lnTo>
                  <a:pt x="0" y="1268414"/>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1" name="组合 20"/>
          <p:cNvGrpSpPr/>
          <p:nvPr/>
        </p:nvGrpSpPr>
        <p:grpSpPr>
          <a:xfrm>
            <a:off x="568811" y="299314"/>
            <a:ext cx="9517429" cy="646331"/>
            <a:chOff x="2187969" y="280264"/>
            <a:chExt cx="9517429" cy="646331"/>
          </a:xfrm>
        </p:grpSpPr>
        <p:sp>
          <p:nvSpPr>
            <p:cNvPr id="22" name="文本框 21"/>
            <p:cNvSpPr txBox="1"/>
            <p:nvPr/>
          </p:nvSpPr>
          <p:spPr>
            <a:xfrm>
              <a:off x="2187969" y="280264"/>
              <a:ext cx="2031325" cy="646331"/>
            </a:xfrm>
            <a:prstGeom prst="rect">
              <a:avLst/>
            </a:prstGeom>
            <a:noFill/>
          </p:spPr>
          <p:txBody>
            <a:bodyPr wrap="none" rtlCol="0">
              <a:spAutoFit/>
              <a:scene3d>
                <a:camera prst="orthographicFront"/>
                <a:lightRig rig="threePt" dir="t"/>
              </a:scene3d>
              <a:sp3d contourW="12700"/>
            </a:bodyPr>
            <a:lstStyle/>
            <a:p>
              <a:pPr algn="ctr"/>
              <a:r>
                <a:rPr lang="zh-CN" altLang="en-US" sz="3600" b="1" dirty="0">
                  <a:solidFill>
                    <a:schemeClr val="bg1"/>
                  </a:solidFill>
                  <a:latin typeface="+mn-ea"/>
                  <a:cs typeface="经典综艺体简" panose="02010609000101010101" pitchFamily="49" charset="-122"/>
                </a:rPr>
                <a:t>资本融资</a:t>
              </a:r>
            </a:p>
          </p:txBody>
        </p:sp>
        <p:sp>
          <p:nvSpPr>
            <p:cNvPr id="23" name="文本框 22"/>
            <p:cNvSpPr txBox="1"/>
            <p:nvPr/>
          </p:nvSpPr>
          <p:spPr>
            <a:xfrm>
              <a:off x="5467268" y="578166"/>
              <a:ext cx="6238130" cy="348429"/>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600" dirty="0">
                  <a:solidFill>
                    <a:schemeClr val="bg1">
                      <a:lumMod val="50000"/>
                    </a:schemeClr>
                  </a:solidFill>
                  <a:latin typeface="Century Gothic" panose="020B0502020202020204" pitchFamily="34" charset="0"/>
                  <a:ea typeface="+mj-ea"/>
                </a:rPr>
                <a:t>The user can demonstrate on a projector or </a:t>
              </a:r>
              <a:r>
                <a:rPr lang="en-US" altLang="zh-CN" sz="1600" dirty="0" smtClean="0">
                  <a:solidFill>
                    <a:schemeClr val="bg1">
                      <a:lumMod val="50000"/>
                    </a:schemeClr>
                  </a:solidFill>
                  <a:latin typeface="Century Gothic" panose="020B0502020202020204" pitchFamily="34" charset="0"/>
                  <a:ea typeface="+mj-ea"/>
                </a:rPr>
                <a:t>computer</a:t>
              </a:r>
              <a:endParaRPr lang="en-US" altLang="zh-CN" sz="1600" dirty="0">
                <a:solidFill>
                  <a:schemeClr val="bg1">
                    <a:lumMod val="50000"/>
                  </a:schemeClr>
                </a:solidFill>
                <a:latin typeface="Century Gothic" panose="020B0502020202020204" pitchFamily="34" charset="0"/>
                <a:ea typeface="+mj-ea"/>
              </a:endParaRPr>
            </a:p>
          </p:txBody>
        </p:sp>
      </p:grpSp>
    </p:spTree>
    <p:extLst>
      <p:ext uri="{BB962C8B-B14F-4D97-AF65-F5344CB8AC3E}">
        <p14:creationId xmlns:p14="http://schemas.microsoft.com/office/powerpoint/2010/main" val="3847501646"/>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wipe(up)">
                                      <p:cBhvr>
                                        <p:cTn id="7" dur="500"/>
                                        <p:tgtEl>
                                          <p:spTgt spid="33"/>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p:cTn id="11" dur="500" fill="hold"/>
                                        <p:tgtEl>
                                          <p:spTgt spid="4"/>
                                        </p:tgtEl>
                                        <p:attrNameLst>
                                          <p:attrName>ppt_w</p:attrName>
                                        </p:attrNameLst>
                                      </p:cBhvr>
                                      <p:tavLst>
                                        <p:tav tm="0">
                                          <p:val>
                                            <p:fltVal val="0"/>
                                          </p:val>
                                        </p:tav>
                                        <p:tav tm="100000">
                                          <p:val>
                                            <p:strVal val="#ppt_w"/>
                                          </p:val>
                                        </p:tav>
                                      </p:tavLst>
                                    </p:anim>
                                    <p:anim calcmode="lin" valueType="num">
                                      <p:cBhvr>
                                        <p:cTn id="12" dur="500" fill="hold"/>
                                        <p:tgtEl>
                                          <p:spTgt spid="4"/>
                                        </p:tgtEl>
                                        <p:attrNameLst>
                                          <p:attrName>ppt_h</p:attrName>
                                        </p:attrNameLst>
                                      </p:cBhvr>
                                      <p:tavLst>
                                        <p:tav tm="0">
                                          <p:val>
                                            <p:fltVal val="0"/>
                                          </p:val>
                                        </p:tav>
                                        <p:tav tm="100000">
                                          <p:val>
                                            <p:strVal val="#ppt_h"/>
                                          </p:val>
                                        </p:tav>
                                      </p:tavLst>
                                    </p:anim>
                                    <p:animEffect transition="in" filter="fade">
                                      <p:cBhvr>
                                        <p:cTn id="13" dur="500"/>
                                        <p:tgtEl>
                                          <p:spTgt spid="4"/>
                                        </p:tgtEl>
                                      </p:cBhvr>
                                    </p:animEffect>
                                  </p:childTnLst>
                                </p:cTn>
                              </p:par>
                              <p:par>
                                <p:cTn id="14" presetID="53" presetClass="entr" presetSubtype="16" fill="hold" grpId="0" nodeType="withEffect">
                                  <p:stCondLst>
                                    <p:cond delay="0"/>
                                  </p:stCondLst>
                                  <p:childTnLst>
                                    <p:set>
                                      <p:cBhvr>
                                        <p:cTn id="15" dur="1" fill="hold">
                                          <p:stCondLst>
                                            <p:cond delay="0"/>
                                          </p:stCondLst>
                                        </p:cTn>
                                        <p:tgtEl>
                                          <p:spTgt spid="5"/>
                                        </p:tgtEl>
                                        <p:attrNameLst>
                                          <p:attrName>style.visibility</p:attrName>
                                        </p:attrNameLst>
                                      </p:cBhvr>
                                      <p:to>
                                        <p:strVal val="visible"/>
                                      </p:to>
                                    </p:set>
                                    <p:anim calcmode="lin" valueType="num">
                                      <p:cBhvr>
                                        <p:cTn id="16" dur="500" fill="hold"/>
                                        <p:tgtEl>
                                          <p:spTgt spid="5"/>
                                        </p:tgtEl>
                                        <p:attrNameLst>
                                          <p:attrName>ppt_w</p:attrName>
                                        </p:attrNameLst>
                                      </p:cBhvr>
                                      <p:tavLst>
                                        <p:tav tm="0">
                                          <p:val>
                                            <p:fltVal val="0"/>
                                          </p:val>
                                        </p:tav>
                                        <p:tav tm="100000">
                                          <p:val>
                                            <p:strVal val="#ppt_w"/>
                                          </p:val>
                                        </p:tav>
                                      </p:tavLst>
                                    </p:anim>
                                    <p:anim calcmode="lin" valueType="num">
                                      <p:cBhvr>
                                        <p:cTn id="17" dur="500" fill="hold"/>
                                        <p:tgtEl>
                                          <p:spTgt spid="5"/>
                                        </p:tgtEl>
                                        <p:attrNameLst>
                                          <p:attrName>ppt_h</p:attrName>
                                        </p:attrNameLst>
                                      </p:cBhvr>
                                      <p:tavLst>
                                        <p:tav tm="0">
                                          <p:val>
                                            <p:fltVal val="0"/>
                                          </p:val>
                                        </p:tav>
                                        <p:tav tm="100000">
                                          <p:val>
                                            <p:strVal val="#ppt_h"/>
                                          </p:val>
                                        </p:tav>
                                      </p:tavLst>
                                    </p:anim>
                                    <p:animEffect transition="in" filter="fade">
                                      <p:cBhvr>
                                        <p:cTn id="18" dur="500"/>
                                        <p:tgtEl>
                                          <p:spTgt spid="5"/>
                                        </p:tgtEl>
                                      </p:cBhvr>
                                    </p:animEffect>
                                  </p:childTnLst>
                                </p:cTn>
                              </p:par>
                              <p:par>
                                <p:cTn id="19" presetID="53" presetClass="entr" presetSubtype="16" fill="hold" grpId="0" nodeType="withEffect">
                                  <p:stCondLst>
                                    <p:cond delay="0"/>
                                  </p:stCondLst>
                                  <p:childTnLst>
                                    <p:set>
                                      <p:cBhvr>
                                        <p:cTn id="20" dur="1" fill="hold">
                                          <p:stCondLst>
                                            <p:cond delay="0"/>
                                          </p:stCondLst>
                                        </p:cTn>
                                        <p:tgtEl>
                                          <p:spTgt spid="6"/>
                                        </p:tgtEl>
                                        <p:attrNameLst>
                                          <p:attrName>style.visibility</p:attrName>
                                        </p:attrNameLst>
                                      </p:cBhvr>
                                      <p:to>
                                        <p:strVal val="visible"/>
                                      </p:to>
                                    </p:set>
                                    <p:anim calcmode="lin" valueType="num">
                                      <p:cBhvr>
                                        <p:cTn id="21" dur="500" fill="hold"/>
                                        <p:tgtEl>
                                          <p:spTgt spid="6"/>
                                        </p:tgtEl>
                                        <p:attrNameLst>
                                          <p:attrName>ppt_w</p:attrName>
                                        </p:attrNameLst>
                                      </p:cBhvr>
                                      <p:tavLst>
                                        <p:tav tm="0">
                                          <p:val>
                                            <p:fltVal val="0"/>
                                          </p:val>
                                        </p:tav>
                                        <p:tav tm="100000">
                                          <p:val>
                                            <p:strVal val="#ppt_w"/>
                                          </p:val>
                                        </p:tav>
                                      </p:tavLst>
                                    </p:anim>
                                    <p:anim calcmode="lin" valueType="num">
                                      <p:cBhvr>
                                        <p:cTn id="22" dur="500" fill="hold"/>
                                        <p:tgtEl>
                                          <p:spTgt spid="6"/>
                                        </p:tgtEl>
                                        <p:attrNameLst>
                                          <p:attrName>ppt_h</p:attrName>
                                        </p:attrNameLst>
                                      </p:cBhvr>
                                      <p:tavLst>
                                        <p:tav tm="0">
                                          <p:val>
                                            <p:fltVal val="0"/>
                                          </p:val>
                                        </p:tav>
                                        <p:tav tm="100000">
                                          <p:val>
                                            <p:strVal val="#ppt_h"/>
                                          </p:val>
                                        </p:tav>
                                      </p:tavLst>
                                    </p:anim>
                                    <p:animEffect transition="in" filter="fade">
                                      <p:cBhvr>
                                        <p:cTn id="23" dur="500"/>
                                        <p:tgtEl>
                                          <p:spTgt spid="6"/>
                                        </p:tgtEl>
                                      </p:cBhvr>
                                    </p:animEffect>
                                  </p:childTnLst>
                                </p:cTn>
                              </p:par>
                              <p:par>
                                <p:cTn id="24" presetID="53" presetClass="entr" presetSubtype="16" fill="hold" grpId="0" nodeType="withEffect">
                                  <p:stCondLst>
                                    <p:cond delay="0"/>
                                  </p:stCondLst>
                                  <p:childTnLst>
                                    <p:set>
                                      <p:cBhvr>
                                        <p:cTn id="25" dur="1" fill="hold">
                                          <p:stCondLst>
                                            <p:cond delay="0"/>
                                          </p:stCondLst>
                                        </p:cTn>
                                        <p:tgtEl>
                                          <p:spTgt spid="7"/>
                                        </p:tgtEl>
                                        <p:attrNameLst>
                                          <p:attrName>style.visibility</p:attrName>
                                        </p:attrNameLst>
                                      </p:cBhvr>
                                      <p:to>
                                        <p:strVal val="visible"/>
                                      </p:to>
                                    </p:set>
                                    <p:anim calcmode="lin" valueType="num">
                                      <p:cBhvr>
                                        <p:cTn id="26" dur="500" fill="hold"/>
                                        <p:tgtEl>
                                          <p:spTgt spid="7"/>
                                        </p:tgtEl>
                                        <p:attrNameLst>
                                          <p:attrName>ppt_w</p:attrName>
                                        </p:attrNameLst>
                                      </p:cBhvr>
                                      <p:tavLst>
                                        <p:tav tm="0">
                                          <p:val>
                                            <p:fltVal val="0"/>
                                          </p:val>
                                        </p:tav>
                                        <p:tav tm="100000">
                                          <p:val>
                                            <p:strVal val="#ppt_w"/>
                                          </p:val>
                                        </p:tav>
                                      </p:tavLst>
                                    </p:anim>
                                    <p:anim calcmode="lin" valueType="num">
                                      <p:cBhvr>
                                        <p:cTn id="27" dur="500" fill="hold"/>
                                        <p:tgtEl>
                                          <p:spTgt spid="7"/>
                                        </p:tgtEl>
                                        <p:attrNameLst>
                                          <p:attrName>ppt_h</p:attrName>
                                        </p:attrNameLst>
                                      </p:cBhvr>
                                      <p:tavLst>
                                        <p:tav tm="0">
                                          <p:val>
                                            <p:fltVal val="0"/>
                                          </p:val>
                                        </p:tav>
                                        <p:tav tm="100000">
                                          <p:val>
                                            <p:strVal val="#ppt_h"/>
                                          </p:val>
                                        </p:tav>
                                      </p:tavLst>
                                    </p:anim>
                                    <p:animEffect transition="in" filter="fade">
                                      <p:cBhvr>
                                        <p:cTn id="28" dur="500"/>
                                        <p:tgtEl>
                                          <p:spTgt spid="7"/>
                                        </p:tgtEl>
                                      </p:cBhvr>
                                    </p:animEffect>
                                  </p:childTnLst>
                                </p:cTn>
                              </p:par>
                              <p:par>
                                <p:cTn id="29" presetID="53" presetClass="entr" presetSubtype="16" fill="hold" grpId="0" nodeType="withEffect">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cBhvr>
                                        <p:cTn id="31" dur="500" fill="hold"/>
                                        <p:tgtEl>
                                          <p:spTgt spid="8"/>
                                        </p:tgtEl>
                                        <p:attrNameLst>
                                          <p:attrName>ppt_w</p:attrName>
                                        </p:attrNameLst>
                                      </p:cBhvr>
                                      <p:tavLst>
                                        <p:tav tm="0">
                                          <p:val>
                                            <p:fltVal val="0"/>
                                          </p:val>
                                        </p:tav>
                                        <p:tav tm="100000">
                                          <p:val>
                                            <p:strVal val="#ppt_w"/>
                                          </p:val>
                                        </p:tav>
                                      </p:tavLst>
                                    </p:anim>
                                    <p:anim calcmode="lin" valueType="num">
                                      <p:cBhvr>
                                        <p:cTn id="32" dur="500" fill="hold"/>
                                        <p:tgtEl>
                                          <p:spTgt spid="8"/>
                                        </p:tgtEl>
                                        <p:attrNameLst>
                                          <p:attrName>ppt_h</p:attrName>
                                        </p:attrNameLst>
                                      </p:cBhvr>
                                      <p:tavLst>
                                        <p:tav tm="0">
                                          <p:val>
                                            <p:fltVal val="0"/>
                                          </p:val>
                                        </p:tav>
                                        <p:tav tm="100000">
                                          <p:val>
                                            <p:strVal val="#ppt_h"/>
                                          </p:val>
                                        </p:tav>
                                      </p:tavLst>
                                    </p:anim>
                                    <p:animEffect transition="in" filter="fade">
                                      <p:cBhvr>
                                        <p:cTn id="33" dur="500"/>
                                        <p:tgtEl>
                                          <p:spTgt spid="8"/>
                                        </p:tgtEl>
                                      </p:cBhvr>
                                    </p:animEffect>
                                  </p:childTnLst>
                                </p:cTn>
                              </p:par>
                              <p:par>
                                <p:cTn id="34" presetID="53" presetClass="entr" presetSubtype="16" fill="hold" nodeType="withEffect">
                                  <p:stCondLst>
                                    <p:cond delay="0"/>
                                  </p:stCondLst>
                                  <p:childTnLst>
                                    <p:set>
                                      <p:cBhvr>
                                        <p:cTn id="35" dur="1" fill="hold">
                                          <p:stCondLst>
                                            <p:cond delay="0"/>
                                          </p:stCondLst>
                                        </p:cTn>
                                        <p:tgtEl>
                                          <p:spTgt spid="9"/>
                                        </p:tgtEl>
                                        <p:attrNameLst>
                                          <p:attrName>style.visibility</p:attrName>
                                        </p:attrNameLst>
                                      </p:cBhvr>
                                      <p:to>
                                        <p:strVal val="visible"/>
                                      </p:to>
                                    </p:set>
                                    <p:anim calcmode="lin" valueType="num">
                                      <p:cBhvr>
                                        <p:cTn id="36" dur="500" fill="hold"/>
                                        <p:tgtEl>
                                          <p:spTgt spid="9"/>
                                        </p:tgtEl>
                                        <p:attrNameLst>
                                          <p:attrName>ppt_w</p:attrName>
                                        </p:attrNameLst>
                                      </p:cBhvr>
                                      <p:tavLst>
                                        <p:tav tm="0">
                                          <p:val>
                                            <p:fltVal val="0"/>
                                          </p:val>
                                        </p:tav>
                                        <p:tav tm="100000">
                                          <p:val>
                                            <p:strVal val="#ppt_w"/>
                                          </p:val>
                                        </p:tav>
                                      </p:tavLst>
                                    </p:anim>
                                    <p:anim calcmode="lin" valueType="num">
                                      <p:cBhvr>
                                        <p:cTn id="37" dur="500" fill="hold"/>
                                        <p:tgtEl>
                                          <p:spTgt spid="9"/>
                                        </p:tgtEl>
                                        <p:attrNameLst>
                                          <p:attrName>ppt_h</p:attrName>
                                        </p:attrNameLst>
                                      </p:cBhvr>
                                      <p:tavLst>
                                        <p:tav tm="0">
                                          <p:val>
                                            <p:fltVal val="0"/>
                                          </p:val>
                                        </p:tav>
                                        <p:tav tm="100000">
                                          <p:val>
                                            <p:strVal val="#ppt_h"/>
                                          </p:val>
                                        </p:tav>
                                      </p:tavLst>
                                    </p:anim>
                                    <p:animEffect transition="in" filter="fade">
                                      <p:cBhvr>
                                        <p:cTn id="38" dur="500"/>
                                        <p:tgtEl>
                                          <p:spTgt spid="9"/>
                                        </p:tgtEl>
                                      </p:cBhvr>
                                    </p:animEffect>
                                  </p:childTnLst>
                                </p:cTn>
                              </p:par>
                              <p:par>
                                <p:cTn id="39" presetID="53" presetClass="entr" presetSubtype="16" fill="hold" nodeType="withEffect">
                                  <p:stCondLst>
                                    <p:cond delay="0"/>
                                  </p:stCondLst>
                                  <p:childTnLst>
                                    <p:set>
                                      <p:cBhvr>
                                        <p:cTn id="40" dur="1" fill="hold">
                                          <p:stCondLst>
                                            <p:cond delay="0"/>
                                          </p:stCondLst>
                                        </p:cTn>
                                        <p:tgtEl>
                                          <p:spTgt spid="10"/>
                                        </p:tgtEl>
                                        <p:attrNameLst>
                                          <p:attrName>style.visibility</p:attrName>
                                        </p:attrNameLst>
                                      </p:cBhvr>
                                      <p:to>
                                        <p:strVal val="visible"/>
                                      </p:to>
                                    </p:set>
                                    <p:anim calcmode="lin" valueType="num">
                                      <p:cBhvr>
                                        <p:cTn id="41" dur="500" fill="hold"/>
                                        <p:tgtEl>
                                          <p:spTgt spid="10"/>
                                        </p:tgtEl>
                                        <p:attrNameLst>
                                          <p:attrName>ppt_w</p:attrName>
                                        </p:attrNameLst>
                                      </p:cBhvr>
                                      <p:tavLst>
                                        <p:tav tm="0">
                                          <p:val>
                                            <p:fltVal val="0"/>
                                          </p:val>
                                        </p:tav>
                                        <p:tav tm="100000">
                                          <p:val>
                                            <p:strVal val="#ppt_w"/>
                                          </p:val>
                                        </p:tav>
                                      </p:tavLst>
                                    </p:anim>
                                    <p:anim calcmode="lin" valueType="num">
                                      <p:cBhvr>
                                        <p:cTn id="42" dur="500" fill="hold"/>
                                        <p:tgtEl>
                                          <p:spTgt spid="10"/>
                                        </p:tgtEl>
                                        <p:attrNameLst>
                                          <p:attrName>ppt_h</p:attrName>
                                        </p:attrNameLst>
                                      </p:cBhvr>
                                      <p:tavLst>
                                        <p:tav tm="0">
                                          <p:val>
                                            <p:fltVal val="0"/>
                                          </p:val>
                                        </p:tav>
                                        <p:tav tm="100000">
                                          <p:val>
                                            <p:strVal val="#ppt_h"/>
                                          </p:val>
                                        </p:tav>
                                      </p:tavLst>
                                    </p:anim>
                                    <p:animEffect transition="in" filter="fade">
                                      <p:cBhvr>
                                        <p:cTn id="43" dur="500"/>
                                        <p:tgtEl>
                                          <p:spTgt spid="10"/>
                                        </p:tgtEl>
                                      </p:cBhvr>
                                    </p:animEffect>
                                  </p:childTnLst>
                                </p:cTn>
                              </p:par>
                              <p:par>
                                <p:cTn id="44" presetID="53" presetClass="entr" presetSubtype="16" fill="hold" grpId="0" nodeType="withEffect">
                                  <p:stCondLst>
                                    <p:cond delay="0"/>
                                  </p:stCondLst>
                                  <p:childTnLst>
                                    <p:set>
                                      <p:cBhvr>
                                        <p:cTn id="45" dur="1" fill="hold">
                                          <p:stCondLst>
                                            <p:cond delay="0"/>
                                          </p:stCondLst>
                                        </p:cTn>
                                        <p:tgtEl>
                                          <p:spTgt spid="11"/>
                                        </p:tgtEl>
                                        <p:attrNameLst>
                                          <p:attrName>style.visibility</p:attrName>
                                        </p:attrNameLst>
                                      </p:cBhvr>
                                      <p:to>
                                        <p:strVal val="visible"/>
                                      </p:to>
                                    </p:set>
                                    <p:anim calcmode="lin" valueType="num">
                                      <p:cBhvr>
                                        <p:cTn id="46" dur="500" fill="hold"/>
                                        <p:tgtEl>
                                          <p:spTgt spid="11"/>
                                        </p:tgtEl>
                                        <p:attrNameLst>
                                          <p:attrName>ppt_w</p:attrName>
                                        </p:attrNameLst>
                                      </p:cBhvr>
                                      <p:tavLst>
                                        <p:tav tm="0">
                                          <p:val>
                                            <p:fltVal val="0"/>
                                          </p:val>
                                        </p:tav>
                                        <p:tav tm="100000">
                                          <p:val>
                                            <p:strVal val="#ppt_w"/>
                                          </p:val>
                                        </p:tav>
                                      </p:tavLst>
                                    </p:anim>
                                    <p:anim calcmode="lin" valueType="num">
                                      <p:cBhvr>
                                        <p:cTn id="47" dur="500" fill="hold"/>
                                        <p:tgtEl>
                                          <p:spTgt spid="11"/>
                                        </p:tgtEl>
                                        <p:attrNameLst>
                                          <p:attrName>ppt_h</p:attrName>
                                        </p:attrNameLst>
                                      </p:cBhvr>
                                      <p:tavLst>
                                        <p:tav tm="0">
                                          <p:val>
                                            <p:fltVal val="0"/>
                                          </p:val>
                                        </p:tav>
                                        <p:tav tm="100000">
                                          <p:val>
                                            <p:strVal val="#ppt_h"/>
                                          </p:val>
                                        </p:tav>
                                      </p:tavLst>
                                    </p:anim>
                                    <p:animEffect transition="in" filter="fade">
                                      <p:cBhvr>
                                        <p:cTn id="48" dur="500"/>
                                        <p:tgtEl>
                                          <p:spTgt spid="11"/>
                                        </p:tgtEl>
                                      </p:cBhvr>
                                    </p:animEffect>
                                  </p:childTnLst>
                                </p:cTn>
                              </p:par>
                              <p:par>
                                <p:cTn id="49" presetID="53" presetClass="entr" presetSubtype="16" fill="hold" grpId="0" nodeType="withEffect">
                                  <p:stCondLst>
                                    <p:cond delay="0"/>
                                  </p:stCondLst>
                                  <p:childTnLst>
                                    <p:set>
                                      <p:cBhvr>
                                        <p:cTn id="50" dur="1" fill="hold">
                                          <p:stCondLst>
                                            <p:cond delay="0"/>
                                          </p:stCondLst>
                                        </p:cTn>
                                        <p:tgtEl>
                                          <p:spTgt spid="25"/>
                                        </p:tgtEl>
                                        <p:attrNameLst>
                                          <p:attrName>style.visibility</p:attrName>
                                        </p:attrNameLst>
                                      </p:cBhvr>
                                      <p:to>
                                        <p:strVal val="visible"/>
                                      </p:to>
                                    </p:set>
                                    <p:anim calcmode="lin" valueType="num">
                                      <p:cBhvr>
                                        <p:cTn id="51" dur="500" fill="hold"/>
                                        <p:tgtEl>
                                          <p:spTgt spid="25"/>
                                        </p:tgtEl>
                                        <p:attrNameLst>
                                          <p:attrName>ppt_w</p:attrName>
                                        </p:attrNameLst>
                                      </p:cBhvr>
                                      <p:tavLst>
                                        <p:tav tm="0">
                                          <p:val>
                                            <p:fltVal val="0"/>
                                          </p:val>
                                        </p:tav>
                                        <p:tav tm="100000">
                                          <p:val>
                                            <p:strVal val="#ppt_w"/>
                                          </p:val>
                                        </p:tav>
                                      </p:tavLst>
                                    </p:anim>
                                    <p:anim calcmode="lin" valueType="num">
                                      <p:cBhvr>
                                        <p:cTn id="52" dur="500" fill="hold"/>
                                        <p:tgtEl>
                                          <p:spTgt spid="25"/>
                                        </p:tgtEl>
                                        <p:attrNameLst>
                                          <p:attrName>ppt_h</p:attrName>
                                        </p:attrNameLst>
                                      </p:cBhvr>
                                      <p:tavLst>
                                        <p:tav tm="0">
                                          <p:val>
                                            <p:fltVal val="0"/>
                                          </p:val>
                                        </p:tav>
                                        <p:tav tm="100000">
                                          <p:val>
                                            <p:strVal val="#ppt_h"/>
                                          </p:val>
                                        </p:tav>
                                      </p:tavLst>
                                    </p:anim>
                                    <p:animEffect transition="in" filter="fade">
                                      <p:cBhvr>
                                        <p:cTn id="53" dur="500"/>
                                        <p:tgtEl>
                                          <p:spTgt spid="25"/>
                                        </p:tgtEl>
                                      </p:cBhvr>
                                    </p:animEffect>
                                  </p:childTnLst>
                                </p:cTn>
                              </p:par>
                              <p:par>
                                <p:cTn id="54" presetID="53" presetClass="entr" presetSubtype="16" fill="hold" grpId="0" nodeType="withEffect">
                                  <p:stCondLst>
                                    <p:cond delay="0"/>
                                  </p:stCondLst>
                                  <p:childTnLst>
                                    <p:set>
                                      <p:cBhvr>
                                        <p:cTn id="55" dur="1" fill="hold">
                                          <p:stCondLst>
                                            <p:cond delay="0"/>
                                          </p:stCondLst>
                                        </p:cTn>
                                        <p:tgtEl>
                                          <p:spTgt spid="28"/>
                                        </p:tgtEl>
                                        <p:attrNameLst>
                                          <p:attrName>style.visibility</p:attrName>
                                        </p:attrNameLst>
                                      </p:cBhvr>
                                      <p:to>
                                        <p:strVal val="visible"/>
                                      </p:to>
                                    </p:set>
                                    <p:anim calcmode="lin" valueType="num">
                                      <p:cBhvr>
                                        <p:cTn id="56" dur="500" fill="hold"/>
                                        <p:tgtEl>
                                          <p:spTgt spid="28"/>
                                        </p:tgtEl>
                                        <p:attrNameLst>
                                          <p:attrName>ppt_w</p:attrName>
                                        </p:attrNameLst>
                                      </p:cBhvr>
                                      <p:tavLst>
                                        <p:tav tm="0">
                                          <p:val>
                                            <p:fltVal val="0"/>
                                          </p:val>
                                        </p:tav>
                                        <p:tav tm="100000">
                                          <p:val>
                                            <p:strVal val="#ppt_w"/>
                                          </p:val>
                                        </p:tav>
                                      </p:tavLst>
                                    </p:anim>
                                    <p:anim calcmode="lin" valueType="num">
                                      <p:cBhvr>
                                        <p:cTn id="57" dur="500" fill="hold"/>
                                        <p:tgtEl>
                                          <p:spTgt spid="28"/>
                                        </p:tgtEl>
                                        <p:attrNameLst>
                                          <p:attrName>ppt_h</p:attrName>
                                        </p:attrNameLst>
                                      </p:cBhvr>
                                      <p:tavLst>
                                        <p:tav tm="0">
                                          <p:val>
                                            <p:fltVal val="0"/>
                                          </p:val>
                                        </p:tav>
                                        <p:tav tm="100000">
                                          <p:val>
                                            <p:strVal val="#ppt_h"/>
                                          </p:val>
                                        </p:tav>
                                      </p:tavLst>
                                    </p:anim>
                                    <p:animEffect transition="in" filter="fade">
                                      <p:cBhvr>
                                        <p:cTn id="58" dur="500"/>
                                        <p:tgtEl>
                                          <p:spTgt spid="28"/>
                                        </p:tgtEl>
                                      </p:cBhvr>
                                    </p:animEffect>
                                  </p:childTnLst>
                                </p:cTn>
                              </p:par>
                              <p:par>
                                <p:cTn id="59" presetID="53" presetClass="entr" presetSubtype="16" fill="hold" grpId="0" nodeType="withEffect">
                                  <p:stCondLst>
                                    <p:cond delay="0"/>
                                  </p:stCondLst>
                                  <p:childTnLst>
                                    <p:set>
                                      <p:cBhvr>
                                        <p:cTn id="60" dur="1" fill="hold">
                                          <p:stCondLst>
                                            <p:cond delay="0"/>
                                          </p:stCondLst>
                                        </p:cTn>
                                        <p:tgtEl>
                                          <p:spTgt spid="29"/>
                                        </p:tgtEl>
                                        <p:attrNameLst>
                                          <p:attrName>style.visibility</p:attrName>
                                        </p:attrNameLst>
                                      </p:cBhvr>
                                      <p:to>
                                        <p:strVal val="visible"/>
                                      </p:to>
                                    </p:set>
                                    <p:anim calcmode="lin" valueType="num">
                                      <p:cBhvr>
                                        <p:cTn id="61" dur="500" fill="hold"/>
                                        <p:tgtEl>
                                          <p:spTgt spid="29"/>
                                        </p:tgtEl>
                                        <p:attrNameLst>
                                          <p:attrName>ppt_w</p:attrName>
                                        </p:attrNameLst>
                                      </p:cBhvr>
                                      <p:tavLst>
                                        <p:tav tm="0">
                                          <p:val>
                                            <p:fltVal val="0"/>
                                          </p:val>
                                        </p:tav>
                                        <p:tav tm="100000">
                                          <p:val>
                                            <p:strVal val="#ppt_w"/>
                                          </p:val>
                                        </p:tav>
                                      </p:tavLst>
                                    </p:anim>
                                    <p:anim calcmode="lin" valueType="num">
                                      <p:cBhvr>
                                        <p:cTn id="62" dur="500" fill="hold"/>
                                        <p:tgtEl>
                                          <p:spTgt spid="29"/>
                                        </p:tgtEl>
                                        <p:attrNameLst>
                                          <p:attrName>ppt_h</p:attrName>
                                        </p:attrNameLst>
                                      </p:cBhvr>
                                      <p:tavLst>
                                        <p:tav tm="0">
                                          <p:val>
                                            <p:fltVal val="0"/>
                                          </p:val>
                                        </p:tav>
                                        <p:tav tm="100000">
                                          <p:val>
                                            <p:strVal val="#ppt_h"/>
                                          </p:val>
                                        </p:tav>
                                      </p:tavLst>
                                    </p:anim>
                                    <p:animEffect transition="in" filter="fade">
                                      <p:cBhvr>
                                        <p:cTn id="63"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11" grpId="0" animBg="1"/>
      <p:bldP spid="25" grpId="0"/>
      <p:bldP spid="28" grpId="0"/>
      <p:bldP spid="29"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3" name="图片占位符 72"/>
          <p:cNvPicPr>
            <a:picLocks noGrp="1" noChangeAspect="1"/>
          </p:cNvPicPr>
          <p:nvPr>
            <p:ph type="pic" sz="quarter" idx="10"/>
          </p:nvPr>
        </p:nvPicPr>
        <p:blipFill>
          <a:blip r:embed="rId3" cstate="print">
            <a:grayscl/>
            <a:extLst>
              <a:ext uri="{28A0092B-C50C-407E-A947-70E740481C1C}">
                <a14:useLocalDpi xmlns:a14="http://schemas.microsoft.com/office/drawing/2010/main" val="0"/>
              </a:ext>
            </a:extLst>
          </a:blip>
          <a:srcRect l="10000" r="10000"/>
          <a:stretch>
            <a:fillRect/>
          </a:stretch>
        </p:blipFill>
        <p:spPr/>
      </p:pic>
      <p:grpSp>
        <p:nvGrpSpPr>
          <p:cNvPr id="3" name="d4147ba2-1b1f-4f02-8522-a8ed880e1d8a"/>
          <p:cNvGrpSpPr>
            <a:grpSpLocks noChangeAspect="1"/>
          </p:cNvGrpSpPr>
          <p:nvPr/>
        </p:nvGrpSpPr>
        <p:grpSpPr>
          <a:xfrm>
            <a:off x="4287705" y="1781552"/>
            <a:ext cx="3616590" cy="4335089"/>
            <a:chOff x="4394009" y="1781552"/>
            <a:chExt cx="3616590" cy="4335089"/>
          </a:xfrm>
        </p:grpSpPr>
        <p:grpSp>
          <p:nvGrpSpPr>
            <p:cNvPr id="4" name="Group 3"/>
            <p:cNvGrpSpPr/>
            <p:nvPr/>
          </p:nvGrpSpPr>
          <p:grpSpPr>
            <a:xfrm>
              <a:off x="5360999" y="2343015"/>
              <a:ext cx="1682615" cy="3773626"/>
              <a:chOff x="3860006" y="1952943"/>
              <a:chExt cx="1423988" cy="3193597"/>
            </a:xfrm>
          </p:grpSpPr>
          <p:grpSp>
            <p:nvGrpSpPr>
              <p:cNvPr id="51" name="Group 71"/>
              <p:cNvGrpSpPr/>
              <p:nvPr/>
            </p:nvGrpSpPr>
            <p:grpSpPr>
              <a:xfrm>
                <a:off x="3860006" y="1952943"/>
                <a:ext cx="1423988" cy="2413000"/>
                <a:chOff x="3854451" y="1960563"/>
                <a:chExt cx="1423988" cy="2413000"/>
              </a:xfrm>
            </p:grpSpPr>
            <p:sp>
              <p:nvSpPr>
                <p:cNvPr id="66" name="Rectangle 72"/>
                <p:cNvSpPr>
                  <a:spLocks/>
                </p:cNvSpPr>
                <p:nvPr/>
              </p:nvSpPr>
              <p:spPr bwMode="auto">
                <a:xfrm>
                  <a:off x="4465638" y="3336925"/>
                  <a:ext cx="196850" cy="201613"/>
                </a:xfrm>
                <a:prstGeom prst="rect">
                  <a:avLst/>
                </a:prstGeom>
                <a:solidFill>
                  <a:schemeClr val="tx1">
                    <a:lumMod val="65000"/>
                    <a:lumOff val="35000"/>
                  </a:schemeClr>
                </a:solidFill>
                <a:ln w="9525">
                  <a:noFill/>
                  <a:miter lim="800000"/>
                  <a:headEnd/>
                  <a:tailEnd/>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等线" panose="020F0502020204030204"/>
                    <a:ea typeface="+mn-ea"/>
                    <a:cs typeface="+mn-cs"/>
                  </a:endParaRPr>
                </a:p>
              </p:txBody>
            </p:sp>
            <p:sp>
              <p:nvSpPr>
                <p:cNvPr id="67" name="Rectangle 73"/>
                <p:cNvSpPr>
                  <a:spLocks/>
                </p:cNvSpPr>
                <p:nvPr/>
              </p:nvSpPr>
              <p:spPr bwMode="auto">
                <a:xfrm>
                  <a:off x="4365626" y="3511550"/>
                  <a:ext cx="401638" cy="862013"/>
                </a:xfrm>
                <a:prstGeom prst="rect">
                  <a:avLst/>
                </a:prstGeom>
                <a:solidFill>
                  <a:schemeClr val="tx1">
                    <a:lumMod val="50000"/>
                    <a:lumOff val="50000"/>
                  </a:schemeClr>
                </a:solidFill>
                <a:ln w="9525">
                  <a:noFill/>
                  <a:miter lim="800000"/>
                  <a:headEnd/>
                  <a:tailEnd/>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等线" panose="020F0502020204030204"/>
                    <a:ea typeface="+mn-ea"/>
                    <a:cs typeface="+mn-cs"/>
                  </a:endParaRPr>
                </a:p>
              </p:txBody>
            </p:sp>
            <p:sp>
              <p:nvSpPr>
                <p:cNvPr id="68" name="Freeform: Shape 74"/>
                <p:cNvSpPr>
                  <a:spLocks/>
                </p:cNvSpPr>
                <p:nvPr/>
              </p:nvSpPr>
              <p:spPr bwMode="auto">
                <a:xfrm>
                  <a:off x="3854451" y="1960563"/>
                  <a:ext cx="1423988" cy="1423988"/>
                </a:xfrm>
                <a:custGeom>
                  <a:avLst/>
                  <a:gdLst/>
                  <a:ahLst/>
                  <a:cxnLst>
                    <a:cxn ang="0">
                      <a:pos x="538" y="1076"/>
                    </a:cxn>
                    <a:cxn ang="0">
                      <a:pos x="0" y="538"/>
                    </a:cxn>
                    <a:cxn ang="0">
                      <a:pos x="538" y="0"/>
                    </a:cxn>
                    <a:cxn ang="0">
                      <a:pos x="1076" y="538"/>
                    </a:cxn>
                    <a:cxn ang="0">
                      <a:pos x="538" y="1076"/>
                    </a:cxn>
                    <a:cxn ang="0">
                      <a:pos x="538" y="80"/>
                    </a:cxn>
                    <a:cxn ang="0">
                      <a:pos x="80" y="538"/>
                    </a:cxn>
                    <a:cxn ang="0">
                      <a:pos x="538" y="996"/>
                    </a:cxn>
                    <a:cxn ang="0">
                      <a:pos x="996" y="538"/>
                    </a:cxn>
                    <a:cxn ang="0">
                      <a:pos x="538" y="80"/>
                    </a:cxn>
                  </a:cxnLst>
                  <a:rect l="0" t="0" r="r" b="b"/>
                  <a:pathLst>
                    <a:path w="1076" h="1076">
                      <a:moveTo>
                        <a:pt x="538" y="1076"/>
                      </a:moveTo>
                      <a:cubicBezTo>
                        <a:pt x="241" y="1076"/>
                        <a:pt x="0" y="835"/>
                        <a:pt x="0" y="538"/>
                      </a:cubicBezTo>
                      <a:cubicBezTo>
                        <a:pt x="0" y="242"/>
                        <a:pt x="241" y="0"/>
                        <a:pt x="538" y="0"/>
                      </a:cubicBezTo>
                      <a:cubicBezTo>
                        <a:pt x="835" y="0"/>
                        <a:pt x="1076" y="242"/>
                        <a:pt x="1076" y="538"/>
                      </a:cubicBezTo>
                      <a:cubicBezTo>
                        <a:pt x="1076" y="835"/>
                        <a:pt x="835" y="1076"/>
                        <a:pt x="538" y="1076"/>
                      </a:cubicBezTo>
                      <a:close/>
                      <a:moveTo>
                        <a:pt x="538" y="80"/>
                      </a:moveTo>
                      <a:cubicBezTo>
                        <a:pt x="286" y="80"/>
                        <a:pt x="80" y="286"/>
                        <a:pt x="80" y="538"/>
                      </a:cubicBezTo>
                      <a:cubicBezTo>
                        <a:pt x="80" y="791"/>
                        <a:pt x="286" y="996"/>
                        <a:pt x="538" y="996"/>
                      </a:cubicBezTo>
                      <a:cubicBezTo>
                        <a:pt x="791" y="996"/>
                        <a:pt x="996" y="791"/>
                        <a:pt x="996" y="538"/>
                      </a:cubicBezTo>
                      <a:cubicBezTo>
                        <a:pt x="996" y="286"/>
                        <a:pt x="791" y="80"/>
                        <a:pt x="538" y="80"/>
                      </a:cubicBezTo>
                      <a:close/>
                    </a:path>
                  </a:pathLst>
                </a:custGeom>
                <a:solidFill>
                  <a:schemeClr val="bg1">
                    <a:lumMod val="65000"/>
                  </a:schemeClr>
                </a:solidFill>
                <a:ln w="9525">
                  <a:noFill/>
                  <a:round/>
                  <a:headEnd/>
                  <a:tailEnd/>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dirty="0">
                    <a:ln>
                      <a:noFill/>
                    </a:ln>
                    <a:solidFill>
                      <a:srgbClr val="000000"/>
                    </a:solidFill>
                    <a:effectLst/>
                    <a:uLnTx/>
                    <a:uFillTx/>
                    <a:latin typeface="等线" panose="020F0502020204030204"/>
                    <a:ea typeface="+mn-ea"/>
                    <a:cs typeface="+mn-cs"/>
                  </a:endParaRPr>
                </a:p>
              </p:txBody>
            </p:sp>
          </p:grpSp>
          <p:grpSp>
            <p:nvGrpSpPr>
              <p:cNvPr id="52" name="Group 75"/>
              <p:cNvGrpSpPr/>
              <p:nvPr/>
            </p:nvGrpSpPr>
            <p:grpSpPr>
              <a:xfrm>
                <a:off x="4128293" y="3495540"/>
                <a:ext cx="987426" cy="1651000"/>
                <a:chOff x="4122738" y="3500438"/>
                <a:chExt cx="987426" cy="1651000"/>
              </a:xfrm>
            </p:grpSpPr>
            <p:sp>
              <p:nvSpPr>
                <p:cNvPr id="53" name="Freeform: Shape 76"/>
                <p:cNvSpPr>
                  <a:spLocks/>
                </p:cNvSpPr>
                <p:nvPr/>
              </p:nvSpPr>
              <p:spPr bwMode="auto">
                <a:xfrm>
                  <a:off x="4560888" y="4279900"/>
                  <a:ext cx="508000" cy="458788"/>
                </a:xfrm>
                <a:custGeom>
                  <a:avLst/>
                  <a:gdLst/>
                  <a:ahLst/>
                  <a:cxnLst>
                    <a:cxn ang="0">
                      <a:pos x="383" y="0"/>
                    </a:cxn>
                    <a:cxn ang="0">
                      <a:pos x="200" y="198"/>
                    </a:cxn>
                    <a:cxn ang="0">
                      <a:pos x="200" y="347"/>
                    </a:cxn>
                    <a:cxn ang="0">
                      <a:pos x="0" y="347"/>
                    </a:cxn>
                    <a:cxn ang="0">
                      <a:pos x="0" y="90"/>
                    </a:cxn>
                    <a:cxn ang="0">
                      <a:pos x="383" y="0"/>
                    </a:cxn>
                  </a:cxnLst>
                  <a:rect l="0" t="0" r="r" b="b"/>
                  <a:pathLst>
                    <a:path w="383" h="347">
                      <a:moveTo>
                        <a:pt x="383" y="0"/>
                      </a:moveTo>
                      <a:cubicBezTo>
                        <a:pt x="383" y="0"/>
                        <a:pt x="352" y="89"/>
                        <a:pt x="200" y="198"/>
                      </a:cubicBezTo>
                      <a:cubicBezTo>
                        <a:pt x="200" y="347"/>
                        <a:pt x="200" y="347"/>
                        <a:pt x="200" y="347"/>
                      </a:cubicBezTo>
                      <a:cubicBezTo>
                        <a:pt x="0" y="347"/>
                        <a:pt x="0" y="347"/>
                        <a:pt x="0" y="347"/>
                      </a:cubicBezTo>
                      <a:cubicBezTo>
                        <a:pt x="0" y="90"/>
                        <a:pt x="0" y="90"/>
                        <a:pt x="0" y="90"/>
                      </a:cubicBezTo>
                      <a:lnTo>
                        <a:pt x="383" y="0"/>
                      </a:lnTo>
                      <a:close/>
                    </a:path>
                  </a:pathLst>
                </a:custGeom>
                <a:solidFill>
                  <a:schemeClr val="bg1">
                    <a:lumMod val="75000"/>
                  </a:schemeClr>
                </a:solidFill>
                <a:ln w="9525">
                  <a:noFill/>
                  <a:round/>
                  <a:headEnd/>
                  <a:tailEnd/>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等线" panose="020F0502020204030204"/>
                    <a:ea typeface="+mn-ea"/>
                    <a:cs typeface="+mn-cs"/>
                  </a:endParaRPr>
                </a:p>
              </p:txBody>
            </p:sp>
            <p:sp>
              <p:nvSpPr>
                <p:cNvPr id="54" name="Freeform: Shape 77"/>
                <p:cNvSpPr>
                  <a:spLocks/>
                </p:cNvSpPr>
                <p:nvPr/>
              </p:nvSpPr>
              <p:spPr bwMode="auto">
                <a:xfrm>
                  <a:off x="4548188" y="3500438"/>
                  <a:ext cx="541338" cy="357188"/>
                </a:xfrm>
                <a:custGeom>
                  <a:avLst/>
                  <a:gdLst/>
                  <a:ahLst/>
                  <a:cxnLst>
                    <a:cxn ang="0">
                      <a:pos x="395" y="56"/>
                    </a:cxn>
                    <a:cxn ang="0">
                      <a:pos x="353" y="150"/>
                    </a:cxn>
                    <a:cxn ang="0">
                      <a:pos x="108" y="256"/>
                    </a:cxn>
                    <a:cxn ang="0">
                      <a:pos x="15" y="213"/>
                    </a:cxn>
                    <a:cxn ang="0">
                      <a:pos x="15" y="213"/>
                    </a:cxn>
                    <a:cxn ang="0">
                      <a:pos x="57" y="119"/>
                    </a:cxn>
                    <a:cxn ang="0">
                      <a:pos x="302" y="14"/>
                    </a:cxn>
                    <a:cxn ang="0">
                      <a:pos x="395" y="56"/>
                    </a:cxn>
                  </a:cxnLst>
                  <a:rect l="0" t="0" r="r" b="b"/>
                  <a:pathLst>
                    <a:path w="409" h="270">
                      <a:moveTo>
                        <a:pt x="395" y="56"/>
                      </a:moveTo>
                      <a:cubicBezTo>
                        <a:pt x="409" y="94"/>
                        <a:pt x="390" y="136"/>
                        <a:pt x="353" y="150"/>
                      </a:cubicBezTo>
                      <a:cubicBezTo>
                        <a:pt x="108" y="256"/>
                        <a:pt x="108" y="256"/>
                        <a:pt x="108" y="256"/>
                      </a:cubicBezTo>
                      <a:cubicBezTo>
                        <a:pt x="71" y="270"/>
                        <a:pt x="29" y="250"/>
                        <a:pt x="15" y="213"/>
                      </a:cubicBezTo>
                      <a:cubicBezTo>
                        <a:pt x="15" y="213"/>
                        <a:pt x="15" y="213"/>
                        <a:pt x="15" y="213"/>
                      </a:cubicBezTo>
                      <a:cubicBezTo>
                        <a:pt x="0" y="175"/>
                        <a:pt x="20" y="133"/>
                        <a:pt x="57" y="119"/>
                      </a:cubicBezTo>
                      <a:cubicBezTo>
                        <a:pt x="302" y="14"/>
                        <a:pt x="302" y="14"/>
                        <a:pt x="302" y="14"/>
                      </a:cubicBezTo>
                      <a:cubicBezTo>
                        <a:pt x="339" y="0"/>
                        <a:pt x="381" y="19"/>
                        <a:pt x="395" y="56"/>
                      </a:cubicBezTo>
                      <a:close/>
                    </a:path>
                  </a:pathLst>
                </a:custGeom>
                <a:solidFill>
                  <a:schemeClr val="bg1">
                    <a:lumMod val="85000"/>
                  </a:schemeClr>
                </a:solidFill>
                <a:ln w="9525">
                  <a:noFill/>
                  <a:round/>
                  <a:headEnd/>
                  <a:tailEnd/>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等线" panose="020F0502020204030204"/>
                    <a:ea typeface="+mn-ea"/>
                    <a:cs typeface="+mn-cs"/>
                  </a:endParaRPr>
                </a:p>
              </p:txBody>
            </p:sp>
            <p:sp>
              <p:nvSpPr>
                <p:cNvPr id="55" name="Freeform: Shape 78"/>
                <p:cNvSpPr>
                  <a:spLocks/>
                </p:cNvSpPr>
                <p:nvPr/>
              </p:nvSpPr>
              <p:spPr bwMode="auto">
                <a:xfrm>
                  <a:off x="4576763" y="3673475"/>
                  <a:ext cx="119063" cy="166688"/>
                </a:xfrm>
                <a:custGeom>
                  <a:avLst/>
                  <a:gdLst/>
                  <a:ahLst/>
                  <a:cxnLst>
                    <a:cxn ang="0">
                      <a:pos x="12" y="78"/>
                    </a:cxn>
                    <a:cxn ang="0">
                      <a:pos x="47" y="0"/>
                    </a:cxn>
                    <a:cxn ang="0">
                      <a:pos x="90" y="114"/>
                    </a:cxn>
                    <a:cxn ang="0">
                      <a:pos x="12" y="78"/>
                    </a:cxn>
                  </a:cxnLst>
                  <a:rect l="0" t="0" r="r" b="b"/>
                  <a:pathLst>
                    <a:path w="90" h="126">
                      <a:moveTo>
                        <a:pt x="12" y="78"/>
                      </a:moveTo>
                      <a:cubicBezTo>
                        <a:pt x="0" y="47"/>
                        <a:pt x="16" y="12"/>
                        <a:pt x="47" y="0"/>
                      </a:cubicBezTo>
                      <a:cubicBezTo>
                        <a:pt x="90" y="114"/>
                        <a:pt x="90" y="114"/>
                        <a:pt x="90" y="114"/>
                      </a:cubicBezTo>
                      <a:cubicBezTo>
                        <a:pt x="58" y="126"/>
                        <a:pt x="23" y="110"/>
                        <a:pt x="12" y="78"/>
                      </a:cubicBezTo>
                      <a:close/>
                    </a:path>
                  </a:pathLst>
                </a:custGeom>
                <a:solidFill>
                  <a:schemeClr val="bg1">
                    <a:lumMod val="75000"/>
                  </a:schemeClr>
                </a:solidFill>
                <a:ln w="9525">
                  <a:noFill/>
                  <a:round/>
                  <a:headEnd/>
                  <a:tailEnd/>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等线" panose="020F0502020204030204"/>
                    <a:ea typeface="+mn-ea"/>
                    <a:cs typeface="+mn-cs"/>
                  </a:endParaRPr>
                </a:p>
              </p:txBody>
            </p:sp>
            <p:sp>
              <p:nvSpPr>
                <p:cNvPr id="56" name="Freeform: Shape 79"/>
                <p:cNvSpPr>
                  <a:spLocks/>
                </p:cNvSpPr>
                <p:nvPr/>
              </p:nvSpPr>
              <p:spPr bwMode="auto">
                <a:xfrm>
                  <a:off x="4560888" y="3705225"/>
                  <a:ext cx="541338" cy="357188"/>
                </a:xfrm>
                <a:custGeom>
                  <a:avLst/>
                  <a:gdLst/>
                  <a:ahLst/>
                  <a:cxnLst>
                    <a:cxn ang="0">
                      <a:pos x="395" y="57"/>
                    </a:cxn>
                    <a:cxn ang="0">
                      <a:pos x="352" y="151"/>
                    </a:cxn>
                    <a:cxn ang="0">
                      <a:pos x="108" y="256"/>
                    </a:cxn>
                    <a:cxn ang="0">
                      <a:pos x="14" y="214"/>
                    </a:cxn>
                    <a:cxn ang="0">
                      <a:pos x="14" y="214"/>
                    </a:cxn>
                    <a:cxn ang="0">
                      <a:pos x="57" y="120"/>
                    </a:cxn>
                    <a:cxn ang="0">
                      <a:pos x="301" y="15"/>
                    </a:cxn>
                    <a:cxn ang="0">
                      <a:pos x="395" y="57"/>
                    </a:cxn>
                  </a:cxnLst>
                  <a:rect l="0" t="0" r="r" b="b"/>
                  <a:pathLst>
                    <a:path w="409" h="271">
                      <a:moveTo>
                        <a:pt x="395" y="57"/>
                      </a:moveTo>
                      <a:cubicBezTo>
                        <a:pt x="409" y="95"/>
                        <a:pt x="390" y="137"/>
                        <a:pt x="352" y="151"/>
                      </a:cubicBezTo>
                      <a:cubicBezTo>
                        <a:pt x="108" y="256"/>
                        <a:pt x="108" y="256"/>
                        <a:pt x="108" y="256"/>
                      </a:cubicBezTo>
                      <a:cubicBezTo>
                        <a:pt x="70" y="271"/>
                        <a:pt x="28" y="251"/>
                        <a:pt x="14" y="214"/>
                      </a:cubicBezTo>
                      <a:cubicBezTo>
                        <a:pt x="14" y="214"/>
                        <a:pt x="14" y="214"/>
                        <a:pt x="14" y="214"/>
                      </a:cubicBezTo>
                      <a:cubicBezTo>
                        <a:pt x="0" y="176"/>
                        <a:pt x="19" y="134"/>
                        <a:pt x="57" y="120"/>
                      </a:cubicBezTo>
                      <a:cubicBezTo>
                        <a:pt x="301" y="15"/>
                        <a:pt x="301" y="15"/>
                        <a:pt x="301" y="15"/>
                      </a:cubicBezTo>
                      <a:cubicBezTo>
                        <a:pt x="339" y="0"/>
                        <a:pt x="381" y="20"/>
                        <a:pt x="395" y="57"/>
                      </a:cubicBezTo>
                      <a:close/>
                    </a:path>
                  </a:pathLst>
                </a:custGeom>
                <a:solidFill>
                  <a:schemeClr val="bg1">
                    <a:lumMod val="85000"/>
                  </a:schemeClr>
                </a:solidFill>
                <a:ln w="9525">
                  <a:noFill/>
                  <a:round/>
                  <a:headEnd/>
                  <a:tailEnd/>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等线" panose="020F0502020204030204"/>
                    <a:ea typeface="+mn-ea"/>
                    <a:cs typeface="+mn-cs"/>
                  </a:endParaRPr>
                </a:p>
              </p:txBody>
            </p:sp>
            <p:sp>
              <p:nvSpPr>
                <p:cNvPr id="57" name="Freeform: Shape 80"/>
                <p:cNvSpPr>
                  <a:spLocks/>
                </p:cNvSpPr>
                <p:nvPr/>
              </p:nvSpPr>
              <p:spPr bwMode="auto">
                <a:xfrm>
                  <a:off x="4589463" y="3871913"/>
                  <a:ext cx="119063" cy="166688"/>
                </a:xfrm>
                <a:custGeom>
                  <a:avLst/>
                  <a:gdLst/>
                  <a:ahLst/>
                  <a:cxnLst>
                    <a:cxn ang="0">
                      <a:pos x="12" y="79"/>
                    </a:cxn>
                    <a:cxn ang="0">
                      <a:pos x="48" y="0"/>
                    </a:cxn>
                    <a:cxn ang="0">
                      <a:pos x="90" y="114"/>
                    </a:cxn>
                    <a:cxn ang="0">
                      <a:pos x="12" y="79"/>
                    </a:cxn>
                  </a:cxnLst>
                  <a:rect l="0" t="0" r="r" b="b"/>
                  <a:pathLst>
                    <a:path w="90" h="126">
                      <a:moveTo>
                        <a:pt x="12" y="79"/>
                      </a:moveTo>
                      <a:cubicBezTo>
                        <a:pt x="0" y="47"/>
                        <a:pt x="16" y="12"/>
                        <a:pt x="48" y="0"/>
                      </a:cubicBezTo>
                      <a:cubicBezTo>
                        <a:pt x="90" y="114"/>
                        <a:pt x="90" y="114"/>
                        <a:pt x="90" y="114"/>
                      </a:cubicBezTo>
                      <a:cubicBezTo>
                        <a:pt x="59" y="126"/>
                        <a:pt x="24" y="110"/>
                        <a:pt x="12" y="79"/>
                      </a:cubicBezTo>
                      <a:close/>
                    </a:path>
                  </a:pathLst>
                </a:custGeom>
                <a:solidFill>
                  <a:schemeClr val="bg1">
                    <a:lumMod val="75000"/>
                  </a:schemeClr>
                </a:solidFill>
                <a:ln w="9525">
                  <a:noFill/>
                  <a:round/>
                  <a:headEnd/>
                  <a:tailEnd/>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等线" panose="020F0502020204030204"/>
                    <a:ea typeface="+mn-ea"/>
                    <a:cs typeface="+mn-cs"/>
                  </a:endParaRPr>
                </a:p>
              </p:txBody>
            </p:sp>
            <p:sp>
              <p:nvSpPr>
                <p:cNvPr id="58" name="Freeform: Shape 81"/>
                <p:cNvSpPr>
                  <a:spLocks/>
                </p:cNvSpPr>
                <p:nvPr/>
              </p:nvSpPr>
              <p:spPr bwMode="auto">
                <a:xfrm>
                  <a:off x="4122738" y="3716338"/>
                  <a:ext cx="711200" cy="1022350"/>
                </a:xfrm>
                <a:custGeom>
                  <a:avLst/>
                  <a:gdLst/>
                  <a:ahLst/>
                  <a:cxnLst>
                    <a:cxn ang="0">
                      <a:pos x="485" y="66"/>
                    </a:cxn>
                    <a:cxn ang="0">
                      <a:pos x="357" y="9"/>
                    </a:cxn>
                    <a:cxn ang="0">
                      <a:pos x="275" y="5"/>
                    </a:cxn>
                    <a:cxn ang="0">
                      <a:pos x="140" y="5"/>
                    </a:cxn>
                    <a:cxn ang="0">
                      <a:pos x="85" y="5"/>
                    </a:cxn>
                    <a:cxn ang="0">
                      <a:pos x="0" y="80"/>
                    </a:cxn>
                    <a:cxn ang="0">
                      <a:pos x="0" y="136"/>
                    </a:cxn>
                    <a:cxn ang="0">
                      <a:pos x="0" y="540"/>
                    </a:cxn>
                    <a:cxn ang="0">
                      <a:pos x="124" y="675"/>
                    </a:cxn>
                    <a:cxn ang="0">
                      <a:pos x="124" y="773"/>
                    </a:cxn>
                    <a:cxn ang="0">
                      <a:pos x="344" y="773"/>
                    </a:cxn>
                    <a:cxn ang="0">
                      <a:pos x="344" y="596"/>
                    </a:cxn>
                    <a:cxn ang="0">
                      <a:pos x="344" y="552"/>
                    </a:cxn>
                    <a:cxn ang="0">
                      <a:pos x="188" y="148"/>
                    </a:cxn>
                    <a:cxn ang="0">
                      <a:pos x="315" y="151"/>
                    </a:cxn>
                    <a:cxn ang="0">
                      <a:pos x="424" y="198"/>
                    </a:cxn>
                    <a:cxn ang="0">
                      <a:pos x="521" y="162"/>
                    </a:cxn>
                    <a:cxn ang="0">
                      <a:pos x="485" y="66"/>
                    </a:cxn>
                  </a:cxnLst>
                  <a:rect l="0" t="0" r="r" b="b"/>
                  <a:pathLst>
                    <a:path w="538" h="773">
                      <a:moveTo>
                        <a:pt x="485" y="66"/>
                      </a:moveTo>
                      <a:cubicBezTo>
                        <a:pt x="357" y="9"/>
                        <a:pt x="357" y="9"/>
                        <a:pt x="357" y="9"/>
                      </a:cubicBezTo>
                      <a:cubicBezTo>
                        <a:pt x="338" y="0"/>
                        <a:pt x="284" y="5"/>
                        <a:pt x="275" y="5"/>
                      </a:cubicBezTo>
                      <a:cubicBezTo>
                        <a:pt x="140" y="5"/>
                        <a:pt x="140" y="5"/>
                        <a:pt x="140" y="5"/>
                      </a:cubicBezTo>
                      <a:cubicBezTo>
                        <a:pt x="85" y="5"/>
                        <a:pt x="85" y="5"/>
                        <a:pt x="85" y="5"/>
                      </a:cubicBezTo>
                      <a:cubicBezTo>
                        <a:pt x="41" y="5"/>
                        <a:pt x="0" y="35"/>
                        <a:pt x="0" y="80"/>
                      </a:cubicBezTo>
                      <a:cubicBezTo>
                        <a:pt x="0" y="136"/>
                        <a:pt x="0" y="136"/>
                        <a:pt x="0" y="136"/>
                      </a:cubicBezTo>
                      <a:cubicBezTo>
                        <a:pt x="0" y="540"/>
                        <a:pt x="0" y="540"/>
                        <a:pt x="0" y="540"/>
                      </a:cubicBezTo>
                      <a:cubicBezTo>
                        <a:pt x="0" y="610"/>
                        <a:pt x="56" y="669"/>
                        <a:pt x="124" y="675"/>
                      </a:cubicBezTo>
                      <a:cubicBezTo>
                        <a:pt x="124" y="773"/>
                        <a:pt x="124" y="773"/>
                        <a:pt x="124" y="773"/>
                      </a:cubicBezTo>
                      <a:cubicBezTo>
                        <a:pt x="344" y="773"/>
                        <a:pt x="344" y="773"/>
                        <a:pt x="344" y="773"/>
                      </a:cubicBezTo>
                      <a:cubicBezTo>
                        <a:pt x="344" y="596"/>
                        <a:pt x="344" y="596"/>
                        <a:pt x="344" y="596"/>
                      </a:cubicBezTo>
                      <a:cubicBezTo>
                        <a:pt x="344" y="552"/>
                        <a:pt x="344" y="552"/>
                        <a:pt x="344" y="552"/>
                      </a:cubicBezTo>
                      <a:cubicBezTo>
                        <a:pt x="344" y="303"/>
                        <a:pt x="188" y="148"/>
                        <a:pt x="188" y="148"/>
                      </a:cubicBezTo>
                      <a:cubicBezTo>
                        <a:pt x="188" y="148"/>
                        <a:pt x="283" y="147"/>
                        <a:pt x="315" y="151"/>
                      </a:cubicBezTo>
                      <a:cubicBezTo>
                        <a:pt x="349" y="155"/>
                        <a:pt x="424" y="198"/>
                        <a:pt x="424" y="198"/>
                      </a:cubicBezTo>
                      <a:cubicBezTo>
                        <a:pt x="461" y="215"/>
                        <a:pt x="504" y="199"/>
                        <a:pt x="521" y="162"/>
                      </a:cubicBezTo>
                      <a:cubicBezTo>
                        <a:pt x="538" y="126"/>
                        <a:pt x="522" y="83"/>
                        <a:pt x="485" y="66"/>
                      </a:cubicBezTo>
                      <a:close/>
                    </a:path>
                  </a:pathLst>
                </a:custGeom>
                <a:solidFill>
                  <a:schemeClr val="bg1">
                    <a:lumMod val="95000"/>
                  </a:schemeClr>
                </a:solidFill>
                <a:ln w="9525">
                  <a:noFill/>
                  <a:round/>
                  <a:headEnd/>
                  <a:tailEnd/>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等线" panose="020F0502020204030204"/>
                    <a:ea typeface="+mn-ea"/>
                    <a:cs typeface="+mn-cs"/>
                  </a:endParaRPr>
                </a:p>
              </p:txBody>
            </p:sp>
            <p:sp>
              <p:nvSpPr>
                <p:cNvPr id="59" name="Freeform: Shape 82"/>
                <p:cNvSpPr>
                  <a:spLocks/>
                </p:cNvSpPr>
                <p:nvPr/>
              </p:nvSpPr>
              <p:spPr bwMode="auto">
                <a:xfrm>
                  <a:off x="4687888" y="3816350"/>
                  <a:ext cx="122238" cy="160338"/>
                </a:xfrm>
                <a:custGeom>
                  <a:avLst/>
                  <a:gdLst/>
                  <a:ahLst/>
                  <a:cxnLst>
                    <a:cxn ang="0">
                      <a:pos x="78" y="79"/>
                    </a:cxn>
                    <a:cxn ang="0">
                      <a:pos x="0" y="108"/>
                    </a:cxn>
                    <a:cxn ang="0">
                      <a:pos x="49" y="0"/>
                    </a:cxn>
                    <a:cxn ang="0">
                      <a:pos x="78" y="79"/>
                    </a:cxn>
                  </a:cxnLst>
                  <a:rect l="0" t="0" r="r" b="b"/>
                  <a:pathLst>
                    <a:path w="92" h="122">
                      <a:moveTo>
                        <a:pt x="78" y="79"/>
                      </a:moveTo>
                      <a:cubicBezTo>
                        <a:pt x="65" y="109"/>
                        <a:pt x="30" y="122"/>
                        <a:pt x="0" y="108"/>
                      </a:cubicBezTo>
                      <a:cubicBezTo>
                        <a:pt x="49" y="0"/>
                        <a:pt x="49" y="0"/>
                        <a:pt x="49" y="0"/>
                      </a:cubicBezTo>
                      <a:cubicBezTo>
                        <a:pt x="79" y="14"/>
                        <a:pt x="92" y="49"/>
                        <a:pt x="78" y="79"/>
                      </a:cubicBezTo>
                      <a:close/>
                    </a:path>
                  </a:pathLst>
                </a:custGeom>
                <a:solidFill>
                  <a:schemeClr val="bg1">
                    <a:lumMod val="75000"/>
                  </a:schemeClr>
                </a:solidFill>
                <a:ln w="9525">
                  <a:noFill/>
                  <a:round/>
                  <a:headEnd/>
                  <a:tailEnd/>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等线" panose="020F0502020204030204"/>
                    <a:ea typeface="+mn-ea"/>
                    <a:cs typeface="+mn-cs"/>
                  </a:endParaRPr>
                </a:p>
              </p:txBody>
            </p:sp>
            <p:sp>
              <p:nvSpPr>
                <p:cNvPr id="60" name="Rectangle 83"/>
                <p:cNvSpPr>
                  <a:spLocks/>
                </p:cNvSpPr>
                <p:nvPr/>
              </p:nvSpPr>
              <p:spPr bwMode="auto">
                <a:xfrm>
                  <a:off x="4243388" y="4722813"/>
                  <a:ext cx="641350" cy="428625"/>
                </a:xfrm>
                <a:prstGeom prst="rect">
                  <a:avLst/>
                </a:prstGeom>
                <a:solidFill>
                  <a:schemeClr val="bg1">
                    <a:lumMod val="65000"/>
                  </a:schemeClr>
                </a:solidFill>
                <a:ln w="9525">
                  <a:noFill/>
                  <a:miter lim="800000"/>
                  <a:headEnd/>
                  <a:tailEnd/>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等线" panose="020F0502020204030204"/>
                    <a:ea typeface="+mn-ea"/>
                    <a:cs typeface="+mn-cs"/>
                  </a:endParaRPr>
                </a:p>
              </p:txBody>
            </p:sp>
            <p:sp>
              <p:nvSpPr>
                <p:cNvPr id="61" name="Rectangle 84"/>
                <p:cNvSpPr>
                  <a:spLocks/>
                </p:cNvSpPr>
                <p:nvPr/>
              </p:nvSpPr>
              <p:spPr bwMode="auto">
                <a:xfrm>
                  <a:off x="4576763" y="4722813"/>
                  <a:ext cx="307975" cy="428625"/>
                </a:xfrm>
                <a:prstGeom prst="rect">
                  <a:avLst/>
                </a:prstGeom>
                <a:solidFill>
                  <a:schemeClr val="bg1">
                    <a:lumMod val="50000"/>
                  </a:schemeClr>
                </a:solidFill>
                <a:ln w="9525">
                  <a:noFill/>
                  <a:miter lim="800000"/>
                  <a:headEnd/>
                  <a:tailEnd/>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等线" panose="020F0502020204030204"/>
                    <a:ea typeface="+mn-ea"/>
                    <a:cs typeface="+mn-cs"/>
                  </a:endParaRPr>
                </a:p>
              </p:txBody>
            </p:sp>
            <p:sp>
              <p:nvSpPr>
                <p:cNvPr id="62" name="Freeform: Shape 85"/>
                <p:cNvSpPr>
                  <a:spLocks/>
                </p:cNvSpPr>
                <p:nvPr/>
              </p:nvSpPr>
              <p:spPr bwMode="auto">
                <a:xfrm>
                  <a:off x="4568826" y="3910013"/>
                  <a:ext cx="541338" cy="357188"/>
                </a:xfrm>
                <a:custGeom>
                  <a:avLst/>
                  <a:gdLst/>
                  <a:ahLst/>
                  <a:cxnLst>
                    <a:cxn ang="0">
                      <a:pos x="395" y="57"/>
                    </a:cxn>
                    <a:cxn ang="0">
                      <a:pos x="352" y="151"/>
                    </a:cxn>
                    <a:cxn ang="0">
                      <a:pos x="107" y="256"/>
                    </a:cxn>
                    <a:cxn ang="0">
                      <a:pos x="14" y="214"/>
                    </a:cxn>
                    <a:cxn ang="0">
                      <a:pos x="14" y="214"/>
                    </a:cxn>
                    <a:cxn ang="0">
                      <a:pos x="56" y="120"/>
                    </a:cxn>
                    <a:cxn ang="0">
                      <a:pos x="301" y="14"/>
                    </a:cxn>
                    <a:cxn ang="0">
                      <a:pos x="395" y="57"/>
                    </a:cxn>
                  </a:cxnLst>
                  <a:rect l="0" t="0" r="r" b="b"/>
                  <a:pathLst>
                    <a:path w="409" h="270">
                      <a:moveTo>
                        <a:pt x="395" y="57"/>
                      </a:moveTo>
                      <a:cubicBezTo>
                        <a:pt x="409" y="95"/>
                        <a:pt x="389" y="137"/>
                        <a:pt x="352" y="151"/>
                      </a:cubicBezTo>
                      <a:cubicBezTo>
                        <a:pt x="107" y="256"/>
                        <a:pt x="107" y="256"/>
                        <a:pt x="107" y="256"/>
                      </a:cubicBezTo>
                      <a:cubicBezTo>
                        <a:pt x="70" y="270"/>
                        <a:pt x="28" y="251"/>
                        <a:pt x="14" y="214"/>
                      </a:cubicBezTo>
                      <a:cubicBezTo>
                        <a:pt x="14" y="214"/>
                        <a:pt x="14" y="214"/>
                        <a:pt x="14" y="214"/>
                      </a:cubicBezTo>
                      <a:cubicBezTo>
                        <a:pt x="0" y="176"/>
                        <a:pt x="19" y="134"/>
                        <a:pt x="56" y="120"/>
                      </a:cubicBezTo>
                      <a:cubicBezTo>
                        <a:pt x="301" y="14"/>
                        <a:pt x="301" y="14"/>
                        <a:pt x="301" y="14"/>
                      </a:cubicBezTo>
                      <a:cubicBezTo>
                        <a:pt x="339" y="0"/>
                        <a:pt x="380" y="19"/>
                        <a:pt x="395" y="57"/>
                      </a:cubicBezTo>
                      <a:close/>
                    </a:path>
                  </a:pathLst>
                </a:custGeom>
                <a:solidFill>
                  <a:schemeClr val="bg1">
                    <a:lumMod val="85000"/>
                  </a:schemeClr>
                </a:solidFill>
                <a:ln w="9525">
                  <a:noFill/>
                  <a:round/>
                  <a:headEnd/>
                  <a:tailEnd/>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等线" panose="020F0502020204030204"/>
                    <a:ea typeface="+mn-ea"/>
                    <a:cs typeface="+mn-cs"/>
                  </a:endParaRPr>
                </a:p>
              </p:txBody>
            </p:sp>
            <p:sp>
              <p:nvSpPr>
                <p:cNvPr id="63" name="Freeform: Shape 86"/>
                <p:cNvSpPr>
                  <a:spLocks/>
                </p:cNvSpPr>
                <p:nvPr/>
              </p:nvSpPr>
              <p:spPr bwMode="auto">
                <a:xfrm>
                  <a:off x="4591051" y="4083050"/>
                  <a:ext cx="114300" cy="160338"/>
                </a:xfrm>
                <a:custGeom>
                  <a:avLst/>
                  <a:gdLst/>
                  <a:ahLst/>
                  <a:cxnLst>
                    <a:cxn ang="0">
                      <a:pos x="12" y="76"/>
                    </a:cxn>
                    <a:cxn ang="0">
                      <a:pos x="46" y="0"/>
                    </a:cxn>
                    <a:cxn ang="0">
                      <a:pos x="87" y="110"/>
                    </a:cxn>
                    <a:cxn ang="0">
                      <a:pos x="12" y="76"/>
                    </a:cxn>
                  </a:cxnLst>
                  <a:rect l="0" t="0" r="r" b="b"/>
                  <a:pathLst>
                    <a:path w="87" h="121">
                      <a:moveTo>
                        <a:pt x="12" y="76"/>
                      </a:moveTo>
                      <a:cubicBezTo>
                        <a:pt x="0" y="45"/>
                        <a:pt x="16" y="11"/>
                        <a:pt x="46" y="0"/>
                      </a:cubicBezTo>
                      <a:cubicBezTo>
                        <a:pt x="87" y="110"/>
                        <a:pt x="87" y="110"/>
                        <a:pt x="87" y="110"/>
                      </a:cubicBezTo>
                      <a:cubicBezTo>
                        <a:pt x="57" y="121"/>
                        <a:pt x="23" y="106"/>
                        <a:pt x="12" y="76"/>
                      </a:cubicBezTo>
                      <a:close/>
                    </a:path>
                  </a:pathLst>
                </a:custGeom>
                <a:solidFill>
                  <a:schemeClr val="bg1">
                    <a:lumMod val="75000"/>
                  </a:schemeClr>
                </a:solidFill>
                <a:ln w="9525">
                  <a:noFill/>
                  <a:round/>
                  <a:headEnd/>
                  <a:tailEnd/>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等线" panose="020F0502020204030204"/>
                    <a:ea typeface="+mn-ea"/>
                    <a:cs typeface="+mn-cs"/>
                  </a:endParaRPr>
                </a:p>
              </p:txBody>
            </p:sp>
            <p:sp>
              <p:nvSpPr>
                <p:cNvPr id="64" name="Freeform: Shape 87"/>
                <p:cNvSpPr>
                  <a:spLocks/>
                </p:cNvSpPr>
                <p:nvPr/>
              </p:nvSpPr>
              <p:spPr bwMode="auto">
                <a:xfrm>
                  <a:off x="4560888" y="4121150"/>
                  <a:ext cx="541338" cy="357188"/>
                </a:xfrm>
                <a:custGeom>
                  <a:avLst/>
                  <a:gdLst/>
                  <a:ahLst/>
                  <a:cxnLst>
                    <a:cxn ang="0">
                      <a:pos x="395" y="57"/>
                    </a:cxn>
                    <a:cxn ang="0">
                      <a:pos x="352" y="150"/>
                    </a:cxn>
                    <a:cxn ang="0">
                      <a:pos x="108" y="256"/>
                    </a:cxn>
                    <a:cxn ang="0">
                      <a:pos x="14" y="213"/>
                    </a:cxn>
                    <a:cxn ang="0">
                      <a:pos x="14" y="213"/>
                    </a:cxn>
                    <a:cxn ang="0">
                      <a:pos x="57" y="120"/>
                    </a:cxn>
                    <a:cxn ang="0">
                      <a:pos x="301" y="14"/>
                    </a:cxn>
                    <a:cxn ang="0">
                      <a:pos x="395" y="57"/>
                    </a:cxn>
                  </a:cxnLst>
                  <a:rect l="0" t="0" r="r" b="b"/>
                  <a:pathLst>
                    <a:path w="409" h="270">
                      <a:moveTo>
                        <a:pt x="395" y="57"/>
                      </a:moveTo>
                      <a:cubicBezTo>
                        <a:pt x="409" y="94"/>
                        <a:pt x="390" y="136"/>
                        <a:pt x="352" y="150"/>
                      </a:cubicBezTo>
                      <a:cubicBezTo>
                        <a:pt x="108" y="256"/>
                        <a:pt x="108" y="256"/>
                        <a:pt x="108" y="256"/>
                      </a:cubicBezTo>
                      <a:cubicBezTo>
                        <a:pt x="70" y="270"/>
                        <a:pt x="28" y="251"/>
                        <a:pt x="14" y="213"/>
                      </a:cubicBezTo>
                      <a:cubicBezTo>
                        <a:pt x="14" y="213"/>
                        <a:pt x="14" y="213"/>
                        <a:pt x="14" y="213"/>
                      </a:cubicBezTo>
                      <a:cubicBezTo>
                        <a:pt x="0" y="176"/>
                        <a:pt x="19" y="134"/>
                        <a:pt x="57" y="120"/>
                      </a:cubicBezTo>
                      <a:cubicBezTo>
                        <a:pt x="301" y="14"/>
                        <a:pt x="301" y="14"/>
                        <a:pt x="301" y="14"/>
                      </a:cubicBezTo>
                      <a:cubicBezTo>
                        <a:pt x="339" y="0"/>
                        <a:pt x="381" y="19"/>
                        <a:pt x="395" y="57"/>
                      </a:cubicBezTo>
                      <a:close/>
                    </a:path>
                  </a:pathLst>
                </a:custGeom>
                <a:solidFill>
                  <a:schemeClr val="bg1">
                    <a:lumMod val="85000"/>
                  </a:schemeClr>
                </a:solidFill>
                <a:ln w="9525">
                  <a:noFill/>
                  <a:round/>
                  <a:headEnd/>
                  <a:tailEnd/>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等线" panose="020F0502020204030204"/>
                    <a:ea typeface="+mn-ea"/>
                    <a:cs typeface="+mn-cs"/>
                  </a:endParaRPr>
                </a:p>
              </p:txBody>
            </p:sp>
            <p:sp>
              <p:nvSpPr>
                <p:cNvPr id="65" name="Freeform: Shape 88"/>
                <p:cNvSpPr>
                  <a:spLocks/>
                </p:cNvSpPr>
                <p:nvPr/>
              </p:nvSpPr>
              <p:spPr bwMode="auto">
                <a:xfrm>
                  <a:off x="4591051" y="4294188"/>
                  <a:ext cx="114300" cy="160338"/>
                </a:xfrm>
                <a:custGeom>
                  <a:avLst/>
                  <a:gdLst/>
                  <a:ahLst/>
                  <a:cxnLst>
                    <a:cxn ang="0">
                      <a:pos x="12" y="75"/>
                    </a:cxn>
                    <a:cxn ang="0">
                      <a:pos x="46" y="0"/>
                    </a:cxn>
                    <a:cxn ang="0">
                      <a:pos x="87" y="110"/>
                    </a:cxn>
                    <a:cxn ang="0">
                      <a:pos x="12" y="75"/>
                    </a:cxn>
                  </a:cxnLst>
                  <a:rect l="0" t="0" r="r" b="b"/>
                  <a:pathLst>
                    <a:path w="87" h="121">
                      <a:moveTo>
                        <a:pt x="12" y="75"/>
                      </a:moveTo>
                      <a:cubicBezTo>
                        <a:pt x="0" y="45"/>
                        <a:pt x="16" y="11"/>
                        <a:pt x="46" y="0"/>
                      </a:cubicBezTo>
                      <a:cubicBezTo>
                        <a:pt x="87" y="110"/>
                        <a:pt x="87" y="110"/>
                        <a:pt x="87" y="110"/>
                      </a:cubicBezTo>
                      <a:cubicBezTo>
                        <a:pt x="57" y="121"/>
                        <a:pt x="23" y="106"/>
                        <a:pt x="12" y="75"/>
                      </a:cubicBezTo>
                      <a:close/>
                    </a:path>
                  </a:pathLst>
                </a:custGeom>
                <a:solidFill>
                  <a:schemeClr val="bg1">
                    <a:lumMod val="75000"/>
                  </a:schemeClr>
                </a:solidFill>
                <a:ln w="9525">
                  <a:noFill/>
                  <a:round/>
                  <a:headEnd/>
                  <a:tailEnd/>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等线" panose="020F0502020204030204"/>
                    <a:ea typeface="+mn-ea"/>
                    <a:cs typeface="+mn-cs"/>
                  </a:endParaRPr>
                </a:p>
              </p:txBody>
            </p:sp>
          </p:grpSp>
        </p:grpSp>
        <p:grpSp>
          <p:nvGrpSpPr>
            <p:cNvPr id="5" name="Group 7"/>
            <p:cNvGrpSpPr/>
            <p:nvPr/>
          </p:nvGrpSpPr>
          <p:grpSpPr>
            <a:xfrm>
              <a:off x="4780428" y="3998593"/>
              <a:ext cx="720317" cy="720317"/>
              <a:chOff x="4780428" y="3998593"/>
              <a:chExt cx="720317" cy="720317"/>
            </a:xfrm>
          </p:grpSpPr>
          <p:sp>
            <p:nvSpPr>
              <p:cNvPr id="46" name="Oval 127"/>
              <p:cNvSpPr/>
              <p:nvPr/>
            </p:nvSpPr>
            <p:spPr>
              <a:xfrm>
                <a:off x="4780428" y="3998593"/>
                <a:ext cx="720317" cy="72031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FFFFFF"/>
                  </a:solidFill>
                  <a:effectLst/>
                  <a:uLnTx/>
                  <a:uFillTx/>
                  <a:latin typeface="等线" panose="020F0502020204030204"/>
                  <a:ea typeface="+mn-ea"/>
                  <a:cs typeface="+mn-cs"/>
                </a:endParaRPr>
              </a:p>
            </p:txBody>
          </p:sp>
          <p:grpSp>
            <p:nvGrpSpPr>
              <p:cNvPr id="47" name="Group 90"/>
              <p:cNvGrpSpPr/>
              <p:nvPr/>
            </p:nvGrpSpPr>
            <p:grpSpPr>
              <a:xfrm>
                <a:off x="4963323" y="4143978"/>
                <a:ext cx="354533" cy="429567"/>
                <a:chOff x="3543301" y="3363913"/>
                <a:chExt cx="300038" cy="363538"/>
              </a:xfrm>
              <a:solidFill>
                <a:schemeClr val="bg1"/>
              </a:solidFill>
            </p:grpSpPr>
            <p:sp>
              <p:nvSpPr>
                <p:cNvPr id="48" name="Freeform: Shape 128"/>
                <p:cNvSpPr>
                  <a:spLocks/>
                </p:cNvSpPr>
                <p:nvPr/>
              </p:nvSpPr>
              <p:spPr bwMode="auto">
                <a:xfrm>
                  <a:off x="3676651" y="3386138"/>
                  <a:ext cx="119063" cy="152400"/>
                </a:xfrm>
                <a:custGeom>
                  <a:avLst/>
                  <a:gdLst/>
                  <a:ahLst/>
                  <a:cxnLst>
                    <a:cxn ang="0">
                      <a:pos x="32" y="18"/>
                    </a:cxn>
                    <a:cxn ang="0">
                      <a:pos x="4" y="68"/>
                    </a:cxn>
                    <a:cxn ang="0">
                      <a:pos x="4" y="102"/>
                    </a:cxn>
                    <a:cxn ang="0">
                      <a:pos x="5" y="115"/>
                    </a:cxn>
                    <a:cxn ang="0">
                      <a:pos x="6" y="115"/>
                    </a:cxn>
                    <a:cxn ang="0">
                      <a:pos x="20" y="102"/>
                    </a:cxn>
                    <a:cxn ang="0">
                      <a:pos x="20" y="69"/>
                    </a:cxn>
                    <a:cxn ang="0">
                      <a:pos x="58" y="56"/>
                    </a:cxn>
                    <a:cxn ang="0">
                      <a:pos x="89" y="5"/>
                    </a:cxn>
                    <a:cxn ang="0">
                      <a:pos x="32" y="18"/>
                    </a:cxn>
                  </a:cxnLst>
                  <a:rect l="0" t="0" r="r" b="b"/>
                  <a:pathLst>
                    <a:path w="89" h="115">
                      <a:moveTo>
                        <a:pt x="32" y="18"/>
                      </a:moveTo>
                      <a:cubicBezTo>
                        <a:pt x="16" y="30"/>
                        <a:pt x="4" y="51"/>
                        <a:pt x="4" y="68"/>
                      </a:cubicBezTo>
                      <a:cubicBezTo>
                        <a:pt x="4" y="102"/>
                        <a:pt x="4" y="102"/>
                        <a:pt x="4" y="102"/>
                      </a:cubicBezTo>
                      <a:cubicBezTo>
                        <a:pt x="4" y="107"/>
                        <a:pt x="0" y="115"/>
                        <a:pt x="5" y="115"/>
                      </a:cubicBezTo>
                      <a:cubicBezTo>
                        <a:pt x="6" y="115"/>
                        <a:pt x="6" y="115"/>
                        <a:pt x="6" y="115"/>
                      </a:cubicBezTo>
                      <a:cubicBezTo>
                        <a:pt x="11" y="115"/>
                        <a:pt x="20" y="107"/>
                        <a:pt x="20" y="102"/>
                      </a:cubicBezTo>
                      <a:cubicBezTo>
                        <a:pt x="20" y="69"/>
                        <a:pt x="20" y="69"/>
                        <a:pt x="20" y="69"/>
                      </a:cubicBezTo>
                      <a:cubicBezTo>
                        <a:pt x="24" y="69"/>
                        <a:pt x="45" y="66"/>
                        <a:pt x="58" y="56"/>
                      </a:cubicBezTo>
                      <a:cubicBezTo>
                        <a:pt x="83" y="38"/>
                        <a:pt x="89" y="5"/>
                        <a:pt x="89" y="5"/>
                      </a:cubicBezTo>
                      <a:cubicBezTo>
                        <a:pt x="89" y="5"/>
                        <a:pt x="56" y="0"/>
                        <a:pt x="32" y="18"/>
                      </a:cubicBezTo>
                      <a:close/>
                    </a:path>
                  </a:pathLst>
                </a:custGeom>
                <a:grpFill/>
                <a:ln w="9525">
                  <a:noFill/>
                  <a:round/>
                  <a:headEnd/>
                  <a:tailEnd/>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等线" panose="020F0502020204030204"/>
                    <a:ea typeface="+mn-ea"/>
                    <a:cs typeface="+mn-cs"/>
                  </a:endParaRPr>
                </a:p>
              </p:txBody>
            </p:sp>
            <p:sp>
              <p:nvSpPr>
                <p:cNvPr id="49" name="Freeform: Shape 129"/>
                <p:cNvSpPr>
                  <a:spLocks/>
                </p:cNvSpPr>
                <p:nvPr/>
              </p:nvSpPr>
              <p:spPr bwMode="auto">
                <a:xfrm>
                  <a:off x="3586163" y="3363913"/>
                  <a:ext cx="117475" cy="152400"/>
                </a:xfrm>
                <a:custGeom>
                  <a:avLst/>
                  <a:gdLst/>
                  <a:ahLst/>
                  <a:cxnLst>
                    <a:cxn ang="0">
                      <a:pos x="56" y="18"/>
                    </a:cxn>
                    <a:cxn ang="0">
                      <a:pos x="85" y="68"/>
                    </a:cxn>
                    <a:cxn ang="0">
                      <a:pos x="85" y="102"/>
                    </a:cxn>
                    <a:cxn ang="0">
                      <a:pos x="84" y="115"/>
                    </a:cxn>
                    <a:cxn ang="0">
                      <a:pos x="82" y="115"/>
                    </a:cxn>
                    <a:cxn ang="0">
                      <a:pos x="69" y="102"/>
                    </a:cxn>
                    <a:cxn ang="0">
                      <a:pos x="69" y="69"/>
                    </a:cxn>
                    <a:cxn ang="0">
                      <a:pos x="30" y="56"/>
                    </a:cxn>
                    <a:cxn ang="0">
                      <a:pos x="0" y="5"/>
                    </a:cxn>
                    <a:cxn ang="0">
                      <a:pos x="56" y="18"/>
                    </a:cxn>
                  </a:cxnLst>
                  <a:rect l="0" t="0" r="r" b="b"/>
                  <a:pathLst>
                    <a:path w="89" h="115">
                      <a:moveTo>
                        <a:pt x="56" y="18"/>
                      </a:moveTo>
                      <a:cubicBezTo>
                        <a:pt x="73" y="30"/>
                        <a:pt x="85" y="51"/>
                        <a:pt x="85" y="68"/>
                      </a:cubicBezTo>
                      <a:cubicBezTo>
                        <a:pt x="85" y="102"/>
                        <a:pt x="85" y="102"/>
                        <a:pt x="85" y="102"/>
                      </a:cubicBezTo>
                      <a:cubicBezTo>
                        <a:pt x="85" y="107"/>
                        <a:pt x="89" y="115"/>
                        <a:pt x="84" y="115"/>
                      </a:cubicBezTo>
                      <a:cubicBezTo>
                        <a:pt x="82" y="115"/>
                        <a:pt x="82" y="115"/>
                        <a:pt x="82" y="115"/>
                      </a:cubicBezTo>
                      <a:cubicBezTo>
                        <a:pt x="77" y="115"/>
                        <a:pt x="69" y="107"/>
                        <a:pt x="69" y="102"/>
                      </a:cubicBezTo>
                      <a:cubicBezTo>
                        <a:pt x="69" y="69"/>
                        <a:pt x="69" y="69"/>
                        <a:pt x="69" y="69"/>
                      </a:cubicBezTo>
                      <a:cubicBezTo>
                        <a:pt x="65" y="69"/>
                        <a:pt x="43" y="66"/>
                        <a:pt x="30" y="56"/>
                      </a:cubicBezTo>
                      <a:cubicBezTo>
                        <a:pt x="6" y="38"/>
                        <a:pt x="0" y="5"/>
                        <a:pt x="0" y="5"/>
                      </a:cubicBezTo>
                      <a:cubicBezTo>
                        <a:pt x="0" y="5"/>
                        <a:pt x="32" y="0"/>
                        <a:pt x="56" y="18"/>
                      </a:cubicBezTo>
                      <a:close/>
                    </a:path>
                  </a:pathLst>
                </a:custGeom>
                <a:grpFill/>
                <a:ln w="9525">
                  <a:noFill/>
                  <a:round/>
                  <a:headEnd/>
                  <a:tailEnd/>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等线" panose="020F0502020204030204"/>
                    <a:ea typeface="+mn-ea"/>
                    <a:cs typeface="+mn-cs"/>
                  </a:endParaRPr>
                </a:p>
              </p:txBody>
            </p:sp>
            <p:sp>
              <p:nvSpPr>
                <p:cNvPr id="50" name="Freeform: Shape 130"/>
                <p:cNvSpPr>
                  <a:spLocks/>
                </p:cNvSpPr>
                <p:nvPr/>
              </p:nvSpPr>
              <p:spPr bwMode="auto">
                <a:xfrm>
                  <a:off x="3543301" y="3475038"/>
                  <a:ext cx="300038" cy="252413"/>
                </a:xfrm>
                <a:custGeom>
                  <a:avLst/>
                  <a:gdLst/>
                  <a:ahLst/>
                  <a:cxnLst>
                    <a:cxn ang="0">
                      <a:pos x="113" y="34"/>
                    </a:cxn>
                    <a:cxn ang="0">
                      <a:pos x="161" y="0"/>
                    </a:cxn>
                    <a:cxn ang="0">
                      <a:pos x="227" y="78"/>
                    </a:cxn>
                    <a:cxn ang="0">
                      <a:pos x="145" y="190"/>
                    </a:cxn>
                    <a:cxn ang="0">
                      <a:pos x="113" y="183"/>
                    </a:cxn>
                    <a:cxn ang="0">
                      <a:pos x="114" y="183"/>
                    </a:cxn>
                    <a:cxn ang="0">
                      <a:pos x="82" y="190"/>
                    </a:cxn>
                    <a:cxn ang="0">
                      <a:pos x="0" y="79"/>
                    </a:cxn>
                    <a:cxn ang="0">
                      <a:pos x="66" y="1"/>
                    </a:cxn>
                    <a:cxn ang="0">
                      <a:pos x="114" y="34"/>
                    </a:cxn>
                    <a:cxn ang="0">
                      <a:pos x="113" y="34"/>
                    </a:cxn>
                  </a:cxnLst>
                  <a:rect l="0" t="0" r="r" b="b"/>
                  <a:pathLst>
                    <a:path w="227" h="190">
                      <a:moveTo>
                        <a:pt x="113" y="34"/>
                      </a:moveTo>
                      <a:cubicBezTo>
                        <a:pt x="113" y="34"/>
                        <a:pt x="126" y="0"/>
                        <a:pt x="161" y="0"/>
                      </a:cubicBezTo>
                      <a:cubicBezTo>
                        <a:pt x="197" y="0"/>
                        <a:pt x="227" y="29"/>
                        <a:pt x="227" y="78"/>
                      </a:cubicBezTo>
                      <a:cubicBezTo>
                        <a:pt x="227" y="127"/>
                        <a:pt x="190" y="190"/>
                        <a:pt x="145" y="190"/>
                      </a:cubicBezTo>
                      <a:cubicBezTo>
                        <a:pt x="113" y="190"/>
                        <a:pt x="113" y="183"/>
                        <a:pt x="113" y="183"/>
                      </a:cubicBezTo>
                      <a:cubicBezTo>
                        <a:pt x="114" y="183"/>
                        <a:pt x="114" y="183"/>
                        <a:pt x="114" y="183"/>
                      </a:cubicBezTo>
                      <a:cubicBezTo>
                        <a:pt x="114" y="183"/>
                        <a:pt x="114" y="190"/>
                        <a:pt x="82" y="190"/>
                      </a:cubicBezTo>
                      <a:cubicBezTo>
                        <a:pt x="37" y="190"/>
                        <a:pt x="0" y="128"/>
                        <a:pt x="0" y="79"/>
                      </a:cubicBezTo>
                      <a:cubicBezTo>
                        <a:pt x="0" y="30"/>
                        <a:pt x="31" y="1"/>
                        <a:pt x="66" y="1"/>
                      </a:cubicBezTo>
                      <a:cubicBezTo>
                        <a:pt x="101" y="1"/>
                        <a:pt x="114" y="34"/>
                        <a:pt x="114" y="34"/>
                      </a:cubicBezTo>
                      <a:lnTo>
                        <a:pt x="113" y="34"/>
                      </a:lnTo>
                      <a:close/>
                    </a:path>
                  </a:pathLst>
                </a:custGeom>
                <a:grpFill/>
                <a:ln w="9525">
                  <a:noFill/>
                  <a:round/>
                  <a:headEnd/>
                  <a:tailEnd/>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等线" panose="020F0502020204030204"/>
                    <a:ea typeface="+mn-ea"/>
                    <a:cs typeface="+mn-cs"/>
                  </a:endParaRPr>
                </a:p>
              </p:txBody>
            </p:sp>
          </p:grpSp>
        </p:grpSp>
        <p:grpSp>
          <p:nvGrpSpPr>
            <p:cNvPr id="6" name="Group 6"/>
            <p:cNvGrpSpPr/>
            <p:nvPr/>
          </p:nvGrpSpPr>
          <p:grpSpPr>
            <a:xfrm>
              <a:off x="6903861" y="3998593"/>
              <a:ext cx="720317" cy="720317"/>
              <a:chOff x="6903861" y="3998593"/>
              <a:chExt cx="720317" cy="720317"/>
            </a:xfrm>
          </p:grpSpPr>
          <p:sp>
            <p:nvSpPr>
              <p:cNvPr id="37" name="Oval 133"/>
              <p:cNvSpPr/>
              <p:nvPr/>
            </p:nvSpPr>
            <p:spPr>
              <a:xfrm>
                <a:off x="6903861" y="3998593"/>
                <a:ext cx="720317" cy="720317"/>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FFFFFF"/>
                  </a:solidFill>
                  <a:effectLst/>
                  <a:uLnTx/>
                  <a:uFillTx/>
                  <a:latin typeface="等线" panose="020F0502020204030204"/>
                  <a:ea typeface="+mn-ea"/>
                  <a:cs typeface="+mn-cs"/>
                </a:endParaRPr>
              </a:p>
            </p:txBody>
          </p:sp>
          <p:grpSp>
            <p:nvGrpSpPr>
              <p:cNvPr id="38" name="Group 132"/>
              <p:cNvGrpSpPr/>
              <p:nvPr/>
            </p:nvGrpSpPr>
            <p:grpSpPr>
              <a:xfrm>
                <a:off x="7096533" y="4186196"/>
                <a:ext cx="335052" cy="345154"/>
                <a:chOff x="5281613" y="3390900"/>
                <a:chExt cx="315913" cy="325438"/>
              </a:xfrm>
              <a:solidFill>
                <a:schemeClr val="bg1"/>
              </a:solidFill>
            </p:grpSpPr>
            <p:sp>
              <p:nvSpPr>
                <p:cNvPr id="39" name="Freeform: Shape 134"/>
                <p:cNvSpPr>
                  <a:spLocks/>
                </p:cNvSpPr>
                <p:nvPr/>
              </p:nvSpPr>
              <p:spPr bwMode="auto">
                <a:xfrm>
                  <a:off x="5424488" y="3557588"/>
                  <a:ext cx="158750" cy="158750"/>
                </a:xfrm>
                <a:custGeom>
                  <a:avLst/>
                  <a:gdLst/>
                  <a:ahLst/>
                  <a:cxnLst>
                    <a:cxn ang="0">
                      <a:pos x="63" y="112"/>
                    </a:cxn>
                    <a:cxn ang="0">
                      <a:pos x="93" y="112"/>
                    </a:cxn>
                    <a:cxn ang="0">
                      <a:pos x="111" y="94"/>
                    </a:cxn>
                    <a:cxn ang="0">
                      <a:pos x="111" y="64"/>
                    </a:cxn>
                    <a:cxn ang="0">
                      <a:pos x="81" y="33"/>
                    </a:cxn>
                    <a:cxn ang="0">
                      <a:pos x="26" y="9"/>
                    </a:cxn>
                    <a:cxn ang="0">
                      <a:pos x="8" y="27"/>
                    </a:cxn>
                    <a:cxn ang="0">
                      <a:pos x="33" y="81"/>
                    </a:cxn>
                    <a:cxn ang="0">
                      <a:pos x="63" y="112"/>
                    </a:cxn>
                  </a:cxnLst>
                  <a:rect l="0" t="0" r="r" b="b"/>
                  <a:pathLst>
                    <a:path w="120" h="120">
                      <a:moveTo>
                        <a:pt x="63" y="112"/>
                      </a:moveTo>
                      <a:cubicBezTo>
                        <a:pt x="71" y="120"/>
                        <a:pt x="85" y="120"/>
                        <a:pt x="93" y="112"/>
                      </a:cubicBezTo>
                      <a:cubicBezTo>
                        <a:pt x="111" y="94"/>
                        <a:pt x="111" y="94"/>
                        <a:pt x="111" y="94"/>
                      </a:cubicBezTo>
                      <a:cubicBezTo>
                        <a:pt x="120" y="85"/>
                        <a:pt x="120" y="72"/>
                        <a:pt x="111" y="64"/>
                      </a:cubicBezTo>
                      <a:cubicBezTo>
                        <a:pt x="81" y="33"/>
                        <a:pt x="81" y="33"/>
                        <a:pt x="81" y="33"/>
                      </a:cubicBezTo>
                      <a:cubicBezTo>
                        <a:pt x="73" y="25"/>
                        <a:pt x="34" y="0"/>
                        <a:pt x="26" y="9"/>
                      </a:cubicBezTo>
                      <a:cubicBezTo>
                        <a:pt x="8" y="27"/>
                        <a:pt x="8" y="27"/>
                        <a:pt x="8" y="27"/>
                      </a:cubicBezTo>
                      <a:cubicBezTo>
                        <a:pt x="0" y="35"/>
                        <a:pt x="24" y="73"/>
                        <a:pt x="33" y="81"/>
                      </a:cubicBezTo>
                      <a:lnTo>
                        <a:pt x="63" y="112"/>
                      </a:lnTo>
                      <a:close/>
                    </a:path>
                  </a:pathLst>
                </a:custGeom>
                <a:grpFill/>
                <a:ln w="9525">
                  <a:noFill/>
                  <a:round/>
                  <a:headEnd/>
                  <a:tailEnd/>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等线" panose="020F0502020204030204"/>
                    <a:ea typeface="+mn-ea"/>
                    <a:cs typeface="+mn-cs"/>
                  </a:endParaRPr>
                </a:p>
              </p:txBody>
            </p:sp>
            <p:sp>
              <p:nvSpPr>
                <p:cNvPr id="40" name="Freeform: Shape 135"/>
                <p:cNvSpPr>
                  <a:spLocks/>
                </p:cNvSpPr>
                <p:nvPr/>
              </p:nvSpPr>
              <p:spPr bwMode="auto">
                <a:xfrm>
                  <a:off x="5473701" y="3608388"/>
                  <a:ext cx="87313" cy="85725"/>
                </a:xfrm>
                <a:custGeom>
                  <a:avLst/>
                  <a:gdLst/>
                  <a:ahLst/>
                  <a:cxnLst>
                    <a:cxn ang="0">
                      <a:pos x="14" y="54"/>
                    </a:cxn>
                    <a:cxn ang="0">
                      <a:pos x="55" y="14"/>
                    </a:cxn>
                    <a:cxn ang="0">
                      <a:pos x="41" y="0"/>
                    </a:cxn>
                    <a:cxn ang="0">
                      <a:pos x="0" y="40"/>
                    </a:cxn>
                    <a:cxn ang="0">
                      <a:pos x="14" y="54"/>
                    </a:cxn>
                  </a:cxnLst>
                  <a:rect l="0" t="0" r="r" b="b"/>
                  <a:pathLst>
                    <a:path w="55" h="54">
                      <a:moveTo>
                        <a:pt x="14" y="54"/>
                      </a:moveTo>
                      <a:lnTo>
                        <a:pt x="55" y="14"/>
                      </a:lnTo>
                      <a:lnTo>
                        <a:pt x="41" y="0"/>
                      </a:lnTo>
                      <a:lnTo>
                        <a:pt x="0" y="40"/>
                      </a:lnTo>
                      <a:lnTo>
                        <a:pt x="14" y="54"/>
                      </a:lnTo>
                      <a:close/>
                    </a:path>
                  </a:pathLst>
                </a:custGeom>
                <a:grpFill/>
                <a:ln w="9525">
                  <a:noFill/>
                  <a:round/>
                  <a:headEnd/>
                  <a:tailEnd/>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等线" panose="020F0502020204030204"/>
                    <a:ea typeface="+mn-ea"/>
                    <a:cs typeface="+mn-cs"/>
                  </a:endParaRPr>
                </a:p>
              </p:txBody>
            </p:sp>
            <p:sp>
              <p:nvSpPr>
                <p:cNvPr id="41" name="Freeform: Shape 136"/>
                <p:cNvSpPr>
                  <a:spLocks/>
                </p:cNvSpPr>
                <p:nvPr/>
              </p:nvSpPr>
              <p:spPr bwMode="auto">
                <a:xfrm>
                  <a:off x="5305426" y="3438525"/>
                  <a:ext cx="233363" cy="233363"/>
                </a:xfrm>
                <a:custGeom>
                  <a:avLst/>
                  <a:gdLst/>
                  <a:ahLst/>
                  <a:cxnLst>
                    <a:cxn ang="0">
                      <a:pos x="106" y="147"/>
                    </a:cxn>
                    <a:cxn ang="0">
                      <a:pos x="147" y="107"/>
                    </a:cxn>
                    <a:cxn ang="0">
                      <a:pos x="40" y="0"/>
                    </a:cxn>
                    <a:cxn ang="0">
                      <a:pos x="0" y="41"/>
                    </a:cxn>
                    <a:cxn ang="0">
                      <a:pos x="106" y="147"/>
                    </a:cxn>
                  </a:cxnLst>
                  <a:rect l="0" t="0" r="r" b="b"/>
                  <a:pathLst>
                    <a:path w="147" h="147">
                      <a:moveTo>
                        <a:pt x="106" y="147"/>
                      </a:moveTo>
                      <a:lnTo>
                        <a:pt x="147" y="107"/>
                      </a:lnTo>
                      <a:lnTo>
                        <a:pt x="40" y="0"/>
                      </a:lnTo>
                      <a:lnTo>
                        <a:pt x="0" y="41"/>
                      </a:lnTo>
                      <a:lnTo>
                        <a:pt x="106" y="147"/>
                      </a:lnTo>
                      <a:close/>
                    </a:path>
                  </a:pathLst>
                </a:custGeom>
                <a:grpFill/>
                <a:ln w="9525">
                  <a:noFill/>
                  <a:round/>
                  <a:headEnd/>
                  <a:tailEnd/>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等线" panose="020F0502020204030204"/>
                    <a:ea typeface="+mn-ea"/>
                    <a:cs typeface="+mn-cs"/>
                  </a:endParaRPr>
                </a:p>
              </p:txBody>
            </p:sp>
            <p:sp>
              <p:nvSpPr>
                <p:cNvPr id="42" name="Freeform: Shape 137"/>
                <p:cNvSpPr>
                  <a:spLocks/>
                </p:cNvSpPr>
                <p:nvPr/>
              </p:nvSpPr>
              <p:spPr bwMode="auto">
                <a:xfrm>
                  <a:off x="5281613" y="3414713"/>
                  <a:ext cx="87313" cy="87313"/>
                </a:xfrm>
                <a:custGeom>
                  <a:avLst/>
                  <a:gdLst/>
                  <a:ahLst/>
                  <a:cxnLst>
                    <a:cxn ang="0">
                      <a:pos x="0" y="0"/>
                    </a:cxn>
                    <a:cxn ang="0">
                      <a:pos x="7" y="28"/>
                    </a:cxn>
                    <a:cxn ang="0">
                      <a:pos x="15" y="55"/>
                    </a:cxn>
                    <a:cxn ang="0">
                      <a:pos x="35" y="35"/>
                    </a:cxn>
                    <a:cxn ang="0">
                      <a:pos x="55" y="15"/>
                    </a:cxn>
                    <a:cxn ang="0">
                      <a:pos x="27" y="8"/>
                    </a:cxn>
                    <a:cxn ang="0">
                      <a:pos x="0" y="0"/>
                    </a:cxn>
                  </a:cxnLst>
                  <a:rect l="0" t="0" r="r" b="b"/>
                  <a:pathLst>
                    <a:path w="55" h="55">
                      <a:moveTo>
                        <a:pt x="0" y="0"/>
                      </a:moveTo>
                      <a:lnTo>
                        <a:pt x="7" y="28"/>
                      </a:lnTo>
                      <a:lnTo>
                        <a:pt x="15" y="55"/>
                      </a:lnTo>
                      <a:lnTo>
                        <a:pt x="35" y="35"/>
                      </a:lnTo>
                      <a:lnTo>
                        <a:pt x="55" y="15"/>
                      </a:lnTo>
                      <a:lnTo>
                        <a:pt x="27" y="8"/>
                      </a:lnTo>
                      <a:lnTo>
                        <a:pt x="0" y="0"/>
                      </a:lnTo>
                      <a:close/>
                    </a:path>
                  </a:pathLst>
                </a:custGeom>
                <a:grpFill/>
                <a:ln w="9525">
                  <a:noFill/>
                  <a:round/>
                  <a:headEnd/>
                  <a:tailEnd/>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等线" panose="020F0502020204030204"/>
                    <a:ea typeface="+mn-ea"/>
                    <a:cs typeface="+mn-cs"/>
                  </a:endParaRPr>
                </a:p>
              </p:txBody>
            </p:sp>
            <p:sp>
              <p:nvSpPr>
                <p:cNvPr id="43" name="Freeform: Shape 138"/>
                <p:cNvSpPr>
                  <a:spLocks/>
                </p:cNvSpPr>
                <p:nvPr/>
              </p:nvSpPr>
              <p:spPr bwMode="auto">
                <a:xfrm>
                  <a:off x="5281613" y="3414713"/>
                  <a:ext cx="25400" cy="25400"/>
                </a:xfrm>
                <a:custGeom>
                  <a:avLst/>
                  <a:gdLst/>
                  <a:ahLst/>
                  <a:cxnLst>
                    <a:cxn ang="0">
                      <a:pos x="0" y="0"/>
                    </a:cxn>
                    <a:cxn ang="0">
                      <a:pos x="4" y="16"/>
                    </a:cxn>
                    <a:cxn ang="0">
                      <a:pos x="10" y="10"/>
                    </a:cxn>
                    <a:cxn ang="0">
                      <a:pos x="16" y="4"/>
                    </a:cxn>
                    <a:cxn ang="0">
                      <a:pos x="0" y="0"/>
                    </a:cxn>
                  </a:cxnLst>
                  <a:rect l="0" t="0" r="r" b="b"/>
                  <a:pathLst>
                    <a:path w="16" h="16">
                      <a:moveTo>
                        <a:pt x="0" y="0"/>
                      </a:moveTo>
                      <a:lnTo>
                        <a:pt x="4" y="16"/>
                      </a:lnTo>
                      <a:lnTo>
                        <a:pt x="10" y="10"/>
                      </a:lnTo>
                      <a:lnTo>
                        <a:pt x="16" y="4"/>
                      </a:lnTo>
                      <a:lnTo>
                        <a:pt x="0" y="0"/>
                      </a:lnTo>
                      <a:close/>
                    </a:path>
                  </a:pathLst>
                </a:custGeom>
                <a:grpFill/>
                <a:ln w="9525">
                  <a:noFill/>
                  <a:round/>
                  <a:headEnd/>
                  <a:tailEnd/>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等线" panose="020F0502020204030204"/>
                    <a:ea typeface="+mn-ea"/>
                    <a:cs typeface="+mn-cs"/>
                  </a:endParaRPr>
                </a:p>
              </p:txBody>
            </p:sp>
            <p:sp>
              <p:nvSpPr>
                <p:cNvPr id="44" name="Freeform: Shape 139"/>
                <p:cNvSpPr>
                  <a:spLocks/>
                </p:cNvSpPr>
                <p:nvPr/>
              </p:nvSpPr>
              <p:spPr bwMode="auto">
                <a:xfrm>
                  <a:off x="5489576" y="3390900"/>
                  <a:ext cx="107950" cy="107950"/>
                </a:xfrm>
                <a:custGeom>
                  <a:avLst/>
                  <a:gdLst/>
                  <a:ahLst/>
                  <a:cxnLst>
                    <a:cxn ang="0">
                      <a:pos x="53" y="64"/>
                    </a:cxn>
                    <a:cxn ang="0">
                      <a:pos x="11" y="70"/>
                    </a:cxn>
                    <a:cxn ang="0">
                      <a:pos x="17" y="29"/>
                    </a:cxn>
                    <a:cxn ang="0">
                      <a:pos x="82" y="0"/>
                    </a:cxn>
                    <a:cxn ang="0">
                      <a:pos x="53" y="64"/>
                    </a:cxn>
                  </a:cxnLst>
                  <a:rect l="0" t="0" r="r" b="b"/>
                  <a:pathLst>
                    <a:path w="82" h="81">
                      <a:moveTo>
                        <a:pt x="53" y="64"/>
                      </a:moveTo>
                      <a:cubicBezTo>
                        <a:pt x="38" y="78"/>
                        <a:pt x="22" y="81"/>
                        <a:pt x="11" y="70"/>
                      </a:cubicBezTo>
                      <a:cubicBezTo>
                        <a:pt x="0" y="59"/>
                        <a:pt x="4" y="43"/>
                        <a:pt x="17" y="29"/>
                      </a:cubicBezTo>
                      <a:cubicBezTo>
                        <a:pt x="42" y="2"/>
                        <a:pt x="82" y="0"/>
                        <a:pt x="82" y="0"/>
                      </a:cubicBezTo>
                      <a:cubicBezTo>
                        <a:pt x="82" y="0"/>
                        <a:pt x="76" y="43"/>
                        <a:pt x="53" y="64"/>
                      </a:cubicBezTo>
                      <a:close/>
                    </a:path>
                  </a:pathLst>
                </a:custGeom>
                <a:grpFill/>
                <a:ln w="9525">
                  <a:noFill/>
                  <a:round/>
                  <a:headEnd/>
                  <a:tailEnd/>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等线" panose="020F0502020204030204"/>
                    <a:ea typeface="+mn-ea"/>
                    <a:cs typeface="+mn-cs"/>
                  </a:endParaRPr>
                </a:p>
              </p:txBody>
            </p:sp>
            <p:sp>
              <p:nvSpPr>
                <p:cNvPr id="45" name="Freeform: Shape 140"/>
                <p:cNvSpPr>
                  <a:spLocks/>
                </p:cNvSpPr>
                <p:nvPr/>
              </p:nvSpPr>
              <p:spPr bwMode="auto">
                <a:xfrm>
                  <a:off x="5281613" y="3486150"/>
                  <a:ext cx="219075" cy="219075"/>
                </a:xfrm>
                <a:custGeom>
                  <a:avLst/>
                  <a:gdLst/>
                  <a:ahLst/>
                  <a:cxnLst>
                    <a:cxn ang="0">
                      <a:pos x="22" y="162"/>
                    </a:cxn>
                    <a:cxn ang="0">
                      <a:pos x="7" y="162"/>
                    </a:cxn>
                    <a:cxn ang="0">
                      <a:pos x="5" y="159"/>
                    </a:cxn>
                    <a:cxn ang="0">
                      <a:pos x="5" y="144"/>
                    </a:cxn>
                    <a:cxn ang="0">
                      <a:pos x="133" y="4"/>
                    </a:cxn>
                    <a:cxn ang="0">
                      <a:pos x="149" y="4"/>
                    </a:cxn>
                    <a:cxn ang="0">
                      <a:pos x="162" y="17"/>
                    </a:cxn>
                    <a:cxn ang="0">
                      <a:pos x="162" y="33"/>
                    </a:cxn>
                    <a:cxn ang="0">
                      <a:pos x="22" y="162"/>
                    </a:cxn>
                  </a:cxnLst>
                  <a:rect l="0" t="0" r="r" b="b"/>
                  <a:pathLst>
                    <a:path w="166" h="166">
                      <a:moveTo>
                        <a:pt x="22" y="162"/>
                      </a:moveTo>
                      <a:cubicBezTo>
                        <a:pt x="18" y="166"/>
                        <a:pt x="12" y="166"/>
                        <a:pt x="7" y="162"/>
                      </a:cubicBezTo>
                      <a:cubicBezTo>
                        <a:pt x="5" y="159"/>
                        <a:pt x="5" y="159"/>
                        <a:pt x="5" y="159"/>
                      </a:cubicBezTo>
                      <a:cubicBezTo>
                        <a:pt x="1" y="155"/>
                        <a:pt x="0" y="148"/>
                        <a:pt x="5" y="144"/>
                      </a:cubicBezTo>
                      <a:cubicBezTo>
                        <a:pt x="133" y="4"/>
                        <a:pt x="133" y="4"/>
                        <a:pt x="133" y="4"/>
                      </a:cubicBezTo>
                      <a:cubicBezTo>
                        <a:pt x="138" y="0"/>
                        <a:pt x="144" y="0"/>
                        <a:pt x="149" y="4"/>
                      </a:cubicBezTo>
                      <a:cubicBezTo>
                        <a:pt x="162" y="17"/>
                        <a:pt x="162" y="17"/>
                        <a:pt x="162" y="17"/>
                      </a:cubicBezTo>
                      <a:cubicBezTo>
                        <a:pt x="166" y="22"/>
                        <a:pt x="166" y="28"/>
                        <a:pt x="162" y="33"/>
                      </a:cubicBezTo>
                      <a:lnTo>
                        <a:pt x="22" y="162"/>
                      </a:lnTo>
                      <a:close/>
                    </a:path>
                  </a:pathLst>
                </a:custGeom>
                <a:grpFill/>
                <a:ln w="9525">
                  <a:noFill/>
                  <a:round/>
                  <a:headEnd/>
                  <a:tailEnd/>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等线" panose="020F0502020204030204"/>
                    <a:ea typeface="+mn-ea"/>
                    <a:cs typeface="+mn-cs"/>
                  </a:endParaRPr>
                </a:p>
              </p:txBody>
            </p:sp>
          </p:grpSp>
        </p:grpSp>
        <p:grpSp>
          <p:nvGrpSpPr>
            <p:cNvPr id="9" name="Group 5"/>
            <p:cNvGrpSpPr/>
            <p:nvPr/>
          </p:nvGrpSpPr>
          <p:grpSpPr>
            <a:xfrm>
              <a:off x="7290282" y="2890073"/>
              <a:ext cx="720317" cy="720317"/>
              <a:chOff x="7290282" y="2845833"/>
              <a:chExt cx="720317" cy="720317"/>
            </a:xfrm>
          </p:grpSpPr>
          <p:sp>
            <p:nvSpPr>
              <p:cNvPr id="33" name="Oval 149"/>
              <p:cNvSpPr/>
              <p:nvPr/>
            </p:nvSpPr>
            <p:spPr>
              <a:xfrm>
                <a:off x="7290282" y="2845833"/>
                <a:ext cx="720317" cy="72031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FFFFFF"/>
                  </a:solidFill>
                  <a:effectLst/>
                  <a:uLnTx/>
                  <a:uFillTx/>
                  <a:latin typeface="等线" panose="020F0502020204030204"/>
                  <a:ea typeface="+mn-ea"/>
                  <a:cs typeface="+mn-cs"/>
                </a:endParaRPr>
              </a:p>
            </p:txBody>
          </p:sp>
          <p:grpSp>
            <p:nvGrpSpPr>
              <p:cNvPr id="34" name="Group 193"/>
              <p:cNvGrpSpPr/>
              <p:nvPr/>
            </p:nvGrpSpPr>
            <p:grpSpPr>
              <a:xfrm>
                <a:off x="7522886" y="3029887"/>
                <a:ext cx="255112" cy="352208"/>
                <a:chOff x="5011738" y="2427288"/>
                <a:chExt cx="212725" cy="293688"/>
              </a:xfrm>
              <a:solidFill>
                <a:schemeClr val="bg1"/>
              </a:solidFill>
            </p:grpSpPr>
            <p:sp>
              <p:nvSpPr>
                <p:cNvPr id="35" name="Freeform: Shape 194"/>
                <p:cNvSpPr>
                  <a:spLocks/>
                </p:cNvSpPr>
                <p:nvPr/>
              </p:nvSpPr>
              <p:spPr bwMode="auto">
                <a:xfrm>
                  <a:off x="5011738" y="2427288"/>
                  <a:ext cx="212725" cy="293688"/>
                </a:xfrm>
                <a:custGeom>
                  <a:avLst/>
                  <a:gdLst/>
                  <a:ahLst/>
                  <a:cxnLst>
                    <a:cxn ang="0">
                      <a:pos x="78" y="11"/>
                    </a:cxn>
                    <a:cxn ang="0">
                      <a:pos x="84" y="11"/>
                    </a:cxn>
                    <a:cxn ang="0">
                      <a:pos x="84" y="0"/>
                    </a:cxn>
                    <a:cxn ang="0">
                      <a:pos x="0" y="0"/>
                    </a:cxn>
                    <a:cxn ang="0">
                      <a:pos x="0" y="11"/>
                    </a:cxn>
                    <a:cxn ang="0">
                      <a:pos x="7" y="11"/>
                    </a:cxn>
                    <a:cxn ang="0">
                      <a:pos x="30" y="52"/>
                    </a:cxn>
                    <a:cxn ang="0">
                      <a:pos x="30" y="64"/>
                    </a:cxn>
                    <a:cxn ang="0">
                      <a:pos x="8" y="105"/>
                    </a:cxn>
                    <a:cxn ang="0">
                      <a:pos x="0" y="105"/>
                    </a:cxn>
                    <a:cxn ang="0">
                      <a:pos x="0" y="116"/>
                    </a:cxn>
                    <a:cxn ang="0">
                      <a:pos x="84" y="116"/>
                    </a:cxn>
                    <a:cxn ang="0">
                      <a:pos x="84" y="105"/>
                    </a:cxn>
                    <a:cxn ang="0">
                      <a:pos x="78" y="105"/>
                    </a:cxn>
                    <a:cxn ang="0">
                      <a:pos x="55" y="64"/>
                    </a:cxn>
                    <a:cxn ang="0">
                      <a:pos x="55" y="52"/>
                    </a:cxn>
                    <a:cxn ang="0">
                      <a:pos x="78" y="11"/>
                    </a:cxn>
                    <a:cxn ang="0">
                      <a:pos x="52" y="69"/>
                    </a:cxn>
                    <a:cxn ang="0">
                      <a:pos x="72" y="105"/>
                    </a:cxn>
                    <a:cxn ang="0">
                      <a:pos x="67" y="105"/>
                    </a:cxn>
                    <a:cxn ang="0">
                      <a:pos x="56" y="93"/>
                    </a:cxn>
                    <a:cxn ang="0">
                      <a:pos x="43" y="77"/>
                    </a:cxn>
                    <a:cxn ang="0">
                      <a:pos x="30" y="93"/>
                    </a:cxn>
                    <a:cxn ang="0">
                      <a:pos x="20" y="105"/>
                    </a:cxn>
                    <a:cxn ang="0">
                      <a:pos x="13" y="105"/>
                    </a:cxn>
                    <a:cxn ang="0">
                      <a:pos x="34" y="69"/>
                    </a:cxn>
                    <a:cxn ang="0">
                      <a:pos x="36" y="69"/>
                    </a:cxn>
                    <a:cxn ang="0">
                      <a:pos x="36" y="48"/>
                    </a:cxn>
                    <a:cxn ang="0">
                      <a:pos x="34" y="47"/>
                    </a:cxn>
                    <a:cxn ang="0">
                      <a:pos x="13" y="11"/>
                    </a:cxn>
                    <a:cxn ang="0">
                      <a:pos x="72" y="11"/>
                    </a:cxn>
                    <a:cxn ang="0">
                      <a:pos x="52" y="47"/>
                    </a:cxn>
                    <a:cxn ang="0">
                      <a:pos x="49" y="48"/>
                    </a:cxn>
                    <a:cxn ang="0">
                      <a:pos x="49" y="69"/>
                    </a:cxn>
                    <a:cxn ang="0">
                      <a:pos x="52" y="69"/>
                    </a:cxn>
                  </a:cxnLst>
                  <a:rect l="0" t="0" r="r" b="b"/>
                  <a:pathLst>
                    <a:path w="84" h="116">
                      <a:moveTo>
                        <a:pt x="78" y="11"/>
                      </a:moveTo>
                      <a:cubicBezTo>
                        <a:pt x="84" y="11"/>
                        <a:pt x="84" y="11"/>
                        <a:pt x="84" y="11"/>
                      </a:cubicBezTo>
                      <a:cubicBezTo>
                        <a:pt x="84" y="0"/>
                        <a:pt x="84" y="0"/>
                        <a:pt x="84" y="0"/>
                      </a:cubicBezTo>
                      <a:cubicBezTo>
                        <a:pt x="0" y="0"/>
                        <a:pt x="0" y="0"/>
                        <a:pt x="0" y="0"/>
                      </a:cubicBezTo>
                      <a:cubicBezTo>
                        <a:pt x="0" y="11"/>
                        <a:pt x="0" y="11"/>
                        <a:pt x="0" y="11"/>
                      </a:cubicBezTo>
                      <a:cubicBezTo>
                        <a:pt x="7" y="11"/>
                        <a:pt x="7" y="11"/>
                        <a:pt x="7" y="11"/>
                      </a:cubicBezTo>
                      <a:cubicBezTo>
                        <a:pt x="8" y="33"/>
                        <a:pt x="16" y="48"/>
                        <a:pt x="30" y="52"/>
                      </a:cubicBezTo>
                      <a:cubicBezTo>
                        <a:pt x="30" y="64"/>
                        <a:pt x="30" y="64"/>
                        <a:pt x="30" y="64"/>
                      </a:cubicBezTo>
                      <a:cubicBezTo>
                        <a:pt x="17" y="69"/>
                        <a:pt x="9" y="83"/>
                        <a:pt x="8" y="105"/>
                      </a:cubicBezTo>
                      <a:cubicBezTo>
                        <a:pt x="0" y="105"/>
                        <a:pt x="0" y="105"/>
                        <a:pt x="0" y="105"/>
                      </a:cubicBezTo>
                      <a:cubicBezTo>
                        <a:pt x="0" y="116"/>
                        <a:pt x="0" y="116"/>
                        <a:pt x="0" y="116"/>
                      </a:cubicBezTo>
                      <a:cubicBezTo>
                        <a:pt x="84" y="116"/>
                        <a:pt x="84" y="116"/>
                        <a:pt x="84" y="116"/>
                      </a:cubicBezTo>
                      <a:cubicBezTo>
                        <a:pt x="84" y="105"/>
                        <a:pt x="84" y="105"/>
                        <a:pt x="84" y="105"/>
                      </a:cubicBezTo>
                      <a:cubicBezTo>
                        <a:pt x="78" y="105"/>
                        <a:pt x="78" y="105"/>
                        <a:pt x="78" y="105"/>
                      </a:cubicBezTo>
                      <a:cubicBezTo>
                        <a:pt x="77" y="83"/>
                        <a:pt x="69" y="69"/>
                        <a:pt x="55" y="64"/>
                      </a:cubicBezTo>
                      <a:cubicBezTo>
                        <a:pt x="55" y="52"/>
                        <a:pt x="55" y="52"/>
                        <a:pt x="55" y="52"/>
                      </a:cubicBezTo>
                      <a:cubicBezTo>
                        <a:pt x="69" y="48"/>
                        <a:pt x="77" y="33"/>
                        <a:pt x="78" y="11"/>
                      </a:cubicBezTo>
                      <a:close/>
                      <a:moveTo>
                        <a:pt x="52" y="69"/>
                      </a:moveTo>
                      <a:cubicBezTo>
                        <a:pt x="67" y="73"/>
                        <a:pt x="72" y="90"/>
                        <a:pt x="72" y="105"/>
                      </a:cubicBezTo>
                      <a:cubicBezTo>
                        <a:pt x="67" y="105"/>
                        <a:pt x="67" y="105"/>
                        <a:pt x="67" y="105"/>
                      </a:cubicBezTo>
                      <a:cubicBezTo>
                        <a:pt x="56" y="93"/>
                        <a:pt x="56" y="93"/>
                        <a:pt x="56" y="93"/>
                      </a:cubicBezTo>
                      <a:cubicBezTo>
                        <a:pt x="43" y="77"/>
                        <a:pt x="43" y="77"/>
                        <a:pt x="43" y="77"/>
                      </a:cubicBezTo>
                      <a:cubicBezTo>
                        <a:pt x="30" y="93"/>
                        <a:pt x="30" y="93"/>
                        <a:pt x="30" y="93"/>
                      </a:cubicBezTo>
                      <a:cubicBezTo>
                        <a:pt x="20" y="105"/>
                        <a:pt x="20" y="105"/>
                        <a:pt x="20" y="105"/>
                      </a:cubicBezTo>
                      <a:cubicBezTo>
                        <a:pt x="13" y="105"/>
                        <a:pt x="13" y="105"/>
                        <a:pt x="13" y="105"/>
                      </a:cubicBezTo>
                      <a:cubicBezTo>
                        <a:pt x="14" y="90"/>
                        <a:pt x="18" y="73"/>
                        <a:pt x="34" y="69"/>
                      </a:cubicBezTo>
                      <a:cubicBezTo>
                        <a:pt x="36" y="69"/>
                        <a:pt x="36" y="69"/>
                        <a:pt x="36" y="69"/>
                      </a:cubicBezTo>
                      <a:cubicBezTo>
                        <a:pt x="36" y="48"/>
                        <a:pt x="36" y="48"/>
                        <a:pt x="36" y="48"/>
                      </a:cubicBezTo>
                      <a:cubicBezTo>
                        <a:pt x="34" y="47"/>
                        <a:pt x="34" y="47"/>
                        <a:pt x="34" y="47"/>
                      </a:cubicBezTo>
                      <a:cubicBezTo>
                        <a:pt x="18" y="43"/>
                        <a:pt x="14" y="27"/>
                        <a:pt x="13" y="11"/>
                      </a:cubicBezTo>
                      <a:cubicBezTo>
                        <a:pt x="72" y="11"/>
                        <a:pt x="72" y="11"/>
                        <a:pt x="72" y="11"/>
                      </a:cubicBezTo>
                      <a:cubicBezTo>
                        <a:pt x="72" y="27"/>
                        <a:pt x="67" y="43"/>
                        <a:pt x="52" y="47"/>
                      </a:cubicBezTo>
                      <a:cubicBezTo>
                        <a:pt x="49" y="48"/>
                        <a:pt x="49" y="48"/>
                        <a:pt x="49" y="48"/>
                      </a:cubicBezTo>
                      <a:cubicBezTo>
                        <a:pt x="49" y="69"/>
                        <a:pt x="49" y="69"/>
                        <a:pt x="49" y="69"/>
                      </a:cubicBezTo>
                      <a:lnTo>
                        <a:pt x="52" y="69"/>
                      </a:lnTo>
                      <a:close/>
                    </a:path>
                  </a:pathLst>
                </a:custGeom>
                <a:grpFill/>
                <a:ln w="9525">
                  <a:noFill/>
                  <a:round/>
                  <a:headEnd/>
                  <a:tailEnd/>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等线" panose="020F0502020204030204"/>
                    <a:ea typeface="+mn-ea"/>
                    <a:cs typeface="+mn-cs"/>
                  </a:endParaRPr>
                </a:p>
              </p:txBody>
            </p:sp>
            <p:sp>
              <p:nvSpPr>
                <p:cNvPr id="36" name="Freeform: Shape 195"/>
                <p:cNvSpPr>
                  <a:spLocks/>
                </p:cNvSpPr>
                <p:nvPr/>
              </p:nvSpPr>
              <p:spPr bwMode="auto">
                <a:xfrm>
                  <a:off x="5092701" y="2516188"/>
                  <a:ext cx="60325" cy="34925"/>
                </a:xfrm>
                <a:custGeom>
                  <a:avLst/>
                  <a:gdLst/>
                  <a:ahLst/>
                  <a:cxnLst>
                    <a:cxn ang="0">
                      <a:pos x="38" y="0"/>
                    </a:cxn>
                    <a:cxn ang="0">
                      <a:pos x="0" y="0"/>
                    </a:cxn>
                    <a:cxn ang="0">
                      <a:pos x="9" y="11"/>
                    </a:cxn>
                    <a:cxn ang="0">
                      <a:pos x="19" y="22"/>
                    </a:cxn>
                    <a:cxn ang="0">
                      <a:pos x="29" y="11"/>
                    </a:cxn>
                    <a:cxn ang="0">
                      <a:pos x="38" y="0"/>
                    </a:cxn>
                  </a:cxnLst>
                  <a:rect l="0" t="0" r="r" b="b"/>
                  <a:pathLst>
                    <a:path w="38" h="22">
                      <a:moveTo>
                        <a:pt x="38" y="0"/>
                      </a:moveTo>
                      <a:lnTo>
                        <a:pt x="0" y="0"/>
                      </a:lnTo>
                      <a:lnTo>
                        <a:pt x="9" y="11"/>
                      </a:lnTo>
                      <a:lnTo>
                        <a:pt x="19" y="22"/>
                      </a:lnTo>
                      <a:lnTo>
                        <a:pt x="29" y="11"/>
                      </a:lnTo>
                      <a:lnTo>
                        <a:pt x="38" y="0"/>
                      </a:lnTo>
                      <a:close/>
                    </a:path>
                  </a:pathLst>
                </a:custGeom>
                <a:grpFill/>
                <a:ln w="9525">
                  <a:noFill/>
                  <a:round/>
                  <a:headEnd/>
                  <a:tailEnd/>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等线" panose="020F0502020204030204"/>
                    <a:ea typeface="+mn-ea"/>
                    <a:cs typeface="+mn-cs"/>
                  </a:endParaRPr>
                </a:p>
              </p:txBody>
            </p:sp>
          </p:grpSp>
        </p:grpSp>
        <p:grpSp>
          <p:nvGrpSpPr>
            <p:cNvPr id="10" name="Group 8"/>
            <p:cNvGrpSpPr/>
            <p:nvPr/>
          </p:nvGrpSpPr>
          <p:grpSpPr>
            <a:xfrm>
              <a:off x="4394009" y="2890073"/>
              <a:ext cx="720317" cy="720317"/>
              <a:chOff x="4394009" y="2845833"/>
              <a:chExt cx="720317" cy="720317"/>
            </a:xfrm>
          </p:grpSpPr>
          <p:sp>
            <p:nvSpPr>
              <p:cNvPr id="31" name="Oval 143"/>
              <p:cNvSpPr/>
              <p:nvPr/>
            </p:nvSpPr>
            <p:spPr>
              <a:xfrm>
                <a:off x="4394009" y="2845833"/>
                <a:ext cx="720317" cy="720317"/>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FFFFFF"/>
                  </a:solidFill>
                  <a:effectLst/>
                  <a:uLnTx/>
                  <a:uFillTx/>
                  <a:latin typeface="等线" panose="020F0502020204030204"/>
                  <a:ea typeface="+mn-ea"/>
                  <a:cs typeface="+mn-cs"/>
                </a:endParaRPr>
              </a:p>
            </p:txBody>
          </p:sp>
          <p:sp>
            <p:nvSpPr>
              <p:cNvPr id="32" name="Freeform: Shape 198"/>
              <p:cNvSpPr>
                <a:spLocks/>
              </p:cNvSpPr>
              <p:nvPr/>
            </p:nvSpPr>
            <p:spPr bwMode="auto">
              <a:xfrm>
                <a:off x="4620209" y="3063516"/>
                <a:ext cx="267916" cy="284950"/>
              </a:xfrm>
              <a:custGeom>
                <a:avLst/>
                <a:gdLst/>
                <a:ahLst/>
                <a:cxnLst>
                  <a:cxn ang="0">
                    <a:pos x="102" y="0"/>
                  </a:cxn>
                  <a:cxn ang="0">
                    <a:pos x="15" y="0"/>
                  </a:cxn>
                  <a:cxn ang="0">
                    <a:pos x="7" y="7"/>
                  </a:cxn>
                  <a:cxn ang="0">
                    <a:pos x="7" y="22"/>
                  </a:cxn>
                  <a:cxn ang="0">
                    <a:pos x="18" y="22"/>
                  </a:cxn>
                  <a:cxn ang="0">
                    <a:pos x="22" y="26"/>
                  </a:cxn>
                  <a:cxn ang="0">
                    <a:pos x="18" y="29"/>
                  </a:cxn>
                  <a:cxn ang="0">
                    <a:pos x="4" y="29"/>
                  </a:cxn>
                  <a:cxn ang="0">
                    <a:pos x="0" y="33"/>
                  </a:cxn>
                  <a:cxn ang="0">
                    <a:pos x="4" y="36"/>
                  </a:cxn>
                  <a:cxn ang="0">
                    <a:pos x="7" y="36"/>
                  </a:cxn>
                  <a:cxn ang="0">
                    <a:pos x="7" y="51"/>
                  </a:cxn>
                  <a:cxn ang="0">
                    <a:pos x="18" y="51"/>
                  </a:cxn>
                  <a:cxn ang="0">
                    <a:pos x="22" y="55"/>
                  </a:cxn>
                  <a:cxn ang="0">
                    <a:pos x="18" y="58"/>
                  </a:cxn>
                  <a:cxn ang="0">
                    <a:pos x="4" y="58"/>
                  </a:cxn>
                  <a:cxn ang="0">
                    <a:pos x="0" y="62"/>
                  </a:cxn>
                  <a:cxn ang="0">
                    <a:pos x="4" y="66"/>
                  </a:cxn>
                  <a:cxn ang="0">
                    <a:pos x="7" y="66"/>
                  </a:cxn>
                  <a:cxn ang="0">
                    <a:pos x="7" y="80"/>
                  </a:cxn>
                  <a:cxn ang="0">
                    <a:pos x="18" y="80"/>
                  </a:cxn>
                  <a:cxn ang="0">
                    <a:pos x="22" y="84"/>
                  </a:cxn>
                  <a:cxn ang="0">
                    <a:pos x="18" y="87"/>
                  </a:cxn>
                  <a:cxn ang="0">
                    <a:pos x="4" y="87"/>
                  </a:cxn>
                  <a:cxn ang="0">
                    <a:pos x="0" y="91"/>
                  </a:cxn>
                  <a:cxn ang="0">
                    <a:pos x="4" y="95"/>
                  </a:cxn>
                  <a:cxn ang="0">
                    <a:pos x="7" y="95"/>
                  </a:cxn>
                  <a:cxn ang="0">
                    <a:pos x="7" y="109"/>
                  </a:cxn>
                  <a:cxn ang="0">
                    <a:pos x="15" y="116"/>
                  </a:cxn>
                  <a:cxn ang="0">
                    <a:pos x="102" y="116"/>
                  </a:cxn>
                  <a:cxn ang="0">
                    <a:pos x="109" y="109"/>
                  </a:cxn>
                  <a:cxn ang="0">
                    <a:pos x="109" y="7"/>
                  </a:cxn>
                  <a:cxn ang="0">
                    <a:pos x="102" y="0"/>
                  </a:cxn>
                  <a:cxn ang="0">
                    <a:pos x="87" y="51"/>
                  </a:cxn>
                  <a:cxn ang="0">
                    <a:pos x="44" y="51"/>
                  </a:cxn>
                  <a:cxn ang="0">
                    <a:pos x="44" y="22"/>
                  </a:cxn>
                  <a:cxn ang="0">
                    <a:pos x="87" y="22"/>
                  </a:cxn>
                  <a:cxn ang="0">
                    <a:pos x="87" y="51"/>
                  </a:cxn>
                </a:cxnLst>
                <a:rect l="0" t="0" r="r" b="b"/>
                <a:pathLst>
                  <a:path w="109" h="116">
                    <a:moveTo>
                      <a:pt x="102" y="0"/>
                    </a:moveTo>
                    <a:cubicBezTo>
                      <a:pt x="15" y="0"/>
                      <a:pt x="15" y="0"/>
                      <a:pt x="15" y="0"/>
                    </a:cubicBezTo>
                    <a:cubicBezTo>
                      <a:pt x="11" y="0"/>
                      <a:pt x="7" y="3"/>
                      <a:pt x="7" y="7"/>
                    </a:cubicBezTo>
                    <a:cubicBezTo>
                      <a:pt x="7" y="22"/>
                      <a:pt x="7" y="22"/>
                      <a:pt x="7" y="22"/>
                    </a:cubicBezTo>
                    <a:cubicBezTo>
                      <a:pt x="18" y="22"/>
                      <a:pt x="18" y="22"/>
                      <a:pt x="18" y="22"/>
                    </a:cubicBezTo>
                    <a:cubicBezTo>
                      <a:pt x="20" y="22"/>
                      <a:pt x="22" y="24"/>
                      <a:pt x="22" y="26"/>
                    </a:cubicBezTo>
                    <a:cubicBezTo>
                      <a:pt x="22" y="28"/>
                      <a:pt x="20" y="29"/>
                      <a:pt x="18" y="29"/>
                    </a:cubicBezTo>
                    <a:cubicBezTo>
                      <a:pt x="4" y="29"/>
                      <a:pt x="4" y="29"/>
                      <a:pt x="4" y="29"/>
                    </a:cubicBezTo>
                    <a:cubicBezTo>
                      <a:pt x="2" y="29"/>
                      <a:pt x="0" y="31"/>
                      <a:pt x="0" y="33"/>
                    </a:cubicBezTo>
                    <a:cubicBezTo>
                      <a:pt x="0" y="35"/>
                      <a:pt x="2" y="36"/>
                      <a:pt x="4" y="36"/>
                    </a:cubicBezTo>
                    <a:cubicBezTo>
                      <a:pt x="7" y="36"/>
                      <a:pt x="7" y="36"/>
                      <a:pt x="7" y="36"/>
                    </a:cubicBezTo>
                    <a:cubicBezTo>
                      <a:pt x="7" y="51"/>
                      <a:pt x="7" y="51"/>
                      <a:pt x="7" y="51"/>
                    </a:cubicBezTo>
                    <a:cubicBezTo>
                      <a:pt x="18" y="51"/>
                      <a:pt x="18" y="51"/>
                      <a:pt x="18" y="51"/>
                    </a:cubicBezTo>
                    <a:cubicBezTo>
                      <a:pt x="20" y="51"/>
                      <a:pt x="22" y="53"/>
                      <a:pt x="22" y="55"/>
                    </a:cubicBezTo>
                    <a:cubicBezTo>
                      <a:pt x="22" y="57"/>
                      <a:pt x="20" y="58"/>
                      <a:pt x="18" y="58"/>
                    </a:cubicBezTo>
                    <a:cubicBezTo>
                      <a:pt x="4" y="58"/>
                      <a:pt x="4" y="58"/>
                      <a:pt x="4" y="58"/>
                    </a:cubicBezTo>
                    <a:cubicBezTo>
                      <a:pt x="2" y="58"/>
                      <a:pt x="0" y="60"/>
                      <a:pt x="0" y="62"/>
                    </a:cubicBezTo>
                    <a:cubicBezTo>
                      <a:pt x="0" y="64"/>
                      <a:pt x="2" y="66"/>
                      <a:pt x="4" y="66"/>
                    </a:cubicBezTo>
                    <a:cubicBezTo>
                      <a:pt x="7" y="66"/>
                      <a:pt x="7" y="66"/>
                      <a:pt x="7" y="66"/>
                    </a:cubicBezTo>
                    <a:cubicBezTo>
                      <a:pt x="7" y="80"/>
                      <a:pt x="7" y="80"/>
                      <a:pt x="7" y="80"/>
                    </a:cubicBezTo>
                    <a:cubicBezTo>
                      <a:pt x="18" y="80"/>
                      <a:pt x="18" y="80"/>
                      <a:pt x="18" y="80"/>
                    </a:cubicBezTo>
                    <a:cubicBezTo>
                      <a:pt x="20" y="80"/>
                      <a:pt x="22" y="82"/>
                      <a:pt x="22" y="84"/>
                    </a:cubicBezTo>
                    <a:cubicBezTo>
                      <a:pt x="22" y="86"/>
                      <a:pt x="20" y="87"/>
                      <a:pt x="18" y="87"/>
                    </a:cubicBezTo>
                    <a:cubicBezTo>
                      <a:pt x="4" y="87"/>
                      <a:pt x="4" y="87"/>
                      <a:pt x="4" y="87"/>
                    </a:cubicBezTo>
                    <a:cubicBezTo>
                      <a:pt x="2" y="87"/>
                      <a:pt x="0" y="89"/>
                      <a:pt x="0" y="91"/>
                    </a:cubicBezTo>
                    <a:cubicBezTo>
                      <a:pt x="0" y="93"/>
                      <a:pt x="2" y="95"/>
                      <a:pt x="4" y="95"/>
                    </a:cubicBezTo>
                    <a:cubicBezTo>
                      <a:pt x="7" y="95"/>
                      <a:pt x="7" y="95"/>
                      <a:pt x="7" y="95"/>
                    </a:cubicBezTo>
                    <a:cubicBezTo>
                      <a:pt x="7" y="109"/>
                      <a:pt x="7" y="109"/>
                      <a:pt x="7" y="109"/>
                    </a:cubicBezTo>
                    <a:cubicBezTo>
                      <a:pt x="7" y="113"/>
                      <a:pt x="11" y="116"/>
                      <a:pt x="15" y="116"/>
                    </a:cubicBezTo>
                    <a:cubicBezTo>
                      <a:pt x="102" y="116"/>
                      <a:pt x="102" y="116"/>
                      <a:pt x="102" y="116"/>
                    </a:cubicBezTo>
                    <a:cubicBezTo>
                      <a:pt x="106" y="116"/>
                      <a:pt x="109" y="113"/>
                      <a:pt x="109" y="109"/>
                    </a:cubicBezTo>
                    <a:cubicBezTo>
                      <a:pt x="109" y="7"/>
                      <a:pt x="109" y="7"/>
                      <a:pt x="109" y="7"/>
                    </a:cubicBezTo>
                    <a:cubicBezTo>
                      <a:pt x="109" y="3"/>
                      <a:pt x="106" y="0"/>
                      <a:pt x="102" y="0"/>
                    </a:cubicBezTo>
                    <a:close/>
                    <a:moveTo>
                      <a:pt x="87" y="51"/>
                    </a:moveTo>
                    <a:cubicBezTo>
                      <a:pt x="44" y="51"/>
                      <a:pt x="44" y="51"/>
                      <a:pt x="44" y="51"/>
                    </a:cubicBezTo>
                    <a:cubicBezTo>
                      <a:pt x="44" y="22"/>
                      <a:pt x="44" y="22"/>
                      <a:pt x="44" y="22"/>
                    </a:cubicBezTo>
                    <a:cubicBezTo>
                      <a:pt x="87" y="22"/>
                      <a:pt x="87" y="22"/>
                      <a:pt x="87" y="22"/>
                    </a:cubicBezTo>
                    <a:lnTo>
                      <a:pt x="87" y="51"/>
                    </a:lnTo>
                    <a:close/>
                  </a:path>
                </a:pathLst>
              </a:custGeom>
              <a:solidFill>
                <a:schemeClr val="bg1"/>
              </a:solidFill>
              <a:ln w="9525">
                <a:noFill/>
                <a:round/>
                <a:headEnd/>
                <a:tailEnd/>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等线" panose="020F0502020204030204"/>
                  <a:ea typeface="+mn-ea"/>
                  <a:cs typeface="+mn-cs"/>
                </a:endParaRPr>
              </a:p>
            </p:txBody>
          </p:sp>
        </p:grpSp>
        <p:grpSp>
          <p:nvGrpSpPr>
            <p:cNvPr id="13" name="Group 9"/>
            <p:cNvGrpSpPr/>
            <p:nvPr/>
          </p:nvGrpSpPr>
          <p:grpSpPr>
            <a:xfrm>
              <a:off x="4814194" y="1781552"/>
              <a:ext cx="720317" cy="720317"/>
              <a:chOff x="4814194" y="1781552"/>
              <a:chExt cx="720317" cy="720317"/>
            </a:xfrm>
          </p:grpSpPr>
          <p:sp>
            <p:nvSpPr>
              <p:cNvPr id="22" name="Oval 170"/>
              <p:cNvSpPr/>
              <p:nvPr/>
            </p:nvSpPr>
            <p:spPr>
              <a:xfrm>
                <a:off x="4814194" y="1781552"/>
                <a:ext cx="720317" cy="72031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FFFFFF"/>
                  </a:solidFill>
                  <a:effectLst/>
                  <a:uLnTx/>
                  <a:uFillTx/>
                  <a:latin typeface="等线" panose="020F0502020204030204"/>
                  <a:ea typeface="+mn-ea"/>
                  <a:cs typeface="+mn-cs"/>
                </a:endParaRPr>
              </a:p>
            </p:txBody>
          </p:sp>
          <p:grpSp>
            <p:nvGrpSpPr>
              <p:cNvPr id="23" name="Group 171"/>
              <p:cNvGrpSpPr/>
              <p:nvPr/>
            </p:nvGrpSpPr>
            <p:grpSpPr>
              <a:xfrm>
                <a:off x="4968765" y="1929259"/>
                <a:ext cx="411181" cy="424886"/>
                <a:chOff x="3475038" y="1590675"/>
                <a:chExt cx="428625" cy="442913"/>
              </a:xfrm>
              <a:solidFill>
                <a:schemeClr val="bg1"/>
              </a:solidFill>
            </p:grpSpPr>
            <p:sp>
              <p:nvSpPr>
                <p:cNvPr id="24" name="Oval 172"/>
                <p:cNvSpPr>
                  <a:spLocks/>
                </p:cNvSpPr>
                <p:nvPr/>
              </p:nvSpPr>
              <p:spPr bwMode="auto">
                <a:xfrm>
                  <a:off x="3640138" y="1766888"/>
                  <a:ext cx="92075" cy="90488"/>
                </a:xfrm>
                <a:prstGeom prst="ellipse">
                  <a:avLst/>
                </a:prstGeom>
                <a:grpFill/>
                <a:ln w="9525">
                  <a:noFill/>
                  <a:round/>
                  <a:headEnd/>
                  <a:tailEnd/>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等线" panose="020F0502020204030204"/>
                    <a:ea typeface="+mn-ea"/>
                    <a:cs typeface="+mn-cs"/>
                  </a:endParaRPr>
                </a:p>
              </p:txBody>
            </p:sp>
            <p:sp>
              <p:nvSpPr>
                <p:cNvPr id="25" name="Freeform: Shape 173"/>
                <p:cNvSpPr>
                  <a:spLocks/>
                </p:cNvSpPr>
                <p:nvPr/>
              </p:nvSpPr>
              <p:spPr bwMode="auto">
                <a:xfrm>
                  <a:off x="3600451" y="1590675"/>
                  <a:ext cx="173038" cy="442913"/>
                </a:xfrm>
                <a:custGeom>
                  <a:avLst/>
                  <a:gdLst/>
                  <a:ahLst/>
                  <a:cxnLst>
                    <a:cxn ang="0">
                      <a:pos x="65" y="335"/>
                    </a:cxn>
                    <a:cxn ang="0">
                      <a:pos x="0" y="168"/>
                    </a:cxn>
                    <a:cxn ang="0">
                      <a:pos x="65" y="0"/>
                    </a:cxn>
                    <a:cxn ang="0">
                      <a:pos x="131" y="168"/>
                    </a:cxn>
                    <a:cxn ang="0">
                      <a:pos x="65" y="335"/>
                    </a:cxn>
                    <a:cxn ang="0">
                      <a:pos x="65" y="8"/>
                    </a:cxn>
                    <a:cxn ang="0">
                      <a:pos x="7" y="168"/>
                    </a:cxn>
                    <a:cxn ang="0">
                      <a:pos x="65" y="328"/>
                    </a:cxn>
                    <a:cxn ang="0">
                      <a:pos x="124" y="168"/>
                    </a:cxn>
                    <a:cxn ang="0">
                      <a:pos x="65" y="8"/>
                    </a:cxn>
                  </a:cxnLst>
                  <a:rect l="0" t="0" r="r" b="b"/>
                  <a:pathLst>
                    <a:path w="131" h="335">
                      <a:moveTo>
                        <a:pt x="65" y="335"/>
                      </a:moveTo>
                      <a:cubicBezTo>
                        <a:pt x="29" y="335"/>
                        <a:pt x="0" y="262"/>
                        <a:pt x="0" y="168"/>
                      </a:cubicBezTo>
                      <a:cubicBezTo>
                        <a:pt x="0" y="74"/>
                        <a:pt x="29" y="0"/>
                        <a:pt x="65" y="0"/>
                      </a:cubicBezTo>
                      <a:cubicBezTo>
                        <a:pt x="102" y="0"/>
                        <a:pt x="131" y="74"/>
                        <a:pt x="131" y="168"/>
                      </a:cubicBezTo>
                      <a:cubicBezTo>
                        <a:pt x="131" y="262"/>
                        <a:pt x="102" y="335"/>
                        <a:pt x="65" y="335"/>
                      </a:cubicBezTo>
                      <a:close/>
                      <a:moveTo>
                        <a:pt x="65" y="8"/>
                      </a:moveTo>
                      <a:cubicBezTo>
                        <a:pt x="34" y="8"/>
                        <a:pt x="7" y="81"/>
                        <a:pt x="7" y="168"/>
                      </a:cubicBezTo>
                      <a:cubicBezTo>
                        <a:pt x="7" y="255"/>
                        <a:pt x="34" y="328"/>
                        <a:pt x="65" y="328"/>
                      </a:cubicBezTo>
                      <a:cubicBezTo>
                        <a:pt x="97" y="328"/>
                        <a:pt x="124" y="255"/>
                        <a:pt x="124" y="168"/>
                      </a:cubicBezTo>
                      <a:cubicBezTo>
                        <a:pt x="124" y="81"/>
                        <a:pt x="97" y="8"/>
                        <a:pt x="65" y="8"/>
                      </a:cubicBezTo>
                      <a:close/>
                    </a:path>
                  </a:pathLst>
                </a:custGeom>
                <a:grpFill/>
                <a:ln w="4" cap="flat">
                  <a:noFill/>
                  <a:prstDash val="solid"/>
                  <a:miter lim="800000"/>
                  <a:headEnd/>
                  <a:tailEnd/>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等线" panose="020F0502020204030204"/>
                    <a:ea typeface="+mn-ea"/>
                    <a:cs typeface="+mn-cs"/>
                  </a:endParaRPr>
                </a:p>
              </p:txBody>
            </p:sp>
            <p:sp>
              <p:nvSpPr>
                <p:cNvPr id="26" name="Freeform: Shape 174"/>
                <p:cNvSpPr>
                  <a:spLocks/>
                </p:cNvSpPr>
                <p:nvPr/>
              </p:nvSpPr>
              <p:spPr bwMode="auto">
                <a:xfrm>
                  <a:off x="3484563" y="1646238"/>
                  <a:ext cx="419100" cy="330200"/>
                </a:xfrm>
                <a:custGeom>
                  <a:avLst/>
                  <a:gdLst/>
                  <a:ahLst/>
                  <a:cxnLst>
                    <a:cxn ang="0">
                      <a:pos x="264" y="250"/>
                    </a:cxn>
                    <a:cxn ang="0">
                      <a:pos x="111" y="176"/>
                    </a:cxn>
                    <a:cxn ang="0">
                      <a:pos x="24" y="82"/>
                    </a:cxn>
                    <a:cxn ang="0">
                      <a:pos x="11" y="12"/>
                    </a:cxn>
                    <a:cxn ang="0">
                      <a:pos x="41" y="0"/>
                    </a:cxn>
                    <a:cxn ang="0">
                      <a:pos x="193" y="74"/>
                    </a:cxn>
                    <a:cxn ang="0">
                      <a:pos x="293" y="239"/>
                    </a:cxn>
                    <a:cxn ang="0">
                      <a:pos x="264" y="250"/>
                    </a:cxn>
                    <a:cxn ang="0">
                      <a:pos x="41" y="8"/>
                    </a:cxn>
                    <a:cxn ang="0">
                      <a:pos x="17" y="16"/>
                    </a:cxn>
                    <a:cxn ang="0">
                      <a:pos x="30" y="79"/>
                    </a:cxn>
                    <a:cxn ang="0">
                      <a:pos x="116" y="171"/>
                    </a:cxn>
                    <a:cxn ang="0">
                      <a:pos x="264" y="243"/>
                    </a:cxn>
                    <a:cxn ang="0">
                      <a:pos x="287" y="234"/>
                    </a:cxn>
                    <a:cxn ang="0">
                      <a:pos x="189" y="80"/>
                    </a:cxn>
                    <a:cxn ang="0">
                      <a:pos x="41" y="8"/>
                    </a:cxn>
                  </a:cxnLst>
                  <a:rect l="0" t="0" r="r" b="b"/>
                  <a:pathLst>
                    <a:path w="316" h="250">
                      <a:moveTo>
                        <a:pt x="264" y="250"/>
                      </a:moveTo>
                      <a:cubicBezTo>
                        <a:pt x="227" y="250"/>
                        <a:pt x="167" y="221"/>
                        <a:pt x="111" y="176"/>
                      </a:cubicBezTo>
                      <a:cubicBezTo>
                        <a:pt x="74" y="146"/>
                        <a:pt x="43" y="113"/>
                        <a:pt x="24" y="82"/>
                      </a:cubicBezTo>
                      <a:cubicBezTo>
                        <a:pt x="4" y="51"/>
                        <a:pt x="0" y="26"/>
                        <a:pt x="11" y="12"/>
                      </a:cubicBezTo>
                      <a:cubicBezTo>
                        <a:pt x="17" y="4"/>
                        <a:pt x="27" y="0"/>
                        <a:pt x="41" y="0"/>
                      </a:cubicBezTo>
                      <a:cubicBezTo>
                        <a:pt x="78" y="0"/>
                        <a:pt x="137" y="29"/>
                        <a:pt x="193" y="74"/>
                      </a:cubicBezTo>
                      <a:cubicBezTo>
                        <a:pt x="272" y="138"/>
                        <a:pt x="316" y="210"/>
                        <a:pt x="293" y="239"/>
                      </a:cubicBezTo>
                      <a:cubicBezTo>
                        <a:pt x="287" y="246"/>
                        <a:pt x="277" y="250"/>
                        <a:pt x="264" y="250"/>
                      </a:cubicBezTo>
                      <a:close/>
                      <a:moveTo>
                        <a:pt x="41" y="8"/>
                      </a:moveTo>
                      <a:cubicBezTo>
                        <a:pt x="29" y="8"/>
                        <a:pt x="21" y="10"/>
                        <a:pt x="17" y="16"/>
                      </a:cubicBezTo>
                      <a:cubicBezTo>
                        <a:pt x="8" y="28"/>
                        <a:pt x="12" y="50"/>
                        <a:pt x="30" y="79"/>
                      </a:cubicBezTo>
                      <a:cubicBezTo>
                        <a:pt x="49" y="108"/>
                        <a:pt x="79" y="141"/>
                        <a:pt x="116" y="171"/>
                      </a:cubicBezTo>
                      <a:cubicBezTo>
                        <a:pt x="170" y="214"/>
                        <a:pt x="228" y="243"/>
                        <a:pt x="264" y="243"/>
                      </a:cubicBezTo>
                      <a:cubicBezTo>
                        <a:pt x="275" y="243"/>
                        <a:pt x="283" y="240"/>
                        <a:pt x="287" y="234"/>
                      </a:cubicBezTo>
                      <a:cubicBezTo>
                        <a:pt x="307" y="210"/>
                        <a:pt x="262" y="139"/>
                        <a:pt x="189" y="80"/>
                      </a:cubicBezTo>
                      <a:cubicBezTo>
                        <a:pt x="134" y="36"/>
                        <a:pt x="76" y="8"/>
                        <a:pt x="41" y="8"/>
                      </a:cubicBezTo>
                      <a:close/>
                    </a:path>
                  </a:pathLst>
                </a:custGeom>
                <a:grpFill/>
                <a:ln w="4" cap="flat">
                  <a:noFill/>
                  <a:prstDash val="solid"/>
                  <a:miter lim="800000"/>
                  <a:headEnd/>
                  <a:tailEnd/>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等线" panose="020F0502020204030204"/>
                    <a:ea typeface="+mn-ea"/>
                    <a:cs typeface="+mn-cs"/>
                  </a:endParaRPr>
                </a:p>
              </p:txBody>
            </p:sp>
            <p:sp>
              <p:nvSpPr>
                <p:cNvPr id="27" name="Freeform: Shape 175"/>
                <p:cNvSpPr>
                  <a:spLocks/>
                </p:cNvSpPr>
                <p:nvPr/>
              </p:nvSpPr>
              <p:spPr bwMode="auto">
                <a:xfrm>
                  <a:off x="3475038" y="1639888"/>
                  <a:ext cx="407988" cy="342900"/>
                </a:xfrm>
                <a:custGeom>
                  <a:avLst/>
                  <a:gdLst/>
                  <a:ahLst/>
                  <a:cxnLst>
                    <a:cxn ang="0">
                      <a:pos x="51" y="260"/>
                    </a:cxn>
                    <a:cxn ang="0">
                      <a:pos x="25" y="250"/>
                    </a:cxn>
                    <a:cxn ang="0">
                      <a:pos x="117" y="81"/>
                    </a:cxn>
                    <a:cxn ang="0">
                      <a:pos x="269" y="0"/>
                    </a:cxn>
                    <a:cxn ang="0">
                      <a:pos x="296" y="10"/>
                    </a:cxn>
                    <a:cxn ang="0">
                      <a:pos x="286" y="82"/>
                    </a:cxn>
                    <a:cxn ang="0">
                      <a:pos x="204" y="179"/>
                    </a:cxn>
                    <a:cxn ang="0">
                      <a:pos x="51" y="260"/>
                    </a:cxn>
                    <a:cxn ang="0">
                      <a:pos x="269" y="7"/>
                    </a:cxn>
                    <a:cxn ang="0">
                      <a:pos x="122" y="87"/>
                    </a:cxn>
                    <a:cxn ang="0">
                      <a:pos x="30" y="245"/>
                    </a:cxn>
                    <a:cxn ang="0">
                      <a:pos x="51" y="253"/>
                    </a:cxn>
                    <a:cxn ang="0">
                      <a:pos x="199" y="174"/>
                    </a:cxn>
                    <a:cxn ang="0">
                      <a:pos x="280" y="78"/>
                    </a:cxn>
                    <a:cxn ang="0">
                      <a:pos x="290" y="15"/>
                    </a:cxn>
                    <a:cxn ang="0">
                      <a:pos x="269" y="7"/>
                    </a:cxn>
                  </a:cxnLst>
                  <a:rect l="0" t="0" r="r" b="b"/>
                  <a:pathLst>
                    <a:path w="308" h="260">
                      <a:moveTo>
                        <a:pt x="51" y="260"/>
                      </a:moveTo>
                      <a:cubicBezTo>
                        <a:pt x="40" y="260"/>
                        <a:pt x="30" y="257"/>
                        <a:pt x="25" y="250"/>
                      </a:cubicBezTo>
                      <a:cubicBezTo>
                        <a:pt x="0" y="223"/>
                        <a:pt x="41" y="149"/>
                        <a:pt x="117" y="81"/>
                      </a:cubicBezTo>
                      <a:cubicBezTo>
                        <a:pt x="172" y="32"/>
                        <a:pt x="232" y="0"/>
                        <a:pt x="269" y="0"/>
                      </a:cubicBezTo>
                      <a:cubicBezTo>
                        <a:pt x="281" y="0"/>
                        <a:pt x="290" y="3"/>
                        <a:pt x="296" y="10"/>
                      </a:cubicBezTo>
                      <a:cubicBezTo>
                        <a:pt x="308" y="24"/>
                        <a:pt x="304" y="49"/>
                        <a:pt x="286" y="82"/>
                      </a:cubicBezTo>
                      <a:cubicBezTo>
                        <a:pt x="269" y="113"/>
                        <a:pt x="239" y="148"/>
                        <a:pt x="204" y="179"/>
                      </a:cubicBezTo>
                      <a:cubicBezTo>
                        <a:pt x="148" y="229"/>
                        <a:pt x="88" y="260"/>
                        <a:pt x="51" y="260"/>
                      </a:cubicBezTo>
                      <a:close/>
                      <a:moveTo>
                        <a:pt x="269" y="7"/>
                      </a:moveTo>
                      <a:cubicBezTo>
                        <a:pt x="234" y="7"/>
                        <a:pt x="175" y="39"/>
                        <a:pt x="122" y="87"/>
                      </a:cubicBezTo>
                      <a:cubicBezTo>
                        <a:pt x="51" y="149"/>
                        <a:pt x="9" y="222"/>
                        <a:pt x="30" y="245"/>
                      </a:cubicBezTo>
                      <a:cubicBezTo>
                        <a:pt x="34" y="251"/>
                        <a:pt x="42" y="253"/>
                        <a:pt x="51" y="253"/>
                      </a:cubicBezTo>
                      <a:cubicBezTo>
                        <a:pt x="86" y="253"/>
                        <a:pt x="145" y="221"/>
                        <a:pt x="199" y="174"/>
                      </a:cubicBezTo>
                      <a:cubicBezTo>
                        <a:pt x="234" y="143"/>
                        <a:pt x="263" y="109"/>
                        <a:pt x="280" y="78"/>
                      </a:cubicBezTo>
                      <a:cubicBezTo>
                        <a:pt x="296" y="49"/>
                        <a:pt x="300" y="26"/>
                        <a:pt x="290" y="15"/>
                      </a:cubicBezTo>
                      <a:cubicBezTo>
                        <a:pt x="286" y="10"/>
                        <a:pt x="279" y="7"/>
                        <a:pt x="269" y="7"/>
                      </a:cubicBezTo>
                      <a:close/>
                    </a:path>
                  </a:pathLst>
                </a:custGeom>
                <a:grpFill/>
                <a:ln w="4" cap="flat">
                  <a:noFill/>
                  <a:prstDash val="solid"/>
                  <a:miter lim="800000"/>
                  <a:headEnd/>
                  <a:tailEnd/>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等线" panose="020F0502020204030204"/>
                    <a:ea typeface="+mn-ea"/>
                    <a:cs typeface="+mn-cs"/>
                  </a:endParaRPr>
                </a:p>
              </p:txBody>
            </p:sp>
            <p:sp>
              <p:nvSpPr>
                <p:cNvPr id="28" name="Oval 176"/>
                <p:cNvSpPr>
                  <a:spLocks/>
                </p:cNvSpPr>
                <p:nvPr/>
              </p:nvSpPr>
              <p:spPr bwMode="auto">
                <a:xfrm>
                  <a:off x="3511551" y="1828800"/>
                  <a:ext cx="52388" cy="52388"/>
                </a:xfrm>
                <a:prstGeom prst="ellipse">
                  <a:avLst/>
                </a:prstGeom>
                <a:grpFill/>
                <a:ln w="9525">
                  <a:noFill/>
                  <a:round/>
                  <a:headEnd/>
                  <a:tailEnd/>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等线" panose="020F0502020204030204"/>
                    <a:ea typeface="+mn-ea"/>
                    <a:cs typeface="+mn-cs"/>
                  </a:endParaRPr>
                </a:p>
              </p:txBody>
            </p:sp>
            <p:sp>
              <p:nvSpPr>
                <p:cNvPr id="29" name="Oval 177"/>
                <p:cNvSpPr>
                  <a:spLocks/>
                </p:cNvSpPr>
                <p:nvPr/>
              </p:nvSpPr>
              <p:spPr bwMode="auto">
                <a:xfrm>
                  <a:off x="3841751" y="1878013"/>
                  <a:ext cx="52388" cy="52388"/>
                </a:xfrm>
                <a:prstGeom prst="ellipse">
                  <a:avLst/>
                </a:prstGeom>
                <a:grpFill/>
                <a:ln w="9525">
                  <a:noFill/>
                  <a:round/>
                  <a:headEnd/>
                  <a:tailEnd/>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等线" panose="020F0502020204030204"/>
                    <a:ea typeface="+mn-ea"/>
                    <a:cs typeface="+mn-cs"/>
                  </a:endParaRPr>
                </a:p>
              </p:txBody>
            </p:sp>
            <p:sp>
              <p:nvSpPr>
                <p:cNvPr id="30" name="Oval 178"/>
                <p:cNvSpPr>
                  <a:spLocks/>
                </p:cNvSpPr>
                <p:nvPr/>
              </p:nvSpPr>
              <p:spPr bwMode="auto">
                <a:xfrm>
                  <a:off x="3622676" y="1593850"/>
                  <a:ext cx="52388" cy="53975"/>
                </a:xfrm>
                <a:prstGeom prst="ellipse">
                  <a:avLst/>
                </a:prstGeom>
                <a:grpFill/>
                <a:ln w="9525">
                  <a:noFill/>
                  <a:round/>
                  <a:headEnd/>
                  <a:tailEnd/>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等线" panose="020F0502020204030204"/>
                    <a:ea typeface="+mn-ea"/>
                    <a:cs typeface="+mn-cs"/>
                  </a:endParaRPr>
                </a:p>
              </p:txBody>
            </p:sp>
          </p:grpSp>
        </p:grpSp>
        <p:grpSp>
          <p:nvGrpSpPr>
            <p:cNvPr id="14" name="Group 2"/>
            <p:cNvGrpSpPr/>
            <p:nvPr/>
          </p:nvGrpSpPr>
          <p:grpSpPr>
            <a:xfrm>
              <a:off x="6870098" y="1781552"/>
              <a:ext cx="720317" cy="720317"/>
              <a:chOff x="6870098" y="1781552"/>
              <a:chExt cx="720317" cy="720317"/>
            </a:xfrm>
          </p:grpSpPr>
          <p:sp>
            <p:nvSpPr>
              <p:cNvPr id="17" name="Oval 181"/>
              <p:cNvSpPr/>
              <p:nvPr/>
            </p:nvSpPr>
            <p:spPr>
              <a:xfrm>
                <a:off x="6870098" y="1781552"/>
                <a:ext cx="720317" cy="720317"/>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FFFFFF"/>
                  </a:solidFill>
                  <a:effectLst/>
                  <a:uLnTx/>
                  <a:uFillTx/>
                  <a:latin typeface="等线" panose="020F0502020204030204"/>
                  <a:ea typeface="+mn-ea"/>
                  <a:cs typeface="+mn-cs"/>
                </a:endParaRPr>
              </a:p>
            </p:txBody>
          </p:sp>
          <p:grpSp>
            <p:nvGrpSpPr>
              <p:cNvPr id="18" name="Group 180"/>
              <p:cNvGrpSpPr/>
              <p:nvPr/>
            </p:nvGrpSpPr>
            <p:grpSpPr>
              <a:xfrm>
                <a:off x="7075690" y="1953265"/>
                <a:ext cx="309136" cy="376868"/>
                <a:chOff x="5287963" y="1638300"/>
                <a:chExt cx="282575" cy="344488"/>
              </a:xfrm>
              <a:solidFill>
                <a:schemeClr val="bg1"/>
              </a:solidFill>
            </p:grpSpPr>
            <p:sp>
              <p:nvSpPr>
                <p:cNvPr id="19" name="Freeform: Shape 182"/>
                <p:cNvSpPr>
                  <a:spLocks/>
                </p:cNvSpPr>
                <p:nvPr/>
              </p:nvSpPr>
              <p:spPr bwMode="auto">
                <a:xfrm>
                  <a:off x="5372101" y="1638300"/>
                  <a:ext cx="115888" cy="36513"/>
                </a:xfrm>
                <a:custGeom>
                  <a:avLst/>
                  <a:gdLst/>
                  <a:ahLst/>
                  <a:cxnLst>
                    <a:cxn ang="0">
                      <a:pos x="88" y="14"/>
                    </a:cxn>
                    <a:cxn ang="0">
                      <a:pos x="74" y="28"/>
                    </a:cxn>
                    <a:cxn ang="0">
                      <a:pos x="14" y="28"/>
                    </a:cxn>
                    <a:cxn ang="0">
                      <a:pos x="0" y="14"/>
                    </a:cxn>
                    <a:cxn ang="0">
                      <a:pos x="0" y="14"/>
                    </a:cxn>
                    <a:cxn ang="0">
                      <a:pos x="14" y="0"/>
                    </a:cxn>
                    <a:cxn ang="0">
                      <a:pos x="74" y="0"/>
                    </a:cxn>
                    <a:cxn ang="0">
                      <a:pos x="88" y="14"/>
                    </a:cxn>
                  </a:cxnLst>
                  <a:rect l="0" t="0" r="r" b="b"/>
                  <a:pathLst>
                    <a:path w="88" h="28">
                      <a:moveTo>
                        <a:pt x="88" y="14"/>
                      </a:moveTo>
                      <a:cubicBezTo>
                        <a:pt x="88" y="22"/>
                        <a:pt x="82" y="28"/>
                        <a:pt x="74" y="28"/>
                      </a:cubicBezTo>
                      <a:cubicBezTo>
                        <a:pt x="14" y="28"/>
                        <a:pt x="14" y="28"/>
                        <a:pt x="14" y="28"/>
                      </a:cubicBezTo>
                      <a:cubicBezTo>
                        <a:pt x="6" y="28"/>
                        <a:pt x="0" y="22"/>
                        <a:pt x="0" y="14"/>
                      </a:cubicBezTo>
                      <a:cubicBezTo>
                        <a:pt x="0" y="14"/>
                        <a:pt x="0" y="14"/>
                        <a:pt x="0" y="14"/>
                      </a:cubicBezTo>
                      <a:cubicBezTo>
                        <a:pt x="0" y="6"/>
                        <a:pt x="6" y="0"/>
                        <a:pt x="14" y="0"/>
                      </a:cubicBezTo>
                      <a:cubicBezTo>
                        <a:pt x="74" y="0"/>
                        <a:pt x="74" y="0"/>
                        <a:pt x="74" y="0"/>
                      </a:cubicBezTo>
                      <a:cubicBezTo>
                        <a:pt x="82" y="0"/>
                        <a:pt x="88" y="6"/>
                        <a:pt x="88" y="14"/>
                      </a:cubicBezTo>
                      <a:close/>
                    </a:path>
                  </a:pathLst>
                </a:custGeom>
                <a:grpFill/>
                <a:ln w="9525">
                  <a:noFill/>
                  <a:round/>
                  <a:headEnd/>
                  <a:tailEnd/>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等线" panose="020F0502020204030204"/>
                    <a:ea typeface="+mn-ea"/>
                    <a:cs typeface="+mn-cs"/>
                  </a:endParaRPr>
                </a:p>
              </p:txBody>
            </p:sp>
            <p:sp>
              <p:nvSpPr>
                <p:cNvPr id="20" name="Freeform: Shape 183"/>
                <p:cNvSpPr>
                  <a:spLocks/>
                </p:cNvSpPr>
                <p:nvPr/>
              </p:nvSpPr>
              <p:spPr bwMode="auto">
                <a:xfrm>
                  <a:off x="5287963" y="1665288"/>
                  <a:ext cx="282575" cy="317500"/>
                </a:xfrm>
                <a:custGeom>
                  <a:avLst/>
                  <a:gdLst/>
                  <a:ahLst/>
                  <a:cxnLst>
                    <a:cxn ang="0">
                      <a:pos x="135" y="73"/>
                    </a:cxn>
                    <a:cxn ang="0">
                      <a:pos x="135" y="0"/>
                    </a:cxn>
                    <a:cxn ang="0">
                      <a:pos x="79" y="0"/>
                    </a:cxn>
                    <a:cxn ang="0">
                      <a:pos x="79" y="73"/>
                    </a:cxn>
                    <a:cxn ang="0">
                      <a:pos x="0" y="214"/>
                    </a:cxn>
                    <a:cxn ang="0">
                      <a:pos x="27" y="240"/>
                    </a:cxn>
                    <a:cxn ang="0">
                      <a:pos x="190" y="240"/>
                    </a:cxn>
                    <a:cxn ang="0">
                      <a:pos x="213" y="214"/>
                    </a:cxn>
                    <a:cxn ang="0">
                      <a:pos x="135" y="73"/>
                    </a:cxn>
                  </a:cxnLst>
                  <a:rect l="0" t="0" r="r" b="b"/>
                  <a:pathLst>
                    <a:path w="213" h="240">
                      <a:moveTo>
                        <a:pt x="135" y="73"/>
                      </a:moveTo>
                      <a:cubicBezTo>
                        <a:pt x="135" y="0"/>
                        <a:pt x="135" y="0"/>
                        <a:pt x="135" y="0"/>
                      </a:cubicBezTo>
                      <a:cubicBezTo>
                        <a:pt x="79" y="0"/>
                        <a:pt x="79" y="0"/>
                        <a:pt x="79" y="0"/>
                      </a:cubicBezTo>
                      <a:cubicBezTo>
                        <a:pt x="79" y="73"/>
                        <a:pt x="79" y="73"/>
                        <a:pt x="79" y="73"/>
                      </a:cubicBezTo>
                      <a:cubicBezTo>
                        <a:pt x="71" y="81"/>
                        <a:pt x="0" y="194"/>
                        <a:pt x="0" y="214"/>
                      </a:cubicBezTo>
                      <a:cubicBezTo>
                        <a:pt x="0" y="228"/>
                        <a:pt x="13" y="240"/>
                        <a:pt x="27" y="240"/>
                      </a:cubicBezTo>
                      <a:cubicBezTo>
                        <a:pt x="190" y="240"/>
                        <a:pt x="190" y="240"/>
                        <a:pt x="190" y="240"/>
                      </a:cubicBezTo>
                      <a:cubicBezTo>
                        <a:pt x="204" y="240"/>
                        <a:pt x="213" y="228"/>
                        <a:pt x="213" y="214"/>
                      </a:cubicBezTo>
                      <a:cubicBezTo>
                        <a:pt x="213" y="192"/>
                        <a:pt x="143" y="82"/>
                        <a:pt x="135" y="73"/>
                      </a:cubicBezTo>
                      <a:close/>
                    </a:path>
                  </a:pathLst>
                </a:custGeom>
                <a:grpFill/>
                <a:ln w="9525">
                  <a:noFill/>
                  <a:round/>
                  <a:headEnd/>
                  <a:tailEnd/>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等线" panose="020F0502020204030204"/>
                    <a:ea typeface="+mn-ea"/>
                    <a:cs typeface="+mn-cs"/>
                  </a:endParaRPr>
                </a:p>
              </p:txBody>
            </p:sp>
            <p:sp>
              <p:nvSpPr>
                <p:cNvPr id="21" name="Freeform: Shape 184"/>
                <p:cNvSpPr>
                  <a:spLocks/>
                </p:cNvSpPr>
                <p:nvPr/>
              </p:nvSpPr>
              <p:spPr bwMode="auto">
                <a:xfrm>
                  <a:off x="5322888" y="1839913"/>
                  <a:ext cx="217488" cy="115888"/>
                </a:xfrm>
                <a:custGeom>
                  <a:avLst/>
                  <a:gdLst/>
                  <a:ahLst/>
                  <a:cxnLst>
                    <a:cxn ang="0">
                      <a:pos x="0" y="69"/>
                    </a:cxn>
                    <a:cxn ang="0">
                      <a:pos x="20" y="88"/>
                    </a:cxn>
                    <a:cxn ang="0">
                      <a:pos x="145" y="88"/>
                    </a:cxn>
                    <a:cxn ang="0">
                      <a:pos x="165" y="69"/>
                    </a:cxn>
                    <a:cxn ang="0">
                      <a:pos x="127" y="0"/>
                    </a:cxn>
                    <a:cxn ang="0">
                      <a:pos x="38" y="0"/>
                    </a:cxn>
                    <a:cxn ang="0">
                      <a:pos x="0" y="69"/>
                    </a:cxn>
                  </a:cxnLst>
                  <a:rect l="0" t="0" r="r" b="b"/>
                  <a:pathLst>
                    <a:path w="165" h="88">
                      <a:moveTo>
                        <a:pt x="0" y="69"/>
                      </a:moveTo>
                      <a:cubicBezTo>
                        <a:pt x="0" y="80"/>
                        <a:pt x="9" y="88"/>
                        <a:pt x="20" y="88"/>
                      </a:cubicBezTo>
                      <a:cubicBezTo>
                        <a:pt x="145" y="88"/>
                        <a:pt x="145" y="88"/>
                        <a:pt x="145" y="88"/>
                      </a:cubicBezTo>
                      <a:cubicBezTo>
                        <a:pt x="156" y="88"/>
                        <a:pt x="165" y="80"/>
                        <a:pt x="165" y="69"/>
                      </a:cubicBezTo>
                      <a:cubicBezTo>
                        <a:pt x="165" y="60"/>
                        <a:pt x="140" y="16"/>
                        <a:pt x="127" y="0"/>
                      </a:cubicBezTo>
                      <a:cubicBezTo>
                        <a:pt x="38" y="0"/>
                        <a:pt x="38" y="0"/>
                        <a:pt x="38" y="0"/>
                      </a:cubicBezTo>
                      <a:cubicBezTo>
                        <a:pt x="25" y="16"/>
                        <a:pt x="0" y="61"/>
                        <a:pt x="0" y="69"/>
                      </a:cubicBezTo>
                      <a:close/>
                    </a:path>
                  </a:pathLst>
                </a:custGeom>
                <a:grpFill/>
                <a:ln w="9525">
                  <a:noFill/>
                  <a:round/>
                  <a:headEnd/>
                  <a:tailEnd/>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等线" panose="020F0502020204030204"/>
                    <a:ea typeface="+mn-ea"/>
                    <a:cs typeface="+mn-cs"/>
                  </a:endParaRPr>
                </a:p>
              </p:txBody>
            </p:sp>
          </p:grpSp>
        </p:grpSp>
      </p:grpSp>
      <p:grpSp>
        <p:nvGrpSpPr>
          <p:cNvPr id="70" name="组合 69"/>
          <p:cNvGrpSpPr/>
          <p:nvPr/>
        </p:nvGrpSpPr>
        <p:grpSpPr>
          <a:xfrm>
            <a:off x="915658" y="1434286"/>
            <a:ext cx="2962504" cy="1220554"/>
            <a:chOff x="7203830" y="1678126"/>
            <a:chExt cx="2962504" cy="1220554"/>
          </a:xfrm>
        </p:grpSpPr>
        <p:sp>
          <p:nvSpPr>
            <p:cNvPr id="71" name="矩形 70"/>
            <p:cNvSpPr/>
            <p:nvPr/>
          </p:nvSpPr>
          <p:spPr>
            <a:xfrm>
              <a:off x="7203830" y="2030750"/>
              <a:ext cx="2962504" cy="867930"/>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400" dirty="0">
                  <a:solidFill>
                    <a:schemeClr val="tx1">
                      <a:lumMod val="50000"/>
                      <a:lumOff val="50000"/>
                    </a:schemeClr>
                  </a:solidFill>
                </a:rPr>
                <a:t>用户可以在投影仪或者计算机上进行演示也可以将演示文稿打印出来制作成胶片以便应用到更广泛</a:t>
              </a:r>
            </a:p>
          </p:txBody>
        </p:sp>
        <p:sp>
          <p:nvSpPr>
            <p:cNvPr id="72" name="矩形 71"/>
            <p:cNvSpPr/>
            <p:nvPr/>
          </p:nvSpPr>
          <p:spPr>
            <a:xfrm>
              <a:off x="7924359" y="1678126"/>
              <a:ext cx="2241974" cy="401264"/>
            </a:xfrm>
            <a:prstGeom prst="rect">
              <a:avLst/>
            </a:prstGeom>
          </p:spPr>
          <p:txBody>
            <a:bodyPr wrap="square">
              <a:spAutoFit/>
              <a:scene3d>
                <a:camera prst="orthographicFront"/>
                <a:lightRig rig="threePt" dir="t"/>
              </a:scene3d>
              <a:sp3d contourW="12700"/>
            </a:bodyPr>
            <a:lstStyle/>
            <a:p>
              <a:pPr algn="r">
                <a:lnSpc>
                  <a:spcPct val="120000"/>
                </a:lnSpc>
              </a:pPr>
              <a:r>
                <a:rPr lang="zh-CN" altLang="en-US" b="1" dirty="0" smtClean="0">
                  <a:solidFill>
                    <a:schemeClr val="tx1">
                      <a:lumMod val="65000"/>
                      <a:lumOff val="35000"/>
                    </a:schemeClr>
                  </a:solidFill>
                </a:rPr>
                <a:t>融资资金用途</a:t>
              </a:r>
              <a:endParaRPr lang="zh-CN" altLang="en-US" b="1" dirty="0">
                <a:solidFill>
                  <a:schemeClr val="tx1">
                    <a:lumMod val="65000"/>
                    <a:lumOff val="35000"/>
                  </a:schemeClr>
                </a:solidFill>
              </a:endParaRPr>
            </a:p>
          </p:txBody>
        </p:sp>
      </p:grpSp>
      <p:grpSp>
        <p:nvGrpSpPr>
          <p:cNvPr id="74" name="组合 73"/>
          <p:cNvGrpSpPr/>
          <p:nvPr/>
        </p:nvGrpSpPr>
        <p:grpSpPr>
          <a:xfrm>
            <a:off x="8313839" y="1434286"/>
            <a:ext cx="2962504" cy="1220554"/>
            <a:chOff x="7203830" y="1678126"/>
            <a:chExt cx="2962504" cy="1220554"/>
          </a:xfrm>
        </p:grpSpPr>
        <p:sp>
          <p:nvSpPr>
            <p:cNvPr id="75" name="矩形 74"/>
            <p:cNvSpPr/>
            <p:nvPr/>
          </p:nvSpPr>
          <p:spPr>
            <a:xfrm>
              <a:off x="7203830" y="2030750"/>
              <a:ext cx="2962504" cy="867930"/>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solidFill>
                    <a:schemeClr val="tx1">
                      <a:lumMod val="50000"/>
                      <a:lumOff val="50000"/>
                    </a:schemeClr>
                  </a:solidFill>
                </a:rPr>
                <a:t>用户可以在投影仪或者计算机上进行演示也可以将演示文稿打印出来制作成胶片以便应用到更广泛</a:t>
              </a:r>
            </a:p>
          </p:txBody>
        </p:sp>
        <p:sp>
          <p:nvSpPr>
            <p:cNvPr id="76" name="矩形 75"/>
            <p:cNvSpPr/>
            <p:nvPr/>
          </p:nvSpPr>
          <p:spPr>
            <a:xfrm>
              <a:off x="7203830" y="1678126"/>
              <a:ext cx="2241974" cy="401264"/>
            </a:xfrm>
            <a:prstGeom prst="rect">
              <a:avLst/>
            </a:prstGeom>
          </p:spPr>
          <p:txBody>
            <a:bodyPr wrap="square">
              <a:spAutoFit/>
              <a:scene3d>
                <a:camera prst="orthographicFront"/>
                <a:lightRig rig="threePt" dir="t"/>
              </a:scene3d>
              <a:sp3d contourW="12700"/>
            </a:bodyPr>
            <a:lstStyle/>
            <a:p>
              <a:pPr>
                <a:lnSpc>
                  <a:spcPct val="120000"/>
                </a:lnSpc>
              </a:pPr>
              <a:r>
                <a:rPr lang="zh-CN" altLang="en-US" b="1" dirty="0">
                  <a:solidFill>
                    <a:schemeClr val="tx1">
                      <a:lumMod val="65000"/>
                      <a:lumOff val="35000"/>
                    </a:schemeClr>
                  </a:solidFill>
                </a:rPr>
                <a:t>融资资金用途</a:t>
              </a:r>
            </a:p>
          </p:txBody>
        </p:sp>
      </p:grpSp>
      <p:grpSp>
        <p:nvGrpSpPr>
          <p:cNvPr id="79" name="组合 78"/>
          <p:cNvGrpSpPr/>
          <p:nvPr/>
        </p:nvGrpSpPr>
        <p:grpSpPr>
          <a:xfrm>
            <a:off x="915658" y="3142253"/>
            <a:ext cx="2962504" cy="1220554"/>
            <a:chOff x="7203830" y="1678126"/>
            <a:chExt cx="2962504" cy="1220554"/>
          </a:xfrm>
        </p:grpSpPr>
        <p:sp>
          <p:nvSpPr>
            <p:cNvPr id="83" name="矩形 82"/>
            <p:cNvSpPr/>
            <p:nvPr/>
          </p:nvSpPr>
          <p:spPr>
            <a:xfrm>
              <a:off x="7203830" y="2030750"/>
              <a:ext cx="2962504" cy="867930"/>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400" dirty="0">
                  <a:solidFill>
                    <a:schemeClr val="tx1">
                      <a:lumMod val="50000"/>
                      <a:lumOff val="50000"/>
                    </a:schemeClr>
                  </a:solidFill>
                </a:rPr>
                <a:t>用户可以在投影仪或者计算机上进行演示也可以将演示文稿打印出来制作成胶片以便应用到更广泛</a:t>
              </a:r>
            </a:p>
          </p:txBody>
        </p:sp>
        <p:sp>
          <p:nvSpPr>
            <p:cNvPr id="84" name="矩形 83"/>
            <p:cNvSpPr/>
            <p:nvPr/>
          </p:nvSpPr>
          <p:spPr>
            <a:xfrm>
              <a:off x="7924359" y="1678126"/>
              <a:ext cx="2241974" cy="401264"/>
            </a:xfrm>
            <a:prstGeom prst="rect">
              <a:avLst/>
            </a:prstGeom>
          </p:spPr>
          <p:txBody>
            <a:bodyPr wrap="square">
              <a:spAutoFit/>
              <a:scene3d>
                <a:camera prst="orthographicFront"/>
                <a:lightRig rig="threePt" dir="t"/>
              </a:scene3d>
              <a:sp3d contourW="12700"/>
            </a:bodyPr>
            <a:lstStyle/>
            <a:p>
              <a:pPr algn="r">
                <a:lnSpc>
                  <a:spcPct val="120000"/>
                </a:lnSpc>
              </a:pPr>
              <a:r>
                <a:rPr lang="zh-CN" altLang="en-US" b="1" dirty="0">
                  <a:solidFill>
                    <a:schemeClr val="tx1">
                      <a:lumMod val="65000"/>
                      <a:lumOff val="35000"/>
                    </a:schemeClr>
                  </a:solidFill>
                </a:rPr>
                <a:t>融资资金用途</a:t>
              </a:r>
            </a:p>
          </p:txBody>
        </p:sp>
      </p:grpSp>
      <p:grpSp>
        <p:nvGrpSpPr>
          <p:cNvPr id="80" name="组合 79"/>
          <p:cNvGrpSpPr/>
          <p:nvPr/>
        </p:nvGrpSpPr>
        <p:grpSpPr>
          <a:xfrm>
            <a:off x="8313839" y="3142253"/>
            <a:ext cx="2962504" cy="1220554"/>
            <a:chOff x="7203830" y="1678126"/>
            <a:chExt cx="2962504" cy="1220554"/>
          </a:xfrm>
        </p:grpSpPr>
        <p:sp>
          <p:nvSpPr>
            <p:cNvPr id="81" name="矩形 80"/>
            <p:cNvSpPr/>
            <p:nvPr/>
          </p:nvSpPr>
          <p:spPr>
            <a:xfrm>
              <a:off x="7203830" y="2030750"/>
              <a:ext cx="2962504" cy="867930"/>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solidFill>
                    <a:schemeClr val="tx1">
                      <a:lumMod val="50000"/>
                      <a:lumOff val="50000"/>
                    </a:schemeClr>
                  </a:solidFill>
                </a:rPr>
                <a:t>用户可以在投影仪或者计算机上进行演示也可以将演示文稿打印出来制作成胶片以便应用到更广泛</a:t>
              </a:r>
            </a:p>
          </p:txBody>
        </p:sp>
        <p:sp>
          <p:nvSpPr>
            <p:cNvPr id="82" name="矩形 81"/>
            <p:cNvSpPr/>
            <p:nvPr/>
          </p:nvSpPr>
          <p:spPr>
            <a:xfrm>
              <a:off x="7203830" y="1678126"/>
              <a:ext cx="2241974" cy="401264"/>
            </a:xfrm>
            <a:prstGeom prst="rect">
              <a:avLst/>
            </a:prstGeom>
          </p:spPr>
          <p:txBody>
            <a:bodyPr wrap="square">
              <a:spAutoFit/>
              <a:scene3d>
                <a:camera prst="orthographicFront"/>
                <a:lightRig rig="threePt" dir="t"/>
              </a:scene3d>
              <a:sp3d contourW="12700"/>
            </a:bodyPr>
            <a:lstStyle/>
            <a:p>
              <a:pPr>
                <a:lnSpc>
                  <a:spcPct val="120000"/>
                </a:lnSpc>
              </a:pPr>
              <a:r>
                <a:rPr lang="zh-CN" altLang="en-US" b="1" dirty="0">
                  <a:solidFill>
                    <a:schemeClr val="tx1">
                      <a:lumMod val="65000"/>
                      <a:lumOff val="35000"/>
                    </a:schemeClr>
                  </a:solidFill>
                </a:rPr>
                <a:t>融资资金用途</a:t>
              </a:r>
            </a:p>
          </p:txBody>
        </p:sp>
      </p:grpSp>
      <p:grpSp>
        <p:nvGrpSpPr>
          <p:cNvPr id="86" name="组合 85"/>
          <p:cNvGrpSpPr/>
          <p:nvPr/>
        </p:nvGrpSpPr>
        <p:grpSpPr>
          <a:xfrm>
            <a:off x="915658" y="4850219"/>
            <a:ext cx="2962504" cy="1220554"/>
            <a:chOff x="7203830" y="1678126"/>
            <a:chExt cx="2962504" cy="1220554"/>
          </a:xfrm>
        </p:grpSpPr>
        <p:sp>
          <p:nvSpPr>
            <p:cNvPr id="90" name="矩形 89"/>
            <p:cNvSpPr/>
            <p:nvPr/>
          </p:nvSpPr>
          <p:spPr>
            <a:xfrm>
              <a:off x="7203830" y="2030750"/>
              <a:ext cx="2962504" cy="867930"/>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400" dirty="0">
                  <a:solidFill>
                    <a:schemeClr val="tx1">
                      <a:lumMod val="50000"/>
                      <a:lumOff val="50000"/>
                    </a:schemeClr>
                  </a:solidFill>
                </a:rPr>
                <a:t>用户可以在投影仪或者计算机上进行演示也可以将演示文稿打印出来制作成胶片以便应用到更广泛</a:t>
              </a:r>
            </a:p>
          </p:txBody>
        </p:sp>
        <p:sp>
          <p:nvSpPr>
            <p:cNvPr id="91" name="矩形 90"/>
            <p:cNvSpPr/>
            <p:nvPr/>
          </p:nvSpPr>
          <p:spPr>
            <a:xfrm>
              <a:off x="7924359" y="1678126"/>
              <a:ext cx="2241974" cy="401264"/>
            </a:xfrm>
            <a:prstGeom prst="rect">
              <a:avLst/>
            </a:prstGeom>
          </p:spPr>
          <p:txBody>
            <a:bodyPr wrap="square">
              <a:spAutoFit/>
              <a:scene3d>
                <a:camera prst="orthographicFront"/>
                <a:lightRig rig="threePt" dir="t"/>
              </a:scene3d>
              <a:sp3d contourW="12700"/>
            </a:bodyPr>
            <a:lstStyle/>
            <a:p>
              <a:pPr algn="r">
                <a:lnSpc>
                  <a:spcPct val="120000"/>
                </a:lnSpc>
              </a:pPr>
              <a:r>
                <a:rPr lang="zh-CN" altLang="en-US" b="1" dirty="0">
                  <a:solidFill>
                    <a:schemeClr val="tx1">
                      <a:lumMod val="65000"/>
                      <a:lumOff val="35000"/>
                    </a:schemeClr>
                  </a:solidFill>
                </a:rPr>
                <a:t>融资资金用途</a:t>
              </a:r>
            </a:p>
          </p:txBody>
        </p:sp>
      </p:grpSp>
      <p:grpSp>
        <p:nvGrpSpPr>
          <p:cNvPr id="87" name="组合 86"/>
          <p:cNvGrpSpPr/>
          <p:nvPr/>
        </p:nvGrpSpPr>
        <p:grpSpPr>
          <a:xfrm>
            <a:off x="8313839" y="4850219"/>
            <a:ext cx="2962504" cy="1220554"/>
            <a:chOff x="7203830" y="1678126"/>
            <a:chExt cx="2962504" cy="1220554"/>
          </a:xfrm>
        </p:grpSpPr>
        <p:sp>
          <p:nvSpPr>
            <p:cNvPr id="88" name="矩形 87"/>
            <p:cNvSpPr/>
            <p:nvPr/>
          </p:nvSpPr>
          <p:spPr>
            <a:xfrm>
              <a:off x="7203830" y="2030750"/>
              <a:ext cx="2962504" cy="867930"/>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solidFill>
                    <a:schemeClr val="tx1">
                      <a:lumMod val="50000"/>
                      <a:lumOff val="50000"/>
                    </a:schemeClr>
                  </a:solidFill>
                </a:rPr>
                <a:t>用户可以在投影仪或者计算机上进行演示也可以将演示文稿打印出来制作成胶片以便应用到更广泛</a:t>
              </a:r>
            </a:p>
          </p:txBody>
        </p:sp>
        <p:sp>
          <p:nvSpPr>
            <p:cNvPr id="89" name="矩形 88"/>
            <p:cNvSpPr/>
            <p:nvPr/>
          </p:nvSpPr>
          <p:spPr>
            <a:xfrm>
              <a:off x="7203830" y="1678126"/>
              <a:ext cx="2241974" cy="401264"/>
            </a:xfrm>
            <a:prstGeom prst="rect">
              <a:avLst/>
            </a:prstGeom>
          </p:spPr>
          <p:txBody>
            <a:bodyPr wrap="square">
              <a:spAutoFit/>
              <a:scene3d>
                <a:camera prst="orthographicFront"/>
                <a:lightRig rig="threePt" dir="t"/>
              </a:scene3d>
              <a:sp3d contourW="12700"/>
            </a:bodyPr>
            <a:lstStyle/>
            <a:p>
              <a:pPr>
                <a:lnSpc>
                  <a:spcPct val="120000"/>
                </a:lnSpc>
              </a:pPr>
              <a:r>
                <a:rPr lang="zh-CN" altLang="en-US" b="1" dirty="0">
                  <a:solidFill>
                    <a:schemeClr val="tx1">
                      <a:lumMod val="65000"/>
                      <a:lumOff val="35000"/>
                    </a:schemeClr>
                  </a:solidFill>
                </a:rPr>
                <a:t>融资资金用途</a:t>
              </a:r>
            </a:p>
          </p:txBody>
        </p:sp>
      </p:grpSp>
      <p:sp>
        <p:nvSpPr>
          <p:cNvPr id="85" name="矩形 84"/>
          <p:cNvSpPr/>
          <p:nvPr/>
        </p:nvSpPr>
        <p:spPr>
          <a:xfrm>
            <a:off x="2328863" y="0"/>
            <a:ext cx="9863137" cy="114175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2" name="任意多边形 91"/>
          <p:cNvSpPr/>
          <p:nvPr/>
        </p:nvSpPr>
        <p:spPr>
          <a:xfrm>
            <a:off x="0" y="0"/>
            <a:ext cx="3596749" cy="1141756"/>
          </a:xfrm>
          <a:custGeom>
            <a:avLst/>
            <a:gdLst>
              <a:gd name="connsiteX0" fmla="*/ 0 w 3596749"/>
              <a:gd name="connsiteY0" fmla="*/ 0 h 1268414"/>
              <a:gd name="connsiteX1" fmla="*/ 299302 w 3596749"/>
              <a:gd name="connsiteY1" fmla="*/ 0 h 1268414"/>
              <a:gd name="connsiteX2" fmla="*/ 795613 w 3596749"/>
              <a:gd name="connsiteY2" fmla="*/ 0 h 1268414"/>
              <a:gd name="connsiteX3" fmla="*/ 806567 w 3596749"/>
              <a:gd name="connsiteY3" fmla="*/ 0 h 1268414"/>
              <a:gd name="connsiteX4" fmla="*/ 1105869 w 3596749"/>
              <a:gd name="connsiteY4" fmla="*/ 0 h 1268414"/>
              <a:gd name="connsiteX5" fmla="*/ 1252078 w 3596749"/>
              <a:gd name="connsiteY5" fmla="*/ 0 h 1268414"/>
              <a:gd name="connsiteX6" fmla="*/ 1602180 w 3596749"/>
              <a:gd name="connsiteY6" fmla="*/ 0 h 1268414"/>
              <a:gd name="connsiteX7" fmla="*/ 1708543 w 3596749"/>
              <a:gd name="connsiteY7" fmla="*/ 0 h 1268414"/>
              <a:gd name="connsiteX8" fmla="*/ 2042864 w 3596749"/>
              <a:gd name="connsiteY8" fmla="*/ 0 h 1268414"/>
              <a:gd name="connsiteX9" fmla="*/ 2058645 w 3596749"/>
              <a:gd name="connsiteY9" fmla="*/ 0 h 1268414"/>
              <a:gd name="connsiteX10" fmla="*/ 2515110 w 3596749"/>
              <a:gd name="connsiteY10" fmla="*/ 0 h 1268414"/>
              <a:gd name="connsiteX11" fmla="*/ 2849431 w 3596749"/>
              <a:gd name="connsiteY11" fmla="*/ 0 h 1268414"/>
              <a:gd name="connsiteX12" fmla="*/ 3596749 w 3596749"/>
              <a:gd name="connsiteY12" fmla="*/ 747318 h 1268414"/>
              <a:gd name="connsiteX13" fmla="*/ 3075653 w 3596749"/>
              <a:gd name="connsiteY13" fmla="*/ 1268414 h 1268414"/>
              <a:gd name="connsiteX14" fmla="*/ 2744509 w 3596749"/>
              <a:gd name="connsiteY14" fmla="*/ 1268414 h 1268414"/>
              <a:gd name="connsiteX15" fmla="*/ 2359995 w 3596749"/>
              <a:gd name="connsiteY15" fmla="*/ 1268414 h 1268414"/>
              <a:gd name="connsiteX16" fmla="*/ 2288044 w 3596749"/>
              <a:gd name="connsiteY16" fmla="*/ 1268414 h 1268414"/>
              <a:gd name="connsiteX17" fmla="*/ 2269086 w 3596749"/>
              <a:gd name="connsiteY17" fmla="*/ 1268414 h 1268414"/>
              <a:gd name="connsiteX18" fmla="*/ 2018799 w 3596749"/>
              <a:gd name="connsiteY18" fmla="*/ 1268414 h 1268414"/>
              <a:gd name="connsiteX19" fmla="*/ 1937942 w 3596749"/>
              <a:gd name="connsiteY19" fmla="*/ 1268414 h 1268414"/>
              <a:gd name="connsiteX20" fmla="*/ 1831579 w 3596749"/>
              <a:gd name="connsiteY20" fmla="*/ 1268414 h 1268414"/>
              <a:gd name="connsiteX21" fmla="*/ 1562334 w 3596749"/>
              <a:gd name="connsiteY21" fmla="*/ 1268414 h 1268414"/>
              <a:gd name="connsiteX22" fmla="*/ 1553428 w 3596749"/>
              <a:gd name="connsiteY22" fmla="*/ 1268414 h 1268414"/>
              <a:gd name="connsiteX23" fmla="*/ 1532278 w 3596749"/>
              <a:gd name="connsiteY23" fmla="*/ 1268414 h 1268414"/>
              <a:gd name="connsiteX24" fmla="*/ 1481477 w 3596749"/>
              <a:gd name="connsiteY24" fmla="*/ 1268414 h 1268414"/>
              <a:gd name="connsiteX25" fmla="*/ 1212232 w 3596749"/>
              <a:gd name="connsiteY25" fmla="*/ 1268414 h 1268414"/>
              <a:gd name="connsiteX26" fmla="*/ 1105869 w 3596749"/>
              <a:gd name="connsiteY26" fmla="*/ 1268414 h 1268414"/>
              <a:gd name="connsiteX27" fmla="*/ 1025012 w 3596749"/>
              <a:gd name="connsiteY27" fmla="*/ 1268414 h 1268414"/>
              <a:gd name="connsiteX28" fmla="*/ 806567 w 3596749"/>
              <a:gd name="connsiteY28" fmla="*/ 1268414 h 1268414"/>
              <a:gd name="connsiteX29" fmla="*/ 755767 w 3596749"/>
              <a:gd name="connsiteY29" fmla="*/ 1268414 h 1268414"/>
              <a:gd name="connsiteX30" fmla="*/ 725711 w 3596749"/>
              <a:gd name="connsiteY30" fmla="*/ 1268414 h 1268414"/>
              <a:gd name="connsiteX31" fmla="*/ 299302 w 3596749"/>
              <a:gd name="connsiteY31" fmla="*/ 1268414 h 1268414"/>
              <a:gd name="connsiteX32" fmla="*/ 0 w 3596749"/>
              <a:gd name="connsiteY32" fmla="*/ 1268414 h 12684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3596749" h="1268414">
                <a:moveTo>
                  <a:pt x="0" y="0"/>
                </a:moveTo>
                <a:lnTo>
                  <a:pt x="299302" y="0"/>
                </a:lnTo>
                <a:lnTo>
                  <a:pt x="795613" y="0"/>
                </a:lnTo>
                <a:lnTo>
                  <a:pt x="806567" y="0"/>
                </a:lnTo>
                <a:lnTo>
                  <a:pt x="1105869" y="0"/>
                </a:lnTo>
                <a:lnTo>
                  <a:pt x="1252078" y="0"/>
                </a:lnTo>
                <a:lnTo>
                  <a:pt x="1602180" y="0"/>
                </a:lnTo>
                <a:lnTo>
                  <a:pt x="1708543" y="0"/>
                </a:lnTo>
                <a:lnTo>
                  <a:pt x="2042864" y="0"/>
                </a:lnTo>
                <a:lnTo>
                  <a:pt x="2058645" y="0"/>
                </a:lnTo>
                <a:lnTo>
                  <a:pt x="2515110" y="0"/>
                </a:lnTo>
                <a:lnTo>
                  <a:pt x="2849431" y="0"/>
                </a:lnTo>
                <a:lnTo>
                  <a:pt x="3596749" y="747318"/>
                </a:lnTo>
                <a:lnTo>
                  <a:pt x="3075653" y="1268414"/>
                </a:lnTo>
                <a:lnTo>
                  <a:pt x="2744509" y="1268414"/>
                </a:lnTo>
                <a:lnTo>
                  <a:pt x="2359995" y="1268414"/>
                </a:lnTo>
                <a:lnTo>
                  <a:pt x="2288044" y="1268414"/>
                </a:lnTo>
                <a:lnTo>
                  <a:pt x="2269086" y="1268414"/>
                </a:lnTo>
                <a:lnTo>
                  <a:pt x="2018799" y="1268414"/>
                </a:lnTo>
                <a:lnTo>
                  <a:pt x="1937942" y="1268414"/>
                </a:lnTo>
                <a:lnTo>
                  <a:pt x="1831579" y="1268414"/>
                </a:lnTo>
                <a:lnTo>
                  <a:pt x="1562334" y="1268414"/>
                </a:lnTo>
                <a:lnTo>
                  <a:pt x="1553428" y="1268414"/>
                </a:lnTo>
                <a:lnTo>
                  <a:pt x="1532278" y="1268414"/>
                </a:lnTo>
                <a:lnTo>
                  <a:pt x="1481477" y="1268414"/>
                </a:lnTo>
                <a:lnTo>
                  <a:pt x="1212232" y="1268414"/>
                </a:lnTo>
                <a:lnTo>
                  <a:pt x="1105869" y="1268414"/>
                </a:lnTo>
                <a:lnTo>
                  <a:pt x="1025012" y="1268414"/>
                </a:lnTo>
                <a:lnTo>
                  <a:pt x="806567" y="1268414"/>
                </a:lnTo>
                <a:lnTo>
                  <a:pt x="755767" y="1268414"/>
                </a:lnTo>
                <a:lnTo>
                  <a:pt x="725711" y="1268414"/>
                </a:lnTo>
                <a:lnTo>
                  <a:pt x="299302" y="1268414"/>
                </a:lnTo>
                <a:lnTo>
                  <a:pt x="0" y="1268414"/>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3" name="组合 92"/>
          <p:cNvGrpSpPr/>
          <p:nvPr/>
        </p:nvGrpSpPr>
        <p:grpSpPr>
          <a:xfrm>
            <a:off x="568811" y="299314"/>
            <a:ext cx="9517429" cy="646331"/>
            <a:chOff x="2187969" y="280264"/>
            <a:chExt cx="9517429" cy="646331"/>
          </a:xfrm>
        </p:grpSpPr>
        <p:sp>
          <p:nvSpPr>
            <p:cNvPr id="94" name="文本框 93"/>
            <p:cNvSpPr txBox="1"/>
            <p:nvPr/>
          </p:nvSpPr>
          <p:spPr>
            <a:xfrm>
              <a:off x="2187969" y="280264"/>
              <a:ext cx="2031325" cy="646331"/>
            </a:xfrm>
            <a:prstGeom prst="rect">
              <a:avLst/>
            </a:prstGeom>
            <a:noFill/>
          </p:spPr>
          <p:txBody>
            <a:bodyPr wrap="none" rtlCol="0">
              <a:spAutoFit/>
              <a:scene3d>
                <a:camera prst="orthographicFront"/>
                <a:lightRig rig="threePt" dir="t"/>
              </a:scene3d>
              <a:sp3d contourW="12700"/>
            </a:bodyPr>
            <a:lstStyle/>
            <a:p>
              <a:pPr algn="ctr"/>
              <a:r>
                <a:rPr lang="zh-CN" altLang="en-US" sz="3600" b="1" dirty="0">
                  <a:solidFill>
                    <a:schemeClr val="bg1"/>
                  </a:solidFill>
                  <a:latin typeface="+mn-ea"/>
                  <a:cs typeface="经典综艺体简" panose="02010609000101010101" pitchFamily="49" charset="-122"/>
                </a:rPr>
                <a:t>资本融资</a:t>
              </a:r>
            </a:p>
          </p:txBody>
        </p:sp>
        <p:sp>
          <p:nvSpPr>
            <p:cNvPr id="95" name="文本框 94"/>
            <p:cNvSpPr txBox="1"/>
            <p:nvPr/>
          </p:nvSpPr>
          <p:spPr>
            <a:xfrm>
              <a:off x="5467268" y="578166"/>
              <a:ext cx="6238130" cy="348429"/>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600" dirty="0">
                  <a:solidFill>
                    <a:schemeClr val="bg1">
                      <a:lumMod val="50000"/>
                    </a:schemeClr>
                  </a:solidFill>
                  <a:latin typeface="Century Gothic" panose="020B0502020202020204" pitchFamily="34" charset="0"/>
                  <a:ea typeface="+mj-ea"/>
                </a:rPr>
                <a:t>The user can demonstrate on a projector or </a:t>
              </a:r>
              <a:r>
                <a:rPr lang="en-US" altLang="zh-CN" sz="1600" dirty="0" smtClean="0">
                  <a:solidFill>
                    <a:schemeClr val="bg1">
                      <a:lumMod val="50000"/>
                    </a:schemeClr>
                  </a:solidFill>
                  <a:latin typeface="Century Gothic" panose="020B0502020202020204" pitchFamily="34" charset="0"/>
                  <a:ea typeface="+mj-ea"/>
                </a:rPr>
                <a:t>computer</a:t>
              </a:r>
              <a:endParaRPr lang="en-US" altLang="zh-CN" sz="1600" dirty="0">
                <a:solidFill>
                  <a:schemeClr val="bg1">
                    <a:lumMod val="50000"/>
                  </a:schemeClr>
                </a:solidFill>
                <a:latin typeface="Century Gothic" panose="020B0502020202020204" pitchFamily="34" charset="0"/>
                <a:ea typeface="+mj-ea"/>
              </a:endParaRPr>
            </a:p>
          </p:txBody>
        </p:sp>
      </p:grpSp>
    </p:spTree>
    <p:extLst>
      <p:ext uri="{BB962C8B-B14F-4D97-AF65-F5344CB8AC3E}">
        <p14:creationId xmlns:p14="http://schemas.microsoft.com/office/powerpoint/2010/main" val="1385575665"/>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73"/>
                                        </p:tgtEl>
                                        <p:attrNameLst>
                                          <p:attrName>style.visibility</p:attrName>
                                        </p:attrNameLst>
                                      </p:cBhvr>
                                      <p:to>
                                        <p:strVal val="visible"/>
                                      </p:to>
                                    </p:set>
                                    <p:animEffect transition="in" filter="fade">
                                      <p:cBhvr>
                                        <p:cTn id="7" dur="1000"/>
                                        <p:tgtEl>
                                          <p:spTgt spid="73"/>
                                        </p:tgtEl>
                                      </p:cBhvr>
                                    </p:animEffect>
                                    <p:anim calcmode="lin" valueType="num">
                                      <p:cBhvr>
                                        <p:cTn id="8" dur="1000" fill="hold"/>
                                        <p:tgtEl>
                                          <p:spTgt spid="73"/>
                                        </p:tgtEl>
                                        <p:attrNameLst>
                                          <p:attrName>ppt_x</p:attrName>
                                        </p:attrNameLst>
                                      </p:cBhvr>
                                      <p:tavLst>
                                        <p:tav tm="0">
                                          <p:val>
                                            <p:strVal val="#ppt_x"/>
                                          </p:val>
                                        </p:tav>
                                        <p:tav tm="100000">
                                          <p:val>
                                            <p:strVal val="#ppt_x"/>
                                          </p:val>
                                        </p:tav>
                                      </p:tavLst>
                                    </p:anim>
                                    <p:anim calcmode="lin" valueType="num">
                                      <p:cBhvr>
                                        <p:cTn id="9" dur="1000" fill="hold"/>
                                        <p:tgtEl>
                                          <p:spTgt spid="73"/>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2" presetClass="entr" presetSubtype="4" fill="hold" nodeType="afterEffect">
                                  <p:stCondLst>
                                    <p:cond delay="0"/>
                                  </p:stCondLst>
                                  <p:childTnLst>
                                    <p:set>
                                      <p:cBhvr>
                                        <p:cTn id="17" dur="1" fill="hold">
                                          <p:stCondLst>
                                            <p:cond delay="0"/>
                                          </p:stCondLst>
                                        </p:cTn>
                                        <p:tgtEl>
                                          <p:spTgt spid="70"/>
                                        </p:tgtEl>
                                        <p:attrNameLst>
                                          <p:attrName>style.visibility</p:attrName>
                                        </p:attrNameLst>
                                      </p:cBhvr>
                                      <p:to>
                                        <p:strVal val="visible"/>
                                      </p:to>
                                    </p:set>
                                    <p:anim calcmode="lin" valueType="num">
                                      <p:cBhvr additive="base">
                                        <p:cTn id="18" dur="500" fill="hold"/>
                                        <p:tgtEl>
                                          <p:spTgt spid="70"/>
                                        </p:tgtEl>
                                        <p:attrNameLst>
                                          <p:attrName>ppt_x</p:attrName>
                                        </p:attrNameLst>
                                      </p:cBhvr>
                                      <p:tavLst>
                                        <p:tav tm="0">
                                          <p:val>
                                            <p:strVal val="#ppt_x"/>
                                          </p:val>
                                        </p:tav>
                                        <p:tav tm="100000">
                                          <p:val>
                                            <p:strVal val="#ppt_x"/>
                                          </p:val>
                                        </p:tav>
                                      </p:tavLst>
                                    </p:anim>
                                    <p:anim calcmode="lin" valueType="num">
                                      <p:cBhvr additive="base">
                                        <p:cTn id="19" dur="500" fill="hold"/>
                                        <p:tgtEl>
                                          <p:spTgt spid="70"/>
                                        </p:tgtEl>
                                        <p:attrNameLst>
                                          <p:attrName>ppt_y</p:attrName>
                                        </p:attrNameLst>
                                      </p:cBhvr>
                                      <p:tavLst>
                                        <p:tav tm="0">
                                          <p:val>
                                            <p:strVal val="1+#ppt_h/2"/>
                                          </p:val>
                                        </p:tav>
                                        <p:tav tm="100000">
                                          <p:val>
                                            <p:strVal val="#ppt_y"/>
                                          </p:val>
                                        </p:tav>
                                      </p:tavLst>
                                    </p:anim>
                                  </p:childTnLst>
                                </p:cTn>
                              </p:par>
                              <p:par>
                                <p:cTn id="20" presetID="2" presetClass="entr" presetSubtype="4" fill="hold" nodeType="withEffect">
                                  <p:stCondLst>
                                    <p:cond delay="0"/>
                                  </p:stCondLst>
                                  <p:childTnLst>
                                    <p:set>
                                      <p:cBhvr>
                                        <p:cTn id="21" dur="1" fill="hold">
                                          <p:stCondLst>
                                            <p:cond delay="0"/>
                                          </p:stCondLst>
                                        </p:cTn>
                                        <p:tgtEl>
                                          <p:spTgt spid="79"/>
                                        </p:tgtEl>
                                        <p:attrNameLst>
                                          <p:attrName>style.visibility</p:attrName>
                                        </p:attrNameLst>
                                      </p:cBhvr>
                                      <p:to>
                                        <p:strVal val="visible"/>
                                      </p:to>
                                    </p:set>
                                    <p:anim calcmode="lin" valueType="num">
                                      <p:cBhvr additive="base">
                                        <p:cTn id="22" dur="500" fill="hold"/>
                                        <p:tgtEl>
                                          <p:spTgt spid="79"/>
                                        </p:tgtEl>
                                        <p:attrNameLst>
                                          <p:attrName>ppt_x</p:attrName>
                                        </p:attrNameLst>
                                      </p:cBhvr>
                                      <p:tavLst>
                                        <p:tav tm="0">
                                          <p:val>
                                            <p:strVal val="#ppt_x"/>
                                          </p:val>
                                        </p:tav>
                                        <p:tav tm="100000">
                                          <p:val>
                                            <p:strVal val="#ppt_x"/>
                                          </p:val>
                                        </p:tav>
                                      </p:tavLst>
                                    </p:anim>
                                    <p:anim calcmode="lin" valueType="num">
                                      <p:cBhvr additive="base">
                                        <p:cTn id="23" dur="500" fill="hold"/>
                                        <p:tgtEl>
                                          <p:spTgt spid="79"/>
                                        </p:tgtEl>
                                        <p:attrNameLst>
                                          <p:attrName>ppt_y</p:attrName>
                                        </p:attrNameLst>
                                      </p:cBhvr>
                                      <p:tavLst>
                                        <p:tav tm="0">
                                          <p:val>
                                            <p:strVal val="1+#ppt_h/2"/>
                                          </p:val>
                                        </p:tav>
                                        <p:tav tm="100000">
                                          <p:val>
                                            <p:strVal val="#ppt_y"/>
                                          </p:val>
                                        </p:tav>
                                      </p:tavLst>
                                    </p:anim>
                                  </p:childTnLst>
                                </p:cTn>
                              </p:par>
                              <p:par>
                                <p:cTn id="24" presetID="2" presetClass="entr" presetSubtype="4" fill="hold" nodeType="withEffect">
                                  <p:stCondLst>
                                    <p:cond delay="0"/>
                                  </p:stCondLst>
                                  <p:childTnLst>
                                    <p:set>
                                      <p:cBhvr>
                                        <p:cTn id="25" dur="1" fill="hold">
                                          <p:stCondLst>
                                            <p:cond delay="0"/>
                                          </p:stCondLst>
                                        </p:cTn>
                                        <p:tgtEl>
                                          <p:spTgt spid="86"/>
                                        </p:tgtEl>
                                        <p:attrNameLst>
                                          <p:attrName>style.visibility</p:attrName>
                                        </p:attrNameLst>
                                      </p:cBhvr>
                                      <p:to>
                                        <p:strVal val="visible"/>
                                      </p:to>
                                    </p:set>
                                    <p:anim calcmode="lin" valueType="num">
                                      <p:cBhvr additive="base">
                                        <p:cTn id="26" dur="500" fill="hold"/>
                                        <p:tgtEl>
                                          <p:spTgt spid="86"/>
                                        </p:tgtEl>
                                        <p:attrNameLst>
                                          <p:attrName>ppt_x</p:attrName>
                                        </p:attrNameLst>
                                      </p:cBhvr>
                                      <p:tavLst>
                                        <p:tav tm="0">
                                          <p:val>
                                            <p:strVal val="#ppt_x"/>
                                          </p:val>
                                        </p:tav>
                                        <p:tav tm="100000">
                                          <p:val>
                                            <p:strVal val="#ppt_x"/>
                                          </p:val>
                                        </p:tav>
                                      </p:tavLst>
                                    </p:anim>
                                    <p:anim calcmode="lin" valueType="num">
                                      <p:cBhvr additive="base">
                                        <p:cTn id="27" dur="500" fill="hold"/>
                                        <p:tgtEl>
                                          <p:spTgt spid="86"/>
                                        </p:tgtEl>
                                        <p:attrNameLst>
                                          <p:attrName>ppt_y</p:attrName>
                                        </p:attrNameLst>
                                      </p:cBhvr>
                                      <p:tavLst>
                                        <p:tav tm="0">
                                          <p:val>
                                            <p:strVal val="1+#ppt_h/2"/>
                                          </p:val>
                                        </p:tav>
                                        <p:tav tm="100000">
                                          <p:val>
                                            <p:strVal val="#ppt_y"/>
                                          </p:val>
                                        </p:tav>
                                      </p:tavLst>
                                    </p:anim>
                                  </p:childTnLst>
                                </p:cTn>
                              </p:par>
                              <p:par>
                                <p:cTn id="28" presetID="2" presetClass="entr" presetSubtype="4" fill="hold" nodeType="withEffect">
                                  <p:stCondLst>
                                    <p:cond delay="0"/>
                                  </p:stCondLst>
                                  <p:childTnLst>
                                    <p:set>
                                      <p:cBhvr>
                                        <p:cTn id="29" dur="1" fill="hold">
                                          <p:stCondLst>
                                            <p:cond delay="0"/>
                                          </p:stCondLst>
                                        </p:cTn>
                                        <p:tgtEl>
                                          <p:spTgt spid="74"/>
                                        </p:tgtEl>
                                        <p:attrNameLst>
                                          <p:attrName>style.visibility</p:attrName>
                                        </p:attrNameLst>
                                      </p:cBhvr>
                                      <p:to>
                                        <p:strVal val="visible"/>
                                      </p:to>
                                    </p:set>
                                    <p:anim calcmode="lin" valueType="num">
                                      <p:cBhvr additive="base">
                                        <p:cTn id="30" dur="500" fill="hold"/>
                                        <p:tgtEl>
                                          <p:spTgt spid="74"/>
                                        </p:tgtEl>
                                        <p:attrNameLst>
                                          <p:attrName>ppt_x</p:attrName>
                                        </p:attrNameLst>
                                      </p:cBhvr>
                                      <p:tavLst>
                                        <p:tav tm="0">
                                          <p:val>
                                            <p:strVal val="#ppt_x"/>
                                          </p:val>
                                        </p:tav>
                                        <p:tav tm="100000">
                                          <p:val>
                                            <p:strVal val="#ppt_x"/>
                                          </p:val>
                                        </p:tav>
                                      </p:tavLst>
                                    </p:anim>
                                    <p:anim calcmode="lin" valueType="num">
                                      <p:cBhvr additive="base">
                                        <p:cTn id="31" dur="500" fill="hold"/>
                                        <p:tgtEl>
                                          <p:spTgt spid="74"/>
                                        </p:tgtEl>
                                        <p:attrNameLst>
                                          <p:attrName>ppt_y</p:attrName>
                                        </p:attrNameLst>
                                      </p:cBhvr>
                                      <p:tavLst>
                                        <p:tav tm="0">
                                          <p:val>
                                            <p:strVal val="1+#ppt_h/2"/>
                                          </p:val>
                                        </p:tav>
                                        <p:tav tm="100000">
                                          <p:val>
                                            <p:strVal val="#ppt_y"/>
                                          </p:val>
                                        </p:tav>
                                      </p:tavLst>
                                    </p:anim>
                                  </p:childTnLst>
                                </p:cTn>
                              </p:par>
                              <p:par>
                                <p:cTn id="32" presetID="2" presetClass="entr" presetSubtype="4" fill="hold" nodeType="withEffect">
                                  <p:stCondLst>
                                    <p:cond delay="0"/>
                                  </p:stCondLst>
                                  <p:childTnLst>
                                    <p:set>
                                      <p:cBhvr>
                                        <p:cTn id="33" dur="1" fill="hold">
                                          <p:stCondLst>
                                            <p:cond delay="0"/>
                                          </p:stCondLst>
                                        </p:cTn>
                                        <p:tgtEl>
                                          <p:spTgt spid="80"/>
                                        </p:tgtEl>
                                        <p:attrNameLst>
                                          <p:attrName>style.visibility</p:attrName>
                                        </p:attrNameLst>
                                      </p:cBhvr>
                                      <p:to>
                                        <p:strVal val="visible"/>
                                      </p:to>
                                    </p:set>
                                    <p:anim calcmode="lin" valueType="num">
                                      <p:cBhvr additive="base">
                                        <p:cTn id="34" dur="500" fill="hold"/>
                                        <p:tgtEl>
                                          <p:spTgt spid="80"/>
                                        </p:tgtEl>
                                        <p:attrNameLst>
                                          <p:attrName>ppt_x</p:attrName>
                                        </p:attrNameLst>
                                      </p:cBhvr>
                                      <p:tavLst>
                                        <p:tav tm="0">
                                          <p:val>
                                            <p:strVal val="#ppt_x"/>
                                          </p:val>
                                        </p:tav>
                                        <p:tav tm="100000">
                                          <p:val>
                                            <p:strVal val="#ppt_x"/>
                                          </p:val>
                                        </p:tav>
                                      </p:tavLst>
                                    </p:anim>
                                    <p:anim calcmode="lin" valueType="num">
                                      <p:cBhvr additive="base">
                                        <p:cTn id="35" dur="500" fill="hold"/>
                                        <p:tgtEl>
                                          <p:spTgt spid="80"/>
                                        </p:tgtEl>
                                        <p:attrNameLst>
                                          <p:attrName>ppt_y</p:attrName>
                                        </p:attrNameLst>
                                      </p:cBhvr>
                                      <p:tavLst>
                                        <p:tav tm="0">
                                          <p:val>
                                            <p:strVal val="1+#ppt_h/2"/>
                                          </p:val>
                                        </p:tav>
                                        <p:tav tm="100000">
                                          <p:val>
                                            <p:strVal val="#ppt_y"/>
                                          </p:val>
                                        </p:tav>
                                      </p:tavLst>
                                    </p:anim>
                                  </p:childTnLst>
                                </p:cTn>
                              </p:par>
                              <p:par>
                                <p:cTn id="36" presetID="2" presetClass="entr" presetSubtype="4" fill="hold" nodeType="withEffect">
                                  <p:stCondLst>
                                    <p:cond delay="0"/>
                                  </p:stCondLst>
                                  <p:childTnLst>
                                    <p:set>
                                      <p:cBhvr>
                                        <p:cTn id="37" dur="1" fill="hold">
                                          <p:stCondLst>
                                            <p:cond delay="0"/>
                                          </p:stCondLst>
                                        </p:cTn>
                                        <p:tgtEl>
                                          <p:spTgt spid="87"/>
                                        </p:tgtEl>
                                        <p:attrNameLst>
                                          <p:attrName>style.visibility</p:attrName>
                                        </p:attrNameLst>
                                      </p:cBhvr>
                                      <p:to>
                                        <p:strVal val="visible"/>
                                      </p:to>
                                    </p:set>
                                    <p:anim calcmode="lin" valueType="num">
                                      <p:cBhvr additive="base">
                                        <p:cTn id="38" dur="500" fill="hold"/>
                                        <p:tgtEl>
                                          <p:spTgt spid="87"/>
                                        </p:tgtEl>
                                        <p:attrNameLst>
                                          <p:attrName>ppt_x</p:attrName>
                                        </p:attrNameLst>
                                      </p:cBhvr>
                                      <p:tavLst>
                                        <p:tav tm="0">
                                          <p:val>
                                            <p:strVal val="#ppt_x"/>
                                          </p:val>
                                        </p:tav>
                                        <p:tav tm="100000">
                                          <p:val>
                                            <p:strVal val="#ppt_x"/>
                                          </p:val>
                                        </p:tav>
                                      </p:tavLst>
                                    </p:anim>
                                    <p:anim calcmode="lin" valueType="num">
                                      <p:cBhvr additive="base">
                                        <p:cTn id="39" dur="500" fill="hold"/>
                                        <p:tgtEl>
                                          <p:spTgt spid="8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5" name="组合 64"/>
          <p:cNvGrpSpPr/>
          <p:nvPr/>
        </p:nvGrpSpPr>
        <p:grpSpPr>
          <a:xfrm>
            <a:off x="3665784" y="1379537"/>
            <a:ext cx="4919663" cy="5478463"/>
            <a:chOff x="3665784" y="1379537"/>
            <a:chExt cx="4919663" cy="5478463"/>
          </a:xfrm>
        </p:grpSpPr>
        <p:sp>
          <p:nvSpPr>
            <p:cNvPr id="2" name="Freeform 237" descr="e7d195523061f1c0f55f9af68525816972d868573ada39bc763F3977967589A5F92C178830C92595A6CE4D0132F8C206B2B04C416AAA86B7FD80AB023F78DAEB544E2F013E11B2B95AD21703D1C90034A379EC9026EFAAF5D8D3F6EDD7215B01D0409FDE2EB8F6E929173B8073E2301F364EE885D6D8697F6674C70ED10ED42D334E50A353488E95E90D50708BC427BA"/>
            <p:cNvSpPr>
              <a:spLocks noEditPoints="1"/>
            </p:cNvSpPr>
            <p:nvPr/>
          </p:nvSpPr>
          <p:spPr bwMode="auto">
            <a:xfrm>
              <a:off x="3797547" y="1630362"/>
              <a:ext cx="4787900" cy="5227638"/>
            </a:xfrm>
            <a:custGeom>
              <a:avLst/>
              <a:gdLst>
                <a:gd name="T0" fmla="*/ 1245 w 1274"/>
                <a:gd name="T1" fmla="*/ 763 h 1391"/>
                <a:gd name="T2" fmla="*/ 1247 w 1274"/>
                <a:gd name="T3" fmla="*/ 763 h 1391"/>
                <a:gd name="T4" fmla="*/ 1167 w 1274"/>
                <a:gd name="T5" fmla="*/ 762 h 1391"/>
                <a:gd name="T6" fmla="*/ 987 w 1274"/>
                <a:gd name="T7" fmla="*/ 894 h 1391"/>
                <a:gd name="T8" fmla="*/ 671 w 1274"/>
                <a:gd name="T9" fmla="*/ 1090 h 1391"/>
                <a:gd name="T10" fmla="*/ 609 w 1274"/>
                <a:gd name="T11" fmla="*/ 631 h 1391"/>
                <a:gd name="T12" fmla="*/ 613 w 1274"/>
                <a:gd name="T13" fmla="*/ 591 h 1391"/>
                <a:gd name="T14" fmla="*/ 858 w 1274"/>
                <a:gd name="T15" fmla="*/ 496 h 1391"/>
                <a:gd name="T16" fmla="*/ 866 w 1274"/>
                <a:gd name="T17" fmla="*/ 488 h 1391"/>
                <a:gd name="T18" fmla="*/ 866 w 1274"/>
                <a:gd name="T19" fmla="*/ 488 h 1391"/>
                <a:gd name="T20" fmla="*/ 940 w 1274"/>
                <a:gd name="T21" fmla="*/ 378 h 1391"/>
                <a:gd name="T22" fmla="*/ 1106 w 1274"/>
                <a:gd name="T23" fmla="*/ 244 h 1391"/>
                <a:gd name="T24" fmla="*/ 1191 w 1274"/>
                <a:gd name="T25" fmla="*/ 245 h 1391"/>
                <a:gd name="T26" fmla="*/ 1106 w 1274"/>
                <a:gd name="T27" fmla="*/ 244 h 1391"/>
                <a:gd name="T28" fmla="*/ 1106 w 1274"/>
                <a:gd name="T29" fmla="*/ 244 h 1391"/>
                <a:gd name="T30" fmla="*/ 926 w 1274"/>
                <a:gd name="T31" fmla="*/ 376 h 1391"/>
                <a:gd name="T32" fmla="*/ 616 w 1274"/>
                <a:gd name="T33" fmla="*/ 570 h 1391"/>
                <a:gd name="T34" fmla="*/ 887 w 1274"/>
                <a:gd name="T35" fmla="*/ 0 h 1391"/>
                <a:gd name="T36" fmla="*/ 674 w 1274"/>
                <a:gd name="T37" fmla="*/ 334 h 1391"/>
                <a:gd name="T38" fmla="*/ 670 w 1274"/>
                <a:gd name="T39" fmla="*/ 343 h 1391"/>
                <a:gd name="T40" fmla="*/ 584 w 1274"/>
                <a:gd name="T41" fmla="*/ 700 h 1391"/>
                <a:gd name="T42" fmla="*/ 586 w 1274"/>
                <a:gd name="T43" fmla="*/ 760 h 1391"/>
                <a:gd name="T44" fmla="*/ 304 w 1274"/>
                <a:gd name="T45" fmla="*/ 583 h 1391"/>
                <a:gd name="T46" fmla="*/ 116 w 1274"/>
                <a:gd name="T47" fmla="*/ 332 h 1391"/>
                <a:gd name="T48" fmla="*/ 46 w 1274"/>
                <a:gd name="T49" fmla="*/ 330 h 1391"/>
                <a:gd name="T50" fmla="*/ 115 w 1274"/>
                <a:gd name="T51" fmla="*/ 332 h 1391"/>
                <a:gd name="T52" fmla="*/ 224 w 1274"/>
                <a:gd name="T53" fmla="*/ 450 h 1391"/>
                <a:gd name="T54" fmla="*/ 302 w 1274"/>
                <a:gd name="T55" fmla="*/ 607 h 1391"/>
                <a:gd name="T56" fmla="*/ 0 w 1274"/>
                <a:gd name="T57" fmla="*/ 558 h 1391"/>
                <a:gd name="T58" fmla="*/ 314 w 1274"/>
                <a:gd name="T59" fmla="*/ 621 h 1391"/>
                <a:gd name="T60" fmla="*/ 589 w 1274"/>
                <a:gd name="T61" fmla="*/ 797 h 1391"/>
                <a:gd name="T62" fmla="*/ 605 w 1274"/>
                <a:gd name="T63" fmla="*/ 1055 h 1391"/>
                <a:gd name="T64" fmla="*/ 602 w 1274"/>
                <a:gd name="T65" fmla="*/ 1101 h 1391"/>
                <a:gd name="T66" fmla="*/ 361 w 1274"/>
                <a:gd name="T67" fmla="*/ 995 h 1391"/>
                <a:gd name="T68" fmla="*/ 198 w 1274"/>
                <a:gd name="T69" fmla="*/ 843 h 1391"/>
                <a:gd name="T70" fmla="*/ 144 w 1274"/>
                <a:gd name="T71" fmla="*/ 843 h 1391"/>
                <a:gd name="T72" fmla="*/ 204 w 1274"/>
                <a:gd name="T73" fmla="*/ 845 h 1391"/>
                <a:gd name="T74" fmla="*/ 293 w 1274"/>
                <a:gd name="T75" fmla="*/ 915 h 1391"/>
                <a:gd name="T76" fmla="*/ 601 w 1274"/>
                <a:gd name="T77" fmla="*/ 1122 h 1391"/>
                <a:gd name="T78" fmla="*/ 527 w 1274"/>
                <a:gd name="T79" fmla="*/ 1391 h 1391"/>
                <a:gd name="T80" fmla="*/ 744 w 1274"/>
                <a:gd name="T81" fmla="*/ 1387 h 1391"/>
                <a:gd name="T82" fmla="*/ 675 w 1274"/>
                <a:gd name="T83" fmla="*/ 1109 h 1391"/>
                <a:gd name="T84" fmla="*/ 919 w 1274"/>
                <a:gd name="T85" fmla="*/ 1014 h 1391"/>
                <a:gd name="T86" fmla="*/ 919 w 1274"/>
                <a:gd name="T87" fmla="*/ 1014 h 1391"/>
                <a:gd name="T88" fmla="*/ 927 w 1274"/>
                <a:gd name="T89" fmla="*/ 1006 h 1391"/>
                <a:gd name="T90" fmla="*/ 927 w 1274"/>
                <a:gd name="T91" fmla="*/ 1006 h 1391"/>
                <a:gd name="T92" fmla="*/ 1001 w 1274"/>
                <a:gd name="T93" fmla="*/ 896 h 1391"/>
                <a:gd name="T94" fmla="*/ 1165 w 1274"/>
                <a:gd name="T95" fmla="*/ 762 h 1391"/>
                <a:gd name="T96" fmla="*/ 1248 w 1274"/>
                <a:gd name="T97" fmla="*/ 764 h 1391"/>
                <a:gd name="T98" fmla="*/ 1274 w 1274"/>
                <a:gd name="T99" fmla="*/ 769 h 1391"/>
                <a:gd name="T100" fmla="*/ 1245 w 1274"/>
                <a:gd name="T101" fmla="*/ 763 h 1391"/>
                <a:gd name="T102" fmla="*/ 616 w 1274"/>
                <a:gd name="T103" fmla="*/ 570 h 1391"/>
                <a:gd name="T104" fmla="*/ 613 w 1274"/>
                <a:gd name="T105" fmla="*/ 590 h 1391"/>
                <a:gd name="T106" fmla="*/ 616 w 1274"/>
                <a:gd name="T107" fmla="*/ 570 h 13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274" h="1391">
                  <a:moveTo>
                    <a:pt x="1245" y="763"/>
                  </a:moveTo>
                  <a:cubicBezTo>
                    <a:pt x="1246" y="763"/>
                    <a:pt x="1247" y="763"/>
                    <a:pt x="1247" y="763"/>
                  </a:cubicBezTo>
                  <a:cubicBezTo>
                    <a:pt x="1217" y="759"/>
                    <a:pt x="1190" y="759"/>
                    <a:pt x="1167" y="762"/>
                  </a:cubicBezTo>
                  <a:cubicBezTo>
                    <a:pt x="1103" y="770"/>
                    <a:pt x="1029" y="801"/>
                    <a:pt x="987" y="894"/>
                  </a:cubicBezTo>
                  <a:cubicBezTo>
                    <a:pt x="987" y="894"/>
                    <a:pt x="924" y="1058"/>
                    <a:pt x="671" y="1090"/>
                  </a:cubicBezTo>
                  <a:cubicBezTo>
                    <a:pt x="638" y="939"/>
                    <a:pt x="613" y="786"/>
                    <a:pt x="609" y="631"/>
                  </a:cubicBezTo>
                  <a:cubicBezTo>
                    <a:pt x="610" y="617"/>
                    <a:pt x="611" y="604"/>
                    <a:pt x="613" y="591"/>
                  </a:cubicBezTo>
                  <a:cubicBezTo>
                    <a:pt x="614" y="591"/>
                    <a:pt x="750" y="599"/>
                    <a:pt x="858" y="496"/>
                  </a:cubicBezTo>
                  <a:cubicBezTo>
                    <a:pt x="858" y="496"/>
                    <a:pt x="1073" y="464"/>
                    <a:pt x="866" y="488"/>
                  </a:cubicBezTo>
                  <a:cubicBezTo>
                    <a:pt x="866" y="488"/>
                    <a:pt x="866" y="488"/>
                    <a:pt x="866" y="488"/>
                  </a:cubicBezTo>
                  <a:cubicBezTo>
                    <a:pt x="894" y="460"/>
                    <a:pt x="919" y="424"/>
                    <a:pt x="940" y="378"/>
                  </a:cubicBezTo>
                  <a:cubicBezTo>
                    <a:pt x="940" y="378"/>
                    <a:pt x="978" y="263"/>
                    <a:pt x="1106" y="244"/>
                  </a:cubicBezTo>
                  <a:cubicBezTo>
                    <a:pt x="1140" y="239"/>
                    <a:pt x="1170" y="242"/>
                    <a:pt x="1191" y="245"/>
                  </a:cubicBezTo>
                  <a:cubicBezTo>
                    <a:pt x="1159" y="240"/>
                    <a:pt x="1131" y="240"/>
                    <a:pt x="1106" y="244"/>
                  </a:cubicBezTo>
                  <a:cubicBezTo>
                    <a:pt x="1106" y="244"/>
                    <a:pt x="1106" y="244"/>
                    <a:pt x="1106" y="244"/>
                  </a:cubicBezTo>
                  <a:cubicBezTo>
                    <a:pt x="1043" y="251"/>
                    <a:pt x="969" y="283"/>
                    <a:pt x="926" y="376"/>
                  </a:cubicBezTo>
                  <a:cubicBezTo>
                    <a:pt x="926" y="376"/>
                    <a:pt x="870" y="538"/>
                    <a:pt x="616" y="570"/>
                  </a:cubicBezTo>
                  <a:cubicBezTo>
                    <a:pt x="651" y="368"/>
                    <a:pt x="765" y="156"/>
                    <a:pt x="887" y="0"/>
                  </a:cubicBezTo>
                  <a:cubicBezTo>
                    <a:pt x="810" y="98"/>
                    <a:pt x="731" y="213"/>
                    <a:pt x="674" y="334"/>
                  </a:cubicBezTo>
                  <a:cubicBezTo>
                    <a:pt x="612" y="229"/>
                    <a:pt x="670" y="343"/>
                    <a:pt x="670" y="343"/>
                  </a:cubicBezTo>
                  <a:cubicBezTo>
                    <a:pt x="616" y="458"/>
                    <a:pt x="582" y="580"/>
                    <a:pt x="584" y="700"/>
                  </a:cubicBezTo>
                  <a:cubicBezTo>
                    <a:pt x="584" y="720"/>
                    <a:pt x="585" y="740"/>
                    <a:pt x="586" y="760"/>
                  </a:cubicBezTo>
                  <a:cubicBezTo>
                    <a:pt x="586" y="760"/>
                    <a:pt x="462" y="751"/>
                    <a:pt x="304" y="583"/>
                  </a:cubicBezTo>
                  <a:cubicBezTo>
                    <a:pt x="232" y="491"/>
                    <a:pt x="225" y="359"/>
                    <a:pt x="116" y="332"/>
                  </a:cubicBezTo>
                  <a:cubicBezTo>
                    <a:pt x="95" y="326"/>
                    <a:pt x="71" y="325"/>
                    <a:pt x="46" y="330"/>
                  </a:cubicBezTo>
                  <a:cubicBezTo>
                    <a:pt x="73" y="327"/>
                    <a:pt x="96" y="328"/>
                    <a:pt x="115" y="332"/>
                  </a:cubicBezTo>
                  <a:cubicBezTo>
                    <a:pt x="164" y="347"/>
                    <a:pt x="201" y="390"/>
                    <a:pt x="224" y="450"/>
                  </a:cubicBezTo>
                  <a:cubicBezTo>
                    <a:pt x="224" y="450"/>
                    <a:pt x="235" y="523"/>
                    <a:pt x="302" y="607"/>
                  </a:cubicBezTo>
                  <a:cubicBezTo>
                    <a:pt x="282" y="614"/>
                    <a:pt x="132" y="662"/>
                    <a:pt x="0" y="558"/>
                  </a:cubicBezTo>
                  <a:cubicBezTo>
                    <a:pt x="0" y="558"/>
                    <a:pt x="131" y="671"/>
                    <a:pt x="314" y="621"/>
                  </a:cubicBezTo>
                  <a:cubicBezTo>
                    <a:pt x="368" y="684"/>
                    <a:pt x="454" y="751"/>
                    <a:pt x="589" y="797"/>
                  </a:cubicBezTo>
                  <a:cubicBezTo>
                    <a:pt x="597" y="883"/>
                    <a:pt x="609" y="968"/>
                    <a:pt x="605" y="1055"/>
                  </a:cubicBezTo>
                  <a:cubicBezTo>
                    <a:pt x="604" y="1072"/>
                    <a:pt x="603" y="1087"/>
                    <a:pt x="602" y="1101"/>
                  </a:cubicBezTo>
                  <a:cubicBezTo>
                    <a:pt x="587" y="1100"/>
                    <a:pt x="486" y="1088"/>
                    <a:pt x="361" y="995"/>
                  </a:cubicBezTo>
                  <a:cubicBezTo>
                    <a:pt x="299" y="939"/>
                    <a:pt x="294" y="859"/>
                    <a:pt x="198" y="843"/>
                  </a:cubicBezTo>
                  <a:cubicBezTo>
                    <a:pt x="200" y="844"/>
                    <a:pt x="165" y="841"/>
                    <a:pt x="144" y="843"/>
                  </a:cubicBezTo>
                  <a:cubicBezTo>
                    <a:pt x="167" y="842"/>
                    <a:pt x="187" y="843"/>
                    <a:pt x="204" y="845"/>
                  </a:cubicBezTo>
                  <a:cubicBezTo>
                    <a:pt x="244" y="855"/>
                    <a:pt x="274" y="880"/>
                    <a:pt x="293" y="915"/>
                  </a:cubicBezTo>
                  <a:cubicBezTo>
                    <a:pt x="293" y="915"/>
                    <a:pt x="323" y="1054"/>
                    <a:pt x="601" y="1122"/>
                  </a:cubicBezTo>
                  <a:cubicBezTo>
                    <a:pt x="593" y="1229"/>
                    <a:pt x="579" y="1263"/>
                    <a:pt x="527" y="1391"/>
                  </a:cubicBezTo>
                  <a:cubicBezTo>
                    <a:pt x="527" y="1391"/>
                    <a:pt x="555" y="1387"/>
                    <a:pt x="744" y="1387"/>
                  </a:cubicBezTo>
                  <a:cubicBezTo>
                    <a:pt x="720" y="1295"/>
                    <a:pt x="696" y="1202"/>
                    <a:pt x="675" y="1109"/>
                  </a:cubicBezTo>
                  <a:cubicBezTo>
                    <a:pt x="688" y="1109"/>
                    <a:pt x="816" y="1112"/>
                    <a:pt x="919" y="1014"/>
                  </a:cubicBezTo>
                  <a:cubicBezTo>
                    <a:pt x="919" y="1014"/>
                    <a:pt x="919" y="1014"/>
                    <a:pt x="919" y="1014"/>
                  </a:cubicBezTo>
                  <a:cubicBezTo>
                    <a:pt x="919" y="1014"/>
                    <a:pt x="1134" y="982"/>
                    <a:pt x="927" y="1006"/>
                  </a:cubicBezTo>
                  <a:cubicBezTo>
                    <a:pt x="927" y="1006"/>
                    <a:pt x="927" y="1006"/>
                    <a:pt x="927" y="1006"/>
                  </a:cubicBezTo>
                  <a:cubicBezTo>
                    <a:pt x="955" y="978"/>
                    <a:pt x="980" y="942"/>
                    <a:pt x="1001" y="896"/>
                  </a:cubicBezTo>
                  <a:cubicBezTo>
                    <a:pt x="1001" y="896"/>
                    <a:pt x="1039" y="782"/>
                    <a:pt x="1165" y="762"/>
                  </a:cubicBezTo>
                  <a:cubicBezTo>
                    <a:pt x="1198" y="758"/>
                    <a:pt x="1227" y="761"/>
                    <a:pt x="1248" y="764"/>
                  </a:cubicBezTo>
                  <a:cubicBezTo>
                    <a:pt x="1255" y="765"/>
                    <a:pt x="1263" y="766"/>
                    <a:pt x="1274" y="769"/>
                  </a:cubicBezTo>
                  <a:cubicBezTo>
                    <a:pt x="1274" y="769"/>
                    <a:pt x="1263" y="766"/>
                    <a:pt x="1245" y="763"/>
                  </a:cubicBezTo>
                  <a:close/>
                  <a:moveTo>
                    <a:pt x="616" y="570"/>
                  </a:moveTo>
                  <a:cubicBezTo>
                    <a:pt x="613" y="590"/>
                    <a:pt x="613" y="590"/>
                    <a:pt x="613" y="590"/>
                  </a:cubicBezTo>
                  <a:cubicBezTo>
                    <a:pt x="614" y="583"/>
                    <a:pt x="615" y="577"/>
                    <a:pt x="616" y="570"/>
                  </a:cubicBezTo>
                  <a:close/>
                </a:path>
              </a:pathLst>
            </a:custGeom>
            <a:solidFill>
              <a:schemeClr val="tx2"/>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3" name="Oval 239" descr="e7d195523061f1c0f55f9af68525816972d868573ada39bc763F3977967589A5F92C178830C92595A6CE4D0132F8C206B2B04C416AAA86B7FD80AB023F78DAEB544E2F013E11B2B95AD21703D1C90034A379EC9026EFAAF5D8D3F6EDD7215B01D0409FDE2EB8F6E929173B8073E2301F364EE885D6D8697F6674C70ED10ED42D334E50A353488E95E90D50708BC427BA"/>
            <p:cNvSpPr>
              <a:spLocks noChangeArrowheads="1"/>
            </p:cNvSpPr>
            <p:nvPr/>
          </p:nvSpPr>
          <p:spPr bwMode="auto">
            <a:xfrm>
              <a:off x="6150222" y="3900487"/>
              <a:ext cx="769938" cy="771525"/>
            </a:xfrm>
            <a:prstGeom prst="ellipse">
              <a:avLst/>
            </a:prstGeom>
            <a:solidFill>
              <a:schemeClr val="accent2"/>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4" name="Oval 240" descr="e7d195523061f1c0f55f9af68525816972d868573ada39bc763F3977967589A5F92C178830C92595A6CE4D0132F8C206B2B04C416AAA86B7FD80AB023F78DAEB544E2F013E11B2B95AD21703D1C90034A379EC9026EFAAF5D8D3F6EDD7215B01D0409FDE2EB8F6E929173B8073E2301F364EE885D6D8697F6674C70ED10ED42D334E50A353488E95E90D50708BC427BA"/>
            <p:cNvSpPr>
              <a:spLocks noChangeArrowheads="1"/>
            </p:cNvSpPr>
            <p:nvPr/>
          </p:nvSpPr>
          <p:spPr bwMode="auto">
            <a:xfrm>
              <a:off x="7021759" y="2355849"/>
              <a:ext cx="331788" cy="331788"/>
            </a:xfrm>
            <a:prstGeom prst="ellipse">
              <a:avLst/>
            </a:prstGeom>
            <a:solidFill>
              <a:schemeClr val="accent1">
                <a:alpha val="7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5" name="Oval 241" descr="e7d195523061f1c0f55f9af68525816972d868573ada39bc763F3977967589A5F92C178830C92595A6CE4D0132F8C206B2B04C416AAA86B7FD80AB023F78DAEB544E2F013E11B2B95AD21703D1C90034A379EC9026EFAAF5D8D3F6EDD7215B01D0409FDE2EB8F6E929173B8073E2301F364EE885D6D8697F6674C70ED10ED42D334E50A353488E95E90D50708BC427BA"/>
            <p:cNvSpPr>
              <a:spLocks noChangeArrowheads="1"/>
            </p:cNvSpPr>
            <p:nvPr/>
          </p:nvSpPr>
          <p:spPr bwMode="auto">
            <a:xfrm>
              <a:off x="4646859" y="4065587"/>
              <a:ext cx="334963" cy="334963"/>
            </a:xfrm>
            <a:prstGeom prst="ellipse">
              <a:avLst/>
            </a:prstGeom>
            <a:solidFill>
              <a:schemeClr val="accent3"/>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6" name="Oval 242" descr="e7d195523061f1c0f55f9af68525816972d868573ada39bc763F3977967589A5F92C178830C92595A6CE4D0132F8C206B2B04C416AAA86B7FD80AB023F78DAEB544E2F013E11B2B95AD21703D1C90034A379EC9026EFAAF5D8D3F6EDD7215B01D0409FDE2EB8F6E929173B8073E2301F364EE885D6D8697F6674C70ED10ED42D334E50A353488E95E90D50708BC427BA"/>
            <p:cNvSpPr>
              <a:spLocks noChangeArrowheads="1"/>
            </p:cNvSpPr>
            <p:nvPr/>
          </p:nvSpPr>
          <p:spPr bwMode="auto">
            <a:xfrm>
              <a:off x="7099696" y="4000102"/>
              <a:ext cx="334963" cy="334963"/>
            </a:xfrm>
            <a:prstGeom prst="ellipse">
              <a:avLst/>
            </a:prstGeom>
            <a:solidFill>
              <a:schemeClr val="accent5">
                <a:alpha val="7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7" name="Oval 243" descr="e7d195523061f1c0f55f9af68525816972d868573ada39bc763F3977967589A5F92C178830C92595A6CE4D0132F8C206B2B04C416AAA86B7FD80AB023F78DAEB544E2F013E11B2B95AD21703D1C90034A379EC9026EFAAF5D8D3F6EDD7215B01D0409FDE2EB8F6E929173B8073E2301F364EE885D6D8697F6674C70ED10ED42D334E50A353488E95E90D50708BC427BA"/>
            <p:cNvSpPr>
              <a:spLocks noChangeArrowheads="1"/>
            </p:cNvSpPr>
            <p:nvPr/>
          </p:nvSpPr>
          <p:spPr bwMode="auto">
            <a:xfrm>
              <a:off x="5048497" y="4351337"/>
              <a:ext cx="368300" cy="373063"/>
            </a:xfrm>
            <a:prstGeom prst="ellipse">
              <a:avLst/>
            </a:prstGeom>
            <a:solidFill>
              <a:schemeClr val="accent1"/>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 name="Oval 244" descr="e7d195523061f1c0f55f9af68525816972d868573ada39bc763F3977967589A5F92C178830C92595A6CE4D0132F8C206B2B04C416AAA86B7FD80AB023F78DAEB544E2F013E11B2B95AD21703D1C90034A379EC9026EFAAF5D8D3F6EDD7215B01D0409FDE2EB8F6E929173B8073E2301F364EE885D6D8697F6674C70ED10ED42D334E50A353488E95E90D50708BC427BA"/>
            <p:cNvSpPr>
              <a:spLocks noChangeArrowheads="1"/>
            </p:cNvSpPr>
            <p:nvPr/>
          </p:nvSpPr>
          <p:spPr bwMode="auto">
            <a:xfrm>
              <a:off x="3665784" y="3611562"/>
              <a:ext cx="371475" cy="371475"/>
            </a:xfrm>
            <a:prstGeom prst="ellipse">
              <a:avLst/>
            </a:prstGeom>
            <a:solidFill>
              <a:schemeClr val="accent3">
                <a:alpha val="7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9" name="Oval 245" descr="e7d195523061f1c0f55f9af68525816972d868573ada39bc763F3977967589A5F92C178830C92595A6CE4D0132F8C206B2B04C416AAA86B7FD80AB023F78DAEB544E2F013E11B2B95AD21703D1C90034A379EC9026EFAAF5D8D3F6EDD7215B01D0409FDE2EB8F6E929173B8073E2301F364EE885D6D8697F6674C70ED10ED42D334E50A353488E95E90D50708BC427BA"/>
            <p:cNvSpPr>
              <a:spLocks noChangeArrowheads="1"/>
            </p:cNvSpPr>
            <p:nvPr/>
          </p:nvSpPr>
          <p:spPr bwMode="auto">
            <a:xfrm>
              <a:off x="6961434" y="4479924"/>
              <a:ext cx="530225" cy="533400"/>
            </a:xfrm>
            <a:prstGeom prst="ellipse">
              <a:avLst/>
            </a:prstGeom>
            <a:solidFill>
              <a:schemeClr val="accent1"/>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0" name="Oval 246" descr="e7d195523061f1c0f55f9af68525816972d868573ada39bc763F3977967589A5F92C178830C92595A6CE4D0132F8C206B2B04C416AAA86B7FD80AB023F78DAEB544E2F013E11B2B95AD21703D1C90034A379EC9026EFAAF5D8D3F6EDD7215B01D0409FDE2EB8F6E929173B8073E2301F364EE885D6D8697F6674C70ED10ED42D334E50A353488E95E90D50708BC427BA"/>
            <p:cNvSpPr>
              <a:spLocks noChangeArrowheads="1"/>
            </p:cNvSpPr>
            <p:nvPr/>
          </p:nvSpPr>
          <p:spPr bwMode="auto">
            <a:xfrm>
              <a:off x="4792909" y="2905124"/>
              <a:ext cx="530225" cy="533400"/>
            </a:xfrm>
            <a:prstGeom prst="ellipse">
              <a:avLst/>
            </a:prstGeom>
            <a:solidFill>
              <a:schemeClr val="accent3"/>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1" name="Oval 247" descr="e7d195523061f1c0f55f9af68525816972d868573ada39bc763F3977967589A5F92C178830C92595A6CE4D0132F8C206B2B04C416AAA86B7FD80AB023F78DAEB544E2F013E11B2B95AD21703D1C90034A379EC9026EFAAF5D8D3F6EDD7215B01D0409FDE2EB8F6E929173B8073E2301F364EE885D6D8697F6674C70ED10ED42D334E50A353488E95E90D50708BC427BA"/>
            <p:cNvSpPr>
              <a:spLocks noChangeArrowheads="1"/>
            </p:cNvSpPr>
            <p:nvPr/>
          </p:nvSpPr>
          <p:spPr bwMode="auto">
            <a:xfrm>
              <a:off x="3965822" y="4006849"/>
              <a:ext cx="417513" cy="420688"/>
            </a:xfrm>
            <a:prstGeom prst="ellipse">
              <a:avLst/>
            </a:prstGeom>
            <a:solidFill>
              <a:schemeClr val="accent5">
                <a:alpha val="7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2" name="Oval 248" descr="e7d195523061f1c0f55f9af68525816972d868573ada39bc763F3977967589A5F92C178830C92595A6CE4D0132F8C206B2B04C416AAA86B7FD80AB023F78DAEB544E2F013E11B2B95AD21703D1C90034A379EC9026EFAAF5D8D3F6EDD7215B01D0409FDE2EB8F6E929173B8073E2301F364EE885D6D8697F6674C70ED10ED42D334E50A353488E95E90D50708BC427BA"/>
            <p:cNvSpPr>
              <a:spLocks noChangeArrowheads="1"/>
            </p:cNvSpPr>
            <p:nvPr/>
          </p:nvSpPr>
          <p:spPr bwMode="auto">
            <a:xfrm>
              <a:off x="4853234" y="1777999"/>
              <a:ext cx="360363" cy="363538"/>
            </a:xfrm>
            <a:prstGeom prst="ellipse">
              <a:avLst/>
            </a:prstGeom>
            <a:solidFill>
              <a:schemeClr val="accent2">
                <a:alpha val="7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3" name="Oval 249" descr="e7d195523061f1c0f55f9af68525816972d868573ada39bc763F3977967589A5F92C178830C92595A6CE4D0132F8C206B2B04C416AAA86B7FD80AB023F78DAEB544E2F013E11B2B95AD21703D1C90034A379EC9026EFAAF5D8D3F6EDD7215B01D0409FDE2EB8F6E929173B8073E2301F364EE885D6D8697F6674C70ED10ED42D334E50A353488E95E90D50708BC427BA"/>
            <p:cNvSpPr>
              <a:spLocks noChangeArrowheads="1"/>
            </p:cNvSpPr>
            <p:nvPr/>
          </p:nvSpPr>
          <p:spPr bwMode="auto">
            <a:xfrm>
              <a:off x="4627809" y="2212974"/>
              <a:ext cx="417513" cy="420688"/>
            </a:xfrm>
            <a:prstGeom prst="ellipse">
              <a:avLst/>
            </a:prstGeom>
            <a:solidFill>
              <a:schemeClr val="accent1"/>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4" name="Oval 250" descr="e7d195523061f1c0f55f9af68525816972d868573ada39bc763F3977967589A5F92C178830C92595A6CE4D0132F8C206B2B04C416AAA86B7FD80AB023F78DAEB544E2F013E11B2B95AD21703D1C90034A379EC9026EFAAF5D8D3F6EDD7215B01D0409FDE2EB8F6E929173B8073E2301F364EE885D6D8697F6674C70ED10ED42D334E50A353488E95E90D50708BC427BA"/>
            <p:cNvSpPr>
              <a:spLocks noChangeArrowheads="1"/>
            </p:cNvSpPr>
            <p:nvPr/>
          </p:nvSpPr>
          <p:spPr bwMode="auto">
            <a:xfrm>
              <a:off x="5221534" y="4746624"/>
              <a:ext cx="763588" cy="758825"/>
            </a:xfrm>
            <a:prstGeom prst="ellipse">
              <a:avLst/>
            </a:prstGeom>
            <a:solidFill>
              <a:schemeClr val="accent1"/>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5" name="Oval 251" descr="e7d195523061f1c0f55f9af68525816972d868573ada39bc763F3977967589A5F92C178830C92595A6CE4D0132F8C206B2B04C416AAA86B7FD80AB023F78DAEB544E2F013E11B2B95AD21703D1C90034A379EC9026EFAAF5D8D3F6EDD7215B01D0409FDE2EB8F6E929173B8073E2301F364EE885D6D8697F6674C70ED10ED42D334E50A353488E95E90D50708BC427BA"/>
            <p:cNvSpPr>
              <a:spLocks noChangeArrowheads="1"/>
            </p:cNvSpPr>
            <p:nvPr/>
          </p:nvSpPr>
          <p:spPr bwMode="auto">
            <a:xfrm>
              <a:off x="5804147" y="3227387"/>
              <a:ext cx="192088" cy="188913"/>
            </a:xfrm>
            <a:prstGeom prst="ellipse">
              <a:avLst/>
            </a:prstGeom>
            <a:solidFill>
              <a:schemeClr val="accent5">
                <a:alpha val="7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6" name="Freeform 252" descr="e7d195523061f1c0f55f9af68525816972d868573ada39bc763F3977967589A5F92C178830C92595A6CE4D0132F8C206B2B04C416AAA86B7FD80AB023F78DAEB544E2F013E11B2B95AD21703D1C90034A379EC9026EFAAF5D8D3F6EDD7215B01D0409FDE2EB8F6E929173B8073E2301F364EE885D6D8697F6674C70ED10ED42D334E50A353488E95E90D50708BC427BA"/>
            <p:cNvSpPr>
              <a:spLocks/>
            </p:cNvSpPr>
            <p:nvPr/>
          </p:nvSpPr>
          <p:spPr bwMode="auto">
            <a:xfrm>
              <a:off x="6356597" y="2586037"/>
              <a:ext cx="846138" cy="844550"/>
            </a:xfrm>
            <a:custGeom>
              <a:avLst/>
              <a:gdLst>
                <a:gd name="T0" fmla="*/ 63 w 225"/>
                <a:gd name="T1" fmla="*/ 27 h 225"/>
                <a:gd name="T2" fmla="*/ 198 w 225"/>
                <a:gd name="T3" fmla="*/ 63 h 225"/>
                <a:gd name="T4" fmla="*/ 162 w 225"/>
                <a:gd name="T5" fmla="*/ 198 h 225"/>
                <a:gd name="T6" fmla="*/ 27 w 225"/>
                <a:gd name="T7" fmla="*/ 162 h 225"/>
                <a:gd name="T8" fmla="*/ 63 w 225"/>
                <a:gd name="T9" fmla="*/ 27 h 225"/>
              </a:gdLst>
              <a:ahLst/>
              <a:cxnLst>
                <a:cxn ang="0">
                  <a:pos x="T0" y="T1"/>
                </a:cxn>
                <a:cxn ang="0">
                  <a:pos x="T2" y="T3"/>
                </a:cxn>
                <a:cxn ang="0">
                  <a:pos x="T4" y="T5"/>
                </a:cxn>
                <a:cxn ang="0">
                  <a:pos x="T6" y="T7"/>
                </a:cxn>
                <a:cxn ang="0">
                  <a:pos x="T8" y="T9"/>
                </a:cxn>
              </a:cxnLst>
              <a:rect l="0" t="0" r="r" b="b"/>
              <a:pathLst>
                <a:path w="225" h="225">
                  <a:moveTo>
                    <a:pt x="63" y="27"/>
                  </a:moveTo>
                  <a:cubicBezTo>
                    <a:pt x="110" y="0"/>
                    <a:pt x="170" y="16"/>
                    <a:pt x="198" y="63"/>
                  </a:cubicBezTo>
                  <a:cubicBezTo>
                    <a:pt x="225" y="110"/>
                    <a:pt x="209" y="170"/>
                    <a:pt x="162" y="198"/>
                  </a:cubicBezTo>
                  <a:cubicBezTo>
                    <a:pt x="115" y="225"/>
                    <a:pt x="55" y="209"/>
                    <a:pt x="27" y="162"/>
                  </a:cubicBezTo>
                  <a:cubicBezTo>
                    <a:pt x="0" y="115"/>
                    <a:pt x="16" y="55"/>
                    <a:pt x="63" y="27"/>
                  </a:cubicBezTo>
                  <a:close/>
                </a:path>
              </a:pathLst>
            </a:custGeom>
            <a:solidFill>
              <a:schemeClr val="accent3"/>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7" name="Freeform 253" descr="e7d195523061f1c0f55f9af68525816972d868573ada39bc763F3977967589A5F92C178830C92595A6CE4D0132F8C206B2B04C416AAA86B7FD80AB023F78DAEB544E2F013E11B2B95AD21703D1C90034A379EC9026EFAAF5D8D3F6EDD7215B01D0409FDE2EB8F6E929173B8073E2301F364EE885D6D8697F6674C70ED10ED42D334E50A353488E95E90D50708BC427BA"/>
            <p:cNvSpPr>
              <a:spLocks/>
            </p:cNvSpPr>
            <p:nvPr/>
          </p:nvSpPr>
          <p:spPr bwMode="auto">
            <a:xfrm>
              <a:off x="5146922" y="3397249"/>
              <a:ext cx="846138" cy="841375"/>
            </a:xfrm>
            <a:custGeom>
              <a:avLst/>
              <a:gdLst>
                <a:gd name="T0" fmla="*/ 64 w 225"/>
                <a:gd name="T1" fmla="*/ 27 h 224"/>
                <a:gd name="T2" fmla="*/ 198 w 225"/>
                <a:gd name="T3" fmla="*/ 63 h 224"/>
                <a:gd name="T4" fmla="*/ 162 w 225"/>
                <a:gd name="T5" fmla="*/ 197 h 224"/>
                <a:gd name="T6" fmla="*/ 28 w 225"/>
                <a:gd name="T7" fmla="*/ 161 h 224"/>
                <a:gd name="T8" fmla="*/ 64 w 225"/>
                <a:gd name="T9" fmla="*/ 27 h 224"/>
              </a:gdLst>
              <a:ahLst/>
              <a:cxnLst>
                <a:cxn ang="0">
                  <a:pos x="T0" y="T1"/>
                </a:cxn>
                <a:cxn ang="0">
                  <a:pos x="T2" y="T3"/>
                </a:cxn>
                <a:cxn ang="0">
                  <a:pos x="T4" y="T5"/>
                </a:cxn>
                <a:cxn ang="0">
                  <a:pos x="T6" y="T7"/>
                </a:cxn>
                <a:cxn ang="0">
                  <a:pos x="T8" y="T9"/>
                </a:cxn>
              </a:cxnLst>
              <a:rect l="0" t="0" r="r" b="b"/>
              <a:pathLst>
                <a:path w="225" h="224">
                  <a:moveTo>
                    <a:pt x="64" y="27"/>
                  </a:moveTo>
                  <a:cubicBezTo>
                    <a:pt x="111" y="0"/>
                    <a:pt x="171" y="16"/>
                    <a:pt x="198" y="63"/>
                  </a:cubicBezTo>
                  <a:cubicBezTo>
                    <a:pt x="225" y="110"/>
                    <a:pt x="209" y="170"/>
                    <a:pt x="162" y="197"/>
                  </a:cubicBezTo>
                  <a:cubicBezTo>
                    <a:pt x="115" y="224"/>
                    <a:pt x="55" y="208"/>
                    <a:pt x="28" y="161"/>
                  </a:cubicBezTo>
                  <a:cubicBezTo>
                    <a:pt x="0" y="114"/>
                    <a:pt x="17" y="54"/>
                    <a:pt x="64" y="27"/>
                  </a:cubicBezTo>
                  <a:close/>
                </a:path>
              </a:pathLst>
            </a:custGeom>
            <a:solidFill>
              <a:schemeClr val="accent2">
                <a:alpha val="7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8" name="Freeform 254" descr="e7d195523061f1c0f55f9af68525816972d868573ada39bc763F3977967589A5F92C178830C92595A6CE4D0132F8C206B2B04C416AAA86B7FD80AB023F78DAEB544E2F013E11B2B95AD21703D1C90034A379EC9026EFAAF5D8D3F6EDD7215B01D0409FDE2EB8F6E929173B8073E2301F364EE885D6D8697F6674C70ED10ED42D334E50A353488E95E90D50708BC427BA"/>
            <p:cNvSpPr>
              <a:spLocks/>
            </p:cNvSpPr>
            <p:nvPr/>
          </p:nvSpPr>
          <p:spPr bwMode="auto">
            <a:xfrm>
              <a:off x="6221659" y="4765674"/>
              <a:ext cx="841375" cy="844550"/>
            </a:xfrm>
            <a:custGeom>
              <a:avLst/>
              <a:gdLst>
                <a:gd name="T0" fmla="*/ 63 w 224"/>
                <a:gd name="T1" fmla="*/ 27 h 225"/>
                <a:gd name="T2" fmla="*/ 197 w 224"/>
                <a:gd name="T3" fmla="*/ 63 h 225"/>
                <a:gd name="T4" fmla="*/ 161 w 224"/>
                <a:gd name="T5" fmla="*/ 198 h 225"/>
                <a:gd name="T6" fmla="*/ 27 w 224"/>
                <a:gd name="T7" fmla="*/ 162 h 225"/>
                <a:gd name="T8" fmla="*/ 63 w 224"/>
                <a:gd name="T9" fmla="*/ 27 h 225"/>
              </a:gdLst>
              <a:ahLst/>
              <a:cxnLst>
                <a:cxn ang="0">
                  <a:pos x="T0" y="T1"/>
                </a:cxn>
                <a:cxn ang="0">
                  <a:pos x="T2" y="T3"/>
                </a:cxn>
                <a:cxn ang="0">
                  <a:pos x="T4" y="T5"/>
                </a:cxn>
                <a:cxn ang="0">
                  <a:pos x="T6" y="T7"/>
                </a:cxn>
                <a:cxn ang="0">
                  <a:pos x="T8" y="T9"/>
                </a:cxn>
              </a:cxnLst>
              <a:rect l="0" t="0" r="r" b="b"/>
              <a:pathLst>
                <a:path w="224" h="225">
                  <a:moveTo>
                    <a:pt x="63" y="27"/>
                  </a:moveTo>
                  <a:cubicBezTo>
                    <a:pt x="110" y="0"/>
                    <a:pt x="170" y="16"/>
                    <a:pt x="197" y="63"/>
                  </a:cubicBezTo>
                  <a:cubicBezTo>
                    <a:pt x="224" y="110"/>
                    <a:pt x="208" y="170"/>
                    <a:pt x="161" y="198"/>
                  </a:cubicBezTo>
                  <a:cubicBezTo>
                    <a:pt x="114" y="225"/>
                    <a:pt x="54" y="209"/>
                    <a:pt x="27" y="162"/>
                  </a:cubicBezTo>
                  <a:cubicBezTo>
                    <a:pt x="0" y="115"/>
                    <a:pt x="16" y="54"/>
                    <a:pt x="63" y="27"/>
                  </a:cubicBezTo>
                  <a:close/>
                </a:path>
              </a:pathLst>
            </a:custGeom>
            <a:solidFill>
              <a:schemeClr val="accent4">
                <a:alpha val="7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9" name="Freeform 255" descr="e7d195523061f1c0f55f9af68525816972d868573ada39bc763F3977967589A5F92C178830C92595A6CE4D0132F8C206B2B04C416AAA86B7FD80AB023F78DAEB544E2F013E11B2B95AD21703D1C90034A379EC9026EFAAF5D8D3F6EDD7215B01D0409FDE2EB8F6E929173B8073E2301F364EE885D6D8697F6674C70ED10ED42D334E50A353488E95E90D50708BC427BA"/>
            <p:cNvSpPr>
              <a:spLocks/>
            </p:cNvSpPr>
            <p:nvPr/>
          </p:nvSpPr>
          <p:spPr bwMode="auto">
            <a:xfrm>
              <a:off x="6191497" y="3348037"/>
              <a:ext cx="258763" cy="260350"/>
            </a:xfrm>
            <a:custGeom>
              <a:avLst/>
              <a:gdLst>
                <a:gd name="T0" fmla="*/ 20 w 69"/>
                <a:gd name="T1" fmla="*/ 8 h 69"/>
                <a:gd name="T2" fmla="*/ 61 w 69"/>
                <a:gd name="T3" fmla="*/ 19 h 69"/>
                <a:gd name="T4" fmla="*/ 50 w 69"/>
                <a:gd name="T5" fmla="*/ 61 h 69"/>
                <a:gd name="T6" fmla="*/ 9 w 69"/>
                <a:gd name="T7" fmla="*/ 50 h 69"/>
                <a:gd name="T8" fmla="*/ 20 w 69"/>
                <a:gd name="T9" fmla="*/ 8 h 69"/>
              </a:gdLst>
              <a:ahLst/>
              <a:cxnLst>
                <a:cxn ang="0">
                  <a:pos x="T0" y="T1"/>
                </a:cxn>
                <a:cxn ang="0">
                  <a:pos x="T2" y="T3"/>
                </a:cxn>
                <a:cxn ang="0">
                  <a:pos x="T4" y="T5"/>
                </a:cxn>
                <a:cxn ang="0">
                  <a:pos x="T6" y="T7"/>
                </a:cxn>
                <a:cxn ang="0">
                  <a:pos x="T8" y="T9"/>
                </a:cxn>
              </a:cxnLst>
              <a:rect l="0" t="0" r="r" b="b"/>
              <a:pathLst>
                <a:path w="69" h="69">
                  <a:moveTo>
                    <a:pt x="20" y="8"/>
                  </a:moveTo>
                  <a:cubicBezTo>
                    <a:pt x="34" y="0"/>
                    <a:pt x="53" y="5"/>
                    <a:pt x="61" y="19"/>
                  </a:cubicBezTo>
                  <a:cubicBezTo>
                    <a:pt x="69" y="34"/>
                    <a:pt x="64" y="52"/>
                    <a:pt x="50" y="61"/>
                  </a:cubicBezTo>
                  <a:cubicBezTo>
                    <a:pt x="35" y="69"/>
                    <a:pt x="17" y="64"/>
                    <a:pt x="9" y="50"/>
                  </a:cubicBezTo>
                  <a:cubicBezTo>
                    <a:pt x="0" y="35"/>
                    <a:pt x="5" y="17"/>
                    <a:pt x="20" y="8"/>
                  </a:cubicBezTo>
                  <a:close/>
                </a:path>
              </a:pathLst>
            </a:custGeom>
            <a:solidFill>
              <a:schemeClr val="accent5">
                <a:alpha val="7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0" name="Freeform 256" descr="e7d195523061f1c0f55f9af68525816972d868573ada39bc763F3977967589A5F92C178830C92595A6CE4D0132F8C206B2B04C416AAA86B7FD80AB023F78DAEB544E2F013E11B2B95AD21703D1C90034A379EC9026EFAAF5D8D3F6EDD7215B01D0409FDE2EB8F6E929173B8073E2301F364EE885D6D8697F6674C70ED10ED42D334E50A353488E95E90D50708BC427BA"/>
            <p:cNvSpPr>
              <a:spLocks/>
            </p:cNvSpPr>
            <p:nvPr/>
          </p:nvSpPr>
          <p:spPr bwMode="auto">
            <a:xfrm>
              <a:off x="6067672" y="1600199"/>
              <a:ext cx="323850" cy="327025"/>
            </a:xfrm>
            <a:custGeom>
              <a:avLst/>
              <a:gdLst>
                <a:gd name="T0" fmla="*/ 24 w 86"/>
                <a:gd name="T1" fmla="*/ 11 h 87"/>
                <a:gd name="T2" fmla="*/ 76 w 86"/>
                <a:gd name="T3" fmla="*/ 25 h 87"/>
                <a:gd name="T4" fmla="*/ 62 w 86"/>
                <a:gd name="T5" fmla="*/ 76 h 87"/>
                <a:gd name="T6" fmla="*/ 10 w 86"/>
                <a:gd name="T7" fmla="*/ 62 h 87"/>
                <a:gd name="T8" fmla="*/ 24 w 86"/>
                <a:gd name="T9" fmla="*/ 11 h 87"/>
              </a:gdLst>
              <a:ahLst/>
              <a:cxnLst>
                <a:cxn ang="0">
                  <a:pos x="T0" y="T1"/>
                </a:cxn>
                <a:cxn ang="0">
                  <a:pos x="T2" y="T3"/>
                </a:cxn>
                <a:cxn ang="0">
                  <a:pos x="T4" y="T5"/>
                </a:cxn>
                <a:cxn ang="0">
                  <a:pos x="T6" y="T7"/>
                </a:cxn>
                <a:cxn ang="0">
                  <a:pos x="T8" y="T9"/>
                </a:cxn>
              </a:cxnLst>
              <a:rect l="0" t="0" r="r" b="b"/>
              <a:pathLst>
                <a:path w="86" h="87">
                  <a:moveTo>
                    <a:pt x="24" y="11"/>
                  </a:moveTo>
                  <a:cubicBezTo>
                    <a:pt x="42" y="0"/>
                    <a:pt x="65" y="7"/>
                    <a:pt x="76" y="25"/>
                  </a:cubicBezTo>
                  <a:cubicBezTo>
                    <a:pt x="86" y="43"/>
                    <a:pt x="80" y="66"/>
                    <a:pt x="62" y="76"/>
                  </a:cubicBezTo>
                  <a:cubicBezTo>
                    <a:pt x="44" y="87"/>
                    <a:pt x="21" y="81"/>
                    <a:pt x="10" y="62"/>
                  </a:cubicBezTo>
                  <a:cubicBezTo>
                    <a:pt x="0" y="44"/>
                    <a:pt x="6" y="21"/>
                    <a:pt x="24" y="11"/>
                  </a:cubicBezTo>
                  <a:close/>
                </a:path>
              </a:pathLst>
            </a:custGeom>
            <a:solidFill>
              <a:schemeClr val="accent5">
                <a:alpha val="7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1" name="Freeform 257" descr="e7d195523061f1c0f55f9af68525816972d868573ada39bc763F3977967589A5F92C178830C92595A6CE4D0132F8C206B2B04C416AAA86B7FD80AB023F78DAEB544E2F013E11B2B95AD21703D1C90034A379EC9026EFAAF5D8D3F6EDD7215B01D0409FDE2EB8F6E929173B8073E2301F364EE885D6D8697F6674C70ED10ED42D334E50A353488E95E90D50708BC427BA"/>
            <p:cNvSpPr>
              <a:spLocks/>
            </p:cNvSpPr>
            <p:nvPr/>
          </p:nvSpPr>
          <p:spPr bwMode="auto">
            <a:xfrm>
              <a:off x="5127872" y="1852612"/>
              <a:ext cx="1352550" cy="1352550"/>
            </a:xfrm>
            <a:custGeom>
              <a:avLst/>
              <a:gdLst>
                <a:gd name="T0" fmla="*/ 101 w 360"/>
                <a:gd name="T1" fmla="*/ 316 h 360"/>
                <a:gd name="T2" fmla="*/ 43 w 360"/>
                <a:gd name="T3" fmla="*/ 101 h 360"/>
                <a:gd name="T4" fmla="*/ 259 w 360"/>
                <a:gd name="T5" fmla="*/ 43 h 360"/>
                <a:gd name="T6" fmla="*/ 316 w 360"/>
                <a:gd name="T7" fmla="*/ 259 h 360"/>
                <a:gd name="T8" fmla="*/ 101 w 360"/>
                <a:gd name="T9" fmla="*/ 316 h 360"/>
              </a:gdLst>
              <a:ahLst/>
              <a:cxnLst>
                <a:cxn ang="0">
                  <a:pos x="T0" y="T1"/>
                </a:cxn>
                <a:cxn ang="0">
                  <a:pos x="T2" y="T3"/>
                </a:cxn>
                <a:cxn ang="0">
                  <a:pos x="T4" y="T5"/>
                </a:cxn>
                <a:cxn ang="0">
                  <a:pos x="T6" y="T7"/>
                </a:cxn>
                <a:cxn ang="0">
                  <a:pos x="T8" y="T9"/>
                </a:cxn>
              </a:cxnLst>
              <a:rect l="0" t="0" r="r" b="b"/>
              <a:pathLst>
                <a:path w="360" h="360">
                  <a:moveTo>
                    <a:pt x="101" y="316"/>
                  </a:moveTo>
                  <a:cubicBezTo>
                    <a:pt x="26" y="273"/>
                    <a:pt x="0" y="176"/>
                    <a:pt x="43" y="101"/>
                  </a:cubicBezTo>
                  <a:cubicBezTo>
                    <a:pt x="87" y="26"/>
                    <a:pt x="183" y="0"/>
                    <a:pt x="259" y="43"/>
                  </a:cubicBezTo>
                  <a:cubicBezTo>
                    <a:pt x="334" y="87"/>
                    <a:pt x="360" y="183"/>
                    <a:pt x="316" y="259"/>
                  </a:cubicBezTo>
                  <a:cubicBezTo>
                    <a:pt x="273" y="334"/>
                    <a:pt x="177" y="360"/>
                    <a:pt x="101" y="316"/>
                  </a:cubicBezTo>
                  <a:close/>
                </a:path>
              </a:pathLst>
            </a:custGeom>
            <a:solidFill>
              <a:schemeClr val="accent4"/>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2" name="Freeform 258" descr="e7d195523061f1c0f55f9af68525816972d868573ada39bc763F3977967589A5F92C178830C92595A6CE4D0132F8C206B2B04C416AAA86B7FD80AB023F78DAEB544E2F013E11B2B95AD21703D1C90034A379EC9026EFAAF5D8D3F6EDD7215B01D0409FDE2EB8F6E929173B8073E2301F364EE885D6D8697F6674C70ED10ED42D334E50A353488E95E90D50708BC427BA"/>
            <p:cNvSpPr>
              <a:spLocks/>
            </p:cNvSpPr>
            <p:nvPr/>
          </p:nvSpPr>
          <p:spPr bwMode="auto">
            <a:xfrm>
              <a:off x="7176530" y="3150392"/>
              <a:ext cx="846138" cy="846138"/>
            </a:xfrm>
            <a:custGeom>
              <a:avLst/>
              <a:gdLst>
                <a:gd name="T0" fmla="*/ 63 w 225"/>
                <a:gd name="T1" fmla="*/ 27 h 225"/>
                <a:gd name="T2" fmla="*/ 197 w 225"/>
                <a:gd name="T3" fmla="*/ 63 h 225"/>
                <a:gd name="T4" fmla="*/ 161 w 225"/>
                <a:gd name="T5" fmla="*/ 198 h 225"/>
                <a:gd name="T6" fmla="*/ 27 w 225"/>
                <a:gd name="T7" fmla="*/ 162 h 225"/>
                <a:gd name="T8" fmla="*/ 63 w 225"/>
                <a:gd name="T9" fmla="*/ 27 h 225"/>
              </a:gdLst>
              <a:ahLst/>
              <a:cxnLst>
                <a:cxn ang="0">
                  <a:pos x="T0" y="T1"/>
                </a:cxn>
                <a:cxn ang="0">
                  <a:pos x="T2" y="T3"/>
                </a:cxn>
                <a:cxn ang="0">
                  <a:pos x="T4" y="T5"/>
                </a:cxn>
                <a:cxn ang="0">
                  <a:pos x="T6" y="T7"/>
                </a:cxn>
                <a:cxn ang="0">
                  <a:pos x="T8" y="T9"/>
                </a:cxn>
              </a:cxnLst>
              <a:rect l="0" t="0" r="r" b="b"/>
              <a:pathLst>
                <a:path w="225" h="225">
                  <a:moveTo>
                    <a:pt x="63" y="27"/>
                  </a:moveTo>
                  <a:cubicBezTo>
                    <a:pt x="110" y="0"/>
                    <a:pt x="170" y="16"/>
                    <a:pt x="197" y="63"/>
                  </a:cubicBezTo>
                  <a:cubicBezTo>
                    <a:pt x="225" y="110"/>
                    <a:pt x="208" y="170"/>
                    <a:pt x="161" y="198"/>
                  </a:cubicBezTo>
                  <a:cubicBezTo>
                    <a:pt x="114" y="225"/>
                    <a:pt x="54" y="209"/>
                    <a:pt x="27" y="162"/>
                  </a:cubicBezTo>
                  <a:cubicBezTo>
                    <a:pt x="0" y="115"/>
                    <a:pt x="16" y="55"/>
                    <a:pt x="63" y="27"/>
                  </a:cubicBezTo>
                  <a:close/>
                </a:path>
              </a:pathLst>
            </a:custGeom>
            <a:solidFill>
              <a:schemeClr val="accent4"/>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3" name="Freeform 259" descr="e7d195523061f1c0f55f9af68525816972d868573ada39bc763F3977967589A5F92C178830C92595A6CE4D0132F8C206B2B04C416AAA86B7FD80AB023F78DAEB544E2F013E11B2B95AD21703D1C90034A379EC9026EFAAF5D8D3F6EDD7215B01D0409FDE2EB8F6E929173B8073E2301F364EE885D6D8697F6674C70ED10ED42D334E50A353488E95E90D50708BC427BA"/>
            <p:cNvSpPr>
              <a:spLocks/>
            </p:cNvSpPr>
            <p:nvPr/>
          </p:nvSpPr>
          <p:spPr bwMode="auto">
            <a:xfrm>
              <a:off x="6450259" y="1379537"/>
              <a:ext cx="944563" cy="942975"/>
            </a:xfrm>
            <a:custGeom>
              <a:avLst/>
              <a:gdLst>
                <a:gd name="T0" fmla="*/ 180 w 251"/>
                <a:gd name="T1" fmla="*/ 221 h 251"/>
                <a:gd name="T2" fmla="*/ 30 w 251"/>
                <a:gd name="T3" fmla="*/ 180 h 251"/>
                <a:gd name="T4" fmla="*/ 70 w 251"/>
                <a:gd name="T5" fmla="*/ 30 h 251"/>
                <a:gd name="T6" fmla="*/ 221 w 251"/>
                <a:gd name="T7" fmla="*/ 70 h 251"/>
                <a:gd name="T8" fmla="*/ 180 w 251"/>
                <a:gd name="T9" fmla="*/ 221 h 251"/>
              </a:gdLst>
              <a:ahLst/>
              <a:cxnLst>
                <a:cxn ang="0">
                  <a:pos x="T0" y="T1"/>
                </a:cxn>
                <a:cxn ang="0">
                  <a:pos x="T2" y="T3"/>
                </a:cxn>
                <a:cxn ang="0">
                  <a:pos x="T4" y="T5"/>
                </a:cxn>
                <a:cxn ang="0">
                  <a:pos x="T6" y="T7"/>
                </a:cxn>
                <a:cxn ang="0">
                  <a:pos x="T8" y="T9"/>
                </a:cxn>
              </a:cxnLst>
              <a:rect l="0" t="0" r="r" b="b"/>
              <a:pathLst>
                <a:path w="251" h="251">
                  <a:moveTo>
                    <a:pt x="180" y="221"/>
                  </a:moveTo>
                  <a:cubicBezTo>
                    <a:pt x="128" y="251"/>
                    <a:pt x="60" y="233"/>
                    <a:pt x="30" y="180"/>
                  </a:cubicBezTo>
                  <a:cubicBezTo>
                    <a:pt x="0" y="128"/>
                    <a:pt x="18" y="60"/>
                    <a:pt x="70" y="30"/>
                  </a:cubicBezTo>
                  <a:cubicBezTo>
                    <a:pt x="123" y="0"/>
                    <a:pt x="190" y="18"/>
                    <a:pt x="221" y="70"/>
                  </a:cubicBezTo>
                  <a:cubicBezTo>
                    <a:pt x="251" y="123"/>
                    <a:pt x="233" y="190"/>
                    <a:pt x="180" y="221"/>
                  </a:cubicBezTo>
                  <a:close/>
                </a:path>
              </a:pathLst>
            </a:custGeom>
            <a:solidFill>
              <a:schemeClr val="accent6"/>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4" name="Oval 260" descr="e7d195523061f1c0f55f9af68525816972d868573ada39bc763F3977967589A5F92C178830C92595A6CE4D0132F8C206B2B04C416AAA86B7FD80AB023F78DAEB544E2F013E11B2B95AD21703D1C90034A379EC9026EFAAF5D8D3F6EDD7215B01D0409FDE2EB8F6E929173B8073E2301F364EE885D6D8697F6674C70ED10ED42D334E50A353488E95E90D50708BC427BA"/>
            <p:cNvSpPr>
              <a:spLocks noChangeArrowheads="1"/>
            </p:cNvSpPr>
            <p:nvPr/>
          </p:nvSpPr>
          <p:spPr bwMode="auto">
            <a:xfrm>
              <a:off x="3770559" y="2484437"/>
              <a:ext cx="931863" cy="931863"/>
            </a:xfrm>
            <a:prstGeom prst="ellipse">
              <a:avLst/>
            </a:prstGeom>
            <a:solidFill>
              <a:schemeClr val="accent2"/>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5" name="Freeform 261" descr="e7d195523061f1c0f55f9af68525816972d868573ada39bc763F3977967589A5F92C178830C92595A6CE4D0132F8C206B2B04C416AAA86B7FD80AB023F78DAEB544E2F013E11B2B95AD21703D1C90034A379EC9026EFAAF5D8D3F6EDD7215B01D0409FDE2EB8F6E929173B8073E2301F364EE885D6D8697F6674C70ED10ED42D334E50A353488E95E90D50708BC427BA"/>
            <p:cNvSpPr>
              <a:spLocks/>
            </p:cNvSpPr>
            <p:nvPr/>
          </p:nvSpPr>
          <p:spPr bwMode="auto">
            <a:xfrm>
              <a:off x="4083297" y="4367212"/>
              <a:ext cx="1017588" cy="1017588"/>
            </a:xfrm>
            <a:custGeom>
              <a:avLst/>
              <a:gdLst>
                <a:gd name="T0" fmla="*/ 76 w 271"/>
                <a:gd name="T1" fmla="*/ 33 h 271"/>
                <a:gd name="T2" fmla="*/ 238 w 271"/>
                <a:gd name="T3" fmla="*/ 76 h 271"/>
                <a:gd name="T4" fmla="*/ 195 w 271"/>
                <a:gd name="T5" fmla="*/ 238 h 271"/>
                <a:gd name="T6" fmla="*/ 33 w 271"/>
                <a:gd name="T7" fmla="*/ 195 h 271"/>
                <a:gd name="T8" fmla="*/ 76 w 271"/>
                <a:gd name="T9" fmla="*/ 33 h 271"/>
              </a:gdLst>
              <a:ahLst/>
              <a:cxnLst>
                <a:cxn ang="0">
                  <a:pos x="T0" y="T1"/>
                </a:cxn>
                <a:cxn ang="0">
                  <a:pos x="T2" y="T3"/>
                </a:cxn>
                <a:cxn ang="0">
                  <a:pos x="T4" y="T5"/>
                </a:cxn>
                <a:cxn ang="0">
                  <a:pos x="T6" y="T7"/>
                </a:cxn>
                <a:cxn ang="0">
                  <a:pos x="T8" y="T9"/>
                </a:cxn>
              </a:cxnLst>
              <a:rect l="0" t="0" r="r" b="b"/>
              <a:pathLst>
                <a:path w="271" h="271">
                  <a:moveTo>
                    <a:pt x="76" y="33"/>
                  </a:moveTo>
                  <a:cubicBezTo>
                    <a:pt x="133" y="0"/>
                    <a:pt x="205" y="20"/>
                    <a:pt x="238" y="76"/>
                  </a:cubicBezTo>
                  <a:cubicBezTo>
                    <a:pt x="271" y="133"/>
                    <a:pt x="251" y="206"/>
                    <a:pt x="195" y="238"/>
                  </a:cubicBezTo>
                  <a:cubicBezTo>
                    <a:pt x="138" y="271"/>
                    <a:pt x="66" y="251"/>
                    <a:pt x="33" y="195"/>
                  </a:cubicBezTo>
                  <a:cubicBezTo>
                    <a:pt x="0" y="138"/>
                    <a:pt x="20" y="66"/>
                    <a:pt x="76" y="33"/>
                  </a:cubicBezTo>
                  <a:close/>
                </a:path>
              </a:pathLst>
            </a:custGeom>
            <a:solidFill>
              <a:schemeClr val="accent3"/>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6" name="Freeform 262" descr="e7d195523061f1c0f55f9af68525816972d868573ada39bc763F3977967589A5F92C178830C92595A6CE4D0132F8C206B2B04C416AAA86B7FD80AB023F78DAEB544E2F013E11B2B95AD21703D1C90034A379EC9026EFAAF5D8D3F6EDD7215B01D0409FDE2EB8F6E929173B8073E2301F364EE885D6D8697F6674C70ED10ED42D334E50A353488E95E90D50708BC427BA"/>
            <p:cNvSpPr>
              <a:spLocks/>
            </p:cNvSpPr>
            <p:nvPr/>
          </p:nvSpPr>
          <p:spPr bwMode="auto">
            <a:xfrm>
              <a:off x="7372597" y="2105024"/>
              <a:ext cx="992188" cy="992188"/>
            </a:xfrm>
            <a:custGeom>
              <a:avLst/>
              <a:gdLst>
                <a:gd name="T0" fmla="*/ 190 w 264"/>
                <a:gd name="T1" fmla="*/ 32 h 264"/>
                <a:gd name="T2" fmla="*/ 232 w 264"/>
                <a:gd name="T3" fmla="*/ 190 h 264"/>
                <a:gd name="T4" fmla="*/ 74 w 264"/>
                <a:gd name="T5" fmla="*/ 232 h 264"/>
                <a:gd name="T6" fmla="*/ 32 w 264"/>
                <a:gd name="T7" fmla="*/ 74 h 264"/>
                <a:gd name="T8" fmla="*/ 190 w 264"/>
                <a:gd name="T9" fmla="*/ 32 h 264"/>
              </a:gdLst>
              <a:ahLst/>
              <a:cxnLst>
                <a:cxn ang="0">
                  <a:pos x="T0" y="T1"/>
                </a:cxn>
                <a:cxn ang="0">
                  <a:pos x="T2" y="T3"/>
                </a:cxn>
                <a:cxn ang="0">
                  <a:pos x="T4" y="T5"/>
                </a:cxn>
                <a:cxn ang="0">
                  <a:pos x="T6" y="T7"/>
                </a:cxn>
                <a:cxn ang="0">
                  <a:pos x="T8" y="T9"/>
                </a:cxn>
              </a:cxnLst>
              <a:rect l="0" t="0" r="r" b="b"/>
              <a:pathLst>
                <a:path w="264" h="264">
                  <a:moveTo>
                    <a:pt x="190" y="32"/>
                  </a:moveTo>
                  <a:cubicBezTo>
                    <a:pt x="245" y="64"/>
                    <a:pt x="264" y="134"/>
                    <a:pt x="232" y="190"/>
                  </a:cubicBezTo>
                  <a:cubicBezTo>
                    <a:pt x="200" y="245"/>
                    <a:pt x="129" y="264"/>
                    <a:pt x="74" y="232"/>
                  </a:cubicBezTo>
                  <a:cubicBezTo>
                    <a:pt x="19" y="200"/>
                    <a:pt x="0" y="129"/>
                    <a:pt x="32" y="74"/>
                  </a:cubicBezTo>
                  <a:cubicBezTo>
                    <a:pt x="64" y="19"/>
                    <a:pt x="134" y="0"/>
                    <a:pt x="190" y="32"/>
                  </a:cubicBezTo>
                  <a:close/>
                </a:path>
              </a:pathLst>
            </a:custGeom>
            <a:solidFill>
              <a:schemeClr val="accent5"/>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7" name="Oval 263" descr="e7d195523061f1c0f55f9af68525816972d868573ada39bc763F3977967589A5F92C178830C92595A6CE4D0132F8C206B2B04C416AAA86B7FD80AB023F78DAEB544E2F013E11B2B95AD21703D1C90034A379EC9026EFAAF5D8D3F6EDD7215B01D0409FDE2EB8F6E929173B8073E2301F364EE885D6D8697F6674C70ED10ED42D334E50A353488E95E90D50708BC427BA"/>
            <p:cNvSpPr>
              <a:spLocks noChangeArrowheads="1"/>
            </p:cNvSpPr>
            <p:nvPr/>
          </p:nvSpPr>
          <p:spPr bwMode="auto">
            <a:xfrm>
              <a:off x="7699622" y="4006849"/>
              <a:ext cx="866775" cy="866775"/>
            </a:xfrm>
            <a:prstGeom prst="ellipse">
              <a:avLst/>
            </a:prstGeom>
            <a:solidFill>
              <a:schemeClr val="accent1"/>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nvGrpSpPr>
            <p:cNvPr id="28" name="Group 264" descr="e7d195523061f1c0f55f9af68525816972d868573ada39bc763F3977967589A5F92C178830C92595A6CE4D0132F8C206B2B04C416AAA86B7FD80AB023F78DAEB544E2F013E11B2B95AD21703D1C90034A379EC9026EFAAF5D8D3F6EDD7215B01D0409FDE2EB8F6E929173B8073E2301F364EE885D6D8697F6674C70ED10ED42D334E50A353488E95E90D50708BC427BA"/>
            <p:cNvGrpSpPr/>
            <p:nvPr/>
          </p:nvGrpSpPr>
          <p:grpSpPr>
            <a:xfrm>
              <a:off x="7903409" y="4220942"/>
              <a:ext cx="464344" cy="465138"/>
              <a:chOff x="9145588" y="4435475"/>
              <a:chExt cx="464344" cy="465138"/>
            </a:xfrm>
            <a:solidFill>
              <a:schemeClr val="bg1"/>
            </a:solidFill>
          </p:grpSpPr>
          <p:sp>
            <p:nvSpPr>
              <p:cNvPr id="29" name="AutoShape 7"/>
              <p:cNvSpPr>
                <a:spLocks/>
              </p:cNvSpPr>
              <p:nvPr/>
            </p:nvSpPr>
            <p:spPr bwMode="auto">
              <a:xfrm>
                <a:off x="9145588" y="4435475"/>
                <a:ext cx="464344" cy="465138"/>
              </a:xfrm>
              <a:custGeom>
                <a:avLst/>
                <a:gdLst>
                  <a:gd name="T0" fmla="+- 0 10800 1271"/>
                  <a:gd name="T1" fmla="*/ T0 w 19058"/>
                  <a:gd name="T2" fmla="+- 0 10799 1270"/>
                  <a:gd name="T3" fmla="*/ 10799 h 19059"/>
                  <a:gd name="T4" fmla="+- 0 10800 1271"/>
                  <a:gd name="T5" fmla="*/ T4 w 19058"/>
                  <a:gd name="T6" fmla="+- 0 10799 1270"/>
                  <a:gd name="T7" fmla="*/ 10799 h 19059"/>
                  <a:gd name="T8" fmla="+- 0 10800 1271"/>
                  <a:gd name="T9" fmla="*/ T8 w 19058"/>
                  <a:gd name="T10" fmla="+- 0 10799 1270"/>
                  <a:gd name="T11" fmla="*/ 10799 h 19059"/>
                  <a:gd name="T12" fmla="+- 0 10800 1271"/>
                  <a:gd name="T13" fmla="*/ T12 w 19058"/>
                  <a:gd name="T14" fmla="+- 0 10799 1270"/>
                  <a:gd name="T15" fmla="*/ 10799 h 19059"/>
                </a:gdLst>
                <a:ahLst/>
                <a:cxnLst>
                  <a:cxn ang="0">
                    <a:pos x="T1" y="T3"/>
                  </a:cxn>
                  <a:cxn ang="0">
                    <a:pos x="T5" y="T7"/>
                  </a:cxn>
                  <a:cxn ang="0">
                    <a:pos x="T9" y="T11"/>
                  </a:cxn>
                  <a:cxn ang="0">
                    <a:pos x="T13" y="T15"/>
                  </a:cxn>
                </a:cxnLst>
                <a:rect l="0" t="0" r="r" b="b"/>
                <a:pathLst>
                  <a:path w="19058" h="19059">
                    <a:moveTo>
                      <a:pt x="6430" y="17268"/>
                    </a:moveTo>
                    <a:cubicBezTo>
                      <a:pt x="2162" y="15559"/>
                      <a:pt x="82" y="10698"/>
                      <a:pt x="1790" y="6431"/>
                    </a:cubicBezTo>
                    <a:cubicBezTo>
                      <a:pt x="3499" y="2164"/>
                      <a:pt x="8360" y="81"/>
                      <a:pt x="12627" y="1791"/>
                    </a:cubicBezTo>
                    <a:cubicBezTo>
                      <a:pt x="16894" y="3499"/>
                      <a:pt x="18975" y="8361"/>
                      <a:pt x="17267" y="12628"/>
                    </a:cubicBezTo>
                    <a:cubicBezTo>
                      <a:pt x="15558" y="16895"/>
                      <a:pt x="10696" y="18976"/>
                      <a:pt x="6430" y="17268"/>
                    </a:cubicBezTo>
                    <a:moveTo>
                      <a:pt x="13070" y="685"/>
                    </a:moveTo>
                    <a:cubicBezTo>
                      <a:pt x="8186" y="-1270"/>
                      <a:pt x="2641" y="1103"/>
                      <a:pt x="685" y="5987"/>
                    </a:cubicBezTo>
                    <a:cubicBezTo>
                      <a:pt x="-1271" y="10872"/>
                      <a:pt x="1103" y="16418"/>
                      <a:pt x="5987" y="18373"/>
                    </a:cubicBezTo>
                    <a:cubicBezTo>
                      <a:pt x="10871" y="20330"/>
                      <a:pt x="16416" y="17955"/>
                      <a:pt x="18373" y="13071"/>
                    </a:cubicBezTo>
                    <a:cubicBezTo>
                      <a:pt x="20329" y="8186"/>
                      <a:pt x="17954" y="2641"/>
                      <a:pt x="13070" y="685"/>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ym typeface="Gill Sans" charset="0"/>
                </a:endParaRPr>
              </a:p>
            </p:txBody>
          </p:sp>
          <p:sp>
            <p:nvSpPr>
              <p:cNvPr id="30" name="AutoShape 8"/>
              <p:cNvSpPr>
                <a:spLocks/>
              </p:cNvSpPr>
              <p:nvPr/>
            </p:nvSpPr>
            <p:spPr bwMode="auto">
              <a:xfrm>
                <a:off x="9348788" y="4638675"/>
                <a:ext cx="57944" cy="57944"/>
              </a:xfrm>
              <a:custGeom>
                <a:avLst/>
                <a:gdLst>
                  <a:gd name="T0" fmla="+- 0 10801 1272"/>
                  <a:gd name="T1" fmla="*/ T0 w 19059"/>
                  <a:gd name="T2" fmla="+- 0 10800 1272"/>
                  <a:gd name="T3" fmla="*/ 10800 h 19056"/>
                  <a:gd name="T4" fmla="+- 0 10801 1272"/>
                  <a:gd name="T5" fmla="*/ T4 w 19059"/>
                  <a:gd name="T6" fmla="+- 0 10800 1272"/>
                  <a:gd name="T7" fmla="*/ 10800 h 19056"/>
                  <a:gd name="T8" fmla="+- 0 10801 1272"/>
                  <a:gd name="T9" fmla="*/ T8 w 19059"/>
                  <a:gd name="T10" fmla="+- 0 10800 1272"/>
                  <a:gd name="T11" fmla="*/ 10800 h 19056"/>
                  <a:gd name="T12" fmla="+- 0 10801 1272"/>
                  <a:gd name="T13" fmla="*/ T12 w 19059"/>
                  <a:gd name="T14" fmla="+- 0 10800 1272"/>
                  <a:gd name="T15" fmla="*/ 10800 h 19056"/>
                </a:gdLst>
                <a:ahLst/>
                <a:cxnLst>
                  <a:cxn ang="0">
                    <a:pos x="T1" y="T3"/>
                  </a:cxn>
                  <a:cxn ang="0">
                    <a:pos x="T5" y="T7"/>
                  </a:cxn>
                  <a:cxn ang="0">
                    <a:pos x="T9" y="T11"/>
                  </a:cxn>
                  <a:cxn ang="0">
                    <a:pos x="T13" y="T15"/>
                  </a:cxn>
                </a:cxnLst>
                <a:rect l="0" t="0" r="r" b="b"/>
                <a:pathLst>
                  <a:path w="19059" h="19056">
                    <a:moveTo>
                      <a:pt x="7753" y="13951"/>
                    </a:moveTo>
                    <a:cubicBezTo>
                      <a:pt x="5315" y="12969"/>
                      <a:pt x="4129" y="10197"/>
                      <a:pt x="5101" y="7755"/>
                    </a:cubicBezTo>
                    <a:cubicBezTo>
                      <a:pt x="6083" y="5323"/>
                      <a:pt x="8860" y="4132"/>
                      <a:pt x="11298" y="5104"/>
                    </a:cubicBezTo>
                    <a:cubicBezTo>
                      <a:pt x="13735" y="6081"/>
                      <a:pt x="14926" y="8858"/>
                      <a:pt x="13949" y="11300"/>
                    </a:cubicBezTo>
                    <a:cubicBezTo>
                      <a:pt x="12972" y="13737"/>
                      <a:pt x="10195" y="14923"/>
                      <a:pt x="7753" y="13951"/>
                    </a:cubicBezTo>
                    <a:moveTo>
                      <a:pt x="13070" y="686"/>
                    </a:moveTo>
                    <a:cubicBezTo>
                      <a:pt x="8190" y="-1272"/>
                      <a:pt x="2640" y="1104"/>
                      <a:pt x="686" y="5988"/>
                    </a:cubicBezTo>
                    <a:cubicBezTo>
                      <a:pt x="-1272" y="10872"/>
                      <a:pt x="1105" y="16416"/>
                      <a:pt x="5985" y="18369"/>
                    </a:cubicBezTo>
                    <a:cubicBezTo>
                      <a:pt x="10870" y="20328"/>
                      <a:pt x="16415" y="17951"/>
                      <a:pt x="18374" y="13072"/>
                    </a:cubicBezTo>
                    <a:cubicBezTo>
                      <a:pt x="20328" y="8188"/>
                      <a:pt x="17960" y="2644"/>
                      <a:pt x="13070" y="686"/>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ym typeface="Gill Sans" charset="0"/>
                </a:endParaRPr>
              </a:p>
            </p:txBody>
          </p:sp>
          <p:sp>
            <p:nvSpPr>
              <p:cNvPr id="31" name="AutoShape 9"/>
              <p:cNvSpPr>
                <a:spLocks/>
              </p:cNvSpPr>
              <p:nvPr/>
            </p:nvSpPr>
            <p:spPr bwMode="auto">
              <a:xfrm>
                <a:off x="9290050" y="4580732"/>
                <a:ext cx="174625" cy="174625"/>
              </a:xfrm>
              <a:custGeom>
                <a:avLst/>
                <a:gdLst>
                  <a:gd name="T0" fmla="+- 0 10800 1271"/>
                  <a:gd name="T1" fmla="*/ T0 w 19059"/>
                  <a:gd name="T2" fmla="+- 0 10800 1271"/>
                  <a:gd name="T3" fmla="*/ 10800 h 19058"/>
                  <a:gd name="T4" fmla="+- 0 10800 1271"/>
                  <a:gd name="T5" fmla="*/ T4 w 19059"/>
                  <a:gd name="T6" fmla="+- 0 10800 1271"/>
                  <a:gd name="T7" fmla="*/ 10800 h 19058"/>
                  <a:gd name="T8" fmla="+- 0 10800 1271"/>
                  <a:gd name="T9" fmla="*/ T8 w 19059"/>
                  <a:gd name="T10" fmla="+- 0 10800 1271"/>
                  <a:gd name="T11" fmla="*/ 10800 h 19058"/>
                  <a:gd name="T12" fmla="+- 0 10800 1271"/>
                  <a:gd name="T13" fmla="*/ T12 w 19059"/>
                  <a:gd name="T14" fmla="+- 0 10800 1271"/>
                  <a:gd name="T15" fmla="*/ 10800 h 19058"/>
                </a:gdLst>
                <a:ahLst/>
                <a:cxnLst>
                  <a:cxn ang="0">
                    <a:pos x="T1" y="T3"/>
                  </a:cxn>
                  <a:cxn ang="0">
                    <a:pos x="T5" y="T7"/>
                  </a:cxn>
                  <a:cxn ang="0">
                    <a:pos x="T9" y="T11"/>
                  </a:cxn>
                  <a:cxn ang="0">
                    <a:pos x="T13" y="T15"/>
                  </a:cxn>
                </a:cxnLst>
                <a:rect l="0" t="0" r="r" b="b"/>
                <a:pathLst>
                  <a:path w="19059" h="19058">
                    <a:moveTo>
                      <a:pt x="7169" y="15424"/>
                    </a:moveTo>
                    <a:cubicBezTo>
                      <a:pt x="3916" y="14123"/>
                      <a:pt x="2331" y="10417"/>
                      <a:pt x="3632" y="7167"/>
                    </a:cubicBezTo>
                    <a:cubicBezTo>
                      <a:pt x="4934" y="3917"/>
                      <a:pt x="8638" y="2331"/>
                      <a:pt x="11889" y="3632"/>
                    </a:cubicBezTo>
                    <a:cubicBezTo>
                      <a:pt x="15141" y="4934"/>
                      <a:pt x="16728" y="8640"/>
                      <a:pt x="15425" y="11890"/>
                    </a:cubicBezTo>
                    <a:cubicBezTo>
                      <a:pt x="14124" y="15140"/>
                      <a:pt x="10419" y="16728"/>
                      <a:pt x="7169" y="15424"/>
                    </a:cubicBezTo>
                    <a:moveTo>
                      <a:pt x="13071" y="685"/>
                    </a:moveTo>
                    <a:cubicBezTo>
                      <a:pt x="8186" y="-1271"/>
                      <a:pt x="2639" y="1104"/>
                      <a:pt x="686" y="5987"/>
                    </a:cubicBezTo>
                    <a:cubicBezTo>
                      <a:pt x="-1271" y="10871"/>
                      <a:pt x="1104" y="16416"/>
                      <a:pt x="5987" y="18372"/>
                    </a:cubicBezTo>
                    <a:cubicBezTo>
                      <a:pt x="10874" y="20329"/>
                      <a:pt x="16418" y="17955"/>
                      <a:pt x="18375" y="13070"/>
                    </a:cubicBezTo>
                    <a:cubicBezTo>
                      <a:pt x="20328" y="8186"/>
                      <a:pt x="17956" y="2641"/>
                      <a:pt x="13071" y="685"/>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ym typeface="Gill Sans" charset="0"/>
                </a:endParaRPr>
              </a:p>
            </p:txBody>
          </p:sp>
          <p:sp>
            <p:nvSpPr>
              <p:cNvPr id="32" name="AutoShape 10"/>
              <p:cNvSpPr>
                <a:spLocks/>
              </p:cNvSpPr>
              <p:nvPr/>
            </p:nvSpPr>
            <p:spPr bwMode="auto">
              <a:xfrm>
                <a:off x="9406732" y="4696619"/>
                <a:ext cx="72231" cy="74613"/>
              </a:xfrm>
              <a:custGeom>
                <a:avLst/>
                <a:gdLst>
                  <a:gd name="T0" fmla="+- 0 10804 288"/>
                  <a:gd name="T1" fmla="*/ T0 w 21033"/>
                  <a:gd name="T2" fmla="+- 0 10798 277"/>
                  <a:gd name="T3" fmla="*/ 10798 h 21043"/>
                  <a:gd name="T4" fmla="+- 0 10804 288"/>
                  <a:gd name="T5" fmla="*/ T4 w 21033"/>
                  <a:gd name="T6" fmla="+- 0 10798 277"/>
                  <a:gd name="T7" fmla="*/ 10798 h 21043"/>
                  <a:gd name="T8" fmla="+- 0 10804 288"/>
                  <a:gd name="T9" fmla="*/ T8 w 21033"/>
                  <a:gd name="T10" fmla="+- 0 10798 277"/>
                  <a:gd name="T11" fmla="*/ 10798 h 21043"/>
                  <a:gd name="T12" fmla="+- 0 10804 288"/>
                  <a:gd name="T13" fmla="*/ T12 w 21033"/>
                  <a:gd name="T14" fmla="+- 0 10798 277"/>
                  <a:gd name="T15" fmla="*/ 10798 h 21043"/>
                </a:gdLst>
                <a:ahLst/>
                <a:cxnLst>
                  <a:cxn ang="0">
                    <a:pos x="T1" y="T3"/>
                  </a:cxn>
                  <a:cxn ang="0">
                    <a:pos x="T5" y="T7"/>
                  </a:cxn>
                  <a:cxn ang="0">
                    <a:pos x="T9" y="T11"/>
                  </a:cxn>
                  <a:cxn ang="0">
                    <a:pos x="T13" y="T15"/>
                  </a:cxn>
                </a:cxnLst>
                <a:rect l="0" t="0" r="r" b="b"/>
                <a:pathLst>
                  <a:path w="21033" h="21043">
                    <a:moveTo>
                      <a:pt x="20881" y="2825"/>
                    </a:moveTo>
                    <a:cubicBezTo>
                      <a:pt x="21312" y="1771"/>
                      <a:pt x="20787" y="572"/>
                      <a:pt x="19713" y="149"/>
                    </a:cubicBezTo>
                    <a:cubicBezTo>
                      <a:pt x="18636" y="-277"/>
                      <a:pt x="17414" y="238"/>
                      <a:pt x="16984" y="1296"/>
                    </a:cubicBezTo>
                    <a:lnTo>
                      <a:pt x="16980" y="1292"/>
                    </a:lnTo>
                    <a:cubicBezTo>
                      <a:pt x="13964" y="8692"/>
                      <a:pt x="8182" y="14184"/>
                      <a:pt x="1269" y="17089"/>
                    </a:cubicBezTo>
                    <a:cubicBezTo>
                      <a:pt x="207" y="17536"/>
                      <a:pt x="-288" y="18747"/>
                      <a:pt x="170" y="19789"/>
                    </a:cubicBezTo>
                    <a:cubicBezTo>
                      <a:pt x="629" y="20840"/>
                      <a:pt x="1863" y="21323"/>
                      <a:pt x="2924" y="20876"/>
                    </a:cubicBezTo>
                    <a:cubicBezTo>
                      <a:pt x="2961" y="20860"/>
                      <a:pt x="2982" y="20828"/>
                      <a:pt x="3014" y="20815"/>
                    </a:cubicBezTo>
                    <a:cubicBezTo>
                      <a:pt x="10874" y="17480"/>
                      <a:pt x="17451" y="11227"/>
                      <a:pt x="20877" y="2825"/>
                    </a:cubicBezTo>
                    <a:cubicBezTo>
                      <a:pt x="20877" y="2825"/>
                      <a:pt x="20881" y="2825"/>
                      <a:pt x="20881" y="2825"/>
                    </a:cubicBezTo>
                    <a:close/>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ym typeface="Gill Sans" charset="0"/>
                </a:endParaRPr>
              </a:p>
            </p:txBody>
          </p:sp>
          <p:sp>
            <p:nvSpPr>
              <p:cNvPr id="33" name="AutoShape 11"/>
              <p:cNvSpPr>
                <a:spLocks/>
              </p:cNvSpPr>
              <p:nvPr/>
            </p:nvSpPr>
            <p:spPr bwMode="auto">
              <a:xfrm>
                <a:off x="9435307" y="4725988"/>
                <a:ext cx="103981" cy="106363"/>
              </a:xfrm>
              <a:custGeom>
                <a:avLst/>
                <a:gdLst>
                  <a:gd name="T0" fmla="+- 0 10803 203"/>
                  <a:gd name="T1" fmla="*/ T0 w 21201"/>
                  <a:gd name="T2" fmla="+- 0 10798 194"/>
                  <a:gd name="T3" fmla="*/ 10798 h 21209"/>
                  <a:gd name="T4" fmla="+- 0 10803 203"/>
                  <a:gd name="T5" fmla="*/ T4 w 21201"/>
                  <a:gd name="T6" fmla="+- 0 10798 194"/>
                  <a:gd name="T7" fmla="*/ 10798 h 21209"/>
                  <a:gd name="T8" fmla="+- 0 10803 203"/>
                  <a:gd name="T9" fmla="*/ T8 w 21201"/>
                  <a:gd name="T10" fmla="+- 0 10798 194"/>
                  <a:gd name="T11" fmla="*/ 10798 h 21209"/>
                  <a:gd name="T12" fmla="+- 0 10803 203"/>
                  <a:gd name="T13" fmla="*/ T12 w 21201"/>
                  <a:gd name="T14" fmla="+- 0 10798 194"/>
                  <a:gd name="T15" fmla="*/ 10798 h 21209"/>
                </a:gdLst>
                <a:ahLst/>
                <a:cxnLst>
                  <a:cxn ang="0">
                    <a:pos x="T1" y="T3"/>
                  </a:cxn>
                  <a:cxn ang="0">
                    <a:pos x="T5" y="T7"/>
                  </a:cxn>
                  <a:cxn ang="0">
                    <a:pos x="T9" y="T11"/>
                  </a:cxn>
                  <a:cxn ang="0">
                    <a:pos x="T13" y="T15"/>
                  </a:cxn>
                </a:cxnLst>
                <a:rect l="0" t="0" r="r" b="b"/>
                <a:pathLst>
                  <a:path w="21201" h="21209">
                    <a:moveTo>
                      <a:pt x="20267" y="104"/>
                    </a:moveTo>
                    <a:cubicBezTo>
                      <a:pt x="19508" y="-194"/>
                      <a:pt x="18645" y="169"/>
                      <a:pt x="18339" y="912"/>
                    </a:cubicBezTo>
                    <a:cubicBezTo>
                      <a:pt x="14991" y="9110"/>
                      <a:pt x="8568" y="15198"/>
                      <a:pt x="894" y="18420"/>
                    </a:cubicBezTo>
                    <a:cubicBezTo>
                      <a:pt x="144" y="18735"/>
                      <a:pt x="-203" y="19589"/>
                      <a:pt x="121" y="20327"/>
                    </a:cubicBezTo>
                    <a:cubicBezTo>
                      <a:pt x="442" y="21068"/>
                      <a:pt x="1314" y="21406"/>
                      <a:pt x="2067" y="21090"/>
                    </a:cubicBezTo>
                    <a:cubicBezTo>
                      <a:pt x="2102" y="21073"/>
                      <a:pt x="2125" y="21042"/>
                      <a:pt x="2159" y="21025"/>
                    </a:cubicBezTo>
                    <a:cubicBezTo>
                      <a:pt x="10491" y="17500"/>
                      <a:pt x="17461" y="10881"/>
                      <a:pt x="21095" y="1994"/>
                    </a:cubicBezTo>
                    <a:cubicBezTo>
                      <a:pt x="21397" y="1250"/>
                      <a:pt x="21026" y="404"/>
                      <a:pt x="20267" y="104"/>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ym typeface="Gill Sans" charset="0"/>
                </a:endParaRPr>
              </a:p>
            </p:txBody>
          </p:sp>
          <p:sp>
            <p:nvSpPr>
              <p:cNvPr id="34" name="AutoShape 12"/>
              <p:cNvSpPr>
                <a:spLocks/>
              </p:cNvSpPr>
              <p:nvPr/>
            </p:nvSpPr>
            <p:spPr bwMode="auto">
              <a:xfrm>
                <a:off x="9421019" y="4711700"/>
                <a:ext cx="88106" cy="89694"/>
              </a:xfrm>
              <a:custGeom>
                <a:avLst/>
                <a:gdLst>
                  <a:gd name="T0" fmla="+- 0 10802 238"/>
                  <a:gd name="T1" fmla="*/ T0 w 21128"/>
                  <a:gd name="T2" fmla="+- 0 10797 227"/>
                  <a:gd name="T3" fmla="*/ 10797 h 21141"/>
                  <a:gd name="T4" fmla="+- 0 10802 238"/>
                  <a:gd name="T5" fmla="*/ T4 w 21128"/>
                  <a:gd name="T6" fmla="+- 0 10797 227"/>
                  <a:gd name="T7" fmla="*/ 10797 h 21141"/>
                  <a:gd name="T8" fmla="+- 0 10802 238"/>
                  <a:gd name="T9" fmla="*/ T8 w 21128"/>
                  <a:gd name="T10" fmla="+- 0 10797 227"/>
                  <a:gd name="T11" fmla="*/ 10797 h 21141"/>
                  <a:gd name="T12" fmla="+- 0 10802 238"/>
                  <a:gd name="T13" fmla="*/ T12 w 21128"/>
                  <a:gd name="T14" fmla="+- 0 10797 227"/>
                  <a:gd name="T15" fmla="*/ 10797 h 21141"/>
                </a:gdLst>
                <a:ahLst/>
                <a:cxnLst>
                  <a:cxn ang="0">
                    <a:pos x="T1" y="T3"/>
                  </a:cxn>
                  <a:cxn ang="0">
                    <a:pos x="T5" y="T7"/>
                  </a:cxn>
                  <a:cxn ang="0">
                    <a:pos x="T9" y="T11"/>
                  </a:cxn>
                  <a:cxn ang="0">
                    <a:pos x="T13" y="T15"/>
                  </a:cxn>
                </a:cxnLst>
                <a:rect l="0" t="0" r="r" b="b"/>
                <a:pathLst>
                  <a:path w="21128" h="21141">
                    <a:moveTo>
                      <a:pt x="20035" y="122"/>
                    </a:moveTo>
                    <a:cubicBezTo>
                      <a:pt x="19142" y="-227"/>
                      <a:pt x="18134" y="195"/>
                      <a:pt x="17778" y="1071"/>
                    </a:cubicBezTo>
                    <a:cubicBezTo>
                      <a:pt x="14571" y="8936"/>
                      <a:pt x="8412" y="14778"/>
                      <a:pt x="1051" y="17867"/>
                    </a:cubicBezTo>
                    <a:lnTo>
                      <a:pt x="1054" y="17867"/>
                    </a:lnTo>
                    <a:cubicBezTo>
                      <a:pt x="172" y="18240"/>
                      <a:pt x="-238" y="19242"/>
                      <a:pt x="142" y="20108"/>
                    </a:cubicBezTo>
                    <a:cubicBezTo>
                      <a:pt x="522" y="20973"/>
                      <a:pt x="1543" y="21372"/>
                      <a:pt x="2425" y="21003"/>
                    </a:cubicBezTo>
                    <a:cubicBezTo>
                      <a:pt x="2459" y="20986"/>
                      <a:pt x="2476" y="20956"/>
                      <a:pt x="2514" y="20936"/>
                    </a:cubicBezTo>
                    <a:cubicBezTo>
                      <a:pt x="10651" y="17491"/>
                      <a:pt x="17459" y="11027"/>
                      <a:pt x="21002" y="2339"/>
                    </a:cubicBezTo>
                    <a:cubicBezTo>
                      <a:pt x="21361" y="1463"/>
                      <a:pt x="20927" y="472"/>
                      <a:pt x="20035" y="122"/>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ym typeface="Gill Sans" charset="0"/>
                </a:endParaRPr>
              </a:p>
            </p:txBody>
          </p:sp>
          <p:sp>
            <p:nvSpPr>
              <p:cNvPr id="35" name="AutoShape 13"/>
              <p:cNvSpPr>
                <a:spLocks/>
              </p:cNvSpPr>
              <p:nvPr/>
            </p:nvSpPr>
            <p:spPr bwMode="auto">
              <a:xfrm>
                <a:off x="9275763" y="4566444"/>
                <a:ext cx="73025" cy="73819"/>
              </a:xfrm>
              <a:custGeom>
                <a:avLst/>
                <a:gdLst>
                  <a:gd name="T0" fmla="+- 0 10797 278"/>
                  <a:gd name="T1" fmla="*/ T0 w 21039"/>
                  <a:gd name="T2" fmla="+- 0 10803 281"/>
                  <a:gd name="T3" fmla="*/ 10803 h 21044"/>
                  <a:gd name="T4" fmla="+- 0 10797 278"/>
                  <a:gd name="T5" fmla="*/ T4 w 21039"/>
                  <a:gd name="T6" fmla="+- 0 10803 281"/>
                  <a:gd name="T7" fmla="*/ 10803 h 21044"/>
                  <a:gd name="T8" fmla="+- 0 10797 278"/>
                  <a:gd name="T9" fmla="*/ T8 w 21039"/>
                  <a:gd name="T10" fmla="+- 0 10803 281"/>
                  <a:gd name="T11" fmla="*/ 10803 h 21044"/>
                  <a:gd name="T12" fmla="+- 0 10797 278"/>
                  <a:gd name="T13" fmla="*/ T12 w 21039"/>
                  <a:gd name="T14" fmla="+- 0 10803 281"/>
                  <a:gd name="T15" fmla="*/ 10803 h 21044"/>
                </a:gdLst>
                <a:ahLst/>
                <a:cxnLst>
                  <a:cxn ang="0">
                    <a:pos x="T1" y="T3"/>
                  </a:cxn>
                  <a:cxn ang="0">
                    <a:pos x="T5" y="T7"/>
                  </a:cxn>
                  <a:cxn ang="0">
                    <a:pos x="T9" y="T11"/>
                  </a:cxn>
                  <a:cxn ang="0">
                    <a:pos x="T13" y="T15"/>
                  </a:cxn>
                </a:cxnLst>
                <a:rect l="0" t="0" r="r" b="b"/>
                <a:pathLst>
                  <a:path w="21039" h="21044">
                    <a:moveTo>
                      <a:pt x="20871" y="1248"/>
                    </a:moveTo>
                    <a:cubicBezTo>
                      <a:pt x="20411" y="197"/>
                      <a:pt x="19177" y="-281"/>
                      <a:pt x="18112" y="169"/>
                    </a:cubicBezTo>
                    <a:cubicBezTo>
                      <a:pt x="18075" y="181"/>
                      <a:pt x="18050" y="214"/>
                      <a:pt x="18021" y="226"/>
                    </a:cubicBezTo>
                    <a:cubicBezTo>
                      <a:pt x="10159" y="3562"/>
                      <a:pt x="3583" y="9820"/>
                      <a:pt x="152" y="18220"/>
                    </a:cubicBezTo>
                    <a:lnTo>
                      <a:pt x="148" y="18220"/>
                    </a:lnTo>
                    <a:cubicBezTo>
                      <a:pt x="-278" y="19278"/>
                      <a:pt x="242" y="20473"/>
                      <a:pt x="1320" y="20896"/>
                    </a:cubicBezTo>
                    <a:cubicBezTo>
                      <a:pt x="2398" y="21318"/>
                      <a:pt x="3620" y="20803"/>
                      <a:pt x="4046" y="19749"/>
                    </a:cubicBezTo>
                    <a:lnTo>
                      <a:pt x="4051" y="19749"/>
                    </a:lnTo>
                    <a:cubicBezTo>
                      <a:pt x="7068" y="12356"/>
                      <a:pt x="12856" y="6858"/>
                      <a:pt x="19764" y="3956"/>
                    </a:cubicBezTo>
                    <a:cubicBezTo>
                      <a:pt x="20830" y="3506"/>
                      <a:pt x="21322" y="2298"/>
                      <a:pt x="20871" y="1248"/>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ym typeface="Gill Sans" charset="0"/>
                </a:endParaRPr>
              </a:p>
            </p:txBody>
          </p:sp>
          <p:sp>
            <p:nvSpPr>
              <p:cNvPr id="36" name="AutoShape 14"/>
              <p:cNvSpPr>
                <a:spLocks/>
              </p:cNvSpPr>
              <p:nvPr/>
            </p:nvSpPr>
            <p:spPr bwMode="auto">
              <a:xfrm>
                <a:off x="9217819" y="4508500"/>
                <a:ext cx="103981" cy="105569"/>
              </a:xfrm>
              <a:custGeom>
                <a:avLst/>
                <a:gdLst>
                  <a:gd name="T0" fmla="+- 0 10797 198"/>
                  <a:gd name="T1" fmla="*/ T0 w 21199"/>
                  <a:gd name="T2" fmla="+- 0 10802 198"/>
                  <a:gd name="T3" fmla="*/ 10802 h 21208"/>
                  <a:gd name="T4" fmla="+- 0 10797 198"/>
                  <a:gd name="T5" fmla="*/ T4 w 21199"/>
                  <a:gd name="T6" fmla="+- 0 10802 198"/>
                  <a:gd name="T7" fmla="*/ 10802 h 21208"/>
                  <a:gd name="T8" fmla="+- 0 10797 198"/>
                  <a:gd name="T9" fmla="*/ T8 w 21199"/>
                  <a:gd name="T10" fmla="+- 0 10802 198"/>
                  <a:gd name="T11" fmla="*/ 10802 h 21208"/>
                  <a:gd name="T12" fmla="+- 0 10797 198"/>
                  <a:gd name="T13" fmla="*/ T12 w 21199"/>
                  <a:gd name="T14" fmla="+- 0 10802 198"/>
                  <a:gd name="T15" fmla="*/ 10802 h 21208"/>
                </a:gdLst>
                <a:ahLst/>
                <a:cxnLst>
                  <a:cxn ang="0">
                    <a:pos x="T1" y="T3"/>
                  </a:cxn>
                  <a:cxn ang="0">
                    <a:pos x="T5" y="T7"/>
                  </a:cxn>
                  <a:cxn ang="0">
                    <a:pos x="T9" y="T11"/>
                  </a:cxn>
                  <a:cxn ang="0">
                    <a:pos x="T13" y="T15"/>
                  </a:cxn>
                </a:cxnLst>
                <a:rect l="0" t="0" r="r" b="b"/>
                <a:pathLst>
                  <a:path w="21199" h="21208">
                    <a:moveTo>
                      <a:pt x="21077" y="880"/>
                    </a:moveTo>
                    <a:cubicBezTo>
                      <a:pt x="20753" y="142"/>
                      <a:pt x="19881" y="-198"/>
                      <a:pt x="19129" y="117"/>
                    </a:cubicBezTo>
                    <a:cubicBezTo>
                      <a:pt x="19097" y="131"/>
                      <a:pt x="19071" y="162"/>
                      <a:pt x="19039" y="179"/>
                    </a:cubicBezTo>
                    <a:cubicBezTo>
                      <a:pt x="10706" y="3707"/>
                      <a:pt x="3739" y="10322"/>
                      <a:pt x="106" y="19208"/>
                    </a:cubicBezTo>
                    <a:cubicBezTo>
                      <a:pt x="-198" y="19957"/>
                      <a:pt x="172" y="20803"/>
                      <a:pt x="934" y="21101"/>
                    </a:cubicBezTo>
                    <a:cubicBezTo>
                      <a:pt x="1689" y="21401"/>
                      <a:pt x="2552" y="21041"/>
                      <a:pt x="2859" y="20292"/>
                    </a:cubicBezTo>
                    <a:cubicBezTo>
                      <a:pt x="6206" y="12096"/>
                      <a:pt x="12625" y="6008"/>
                      <a:pt x="20301" y="2787"/>
                    </a:cubicBezTo>
                    <a:cubicBezTo>
                      <a:pt x="21051" y="2469"/>
                      <a:pt x="21402" y="1618"/>
                      <a:pt x="21077" y="880"/>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ym typeface="Gill Sans" charset="0"/>
                </a:endParaRPr>
              </a:p>
            </p:txBody>
          </p:sp>
          <p:sp>
            <p:nvSpPr>
              <p:cNvPr id="37" name="AutoShape 15"/>
              <p:cNvSpPr>
                <a:spLocks/>
              </p:cNvSpPr>
              <p:nvPr/>
            </p:nvSpPr>
            <p:spPr bwMode="auto">
              <a:xfrm>
                <a:off x="9247188" y="4537075"/>
                <a:ext cx="88107" cy="90488"/>
              </a:xfrm>
              <a:custGeom>
                <a:avLst/>
                <a:gdLst>
                  <a:gd name="T0" fmla="+- 0 10796 232"/>
                  <a:gd name="T1" fmla="*/ T0 w 21129"/>
                  <a:gd name="T2" fmla="+- 0 10804 234"/>
                  <a:gd name="T3" fmla="*/ 10804 h 21141"/>
                  <a:gd name="T4" fmla="+- 0 10796 232"/>
                  <a:gd name="T5" fmla="*/ T4 w 21129"/>
                  <a:gd name="T6" fmla="+- 0 10804 234"/>
                  <a:gd name="T7" fmla="*/ 10804 h 21141"/>
                  <a:gd name="T8" fmla="+- 0 10796 232"/>
                  <a:gd name="T9" fmla="*/ T8 w 21129"/>
                  <a:gd name="T10" fmla="+- 0 10804 234"/>
                  <a:gd name="T11" fmla="*/ 10804 h 21141"/>
                  <a:gd name="T12" fmla="+- 0 10796 232"/>
                  <a:gd name="T13" fmla="*/ T12 w 21129"/>
                  <a:gd name="T14" fmla="+- 0 10804 234"/>
                  <a:gd name="T15" fmla="*/ 10804 h 21141"/>
                </a:gdLst>
                <a:ahLst/>
                <a:cxnLst>
                  <a:cxn ang="0">
                    <a:pos x="T1" y="T3"/>
                  </a:cxn>
                  <a:cxn ang="0">
                    <a:pos x="T5" y="T7"/>
                  </a:cxn>
                  <a:cxn ang="0">
                    <a:pos x="T9" y="T11"/>
                  </a:cxn>
                  <a:cxn ang="0">
                    <a:pos x="T13" y="T15"/>
                  </a:cxn>
                </a:cxnLst>
                <a:rect l="0" t="0" r="r" b="b"/>
                <a:pathLst>
                  <a:path w="21129" h="21141">
                    <a:moveTo>
                      <a:pt x="20075" y="3267"/>
                    </a:moveTo>
                    <a:cubicBezTo>
                      <a:pt x="20953" y="2898"/>
                      <a:pt x="21368" y="1899"/>
                      <a:pt x="20987" y="1030"/>
                    </a:cubicBezTo>
                    <a:cubicBezTo>
                      <a:pt x="20611" y="168"/>
                      <a:pt x="19589" y="-234"/>
                      <a:pt x="18707" y="138"/>
                    </a:cubicBezTo>
                    <a:cubicBezTo>
                      <a:pt x="18670" y="152"/>
                      <a:pt x="18649" y="185"/>
                      <a:pt x="18615" y="198"/>
                    </a:cubicBezTo>
                    <a:cubicBezTo>
                      <a:pt x="10481" y="3647"/>
                      <a:pt x="3673" y="10118"/>
                      <a:pt x="124" y="18802"/>
                    </a:cubicBezTo>
                    <a:cubicBezTo>
                      <a:pt x="-232" y="19678"/>
                      <a:pt x="205" y="20666"/>
                      <a:pt x="1094" y="21019"/>
                    </a:cubicBezTo>
                    <a:cubicBezTo>
                      <a:pt x="1983" y="21366"/>
                      <a:pt x="2991" y="20946"/>
                      <a:pt x="3354" y="20071"/>
                    </a:cubicBezTo>
                    <a:cubicBezTo>
                      <a:pt x="6561" y="12205"/>
                      <a:pt x="12717" y="6360"/>
                      <a:pt x="20075" y="3274"/>
                    </a:cubicBezTo>
                    <a:cubicBezTo>
                      <a:pt x="20075" y="3274"/>
                      <a:pt x="20075" y="3267"/>
                      <a:pt x="20075" y="3267"/>
                    </a:cubicBezTo>
                    <a:close/>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ym typeface="Gill Sans" charset="0"/>
                </a:endParaRPr>
              </a:p>
            </p:txBody>
          </p:sp>
        </p:grpSp>
        <p:grpSp>
          <p:nvGrpSpPr>
            <p:cNvPr id="38" name="Group 265" descr="e7d195523061f1c0f55f9af68525816972d868573ada39bc763F3977967589A5F92C178830C92595A6CE4D0132F8C206B2B04C416AAA86B7FD80AB023F78DAEB544E2F013E11B2B95AD21703D1C90034A379EC9026EFAAF5D8D3F6EDD7215B01D0409FDE2EB8F6E929173B8073E2301F364EE885D6D8697F6674C70ED10ED42D334E50A353488E95E90D50708BC427BA"/>
            <p:cNvGrpSpPr/>
            <p:nvPr/>
          </p:nvGrpSpPr>
          <p:grpSpPr>
            <a:xfrm>
              <a:off x="4004318" y="2751728"/>
              <a:ext cx="464344" cy="450850"/>
              <a:chOff x="8216107" y="4449763"/>
              <a:chExt cx="464344" cy="450850"/>
            </a:xfrm>
            <a:solidFill>
              <a:schemeClr val="bg1"/>
            </a:solidFill>
          </p:grpSpPr>
          <p:sp>
            <p:nvSpPr>
              <p:cNvPr id="39" name="AutoShape 16"/>
              <p:cNvSpPr>
                <a:spLocks/>
              </p:cNvSpPr>
              <p:nvPr/>
            </p:nvSpPr>
            <p:spPr bwMode="auto">
              <a:xfrm>
                <a:off x="8448675" y="4696619"/>
                <a:ext cx="57944" cy="587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38" y="0"/>
                      <a:pt x="0" y="4841"/>
                      <a:pt x="0" y="10800"/>
                    </a:cubicBezTo>
                    <a:cubicBezTo>
                      <a:pt x="0" y="16758"/>
                      <a:pt x="4838" y="21599"/>
                      <a:pt x="10800" y="21599"/>
                    </a:cubicBezTo>
                    <a:cubicBezTo>
                      <a:pt x="16761" y="21599"/>
                      <a:pt x="21600" y="16758"/>
                      <a:pt x="21600" y="10800"/>
                    </a:cubicBezTo>
                    <a:cubicBezTo>
                      <a:pt x="21600" y="4841"/>
                      <a:pt x="16761" y="0"/>
                      <a:pt x="10800" y="0"/>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40" name="AutoShape 17"/>
              <p:cNvSpPr>
                <a:spLocks/>
              </p:cNvSpPr>
              <p:nvPr/>
            </p:nvSpPr>
            <p:spPr bwMode="auto">
              <a:xfrm>
                <a:off x="8216107" y="4449763"/>
                <a:ext cx="464344" cy="450850"/>
              </a:xfrm>
              <a:custGeom>
                <a:avLst/>
                <a:gdLst>
                  <a:gd name="T0" fmla="*/ 10473 w 20946"/>
                  <a:gd name="T1" fmla="*/ 10800 h 21600"/>
                  <a:gd name="T2" fmla="*/ 10473 w 20946"/>
                  <a:gd name="T3" fmla="*/ 10800 h 21600"/>
                  <a:gd name="T4" fmla="*/ 10473 w 20946"/>
                  <a:gd name="T5" fmla="*/ 10800 h 21600"/>
                  <a:gd name="T6" fmla="*/ 10473 w 20946"/>
                  <a:gd name="T7" fmla="*/ 10800 h 21600"/>
                </a:gdLst>
                <a:ahLst/>
                <a:cxnLst>
                  <a:cxn ang="0">
                    <a:pos x="T0" y="T1"/>
                  </a:cxn>
                  <a:cxn ang="0">
                    <a:pos x="T2" y="T3"/>
                  </a:cxn>
                  <a:cxn ang="0">
                    <a:pos x="T4" y="T5"/>
                  </a:cxn>
                  <a:cxn ang="0">
                    <a:pos x="T6" y="T7"/>
                  </a:cxn>
                </a:cxnLst>
                <a:rect l="0" t="0" r="r" b="b"/>
                <a:pathLst>
                  <a:path w="20946" h="21600">
                    <a:moveTo>
                      <a:pt x="18509" y="15329"/>
                    </a:moveTo>
                    <a:lnTo>
                      <a:pt x="11782" y="15329"/>
                    </a:lnTo>
                    <a:cubicBezTo>
                      <a:pt x="10699" y="15329"/>
                      <a:pt x="9818" y="14391"/>
                      <a:pt x="9818" y="13238"/>
                    </a:cubicBezTo>
                    <a:cubicBezTo>
                      <a:pt x="9818" y="12086"/>
                      <a:pt x="10699" y="11148"/>
                      <a:pt x="11782" y="11148"/>
                    </a:cubicBezTo>
                    <a:lnTo>
                      <a:pt x="17673" y="11148"/>
                    </a:lnTo>
                    <a:cubicBezTo>
                      <a:pt x="18077" y="11142"/>
                      <a:pt x="18477" y="10934"/>
                      <a:pt x="18721" y="10588"/>
                    </a:cubicBezTo>
                    <a:cubicBezTo>
                      <a:pt x="18789" y="10491"/>
                      <a:pt x="18842" y="10381"/>
                      <a:pt x="18885" y="10267"/>
                    </a:cubicBezTo>
                    <a:cubicBezTo>
                      <a:pt x="18890" y="10251"/>
                      <a:pt x="18901" y="10239"/>
                      <a:pt x="18906" y="10224"/>
                    </a:cubicBezTo>
                    <a:cubicBezTo>
                      <a:pt x="19377" y="10880"/>
                      <a:pt x="19636" y="11686"/>
                      <a:pt x="19636" y="12541"/>
                    </a:cubicBezTo>
                    <a:cubicBezTo>
                      <a:pt x="19636" y="13613"/>
                      <a:pt x="19230" y="14607"/>
                      <a:pt x="18509" y="15329"/>
                    </a:cubicBezTo>
                    <a:moveTo>
                      <a:pt x="17673" y="17767"/>
                    </a:moveTo>
                    <a:cubicBezTo>
                      <a:pt x="17673" y="19114"/>
                      <a:pt x="16647" y="20206"/>
                      <a:pt x="15382" y="20206"/>
                    </a:cubicBezTo>
                    <a:lnTo>
                      <a:pt x="3600" y="20206"/>
                    </a:lnTo>
                    <a:cubicBezTo>
                      <a:pt x="2334" y="20206"/>
                      <a:pt x="1309" y="19114"/>
                      <a:pt x="1309" y="17767"/>
                    </a:cubicBezTo>
                    <a:lnTo>
                      <a:pt x="1309" y="6786"/>
                    </a:lnTo>
                    <a:cubicBezTo>
                      <a:pt x="1931" y="7334"/>
                      <a:pt x="2730" y="7664"/>
                      <a:pt x="3600" y="7664"/>
                    </a:cubicBezTo>
                    <a:lnTo>
                      <a:pt x="14400" y="7664"/>
                    </a:lnTo>
                    <a:lnTo>
                      <a:pt x="17018" y="7664"/>
                    </a:lnTo>
                    <a:cubicBezTo>
                      <a:pt x="17379" y="7664"/>
                      <a:pt x="17673" y="7976"/>
                      <a:pt x="17673" y="8361"/>
                    </a:cubicBezTo>
                    <a:lnTo>
                      <a:pt x="17673" y="9754"/>
                    </a:lnTo>
                    <a:lnTo>
                      <a:pt x="11782" y="9754"/>
                    </a:lnTo>
                    <a:cubicBezTo>
                      <a:pt x="9974" y="9754"/>
                      <a:pt x="8509" y="11314"/>
                      <a:pt x="8509" y="13238"/>
                    </a:cubicBezTo>
                    <a:cubicBezTo>
                      <a:pt x="8509" y="15163"/>
                      <a:pt x="9974" y="16722"/>
                      <a:pt x="11782" y="16722"/>
                    </a:cubicBezTo>
                    <a:lnTo>
                      <a:pt x="17673" y="16722"/>
                    </a:lnTo>
                    <a:cubicBezTo>
                      <a:pt x="17673" y="16722"/>
                      <a:pt x="17673" y="17767"/>
                      <a:pt x="17673" y="17767"/>
                    </a:cubicBezTo>
                    <a:close/>
                    <a:moveTo>
                      <a:pt x="16363" y="5574"/>
                    </a:moveTo>
                    <a:lnTo>
                      <a:pt x="16363" y="6270"/>
                    </a:lnTo>
                    <a:lnTo>
                      <a:pt x="14400" y="6270"/>
                    </a:lnTo>
                    <a:lnTo>
                      <a:pt x="3600" y="6270"/>
                    </a:lnTo>
                    <a:cubicBezTo>
                      <a:pt x="3246" y="6270"/>
                      <a:pt x="2916" y="6179"/>
                      <a:pt x="2617" y="6027"/>
                    </a:cubicBezTo>
                    <a:lnTo>
                      <a:pt x="2617" y="5574"/>
                    </a:lnTo>
                    <a:cubicBezTo>
                      <a:pt x="2617" y="5574"/>
                      <a:pt x="16363" y="5574"/>
                      <a:pt x="16363" y="5574"/>
                    </a:cubicBezTo>
                    <a:close/>
                    <a:moveTo>
                      <a:pt x="16363" y="4877"/>
                    </a:moveTo>
                    <a:lnTo>
                      <a:pt x="2617" y="4877"/>
                    </a:lnTo>
                    <a:lnTo>
                      <a:pt x="2617" y="4180"/>
                    </a:lnTo>
                    <a:lnTo>
                      <a:pt x="16363" y="4180"/>
                    </a:lnTo>
                    <a:cubicBezTo>
                      <a:pt x="16363" y="4180"/>
                      <a:pt x="16363" y="4877"/>
                      <a:pt x="16363" y="4877"/>
                    </a:cubicBezTo>
                    <a:close/>
                    <a:moveTo>
                      <a:pt x="16363" y="3483"/>
                    </a:moveTo>
                    <a:lnTo>
                      <a:pt x="2617" y="3483"/>
                    </a:lnTo>
                    <a:lnTo>
                      <a:pt x="2617" y="2787"/>
                    </a:lnTo>
                    <a:lnTo>
                      <a:pt x="16363" y="2787"/>
                    </a:lnTo>
                    <a:cubicBezTo>
                      <a:pt x="16363" y="2787"/>
                      <a:pt x="16363" y="3483"/>
                      <a:pt x="16363" y="3483"/>
                    </a:cubicBezTo>
                    <a:close/>
                    <a:moveTo>
                      <a:pt x="3600" y="1393"/>
                    </a:moveTo>
                    <a:lnTo>
                      <a:pt x="14400" y="1393"/>
                    </a:lnTo>
                    <a:lnTo>
                      <a:pt x="17018" y="1393"/>
                    </a:lnTo>
                    <a:cubicBezTo>
                      <a:pt x="17379" y="1393"/>
                      <a:pt x="17673" y="1705"/>
                      <a:pt x="17673" y="2090"/>
                    </a:cubicBezTo>
                    <a:lnTo>
                      <a:pt x="17673" y="3832"/>
                    </a:lnTo>
                    <a:lnTo>
                      <a:pt x="17673" y="4180"/>
                    </a:lnTo>
                    <a:lnTo>
                      <a:pt x="17673" y="6398"/>
                    </a:lnTo>
                    <a:cubicBezTo>
                      <a:pt x="17466" y="6321"/>
                      <a:pt x="17249" y="6270"/>
                      <a:pt x="17018" y="6270"/>
                    </a:cubicBezTo>
                    <a:lnTo>
                      <a:pt x="17018" y="5574"/>
                    </a:lnTo>
                    <a:lnTo>
                      <a:pt x="17018" y="4180"/>
                    </a:lnTo>
                    <a:lnTo>
                      <a:pt x="17018" y="2787"/>
                    </a:lnTo>
                    <a:cubicBezTo>
                      <a:pt x="17018" y="2401"/>
                      <a:pt x="16724" y="2090"/>
                      <a:pt x="16363" y="2090"/>
                    </a:cubicBezTo>
                    <a:lnTo>
                      <a:pt x="2617" y="2090"/>
                    </a:lnTo>
                    <a:cubicBezTo>
                      <a:pt x="2256" y="2090"/>
                      <a:pt x="1963" y="2401"/>
                      <a:pt x="1963" y="2787"/>
                    </a:cubicBezTo>
                    <a:lnTo>
                      <a:pt x="1963" y="4180"/>
                    </a:lnTo>
                    <a:lnTo>
                      <a:pt x="1963" y="5534"/>
                    </a:lnTo>
                    <a:cubicBezTo>
                      <a:pt x="1559" y="5094"/>
                      <a:pt x="1309" y="4495"/>
                      <a:pt x="1309" y="3832"/>
                    </a:cubicBezTo>
                    <a:cubicBezTo>
                      <a:pt x="1309" y="2485"/>
                      <a:pt x="2334" y="1393"/>
                      <a:pt x="3600" y="1393"/>
                    </a:cubicBezTo>
                    <a:moveTo>
                      <a:pt x="18983" y="8361"/>
                    </a:moveTo>
                    <a:lnTo>
                      <a:pt x="18982" y="8361"/>
                    </a:lnTo>
                    <a:lnTo>
                      <a:pt x="18982" y="4180"/>
                    </a:lnTo>
                    <a:lnTo>
                      <a:pt x="18982" y="3832"/>
                    </a:lnTo>
                    <a:lnTo>
                      <a:pt x="18982" y="2090"/>
                    </a:lnTo>
                    <a:cubicBezTo>
                      <a:pt x="18982" y="935"/>
                      <a:pt x="18102" y="0"/>
                      <a:pt x="17018" y="0"/>
                    </a:cubicBezTo>
                    <a:lnTo>
                      <a:pt x="14400" y="0"/>
                    </a:lnTo>
                    <a:lnTo>
                      <a:pt x="3600" y="0"/>
                    </a:lnTo>
                    <a:cubicBezTo>
                      <a:pt x="1614" y="0"/>
                      <a:pt x="0" y="1719"/>
                      <a:pt x="0" y="3832"/>
                    </a:cubicBezTo>
                    <a:lnTo>
                      <a:pt x="0" y="17767"/>
                    </a:lnTo>
                    <a:cubicBezTo>
                      <a:pt x="0" y="19880"/>
                      <a:pt x="1614" y="21600"/>
                      <a:pt x="3600" y="21600"/>
                    </a:cubicBezTo>
                    <a:lnTo>
                      <a:pt x="15382" y="21600"/>
                    </a:lnTo>
                    <a:cubicBezTo>
                      <a:pt x="17366" y="21600"/>
                      <a:pt x="18982" y="19880"/>
                      <a:pt x="18982" y="17767"/>
                    </a:cubicBezTo>
                    <a:lnTo>
                      <a:pt x="18982" y="16722"/>
                    </a:lnTo>
                    <a:lnTo>
                      <a:pt x="18983" y="16722"/>
                    </a:lnTo>
                    <a:cubicBezTo>
                      <a:pt x="21600" y="14631"/>
                      <a:pt x="21600" y="10452"/>
                      <a:pt x="18983" y="8361"/>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grpSp>
          <p:nvGrpSpPr>
            <p:cNvPr id="41" name="Group 266" descr="e7d195523061f1c0f55f9af68525816972d868573ada39bc763F3977967589A5F92C178830C92595A6CE4D0132F8C206B2B04C416AAA86B7FD80AB023F78DAEB544E2F013E11B2B95AD21703D1C90034A379EC9026EFAAF5D8D3F6EDD7215B01D0409FDE2EB8F6E929173B8073E2301F364EE885D6D8697F6674C70ED10ED42D334E50A353488E95E90D50708BC427BA"/>
            <p:cNvGrpSpPr/>
            <p:nvPr/>
          </p:nvGrpSpPr>
          <p:grpSpPr>
            <a:xfrm>
              <a:off x="4360709" y="4667073"/>
              <a:ext cx="465138" cy="435769"/>
              <a:chOff x="5368132" y="3540125"/>
              <a:chExt cx="465138" cy="435769"/>
            </a:xfrm>
            <a:solidFill>
              <a:schemeClr val="bg1"/>
            </a:solidFill>
          </p:grpSpPr>
          <p:sp>
            <p:nvSpPr>
              <p:cNvPr id="42" name="AutoShape 110"/>
              <p:cNvSpPr>
                <a:spLocks/>
              </p:cNvSpPr>
              <p:nvPr/>
            </p:nvSpPr>
            <p:spPr bwMode="auto">
              <a:xfrm>
                <a:off x="5426869" y="3598069"/>
                <a:ext cx="347663" cy="2325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699" y="20255"/>
                    </a:moveTo>
                    <a:lnTo>
                      <a:pt x="899" y="20255"/>
                    </a:lnTo>
                    <a:lnTo>
                      <a:pt x="899" y="1350"/>
                    </a:lnTo>
                    <a:lnTo>
                      <a:pt x="20699" y="1350"/>
                    </a:lnTo>
                    <a:cubicBezTo>
                      <a:pt x="20699" y="1350"/>
                      <a:pt x="20699" y="20255"/>
                      <a:pt x="20699" y="20255"/>
                    </a:cubicBezTo>
                    <a:close/>
                    <a:moveTo>
                      <a:pt x="20699" y="0"/>
                    </a:moveTo>
                    <a:lnTo>
                      <a:pt x="899" y="5"/>
                    </a:lnTo>
                    <a:cubicBezTo>
                      <a:pt x="402" y="5"/>
                      <a:pt x="0" y="603"/>
                      <a:pt x="0" y="1350"/>
                    </a:cubicBezTo>
                    <a:lnTo>
                      <a:pt x="0" y="20249"/>
                    </a:lnTo>
                    <a:cubicBezTo>
                      <a:pt x="0" y="20996"/>
                      <a:pt x="402" y="21599"/>
                      <a:pt x="899" y="21599"/>
                    </a:cubicBezTo>
                    <a:lnTo>
                      <a:pt x="20699" y="21599"/>
                    </a:lnTo>
                    <a:cubicBezTo>
                      <a:pt x="21197" y="21599"/>
                      <a:pt x="21600" y="20996"/>
                      <a:pt x="21600" y="20249"/>
                    </a:cubicBezTo>
                    <a:lnTo>
                      <a:pt x="21600" y="1350"/>
                    </a:lnTo>
                    <a:cubicBezTo>
                      <a:pt x="21600" y="603"/>
                      <a:pt x="21197" y="0"/>
                      <a:pt x="20699" y="0"/>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43" name="AutoShape 111"/>
              <p:cNvSpPr>
                <a:spLocks/>
              </p:cNvSpPr>
              <p:nvPr/>
            </p:nvSpPr>
            <p:spPr bwMode="auto">
              <a:xfrm>
                <a:off x="5368132" y="3540125"/>
                <a:ext cx="465138" cy="4357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6562"/>
                    </a:moveTo>
                    <a:cubicBezTo>
                      <a:pt x="20249" y="16959"/>
                      <a:pt x="19946" y="17282"/>
                      <a:pt x="19575" y="17282"/>
                    </a:cubicBezTo>
                    <a:lnTo>
                      <a:pt x="13499" y="17282"/>
                    </a:lnTo>
                    <a:lnTo>
                      <a:pt x="8099" y="17282"/>
                    </a:lnTo>
                    <a:lnTo>
                      <a:pt x="2024" y="17282"/>
                    </a:lnTo>
                    <a:cubicBezTo>
                      <a:pt x="1651" y="17282"/>
                      <a:pt x="1349" y="16959"/>
                      <a:pt x="1349" y="16562"/>
                    </a:cubicBezTo>
                    <a:lnTo>
                      <a:pt x="1349" y="2160"/>
                    </a:lnTo>
                    <a:cubicBezTo>
                      <a:pt x="1349" y="1762"/>
                      <a:pt x="1651" y="1440"/>
                      <a:pt x="2024" y="1440"/>
                    </a:cubicBezTo>
                    <a:lnTo>
                      <a:pt x="19575" y="1440"/>
                    </a:lnTo>
                    <a:cubicBezTo>
                      <a:pt x="19946" y="1440"/>
                      <a:pt x="20249" y="1762"/>
                      <a:pt x="20249" y="2160"/>
                    </a:cubicBezTo>
                    <a:cubicBezTo>
                      <a:pt x="20249" y="2160"/>
                      <a:pt x="20249" y="16562"/>
                      <a:pt x="20249" y="16562"/>
                    </a:cubicBezTo>
                    <a:close/>
                    <a:moveTo>
                      <a:pt x="19575" y="0"/>
                    </a:moveTo>
                    <a:lnTo>
                      <a:pt x="2024" y="0"/>
                    </a:lnTo>
                    <a:cubicBezTo>
                      <a:pt x="905" y="0"/>
                      <a:pt x="0" y="966"/>
                      <a:pt x="0" y="2160"/>
                    </a:cubicBezTo>
                    <a:lnTo>
                      <a:pt x="0" y="16562"/>
                    </a:lnTo>
                    <a:cubicBezTo>
                      <a:pt x="0" y="17753"/>
                      <a:pt x="903" y="18718"/>
                      <a:pt x="2018" y="18721"/>
                    </a:cubicBezTo>
                    <a:lnTo>
                      <a:pt x="8774" y="18721"/>
                    </a:lnTo>
                    <a:lnTo>
                      <a:pt x="8774" y="19597"/>
                    </a:lnTo>
                    <a:lnTo>
                      <a:pt x="4561" y="20181"/>
                    </a:lnTo>
                    <a:cubicBezTo>
                      <a:pt x="4260" y="20262"/>
                      <a:pt x="4049" y="20549"/>
                      <a:pt x="4049" y="20879"/>
                    </a:cubicBezTo>
                    <a:cubicBezTo>
                      <a:pt x="4049" y="21277"/>
                      <a:pt x="4351" y="21599"/>
                      <a:pt x="4724" y="21599"/>
                    </a:cubicBezTo>
                    <a:lnTo>
                      <a:pt x="16874" y="21599"/>
                    </a:lnTo>
                    <a:cubicBezTo>
                      <a:pt x="17248" y="21599"/>
                      <a:pt x="17549" y="21277"/>
                      <a:pt x="17549" y="20879"/>
                    </a:cubicBezTo>
                    <a:cubicBezTo>
                      <a:pt x="17549" y="20549"/>
                      <a:pt x="17339" y="20262"/>
                      <a:pt x="17038" y="20181"/>
                    </a:cubicBezTo>
                    <a:lnTo>
                      <a:pt x="12824" y="19597"/>
                    </a:lnTo>
                    <a:lnTo>
                      <a:pt x="12824" y="18721"/>
                    </a:lnTo>
                    <a:lnTo>
                      <a:pt x="19581" y="18721"/>
                    </a:lnTo>
                    <a:cubicBezTo>
                      <a:pt x="20696" y="18718"/>
                      <a:pt x="21600" y="17753"/>
                      <a:pt x="21600" y="16562"/>
                    </a:cubicBezTo>
                    <a:lnTo>
                      <a:pt x="21600" y="2160"/>
                    </a:lnTo>
                    <a:cubicBezTo>
                      <a:pt x="21600" y="966"/>
                      <a:pt x="20692" y="0"/>
                      <a:pt x="19575" y="0"/>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grpSp>
          <p:nvGrpSpPr>
            <p:cNvPr id="44" name="Group 267" descr="e7d195523061f1c0f55f9af68525816972d868573ada39bc763F3977967589A5F92C178830C92595A6CE4D0132F8C206B2B04C416AAA86B7FD80AB023F78DAEB544E2F013E11B2B95AD21703D1C90034A379EC9026EFAAF5D8D3F6EDD7215B01D0409FDE2EB8F6E929173B8073E2301F364EE885D6D8697F6674C70ED10ED42D334E50A353488E95E90D50708BC427BA"/>
            <p:cNvGrpSpPr/>
            <p:nvPr/>
          </p:nvGrpSpPr>
          <p:grpSpPr>
            <a:xfrm>
              <a:off x="7723022" y="2368549"/>
              <a:ext cx="319088" cy="465138"/>
              <a:chOff x="3582988" y="3510757"/>
              <a:chExt cx="319088" cy="465138"/>
            </a:xfrm>
            <a:solidFill>
              <a:schemeClr val="bg1"/>
            </a:solidFill>
          </p:grpSpPr>
          <p:sp>
            <p:nvSpPr>
              <p:cNvPr id="45" name="AutoShape 113"/>
              <p:cNvSpPr>
                <a:spLocks/>
              </p:cNvSpPr>
              <p:nvPr/>
            </p:nvSpPr>
            <p:spPr bwMode="auto">
              <a:xfrm>
                <a:off x="3582988" y="3510757"/>
                <a:ext cx="319088" cy="4651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386" y="14175"/>
                    </a:moveTo>
                    <a:lnTo>
                      <a:pt x="6223" y="14175"/>
                    </a:lnTo>
                    <a:cubicBezTo>
                      <a:pt x="5734" y="13446"/>
                      <a:pt x="5147" y="12716"/>
                      <a:pt x="4568" y="12003"/>
                    </a:cubicBezTo>
                    <a:cubicBezTo>
                      <a:pt x="3287" y="10427"/>
                      <a:pt x="1963" y="8797"/>
                      <a:pt x="1963" y="7425"/>
                    </a:cubicBezTo>
                    <a:cubicBezTo>
                      <a:pt x="1963" y="4075"/>
                      <a:pt x="5927" y="1350"/>
                      <a:pt x="10800" y="1350"/>
                    </a:cubicBezTo>
                    <a:cubicBezTo>
                      <a:pt x="15672" y="1350"/>
                      <a:pt x="19636" y="4075"/>
                      <a:pt x="19636" y="7425"/>
                    </a:cubicBezTo>
                    <a:cubicBezTo>
                      <a:pt x="19636" y="8787"/>
                      <a:pt x="18312" y="10425"/>
                      <a:pt x="17029" y="12011"/>
                    </a:cubicBezTo>
                    <a:cubicBezTo>
                      <a:pt x="16455" y="12723"/>
                      <a:pt x="15873" y="13449"/>
                      <a:pt x="15386" y="14175"/>
                    </a:cubicBezTo>
                    <a:moveTo>
                      <a:pt x="10800" y="20249"/>
                    </a:moveTo>
                    <a:cubicBezTo>
                      <a:pt x="9805" y="20249"/>
                      <a:pt x="9347" y="20171"/>
                      <a:pt x="8839" y="19406"/>
                    </a:cubicBezTo>
                    <a:lnTo>
                      <a:pt x="13000" y="19048"/>
                    </a:lnTo>
                    <a:cubicBezTo>
                      <a:pt x="12398" y="20164"/>
                      <a:pt x="11959" y="20249"/>
                      <a:pt x="10800" y="20249"/>
                    </a:cubicBezTo>
                    <a:moveTo>
                      <a:pt x="7595" y="16813"/>
                    </a:moveTo>
                    <a:cubicBezTo>
                      <a:pt x="7417" y="16407"/>
                      <a:pt x="7215" y="15978"/>
                      <a:pt x="6991" y="15525"/>
                    </a:cubicBezTo>
                    <a:lnTo>
                      <a:pt x="14616" y="15525"/>
                    </a:lnTo>
                    <a:cubicBezTo>
                      <a:pt x="14496" y="15767"/>
                      <a:pt x="14375" y="16010"/>
                      <a:pt x="14270" y="16239"/>
                    </a:cubicBezTo>
                    <a:cubicBezTo>
                      <a:pt x="14270" y="16239"/>
                      <a:pt x="7595" y="16813"/>
                      <a:pt x="7595" y="16813"/>
                    </a:cubicBezTo>
                    <a:close/>
                    <a:moveTo>
                      <a:pt x="13345" y="18343"/>
                    </a:moveTo>
                    <a:lnTo>
                      <a:pt x="8476" y="18762"/>
                    </a:lnTo>
                    <a:cubicBezTo>
                      <a:pt x="8303" y="18416"/>
                      <a:pt x="8116" y="18011"/>
                      <a:pt x="7890" y="17483"/>
                    </a:cubicBezTo>
                    <a:cubicBezTo>
                      <a:pt x="7887" y="17477"/>
                      <a:pt x="7883" y="17469"/>
                      <a:pt x="7881" y="17462"/>
                    </a:cubicBezTo>
                    <a:lnTo>
                      <a:pt x="13957" y="16941"/>
                    </a:lnTo>
                    <a:cubicBezTo>
                      <a:pt x="13871" y="17140"/>
                      <a:pt x="13778" y="17350"/>
                      <a:pt x="13698" y="17537"/>
                    </a:cubicBezTo>
                    <a:cubicBezTo>
                      <a:pt x="13569" y="17841"/>
                      <a:pt x="13453" y="18104"/>
                      <a:pt x="13345" y="18343"/>
                    </a:cubicBezTo>
                    <a:moveTo>
                      <a:pt x="10800" y="0"/>
                    </a:moveTo>
                    <a:cubicBezTo>
                      <a:pt x="4835" y="0"/>
                      <a:pt x="0" y="3324"/>
                      <a:pt x="0" y="7425"/>
                    </a:cubicBezTo>
                    <a:cubicBezTo>
                      <a:pt x="0" y="10146"/>
                      <a:pt x="3621" y="13029"/>
                      <a:pt x="4939" y="15562"/>
                    </a:cubicBezTo>
                    <a:cubicBezTo>
                      <a:pt x="6906" y="19339"/>
                      <a:pt x="6688" y="21599"/>
                      <a:pt x="10800" y="21599"/>
                    </a:cubicBezTo>
                    <a:cubicBezTo>
                      <a:pt x="14972" y="21599"/>
                      <a:pt x="14692" y="19349"/>
                      <a:pt x="16660" y="15577"/>
                    </a:cubicBezTo>
                    <a:cubicBezTo>
                      <a:pt x="17983" y="13039"/>
                      <a:pt x="21600" y="10124"/>
                      <a:pt x="21600" y="7425"/>
                    </a:cubicBezTo>
                    <a:cubicBezTo>
                      <a:pt x="21600" y="3324"/>
                      <a:pt x="16764" y="0"/>
                      <a:pt x="10800" y="0"/>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ym typeface="Gill Sans" charset="0"/>
                </a:endParaRPr>
              </a:p>
            </p:txBody>
          </p:sp>
          <p:sp>
            <p:nvSpPr>
              <p:cNvPr id="46" name="AutoShape 114"/>
              <p:cNvSpPr>
                <a:spLocks/>
              </p:cNvSpPr>
              <p:nvPr/>
            </p:nvSpPr>
            <p:spPr bwMode="auto">
              <a:xfrm>
                <a:off x="3655219" y="3583782"/>
                <a:ext cx="94456" cy="944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38" y="0"/>
                    </a:moveTo>
                    <a:cubicBezTo>
                      <a:pt x="8943" y="0"/>
                      <a:pt x="0" y="8942"/>
                      <a:pt x="0" y="19938"/>
                    </a:cubicBezTo>
                    <a:cubicBezTo>
                      <a:pt x="0" y="20855"/>
                      <a:pt x="743" y="21600"/>
                      <a:pt x="1661" y="21600"/>
                    </a:cubicBezTo>
                    <a:cubicBezTo>
                      <a:pt x="2579" y="21600"/>
                      <a:pt x="3323" y="20855"/>
                      <a:pt x="3323" y="19938"/>
                    </a:cubicBezTo>
                    <a:cubicBezTo>
                      <a:pt x="3323" y="10777"/>
                      <a:pt x="10777" y="3323"/>
                      <a:pt x="19938" y="3323"/>
                    </a:cubicBezTo>
                    <a:cubicBezTo>
                      <a:pt x="20856" y="3323"/>
                      <a:pt x="21600" y="2578"/>
                      <a:pt x="21600" y="1661"/>
                    </a:cubicBezTo>
                    <a:cubicBezTo>
                      <a:pt x="21600" y="744"/>
                      <a:pt x="20856" y="0"/>
                      <a:pt x="19938" y="0"/>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ym typeface="Gill Sans" charset="0"/>
                </a:endParaRPr>
              </a:p>
            </p:txBody>
          </p:sp>
        </p:grpSp>
        <p:grpSp>
          <p:nvGrpSpPr>
            <p:cNvPr id="47" name="Group 268" descr="e7d195523061f1c0f55f9af68525816972d868573ada39bc763F3977967589A5F92C178830C92595A6CE4D0132F8C206B2B04C416AAA86B7FD80AB023F78DAEB544E2F013E11B2B95AD21703D1C90034A379EC9026EFAAF5D8D3F6EDD7215B01D0409FDE2EB8F6E929173B8073E2301F364EE885D6D8697F6674C70ED10ED42D334E50A353488E95E90D50708BC427BA"/>
            <p:cNvGrpSpPr/>
            <p:nvPr/>
          </p:nvGrpSpPr>
          <p:grpSpPr>
            <a:xfrm>
              <a:off x="5571578" y="2341781"/>
              <a:ext cx="465138" cy="391319"/>
              <a:chOff x="5368132" y="2625725"/>
              <a:chExt cx="465138" cy="391319"/>
            </a:xfrm>
            <a:solidFill>
              <a:schemeClr val="bg1"/>
            </a:solidFill>
          </p:grpSpPr>
          <p:sp>
            <p:nvSpPr>
              <p:cNvPr id="48" name="AutoShape 120"/>
              <p:cNvSpPr>
                <a:spLocks/>
              </p:cNvSpPr>
              <p:nvPr/>
            </p:nvSpPr>
            <p:spPr bwMode="auto">
              <a:xfrm>
                <a:off x="5484813" y="2727325"/>
                <a:ext cx="231775" cy="2317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48" y="16070"/>
                    </a:moveTo>
                    <a:cubicBezTo>
                      <a:pt x="14037" y="19468"/>
                      <a:pt x="8925" y="19859"/>
                      <a:pt x="5529" y="16948"/>
                    </a:cubicBezTo>
                    <a:cubicBezTo>
                      <a:pt x="2130" y="14038"/>
                      <a:pt x="1740" y="8924"/>
                      <a:pt x="4651" y="5527"/>
                    </a:cubicBezTo>
                    <a:cubicBezTo>
                      <a:pt x="7559" y="2131"/>
                      <a:pt x="12674" y="1740"/>
                      <a:pt x="16070" y="4650"/>
                    </a:cubicBezTo>
                    <a:cubicBezTo>
                      <a:pt x="19466" y="7560"/>
                      <a:pt x="19859" y="12673"/>
                      <a:pt x="16948" y="16070"/>
                    </a:cubicBezTo>
                    <a:moveTo>
                      <a:pt x="10800" y="0"/>
                    </a:moveTo>
                    <a:cubicBezTo>
                      <a:pt x="4833" y="0"/>
                      <a:pt x="0" y="4834"/>
                      <a:pt x="0" y="10800"/>
                    </a:cubicBezTo>
                    <a:cubicBezTo>
                      <a:pt x="0" y="16765"/>
                      <a:pt x="4833" y="21599"/>
                      <a:pt x="10800" y="21599"/>
                    </a:cubicBezTo>
                    <a:cubicBezTo>
                      <a:pt x="16764" y="21599"/>
                      <a:pt x="21600" y="16765"/>
                      <a:pt x="21600" y="10800"/>
                    </a:cubicBezTo>
                    <a:cubicBezTo>
                      <a:pt x="21600" y="4834"/>
                      <a:pt x="16764" y="0"/>
                      <a:pt x="10800" y="0"/>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49" name="AutoShape 121"/>
              <p:cNvSpPr>
                <a:spLocks/>
              </p:cNvSpPr>
              <p:nvPr/>
            </p:nvSpPr>
            <p:spPr bwMode="auto">
              <a:xfrm>
                <a:off x="5542757" y="2785269"/>
                <a:ext cx="65088" cy="650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200" y="0"/>
                    </a:moveTo>
                    <a:cubicBezTo>
                      <a:pt x="8596" y="0"/>
                      <a:pt x="0" y="8596"/>
                      <a:pt x="0" y="19195"/>
                    </a:cubicBezTo>
                    <a:lnTo>
                      <a:pt x="0" y="19199"/>
                    </a:lnTo>
                    <a:cubicBezTo>
                      <a:pt x="0" y="20524"/>
                      <a:pt x="1068" y="21599"/>
                      <a:pt x="2400" y="21599"/>
                    </a:cubicBezTo>
                    <a:cubicBezTo>
                      <a:pt x="3721" y="21599"/>
                      <a:pt x="4800" y="20524"/>
                      <a:pt x="4800" y="19199"/>
                    </a:cubicBezTo>
                    <a:lnTo>
                      <a:pt x="4800" y="19195"/>
                    </a:lnTo>
                    <a:cubicBezTo>
                      <a:pt x="4800" y="11247"/>
                      <a:pt x="11240" y="4799"/>
                      <a:pt x="19200" y="4799"/>
                    </a:cubicBezTo>
                    <a:cubicBezTo>
                      <a:pt x="20521" y="4799"/>
                      <a:pt x="21600" y="3724"/>
                      <a:pt x="21600" y="2399"/>
                    </a:cubicBezTo>
                    <a:cubicBezTo>
                      <a:pt x="21600" y="1075"/>
                      <a:pt x="20521" y="0"/>
                      <a:pt x="19200" y="0"/>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0" name="AutoShape 122"/>
              <p:cNvSpPr>
                <a:spLocks/>
              </p:cNvSpPr>
              <p:nvPr/>
            </p:nvSpPr>
            <p:spPr bwMode="auto">
              <a:xfrm>
                <a:off x="5368132" y="2625725"/>
                <a:ext cx="465138" cy="39131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9199"/>
                    </a:moveTo>
                    <a:cubicBezTo>
                      <a:pt x="20249" y="19642"/>
                      <a:pt x="19948" y="19999"/>
                      <a:pt x="19575" y="19999"/>
                    </a:cubicBezTo>
                    <a:lnTo>
                      <a:pt x="2024" y="19999"/>
                    </a:lnTo>
                    <a:cubicBezTo>
                      <a:pt x="1651" y="19999"/>
                      <a:pt x="1349" y="19642"/>
                      <a:pt x="1349" y="19199"/>
                    </a:cubicBezTo>
                    <a:lnTo>
                      <a:pt x="1349" y="7200"/>
                    </a:lnTo>
                    <a:cubicBezTo>
                      <a:pt x="1349" y="6809"/>
                      <a:pt x="1588" y="6475"/>
                      <a:pt x="1914" y="6411"/>
                    </a:cubicBezTo>
                    <a:lnTo>
                      <a:pt x="5588" y="5684"/>
                    </a:lnTo>
                    <a:lnTo>
                      <a:pt x="6797" y="2103"/>
                    </a:lnTo>
                    <a:cubicBezTo>
                      <a:pt x="6900" y="1799"/>
                      <a:pt x="7148" y="1600"/>
                      <a:pt x="7424" y="1600"/>
                    </a:cubicBezTo>
                    <a:lnTo>
                      <a:pt x="14174" y="1600"/>
                    </a:lnTo>
                    <a:cubicBezTo>
                      <a:pt x="14450" y="1600"/>
                      <a:pt x="14698" y="1799"/>
                      <a:pt x="14801" y="2103"/>
                    </a:cubicBezTo>
                    <a:lnTo>
                      <a:pt x="16010" y="5684"/>
                    </a:lnTo>
                    <a:lnTo>
                      <a:pt x="19685" y="6411"/>
                    </a:lnTo>
                    <a:cubicBezTo>
                      <a:pt x="20011" y="6475"/>
                      <a:pt x="20249" y="6809"/>
                      <a:pt x="20249" y="7200"/>
                    </a:cubicBezTo>
                    <a:cubicBezTo>
                      <a:pt x="20249" y="7200"/>
                      <a:pt x="20249" y="19199"/>
                      <a:pt x="20249" y="19199"/>
                    </a:cubicBezTo>
                    <a:close/>
                    <a:moveTo>
                      <a:pt x="19907" y="4832"/>
                    </a:moveTo>
                    <a:lnTo>
                      <a:pt x="16981" y="4254"/>
                    </a:lnTo>
                    <a:lnTo>
                      <a:pt x="16054" y="1507"/>
                    </a:lnTo>
                    <a:cubicBezTo>
                      <a:pt x="15745" y="591"/>
                      <a:pt x="15006" y="0"/>
                      <a:pt x="14174" y="0"/>
                    </a:cubicBezTo>
                    <a:lnTo>
                      <a:pt x="7424" y="0"/>
                    </a:lnTo>
                    <a:cubicBezTo>
                      <a:pt x="6593" y="0"/>
                      <a:pt x="5854" y="591"/>
                      <a:pt x="5543" y="1509"/>
                    </a:cubicBezTo>
                    <a:lnTo>
                      <a:pt x="4618" y="4254"/>
                    </a:lnTo>
                    <a:lnTo>
                      <a:pt x="1692" y="4832"/>
                    </a:lnTo>
                    <a:cubicBezTo>
                      <a:pt x="711" y="5025"/>
                      <a:pt x="0" y="6020"/>
                      <a:pt x="0" y="7200"/>
                    </a:cubicBezTo>
                    <a:lnTo>
                      <a:pt x="0" y="19199"/>
                    </a:lnTo>
                    <a:cubicBezTo>
                      <a:pt x="0" y="20523"/>
                      <a:pt x="908" y="21600"/>
                      <a:pt x="2024" y="21600"/>
                    </a:cubicBezTo>
                    <a:lnTo>
                      <a:pt x="19575" y="21600"/>
                    </a:lnTo>
                    <a:cubicBezTo>
                      <a:pt x="20691" y="21600"/>
                      <a:pt x="21600" y="20523"/>
                      <a:pt x="21600" y="19199"/>
                    </a:cubicBezTo>
                    <a:lnTo>
                      <a:pt x="21600" y="7200"/>
                    </a:lnTo>
                    <a:cubicBezTo>
                      <a:pt x="21600" y="6020"/>
                      <a:pt x="20888" y="5025"/>
                      <a:pt x="19907" y="4832"/>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grpSp>
          <p:nvGrpSpPr>
            <p:cNvPr id="51" name="Group 269" descr="e7d195523061f1c0f55f9af68525816972d868573ada39bc763F3977967589A5F92C178830C92595A6CE4D0132F8C206B2B04C416AAA86B7FD80AB023F78DAEB544E2F013E11B2B95AD21703D1C90034A379EC9026EFAAF5D8D3F6EDD7215B01D0409FDE2EB8F6E929173B8073E2301F364EE885D6D8697F6674C70ED10ED42D334E50A353488E95E90D50708BC427BA"/>
            <p:cNvGrpSpPr/>
            <p:nvPr/>
          </p:nvGrpSpPr>
          <p:grpSpPr>
            <a:xfrm>
              <a:off x="6687988" y="1668858"/>
              <a:ext cx="464344" cy="362744"/>
              <a:chOff x="2581275" y="1710532"/>
              <a:chExt cx="464344" cy="362744"/>
            </a:xfrm>
            <a:solidFill>
              <a:schemeClr val="bg1"/>
            </a:solidFill>
          </p:grpSpPr>
          <p:sp>
            <p:nvSpPr>
              <p:cNvPr id="52" name="AutoShape 140"/>
              <p:cNvSpPr>
                <a:spLocks/>
              </p:cNvSpPr>
              <p:nvPr/>
            </p:nvSpPr>
            <p:spPr bwMode="auto">
              <a:xfrm>
                <a:off x="2639219" y="1768475"/>
                <a:ext cx="290513" cy="235744"/>
              </a:xfrm>
              <a:custGeom>
                <a:avLst/>
                <a:gdLst>
                  <a:gd name="T0" fmla="+- 0 10800 376"/>
                  <a:gd name="T1" fmla="*/ T0 w 20848"/>
                  <a:gd name="T2" fmla="*/ 10800 h 21600"/>
                  <a:gd name="T3" fmla="+- 0 10800 376"/>
                  <a:gd name="T4" fmla="*/ T3 w 20848"/>
                  <a:gd name="T5" fmla="*/ 10800 h 21600"/>
                  <a:gd name="T6" fmla="+- 0 10800 376"/>
                  <a:gd name="T7" fmla="*/ T6 w 20848"/>
                  <a:gd name="T8" fmla="*/ 10800 h 21600"/>
                  <a:gd name="T9" fmla="+- 0 10800 376"/>
                  <a:gd name="T10" fmla="*/ T9 w 20848"/>
                  <a:gd name="T11" fmla="*/ 10800 h 21600"/>
                </a:gdLst>
                <a:ahLst/>
                <a:cxnLst>
                  <a:cxn ang="0">
                    <a:pos x="T1" y="T2"/>
                  </a:cxn>
                  <a:cxn ang="0">
                    <a:pos x="T4" y="T5"/>
                  </a:cxn>
                  <a:cxn ang="0">
                    <a:pos x="T7" y="T8"/>
                  </a:cxn>
                  <a:cxn ang="0">
                    <a:pos x="T10" y="T11"/>
                  </a:cxn>
                </a:cxnLst>
                <a:rect l="0" t="0" r="r" b="b"/>
                <a:pathLst>
                  <a:path w="20848" h="21600">
                    <a:moveTo>
                      <a:pt x="18728" y="19178"/>
                    </a:moveTo>
                    <a:cubicBezTo>
                      <a:pt x="13191" y="20631"/>
                      <a:pt x="7654" y="20631"/>
                      <a:pt x="2118" y="19178"/>
                    </a:cubicBezTo>
                    <a:cubicBezTo>
                      <a:pt x="678" y="13592"/>
                      <a:pt x="678" y="8008"/>
                      <a:pt x="2118" y="2421"/>
                    </a:cubicBezTo>
                    <a:cubicBezTo>
                      <a:pt x="7654" y="968"/>
                      <a:pt x="13191" y="968"/>
                      <a:pt x="18728" y="2421"/>
                    </a:cubicBezTo>
                    <a:cubicBezTo>
                      <a:pt x="20168" y="8008"/>
                      <a:pt x="20168" y="13592"/>
                      <a:pt x="18728" y="19178"/>
                    </a:cubicBezTo>
                    <a:moveTo>
                      <a:pt x="18938" y="1116"/>
                    </a:moveTo>
                    <a:cubicBezTo>
                      <a:pt x="16114" y="375"/>
                      <a:pt x="13249" y="0"/>
                      <a:pt x="10423" y="0"/>
                    </a:cubicBezTo>
                    <a:cubicBezTo>
                      <a:pt x="7597" y="0"/>
                      <a:pt x="4732" y="375"/>
                      <a:pt x="1908" y="1116"/>
                    </a:cubicBezTo>
                    <a:cubicBezTo>
                      <a:pt x="1543" y="1213"/>
                      <a:pt x="1244" y="1552"/>
                      <a:pt x="1127" y="2004"/>
                    </a:cubicBezTo>
                    <a:cubicBezTo>
                      <a:pt x="-376" y="7841"/>
                      <a:pt x="-376" y="13759"/>
                      <a:pt x="1127" y="19593"/>
                    </a:cubicBezTo>
                    <a:cubicBezTo>
                      <a:pt x="1244" y="20047"/>
                      <a:pt x="1543" y="20386"/>
                      <a:pt x="1908" y="20482"/>
                    </a:cubicBezTo>
                    <a:cubicBezTo>
                      <a:pt x="4732" y="21224"/>
                      <a:pt x="7597" y="21600"/>
                      <a:pt x="10423" y="21600"/>
                    </a:cubicBezTo>
                    <a:cubicBezTo>
                      <a:pt x="13249" y="21600"/>
                      <a:pt x="16114" y="21224"/>
                      <a:pt x="18938" y="20482"/>
                    </a:cubicBezTo>
                    <a:cubicBezTo>
                      <a:pt x="19303" y="20386"/>
                      <a:pt x="19602" y="20047"/>
                      <a:pt x="19719" y="19593"/>
                    </a:cubicBezTo>
                    <a:cubicBezTo>
                      <a:pt x="21223" y="13759"/>
                      <a:pt x="21223" y="7841"/>
                      <a:pt x="19719" y="2004"/>
                    </a:cubicBezTo>
                    <a:cubicBezTo>
                      <a:pt x="19602" y="1552"/>
                      <a:pt x="19303" y="1213"/>
                      <a:pt x="18938" y="1116"/>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3" name="AutoShape 141"/>
              <p:cNvSpPr>
                <a:spLocks/>
              </p:cNvSpPr>
              <p:nvPr/>
            </p:nvSpPr>
            <p:spPr bwMode="auto">
              <a:xfrm>
                <a:off x="2581275" y="1710532"/>
                <a:ext cx="464344" cy="362744"/>
              </a:xfrm>
              <a:custGeom>
                <a:avLst/>
                <a:gdLst>
                  <a:gd name="T0" fmla="+- 0 10800 252"/>
                  <a:gd name="T1" fmla="*/ T0 w 21096"/>
                  <a:gd name="T2" fmla="*/ 10800 h 21600"/>
                  <a:gd name="T3" fmla="+- 0 10800 252"/>
                  <a:gd name="T4" fmla="*/ T3 w 21096"/>
                  <a:gd name="T5" fmla="*/ 10800 h 21600"/>
                  <a:gd name="T6" fmla="+- 0 10800 252"/>
                  <a:gd name="T7" fmla="*/ T6 w 21096"/>
                  <a:gd name="T8" fmla="*/ 10800 h 21600"/>
                  <a:gd name="T9" fmla="+- 0 10800 252"/>
                  <a:gd name="T10" fmla="*/ T9 w 21096"/>
                  <a:gd name="T11" fmla="*/ 10800 h 21600"/>
                </a:gdLst>
                <a:ahLst/>
                <a:cxnLst>
                  <a:cxn ang="0">
                    <a:pos x="T1" y="T2"/>
                  </a:cxn>
                  <a:cxn ang="0">
                    <a:pos x="T4" y="T5"/>
                  </a:cxn>
                  <a:cxn ang="0">
                    <a:pos x="T7" y="T8"/>
                  </a:cxn>
                  <a:cxn ang="0">
                    <a:pos x="T10" y="T11"/>
                  </a:cxn>
                </a:cxnLst>
                <a:rect l="0" t="0" r="r" b="b"/>
                <a:pathLst>
                  <a:path w="21096" h="21600">
                    <a:moveTo>
                      <a:pt x="19056" y="18331"/>
                    </a:moveTo>
                    <a:cubicBezTo>
                      <a:pt x="13383" y="19233"/>
                      <a:pt x="7711" y="19233"/>
                      <a:pt x="2038" y="18331"/>
                    </a:cubicBezTo>
                    <a:cubicBezTo>
                      <a:pt x="1074" y="13022"/>
                      <a:pt x="1074" y="7713"/>
                      <a:pt x="2038" y="2404"/>
                    </a:cubicBezTo>
                    <a:cubicBezTo>
                      <a:pt x="7711" y="1502"/>
                      <a:pt x="13383" y="1502"/>
                      <a:pt x="19056" y="2404"/>
                    </a:cubicBezTo>
                    <a:cubicBezTo>
                      <a:pt x="20021" y="7713"/>
                      <a:pt x="20021" y="13022"/>
                      <a:pt x="19056" y="18331"/>
                    </a:cubicBezTo>
                    <a:moveTo>
                      <a:pt x="20338" y="2005"/>
                    </a:moveTo>
                    <a:cubicBezTo>
                      <a:pt x="20211" y="1301"/>
                      <a:pt x="19762" y="776"/>
                      <a:pt x="19215" y="689"/>
                    </a:cubicBezTo>
                    <a:cubicBezTo>
                      <a:pt x="16339" y="232"/>
                      <a:pt x="13423" y="0"/>
                      <a:pt x="10547" y="0"/>
                    </a:cubicBezTo>
                    <a:cubicBezTo>
                      <a:pt x="7671" y="0"/>
                      <a:pt x="4755" y="232"/>
                      <a:pt x="1879" y="689"/>
                    </a:cubicBezTo>
                    <a:cubicBezTo>
                      <a:pt x="1332" y="776"/>
                      <a:pt x="883" y="1301"/>
                      <a:pt x="756" y="2005"/>
                    </a:cubicBezTo>
                    <a:cubicBezTo>
                      <a:pt x="-252" y="7553"/>
                      <a:pt x="-252" y="13181"/>
                      <a:pt x="756" y="18731"/>
                    </a:cubicBezTo>
                    <a:cubicBezTo>
                      <a:pt x="883" y="19434"/>
                      <a:pt x="1332" y="19959"/>
                      <a:pt x="1879" y="20046"/>
                    </a:cubicBezTo>
                    <a:cubicBezTo>
                      <a:pt x="3265" y="20266"/>
                      <a:pt x="4660" y="20429"/>
                      <a:pt x="6055" y="20544"/>
                    </a:cubicBezTo>
                    <a:cubicBezTo>
                      <a:pt x="5979" y="20606"/>
                      <a:pt x="5931" y="20670"/>
                      <a:pt x="5931" y="20735"/>
                    </a:cubicBezTo>
                    <a:cubicBezTo>
                      <a:pt x="5931" y="21213"/>
                      <a:pt x="7997" y="21599"/>
                      <a:pt x="10547" y="21599"/>
                    </a:cubicBezTo>
                    <a:cubicBezTo>
                      <a:pt x="13097" y="21599"/>
                      <a:pt x="15164" y="21213"/>
                      <a:pt x="15164" y="20735"/>
                    </a:cubicBezTo>
                    <a:cubicBezTo>
                      <a:pt x="15164" y="20670"/>
                      <a:pt x="15115" y="20606"/>
                      <a:pt x="15040" y="20544"/>
                    </a:cubicBezTo>
                    <a:cubicBezTo>
                      <a:pt x="16434" y="20429"/>
                      <a:pt x="17830" y="20266"/>
                      <a:pt x="19215" y="20046"/>
                    </a:cubicBezTo>
                    <a:cubicBezTo>
                      <a:pt x="19762" y="19959"/>
                      <a:pt x="20211" y="19434"/>
                      <a:pt x="20338" y="18731"/>
                    </a:cubicBezTo>
                    <a:cubicBezTo>
                      <a:pt x="21347" y="13181"/>
                      <a:pt x="21347" y="7553"/>
                      <a:pt x="20338" y="2005"/>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4" name="AutoShape 142"/>
              <p:cNvSpPr>
                <a:spLocks/>
              </p:cNvSpPr>
              <p:nvPr/>
            </p:nvSpPr>
            <p:spPr bwMode="auto">
              <a:xfrm>
                <a:off x="2944019" y="1783557"/>
                <a:ext cx="43656" cy="428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7200"/>
                    </a:moveTo>
                    <a:cubicBezTo>
                      <a:pt x="12779" y="7200"/>
                      <a:pt x="14399" y="8820"/>
                      <a:pt x="14399" y="10800"/>
                    </a:cubicBezTo>
                    <a:cubicBezTo>
                      <a:pt x="14399" y="12779"/>
                      <a:pt x="12779" y="14400"/>
                      <a:pt x="10800" y="14400"/>
                    </a:cubicBezTo>
                    <a:cubicBezTo>
                      <a:pt x="8820" y="14400"/>
                      <a:pt x="7199" y="12779"/>
                      <a:pt x="7199" y="10800"/>
                    </a:cubicBezTo>
                    <a:cubicBezTo>
                      <a:pt x="7199" y="8820"/>
                      <a:pt x="8820" y="7200"/>
                      <a:pt x="10800" y="7200"/>
                    </a:cubicBezTo>
                    <a:moveTo>
                      <a:pt x="10800" y="21599"/>
                    </a:moveTo>
                    <a:cubicBezTo>
                      <a:pt x="16762" y="21599"/>
                      <a:pt x="21600" y="16762"/>
                      <a:pt x="21600" y="10800"/>
                    </a:cubicBezTo>
                    <a:cubicBezTo>
                      <a:pt x="21600" y="4837"/>
                      <a:pt x="16762" y="0"/>
                      <a:pt x="10800" y="0"/>
                    </a:cubicBezTo>
                    <a:cubicBezTo>
                      <a:pt x="4837" y="0"/>
                      <a:pt x="0" y="4837"/>
                      <a:pt x="0" y="10800"/>
                    </a:cubicBezTo>
                    <a:cubicBezTo>
                      <a:pt x="0" y="16762"/>
                      <a:pt x="4837" y="21599"/>
                      <a:pt x="10800" y="21599"/>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5" name="AutoShape 143"/>
              <p:cNvSpPr>
                <a:spLocks/>
              </p:cNvSpPr>
              <p:nvPr/>
            </p:nvSpPr>
            <p:spPr bwMode="auto">
              <a:xfrm>
                <a:off x="2929732" y="1971675"/>
                <a:ext cx="57944" cy="150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6" name="AutoShape 144"/>
              <p:cNvSpPr>
                <a:spLocks/>
              </p:cNvSpPr>
              <p:nvPr/>
            </p:nvSpPr>
            <p:spPr bwMode="auto">
              <a:xfrm>
                <a:off x="2944019" y="1928019"/>
                <a:ext cx="58738" cy="150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7" name="AutoShape 145"/>
              <p:cNvSpPr>
                <a:spLocks/>
              </p:cNvSpPr>
              <p:nvPr/>
            </p:nvSpPr>
            <p:spPr bwMode="auto">
              <a:xfrm>
                <a:off x="2944019" y="1885157"/>
                <a:ext cx="58738"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8" name="AutoShape 146"/>
              <p:cNvSpPr>
                <a:spLocks/>
              </p:cNvSpPr>
              <p:nvPr/>
            </p:nvSpPr>
            <p:spPr bwMode="auto">
              <a:xfrm>
                <a:off x="2697957" y="1826419"/>
                <a:ext cx="86519" cy="61119"/>
              </a:xfrm>
              <a:custGeom>
                <a:avLst/>
                <a:gdLst>
                  <a:gd name="T0" fmla="+- 0 10822 44"/>
                  <a:gd name="T1" fmla="*/ T0 w 21556"/>
                  <a:gd name="T2" fmla="+- 0 10826 53"/>
                  <a:gd name="T3" fmla="*/ 10826 h 21547"/>
                  <a:gd name="T4" fmla="+- 0 10822 44"/>
                  <a:gd name="T5" fmla="*/ T4 w 21556"/>
                  <a:gd name="T6" fmla="+- 0 10826 53"/>
                  <a:gd name="T7" fmla="*/ 10826 h 21547"/>
                  <a:gd name="T8" fmla="+- 0 10822 44"/>
                  <a:gd name="T9" fmla="*/ T8 w 21556"/>
                  <a:gd name="T10" fmla="+- 0 10826 53"/>
                  <a:gd name="T11" fmla="*/ 10826 h 21547"/>
                  <a:gd name="T12" fmla="+- 0 10822 44"/>
                  <a:gd name="T13" fmla="*/ T12 w 21556"/>
                  <a:gd name="T14" fmla="+- 0 10826 53"/>
                  <a:gd name="T15" fmla="*/ 10826 h 21547"/>
                </a:gdLst>
                <a:ahLst/>
                <a:cxnLst>
                  <a:cxn ang="0">
                    <a:pos x="T1" y="T3"/>
                  </a:cxn>
                  <a:cxn ang="0">
                    <a:pos x="T5" y="T7"/>
                  </a:cxn>
                  <a:cxn ang="0">
                    <a:pos x="T9" y="T11"/>
                  </a:cxn>
                  <a:cxn ang="0">
                    <a:pos x="T13" y="T15"/>
                  </a:cxn>
                </a:cxnLst>
                <a:rect l="0" t="0" r="r" b="b"/>
                <a:pathLst>
                  <a:path w="21556" h="21547">
                    <a:moveTo>
                      <a:pt x="19751" y="2"/>
                    </a:moveTo>
                    <a:lnTo>
                      <a:pt x="3200" y="1845"/>
                    </a:lnTo>
                    <a:cubicBezTo>
                      <a:pt x="2215" y="2010"/>
                      <a:pt x="1272" y="3284"/>
                      <a:pt x="1106" y="4676"/>
                    </a:cubicBezTo>
                    <a:lnTo>
                      <a:pt x="1" y="18986"/>
                    </a:lnTo>
                    <a:cubicBezTo>
                      <a:pt x="-44" y="20398"/>
                      <a:pt x="724" y="21547"/>
                      <a:pt x="1712" y="21547"/>
                    </a:cubicBezTo>
                    <a:cubicBezTo>
                      <a:pt x="2698" y="21547"/>
                      <a:pt x="3542" y="20398"/>
                      <a:pt x="3582" y="18978"/>
                    </a:cubicBezTo>
                    <a:lnTo>
                      <a:pt x="4185" y="9251"/>
                    </a:lnTo>
                    <a:cubicBezTo>
                      <a:pt x="4319" y="7849"/>
                      <a:pt x="5235" y="6592"/>
                      <a:pt x="6220" y="6447"/>
                    </a:cubicBezTo>
                    <a:lnTo>
                      <a:pt x="19751" y="5128"/>
                    </a:lnTo>
                    <a:cubicBezTo>
                      <a:pt x="20743" y="5078"/>
                      <a:pt x="21556" y="3884"/>
                      <a:pt x="21556" y="2467"/>
                    </a:cubicBezTo>
                    <a:cubicBezTo>
                      <a:pt x="21556" y="1055"/>
                      <a:pt x="20743" y="-53"/>
                      <a:pt x="19751" y="2"/>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sp>
          <p:nvSpPr>
            <p:cNvPr id="59" name="Freeform 270" descr="e7d195523061f1c0f55f9af68525816972d868573ada39bc763F3977967589A5F92C178830C92595A6CE4D0132F8C206B2B04C416AAA86B7FD80AB023F78DAEB544E2F013E11B2B95AD21703D1C90034A379EC9026EFAAF5D8D3F6EDD7215B01D0409FDE2EB8F6E929173B8073E2301F364EE885D6D8697F6674C70ED10ED42D334E50A353488E95E90D50708BC427BA"/>
            <p:cNvSpPr>
              <a:spLocks noEditPoints="1"/>
            </p:cNvSpPr>
            <p:nvPr/>
          </p:nvSpPr>
          <p:spPr bwMode="auto">
            <a:xfrm>
              <a:off x="6599288" y="2821299"/>
              <a:ext cx="374026" cy="374026"/>
            </a:xfrm>
            <a:custGeom>
              <a:avLst/>
              <a:gdLst>
                <a:gd name="T0" fmla="*/ 46 w 91"/>
                <a:gd name="T1" fmla="*/ 0 h 91"/>
                <a:gd name="T2" fmla="*/ 78 w 91"/>
                <a:gd name="T3" fmla="*/ 14 h 91"/>
                <a:gd name="T4" fmla="*/ 91 w 91"/>
                <a:gd name="T5" fmla="*/ 46 h 91"/>
                <a:gd name="T6" fmla="*/ 78 w 91"/>
                <a:gd name="T7" fmla="*/ 78 h 91"/>
                <a:gd name="T8" fmla="*/ 46 w 91"/>
                <a:gd name="T9" fmla="*/ 91 h 91"/>
                <a:gd name="T10" fmla="*/ 13 w 91"/>
                <a:gd name="T11" fmla="*/ 78 h 91"/>
                <a:gd name="T12" fmla="*/ 0 w 91"/>
                <a:gd name="T13" fmla="*/ 46 h 91"/>
                <a:gd name="T14" fmla="*/ 13 w 91"/>
                <a:gd name="T15" fmla="*/ 14 h 91"/>
                <a:gd name="T16" fmla="*/ 46 w 91"/>
                <a:gd name="T17" fmla="*/ 0 h 91"/>
                <a:gd name="T18" fmla="*/ 63 w 91"/>
                <a:gd name="T19" fmla="*/ 51 h 91"/>
                <a:gd name="T20" fmla="*/ 64 w 91"/>
                <a:gd name="T21" fmla="*/ 41 h 91"/>
                <a:gd name="T22" fmla="*/ 52 w 91"/>
                <a:gd name="T23" fmla="*/ 34 h 91"/>
                <a:gd name="T24" fmla="*/ 41 w 91"/>
                <a:gd name="T25" fmla="*/ 27 h 91"/>
                <a:gd name="T26" fmla="*/ 32 w 91"/>
                <a:gd name="T27" fmla="*/ 32 h 91"/>
                <a:gd name="T28" fmla="*/ 32 w 91"/>
                <a:gd name="T29" fmla="*/ 46 h 91"/>
                <a:gd name="T30" fmla="*/ 32 w 91"/>
                <a:gd name="T31" fmla="*/ 59 h 91"/>
                <a:gd name="T32" fmla="*/ 40 w 91"/>
                <a:gd name="T33" fmla="*/ 65 h 91"/>
                <a:gd name="T34" fmla="*/ 52 w 91"/>
                <a:gd name="T35" fmla="*/ 58 h 91"/>
                <a:gd name="T36" fmla="*/ 63 w 91"/>
                <a:gd name="T37" fmla="*/ 51 h 91"/>
                <a:gd name="T38" fmla="*/ 66 w 91"/>
                <a:gd name="T39" fmla="*/ 25 h 91"/>
                <a:gd name="T40" fmla="*/ 46 w 91"/>
                <a:gd name="T41" fmla="*/ 16 h 91"/>
                <a:gd name="T42" fmla="*/ 25 w 91"/>
                <a:gd name="T43" fmla="*/ 25 h 91"/>
                <a:gd name="T44" fmla="*/ 16 w 91"/>
                <a:gd name="T45" fmla="*/ 46 h 91"/>
                <a:gd name="T46" fmla="*/ 25 w 91"/>
                <a:gd name="T47" fmla="*/ 67 h 91"/>
                <a:gd name="T48" fmla="*/ 46 w 91"/>
                <a:gd name="T49" fmla="*/ 75 h 91"/>
                <a:gd name="T50" fmla="*/ 66 w 91"/>
                <a:gd name="T51" fmla="*/ 67 h 91"/>
                <a:gd name="T52" fmla="*/ 75 w 91"/>
                <a:gd name="T53" fmla="*/ 46 h 91"/>
                <a:gd name="T54" fmla="*/ 66 w 91"/>
                <a:gd name="T55" fmla="*/ 2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91" h="91">
                  <a:moveTo>
                    <a:pt x="46" y="0"/>
                  </a:moveTo>
                  <a:cubicBezTo>
                    <a:pt x="58" y="0"/>
                    <a:pt x="70" y="5"/>
                    <a:pt x="78" y="14"/>
                  </a:cubicBezTo>
                  <a:cubicBezTo>
                    <a:pt x="86" y="22"/>
                    <a:pt x="91" y="33"/>
                    <a:pt x="91" y="46"/>
                  </a:cubicBezTo>
                  <a:cubicBezTo>
                    <a:pt x="91" y="58"/>
                    <a:pt x="86" y="70"/>
                    <a:pt x="78" y="78"/>
                  </a:cubicBezTo>
                  <a:cubicBezTo>
                    <a:pt x="70" y="86"/>
                    <a:pt x="58" y="91"/>
                    <a:pt x="46" y="91"/>
                  </a:cubicBezTo>
                  <a:cubicBezTo>
                    <a:pt x="33" y="91"/>
                    <a:pt x="22" y="86"/>
                    <a:pt x="13" y="78"/>
                  </a:cubicBezTo>
                  <a:cubicBezTo>
                    <a:pt x="5" y="70"/>
                    <a:pt x="0" y="58"/>
                    <a:pt x="0" y="46"/>
                  </a:cubicBezTo>
                  <a:cubicBezTo>
                    <a:pt x="0" y="33"/>
                    <a:pt x="5" y="22"/>
                    <a:pt x="13" y="14"/>
                  </a:cubicBezTo>
                  <a:cubicBezTo>
                    <a:pt x="22" y="5"/>
                    <a:pt x="33" y="0"/>
                    <a:pt x="46" y="0"/>
                  </a:cubicBezTo>
                  <a:close/>
                  <a:moveTo>
                    <a:pt x="63" y="51"/>
                  </a:moveTo>
                  <a:cubicBezTo>
                    <a:pt x="68" y="48"/>
                    <a:pt x="69" y="44"/>
                    <a:pt x="64" y="41"/>
                  </a:cubicBezTo>
                  <a:cubicBezTo>
                    <a:pt x="60" y="39"/>
                    <a:pt x="56" y="36"/>
                    <a:pt x="52" y="34"/>
                  </a:cubicBezTo>
                  <a:cubicBezTo>
                    <a:pt x="48" y="32"/>
                    <a:pt x="44" y="30"/>
                    <a:pt x="41" y="27"/>
                  </a:cubicBezTo>
                  <a:cubicBezTo>
                    <a:pt x="36" y="25"/>
                    <a:pt x="32" y="26"/>
                    <a:pt x="32" y="32"/>
                  </a:cubicBezTo>
                  <a:cubicBezTo>
                    <a:pt x="32" y="36"/>
                    <a:pt x="32" y="41"/>
                    <a:pt x="32" y="46"/>
                  </a:cubicBezTo>
                  <a:cubicBezTo>
                    <a:pt x="32" y="50"/>
                    <a:pt x="32" y="55"/>
                    <a:pt x="32" y="59"/>
                  </a:cubicBezTo>
                  <a:cubicBezTo>
                    <a:pt x="32" y="64"/>
                    <a:pt x="35" y="67"/>
                    <a:pt x="40" y="65"/>
                  </a:cubicBezTo>
                  <a:cubicBezTo>
                    <a:pt x="44" y="62"/>
                    <a:pt x="48" y="60"/>
                    <a:pt x="52" y="58"/>
                  </a:cubicBezTo>
                  <a:cubicBezTo>
                    <a:pt x="56" y="55"/>
                    <a:pt x="60" y="53"/>
                    <a:pt x="63" y="51"/>
                  </a:cubicBezTo>
                  <a:close/>
                  <a:moveTo>
                    <a:pt x="66" y="25"/>
                  </a:moveTo>
                  <a:cubicBezTo>
                    <a:pt x="61" y="20"/>
                    <a:pt x="54" y="16"/>
                    <a:pt x="46" y="16"/>
                  </a:cubicBezTo>
                  <a:cubicBezTo>
                    <a:pt x="38" y="16"/>
                    <a:pt x="30" y="20"/>
                    <a:pt x="25" y="25"/>
                  </a:cubicBezTo>
                  <a:cubicBezTo>
                    <a:pt x="20" y="30"/>
                    <a:pt x="16" y="38"/>
                    <a:pt x="16" y="46"/>
                  </a:cubicBezTo>
                  <a:cubicBezTo>
                    <a:pt x="16" y="54"/>
                    <a:pt x="20" y="61"/>
                    <a:pt x="25" y="67"/>
                  </a:cubicBezTo>
                  <a:cubicBezTo>
                    <a:pt x="30" y="72"/>
                    <a:pt x="38" y="75"/>
                    <a:pt x="46" y="75"/>
                  </a:cubicBezTo>
                  <a:cubicBezTo>
                    <a:pt x="54" y="75"/>
                    <a:pt x="61" y="72"/>
                    <a:pt x="66" y="67"/>
                  </a:cubicBezTo>
                  <a:cubicBezTo>
                    <a:pt x="72" y="61"/>
                    <a:pt x="75" y="54"/>
                    <a:pt x="75" y="46"/>
                  </a:cubicBezTo>
                  <a:cubicBezTo>
                    <a:pt x="75" y="38"/>
                    <a:pt x="72" y="30"/>
                    <a:pt x="66" y="25"/>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endParaRPr>
            </a:p>
          </p:txBody>
        </p:sp>
        <p:sp>
          <p:nvSpPr>
            <p:cNvPr id="60" name="Freeform 271" descr="e7d195523061f1c0f55f9af68525816972d868573ada39bc763F3977967589A5F92C178830C92595A6CE4D0132F8C206B2B04C416AAA86B7FD80AB023F78DAEB544E2F013E11B2B95AD21703D1C90034A379EC9026EFAAF5D8D3F6EDD7215B01D0409FDE2EB8F6E929173B8073E2301F364EE885D6D8697F6674C70ED10ED42D334E50A353488E95E90D50708BC427BA"/>
            <p:cNvSpPr>
              <a:spLocks noEditPoints="1"/>
            </p:cNvSpPr>
            <p:nvPr/>
          </p:nvSpPr>
          <p:spPr bwMode="auto">
            <a:xfrm>
              <a:off x="7413794" y="3377042"/>
              <a:ext cx="387383" cy="385476"/>
            </a:xfrm>
            <a:custGeom>
              <a:avLst/>
              <a:gdLst>
                <a:gd name="T0" fmla="*/ 6 w 94"/>
                <a:gd name="T1" fmla="*/ 28 h 94"/>
                <a:gd name="T2" fmla="*/ 32 w 94"/>
                <a:gd name="T3" fmla="*/ 4 h 94"/>
                <a:gd name="T4" fmla="*/ 67 w 94"/>
                <a:gd name="T5" fmla="*/ 6 h 94"/>
                <a:gd name="T6" fmla="*/ 90 w 94"/>
                <a:gd name="T7" fmla="*/ 32 h 94"/>
                <a:gd name="T8" fmla="*/ 88 w 94"/>
                <a:gd name="T9" fmla="*/ 67 h 94"/>
                <a:gd name="T10" fmla="*/ 88 w 94"/>
                <a:gd name="T11" fmla="*/ 67 h 94"/>
                <a:gd name="T12" fmla="*/ 62 w 94"/>
                <a:gd name="T13" fmla="*/ 90 h 94"/>
                <a:gd name="T14" fmla="*/ 27 w 94"/>
                <a:gd name="T15" fmla="*/ 89 h 94"/>
                <a:gd name="T16" fmla="*/ 27 w 94"/>
                <a:gd name="T17" fmla="*/ 89 h 94"/>
                <a:gd name="T18" fmla="*/ 4 w 94"/>
                <a:gd name="T19" fmla="*/ 62 h 94"/>
                <a:gd name="T20" fmla="*/ 6 w 94"/>
                <a:gd name="T21" fmla="*/ 28 h 94"/>
                <a:gd name="T22" fmla="*/ 6 w 94"/>
                <a:gd name="T23" fmla="*/ 28 h 94"/>
                <a:gd name="T24" fmla="*/ 20 w 94"/>
                <a:gd name="T25" fmla="*/ 27 h 94"/>
                <a:gd name="T26" fmla="*/ 16 w 94"/>
                <a:gd name="T27" fmla="*/ 32 h 94"/>
                <a:gd name="T28" fmla="*/ 16 w 94"/>
                <a:gd name="T29" fmla="*/ 32 h 94"/>
                <a:gd name="T30" fmla="*/ 15 w 94"/>
                <a:gd name="T31" fmla="*/ 35 h 94"/>
                <a:gd name="T32" fmla="*/ 36 w 94"/>
                <a:gd name="T33" fmla="*/ 37 h 94"/>
                <a:gd name="T34" fmla="*/ 34 w 94"/>
                <a:gd name="T35" fmla="*/ 40 h 94"/>
                <a:gd name="T36" fmla="*/ 32 w 94"/>
                <a:gd name="T37" fmla="*/ 45 h 94"/>
                <a:gd name="T38" fmla="*/ 13 w 94"/>
                <a:gd name="T39" fmla="*/ 53 h 94"/>
                <a:gd name="T40" fmla="*/ 15 w 94"/>
                <a:gd name="T41" fmla="*/ 59 h 94"/>
                <a:gd name="T42" fmla="*/ 15 w 94"/>
                <a:gd name="T43" fmla="*/ 59 h 94"/>
                <a:gd name="T44" fmla="*/ 16 w 94"/>
                <a:gd name="T45" fmla="*/ 60 h 94"/>
                <a:gd name="T46" fmla="*/ 29 w 94"/>
                <a:gd name="T47" fmla="*/ 54 h 94"/>
                <a:gd name="T48" fmla="*/ 26 w 94"/>
                <a:gd name="T49" fmla="*/ 74 h 94"/>
                <a:gd name="T50" fmla="*/ 32 w 94"/>
                <a:gd name="T51" fmla="*/ 78 h 94"/>
                <a:gd name="T52" fmla="*/ 32 w 94"/>
                <a:gd name="T53" fmla="*/ 78 h 94"/>
                <a:gd name="T54" fmla="*/ 33 w 94"/>
                <a:gd name="T55" fmla="*/ 79 h 94"/>
                <a:gd name="T56" fmla="*/ 34 w 94"/>
                <a:gd name="T57" fmla="*/ 78 h 94"/>
                <a:gd name="T58" fmla="*/ 36 w 94"/>
                <a:gd name="T59" fmla="*/ 55 h 94"/>
                <a:gd name="T60" fmla="*/ 48 w 94"/>
                <a:gd name="T61" fmla="*/ 67 h 94"/>
                <a:gd name="T62" fmla="*/ 60 w 94"/>
                <a:gd name="T63" fmla="*/ 79 h 94"/>
                <a:gd name="T64" fmla="*/ 65 w 94"/>
                <a:gd name="T65" fmla="*/ 77 h 94"/>
                <a:gd name="T66" fmla="*/ 66 w 94"/>
                <a:gd name="T67" fmla="*/ 74 h 94"/>
                <a:gd name="T68" fmla="*/ 54 w 94"/>
                <a:gd name="T69" fmla="*/ 62 h 94"/>
                <a:gd name="T70" fmla="*/ 39 w 94"/>
                <a:gd name="T71" fmla="*/ 48 h 94"/>
                <a:gd name="T72" fmla="*/ 41 w 94"/>
                <a:gd name="T73" fmla="*/ 43 h 94"/>
                <a:gd name="T74" fmla="*/ 43 w 94"/>
                <a:gd name="T75" fmla="*/ 39 h 94"/>
                <a:gd name="T76" fmla="*/ 49 w 94"/>
                <a:gd name="T77" fmla="*/ 42 h 94"/>
                <a:gd name="T78" fmla="*/ 77 w 94"/>
                <a:gd name="T79" fmla="*/ 64 h 94"/>
                <a:gd name="T80" fmla="*/ 78 w 94"/>
                <a:gd name="T81" fmla="*/ 62 h 94"/>
                <a:gd name="T82" fmla="*/ 78 w 94"/>
                <a:gd name="T83" fmla="*/ 62 h 94"/>
                <a:gd name="T84" fmla="*/ 80 w 94"/>
                <a:gd name="T85" fmla="*/ 56 h 94"/>
                <a:gd name="T86" fmla="*/ 53 w 94"/>
                <a:gd name="T87" fmla="*/ 35 h 94"/>
                <a:gd name="T88" fmla="*/ 47 w 94"/>
                <a:gd name="T89" fmla="*/ 32 h 94"/>
                <a:gd name="T90" fmla="*/ 50 w 94"/>
                <a:gd name="T91" fmla="*/ 28 h 94"/>
                <a:gd name="T92" fmla="*/ 56 w 94"/>
                <a:gd name="T93" fmla="*/ 30 h 94"/>
                <a:gd name="T94" fmla="*/ 74 w 94"/>
                <a:gd name="T95" fmla="*/ 28 h 94"/>
                <a:gd name="T96" fmla="*/ 71 w 94"/>
                <a:gd name="T97" fmla="*/ 23 h 94"/>
                <a:gd name="T98" fmla="*/ 70 w 94"/>
                <a:gd name="T99" fmla="*/ 22 h 94"/>
                <a:gd name="T100" fmla="*/ 58 w 94"/>
                <a:gd name="T101" fmla="*/ 23 h 94"/>
                <a:gd name="T102" fmla="*/ 55 w 94"/>
                <a:gd name="T103" fmla="*/ 22 h 94"/>
                <a:gd name="T104" fmla="*/ 62 w 94"/>
                <a:gd name="T105" fmla="*/ 16 h 94"/>
                <a:gd name="T106" fmla="*/ 53 w 94"/>
                <a:gd name="T107" fmla="*/ 14 h 94"/>
                <a:gd name="T108" fmla="*/ 49 w 94"/>
                <a:gd name="T109" fmla="*/ 18 h 94"/>
                <a:gd name="T110" fmla="*/ 43 w 94"/>
                <a:gd name="T111" fmla="*/ 13 h 94"/>
                <a:gd name="T112" fmla="*/ 37 w 94"/>
                <a:gd name="T113" fmla="*/ 15 h 94"/>
                <a:gd name="T114" fmla="*/ 35 w 94"/>
                <a:gd name="T115" fmla="*/ 16 h 94"/>
                <a:gd name="T116" fmla="*/ 44 w 94"/>
                <a:gd name="T117" fmla="*/ 24 h 94"/>
                <a:gd name="T118" fmla="*/ 40 w 94"/>
                <a:gd name="T119" fmla="*/ 30 h 94"/>
                <a:gd name="T120" fmla="*/ 20 w 94"/>
                <a:gd name="T121" fmla="*/ 27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94" h="94">
                  <a:moveTo>
                    <a:pt x="6" y="28"/>
                  </a:moveTo>
                  <a:cubicBezTo>
                    <a:pt x="11" y="16"/>
                    <a:pt x="21" y="8"/>
                    <a:pt x="32" y="4"/>
                  </a:cubicBezTo>
                  <a:cubicBezTo>
                    <a:pt x="43" y="0"/>
                    <a:pt x="56" y="1"/>
                    <a:pt x="67" y="6"/>
                  </a:cubicBezTo>
                  <a:cubicBezTo>
                    <a:pt x="78" y="12"/>
                    <a:pt x="86" y="21"/>
                    <a:pt x="90" y="32"/>
                  </a:cubicBezTo>
                  <a:cubicBezTo>
                    <a:pt x="94" y="43"/>
                    <a:pt x="94" y="56"/>
                    <a:pt x="88" y="67"/>
                  </a:cubicBezTo>
                  <a:cubicBezTo>
                    <a:pt x="88" y="67"/>
                    <a:pt x="88" y="67"/>
                    <a:pt x="88" y="67"/>
                  </a:cubicBezTo>
                  <a:cubicBezTo>
                    <a:pt x="83" y="78"/>
                    <a:pt x="73" y="87"/>
                    <a:pt x="62" y="90"/>
                  </a:cubicBezTo>
                  <a:cubicBezTo>
                    <a:pt x="51" y="94"/>
                    <a:pt x="39" y="94"/>
                    <a:pt x="27" y="89"/>
                  </a:cubicBezTo>
                  <a:cubicBezTo>
                    <a:pt x="27" y="89"/>
                    <a:pt x="27" y="89"/>
                    <a:pt x="27" y="89"/>
                  </a:cubicBezTo>
                  <a:cubicBezTo>
                    <a:pt x="16" y="83"/>
                    <a:pt x="8" y="73"/>
                    <a:pt x="4" y="62"/>
                  </a:cubicBezTo>
                  <a:cubicBezTo>
                    <a:pt x="0" y="51"/>
                    <a:pt x="1" y="39"/>
                    <a:pt x="6" y="28"/>
                  </a:cubicBezTo>
                  <a:cubicBezTo>
                    <a:pt x="6" y="28"/>
                    <a:pt x="6" y="28"/>
                    <a:pt x="6" y="28"/>
                  </a:cubicBezTo>
                  <a:close/>
                  <a:moveTo>
                    <a:pt x="20" y="27"/>
                  </a:moveTo>
                  <a:cubicBezTo>
                    <a:pt x="18" y="29"/>
                    <a:pt x="17" y="30"/>
                    <a:pt x="16" y="32"/>
                  </a:cubicBezTo>
                  <a:cubicBezTo>
                    <a:pt x="16" y="32"/>
                    <a:pt x="16" y="32"/>
                    <a:pt x="16" y="32"/>
                  </a:cubicBezTo>
                  <a:cubicBezTo>
                    <a:pt x="16" y="33"/>
                    <a:pt x="15" y="34"/>
                    <a:pt x="15" y="35"/>
                  </a:cubicBezTo>
                  <a:cubicBezTo>
                    <a:pt x="21" y="34"/>
                    <a:pt x="28" y="34"/>
                    <a:pt x="36" y="37"/>
                  </a:cubicBezTo>
                  <a:cubicBezTo>
                    <a:pt x="35" y="38"/>
                    <a:pt x="35" y="39"/>
                    <a:pt x="34" y="40"/>
                  </a:cubicBezTo>
                  <a:cubicBezTo>
                    <a:pt x="33" y="42"/>
                    <a:pt x="32" y="43"/>
                    <a:pt x="32" y="45"/>
                  </a:cubicBezTo>
                  <a:cubicBezTo>
                    <a:pt x="26" y="45"/>
                    <a:pt x="20" y="47"/>
                    <a:pt x="13" y="53"/>
                  </a:cubicBezTo>
                  <a:cubicBezTo>
                    <a:pt x="14" y="55"/>
                    <a:pt x="14" y="57"/>
                    <a:pt x="15" y="59"/>
                  </a:cubicBezTo>
                  <a:cubicBezTo>
                    <a:pt x="15" y="59"/>
                    <a:pt x="15" y="59"/>
                    <a:pt x="15" y="59"/>
                  </a:cubicBezTo>
                  <a:cubicBezTo>
                    <a:pt x="16" y="60"/>
                    <a:pt x="16" y="60"/>
                    <a:pt x="16" y="60"/>
                  </a:cubicBezTo>
                  <a:cubicBezTo>
                    <a:pt x="21" y="56"/>
                    <a:pt x="25" y="54"/>
                    <a:pt x="29" y="54"/>
                  </a:cubicBezTo>
                  <a:cubicBezTo>
                    <a:pt x="27" y="61"/>
                    <a:pt x="26" y="68"/>
                    <a:pt x="26" y="74"/>
                  </a:cubicBezTo>
                  <a:cubicBezTo>
                    <a:pt x="28" y="76"/>
                    <a:pt x="30" y="77"/>
                    <a:pt x="32" y="78"/>
                  </a:cubicBezTo>
                  <a:cubicBezTo>
                    <a:pt x="32" y="78"/>
                    <a:pt x="32" y="78"/>
                    <a:pt x="32" y="78"/>
                  </a:cubicBezTo>
                  <a:cubicBezTo>
                    <a:pt x="33" y="78"/>
                    <a:pt x="33" y="78"/>
                    <a:pt x="33" y="79"/>
                  </a:cubicBezTo>
                  <a:cubicBezTo>
                    <a:pt x="34" y="78"/>
                    <a:pt x="34" y="78"/>
                    <a:pt x="34" y="78"/>
                  </a:cubicBezTo>
                  <a:cubicBezTo>
                    <a:pt x="33" y="72"/>
                    <a:pt x="34" y="64"/>
                    <a:pt x="36" y="55"/>
                  </a:cubicBezTo>
                  <a:cubicBezTo>
                    <a:pt x="41" y="58"/>
                    <a:pt x="44" y="62"/>
                    <a:pt x="48" y="67"/>
                  </a:cubicBezTo>
                  <a:cubicBezTo>
                    <a:pt x="52" y="71"/>
                    <a:pt x="56" y="76"/>
                    <a:pt x="60" y="79"/>
                  </a:cubicBezTo>
                  <a:cubicBezTo>
                    <a:pt x="62" y="78"/>
                    <a:pt x="63" y="78"/>
                    <a:pt x="65" y="77"/>
                  </a:cubicBezTo>
                  <a:cubicBezTo>
                    <a:pt x="66" y="74"/>
                    <a:pt x="66" y="74"/>
                    <a:pt x="66" y="74"/>
                  </a:cubicBezTo>
                  <a:cubicBezTo>
                    <a:pt x="62" y="71"/>
                    <a:pt x="58" y="67"/>
                    <a:pt x="54" y="62"/>
                  </a:cubicBezTo>
                  <a:cubicBezTo>
                    <a:pt x="49" y="56"/>
                    <a:pt x="44" y="51"/>
                    <a:pt x="39" y="48"/>
                  </a:cubicBezTo>
                  <a:cubicBezTo>
                    <a:pt x="40" y="46"/>
                    <a:pt x="40" y="45"/>
                    <a:pt x="41" y="43"/>
                  </a:cubicBezTo>
                  <a:cubicBezTo>
                    <a:pt x="42" y="42"/>
                    <a:pt x="42" y="40"/>
                    <a:pt x="43" y="39"/>
                  </a:cubicBezTo>
                  <a:cubicBezTo>
                    <a:pt x="45" y="40"/>
                    <a:pt x="47" y="41"/>
                    <a:pt x="49" y="42"/>
                  </a:cubicBezTo>
                  <a:cubicBezTo>
                    <a:pt x="61" y="47"/>
                    <a:pt x="71" y="55"/>
                    <a:pt x="77" y="64"/>
                  </a:cubicBezTo>
                  <a:cubicBezTo>
                    <a:pt x="77" y="63"/>
                    <a:pt x="78" y="63"/>
                    <a:pt x="78" y="62"/>
                  </a:cubicBezTo>
                  <a:cubicBezTo>
                    <a:pt x="78" y="62"/>
                    <a:pt x="78" y="62"/>
                    <a:pt x="78" y="62"/>
                  </a:cubicBezTo>
                  <a:cubicBezTo>
                    <a:pt x="79" y="60"/>
                    <a:pt x="80" y="58"/>
                    <a:pt x="80" y="56"/>
                  </a:cubicBezTo>
                  <a:cubicBezTo>
                    <a:pt x="74" y="47"/>
                    <a:pt x="63" y="40"/>
                    <a:pt x="53" y="35"/>
                  </a:cubicBezTo>
                  <a:cubicBezTo>
                    <a:pt x="51" y="34"/>
                    <a:pt x="49" y="33"/>
                    <a:pt x="47" y="32"/>
                  </a:cubicBezTo>
                  <a:cubicBezTo>
                    <a:pt x="48" y="31"/>
                    <a:pt x="49" y="29"/>
                    <a:pt x="50" y="28"/>
                  </a:cubicBezTo>
                  <a:cubicBezTo>
                    <a:pt x="52" y="29"/>
                    <a:pt x="54" y="30"/>
                    <a:pt x="56" y="30"/>
                  </a:cubicBezTo>
                  <a:cubicBezTo>
                    <a:pt x="66" y="32"/>
                    <a:pt x="73" y="28"/>
                    <a:pt x="74" y="28"/>
                  </a:cubicBezTo>
                  <a:cubicBezTo>
                    <a:pt x="71" y="23"/>
                    <a:pt x="71" y="23"/>
                    <a:pt x="71" y="23"/>
                  </a:cubicBezTo>
                  <a:cubicBezTo>
                    <a:pt x="71" y="22"/>
                    <a:pt x="70" y="22"/>
                    <a:pt x="70" y="22"/>
                  </a:cubicBezTo>
                  <a:cubicBezTo>
                    <a:pt x="68" y="22"/>
                    <a:pt x="63" y="24"/>
                    <a:pt x="58" y="23"/>
                  </a:cubicBezTo>
                  <a:cubicBezTo>
                    <a:pt x="57" y="23"/>
                    <a:pt x="56" y="22"/>
                    <a:pt x="55" y="22"/>
                  </a:cubicBezTo>
                  <a:cubicBezTo>
                    <a:pt x="57" y="20"/>
                    <a:pt x="60" y="18"/>
                    <a:pt x="62" y="16"/>
                  </a:cubicBezTo>
                  <a:cubicBezTo>
                    <a:pt x="59" y="15"/>
                    <a:pt x="56" y="14"/>
                    <a:pt x="53" y="14"/>
                  </a:cubicBezTo>
                  <a:cubicBezTo>
                    <a:pt x="52" y="15"/>
                    <a:pt x="50" y="16"/>
                    <a:pt x="49" y="18"/>
                  </a:cubicBezTo>
                  <a:cubicBezTo>
                    <a:pt x="47" y="16"/>
                    <a:pt x="45" y="15"/>
                    <a:pt x="43" y="13"/>
                  </a:cubicBezTo>
                  <a:cubicBezTo>
                    <a:pt x="41" y="14"/>
                    <a:pt x="39" y="14"/>
                    <a:pt x="37" y="15"/>
                  </a:cubicBezTo>
                  <a:cubicBezTo>
                    <a:pt x="35" y="16"/>
                    <a:pt x="35" y="16"/>
                    <a:pt x="35" y="16"/>
                  </a:cubicBezTo>
                  <a:cubicBezTo>
                    <a:pt x="35" y="16"/>
                    <a:pt x="39" y="20"/>
                    <a:pt x="44" y="24"/>
                  </a:cubicBezTo>
                  <a:cubicBezTo>
                    <a:pt x="42" y="26"/>
                    <a:pt x="41" y="28"/>
                    <a:pt x="40" y="30"/>
                  </a:cubicBezTo>
                  <a:cubicBezTo>
                    <a:pt x="33" y="28"/>
                    <a:pt x="26" y="27"/>
                    <a:pt x="20" y="27"/>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endParaRPr>
            </a:p>
          </p:txBody>
        </p:sp>
        <p:sp>
          <p:nvSpPr>
            <p:cNvPr id="61" name="Freeform 272" descr="e7d195523061f1c0f55f9af68525816972d868573ada39bc763F3977967589A5F92C178830C92595A6CE4D0132F8C206B2B04C416AAA86B7FD80AB023F78DAEB544E2F013E11B2B95AD21703D1C90034A379EC9026EFAAF5D8D3F6EDD7215B01D0409FDE2EB8F6E929173B8073E2301F364EE885D6D8697F6674C70ED10ED42D334E50A353488E95E90D50708BC427BA"/>
            <p:cNvSpPr>
              <a:spLocks noEditPoints="1"/>
            </p:cNvSpPr>
            <p:nvPr/>
          </p:nvSpPr>
          <p:spPr bwMode="auto">
            <a:xfrm>
              <a:off x="6343870" y="4102846"/>
              <a:ext cx="377843" cy="362576"/>
            </a:xfrm>
            <a:custGeom>
              <a:avLst/>
              <a:gdLst>
                <a:gd name="T0" fmla="*/ 80 w 198"/>
                <a:gd name="T1" fmla="*/ 39 h 190"/>
                <a:gd name="T2" fmla="*/ 32 w 198"/>
                <a:gd name="T3" fmla="*/ 39 h 190"/>
                <a:gd name="T4" fmla="*/ 24 w 198"/>
                <a:gd name="T5" fmla="*/ 52 h 190"/>
                <a:gd name="T6" fmla="*/ 32 w 198"/>
                <a:gd name="T7" fmla="*/ 65 h 190"/>
                <a:gd name="T8" fmla="*/ 80 w 198"/>
                <a:gd name="T9" fmla="*/ 65 h 190"/>
                <a:gd name="T10" fmla="*/ 80 w 198"/>
                <a:gd name="T11" fmla="*/ 39 h 190"/>
                <a:gd name="T12" fmla="*/ 80 w 198"/>
                <a:gd name="T13" fmla="*/ 39 h 190"/>
                <a:gd name="T14" fmla="*/ 114 w 198"/>
                <a:gd name="T15" fmla="*/ 65 h 190"/>
                <a:gd name="T16" fmla="*/ 170 w 198"/>
                <a:gd name="T17" fmla="*/ 65 h 190"/>
                <a:gd name="T18" fmla="*/ 177 w 198"/>
                <a:gd name="T19" fmla="*/ 65 h 190"/>
                <a:gd name="T20" fmla="*/ 179 w 198"/>
                <a:gd name="T21" fmla="*/ 69 h 190"/>
                <a:gd name="T22" fmla="*/ 194 w 198"/>
                <a:gd name="T23" fmla="*/ 93 h 190"/>
                <a:gd name="T24" fmla="*/ 198 w 198"/>
                <a:gd name="T25" fmla="*/ 99 h 190"/>
                <a:gd name="T26" fmla="*/ 194 w 198"/>
                <a:gd name="T27" fmla="*/ 103 h 190"/>
                <a:gd name="T28" fmla="*/ 179 w 198"/>
                <a:gd name="T29" fmla="*/ 127 h 190"/>
                <a:gd name="T30" fmla="*/ 177 w 198"/>
                <a:gd name="T31" fmla="*/ 134 h 190"/>
                <a:gd name="T32" fmla="*/ 170 w 198"/>
                <a:gd name="T33" fmla="*/ 134 h 190"/>
                <a:gd name="T34" fmla="*/ 114 w 198"/>
                <a:gd name="T35" fmla="*/ 134 h 190"/>
                <a:gd name="T36" fmla="*/ 114 w 198"/>
                <a:gd name="T37" fmla="*/ 164 h 190"/>
                <a:gd name="T38" fmla="*/ 164 w 198"/>
                <a:gd name="T39" fmla="*/ 164 h 190"/>
                <a:gd name="T40" fmla="*/ 164 w 198"/>
                <a:gd name="T41" fmla="*/ 190 h 190"/>
                <a:gd name="T42" fmla="*/ 37 w 198"/>
                <a:gd name="T43" fmla="*/ 190 h 190"/>
                <a:gd name="T44" fmla="*/ 37 w 198"/>
                <a:gd name="T45" fmla="*/ 164 h 190"/>
                <a:gd name="T46" fmla="*/ 82 w 198"/>
                <a:gd name="T47" fmla="*/ 164 h 190"/>
                <a:gd name="T48" fmla="*/ 82 w 198"/>
                <a:gd name="T49" fmla="*/ 86 h 190"/>
                <a:gd name="T50" fmla="*/ 26 w 198"/>
                <a:gd name="T51" fmla="*/ 86 h 190"/>
                <a:gd name="T52" fmla="*/ 19 w 198"/>
                <a:gd name="T53" fmla="*/ 86 h 190"/>
                <a:gd name="T54" fmla="*/ 17 w 198"/>
                <a:gd name="T55" fmla="*/ 80 h 190"/>
                <a:gd name="T56" fmla="*/ 2 w 198"/>
                <a:gd name="T57" fmla="*/ 56 h 190"/>
                <a:gd name="T58" fmla="*/ 0 w 198"/>
                <a:gd name="T59" fmla="*/ 52 h 190"/>
                <a:gd name="T60" fmla="*/ 2 w 198"/>
                <a:gd name="T61" fmla="*/ 45 h 190"/>
                <a:gd name="T62" fmla="*/ 17 w 198"/>
                <a:gd name="T63" fmla="*/ 21 h 190"/>
                <a:gd name="T64" fmla="*/ 19 w 198"/>
                <a:gd name="T65" fmla="*/ 17 h 190"/>
                <a:gd name="T66" fmla="*/ 26 w 198"/>
                <a:gd name="T67" fmla="*/ 17 h 190"/>
                <a:gd name="T68" fmla="*/ 82 w 198"/>
                <a:gd name="T69" fmla="*/ 17 h 190"/>
                <a:gd name="T70" fmla="*/ 82 w 198"/>
                <a:gd name="T71" fmla="*/ 13 h 190"/>
                <a:gd name="T72" fmla="*/ 99 w 198"/>
                <a:gd name="T73" fmla="*/ 0 h 190"/>
                <a:gd name="T74" fmla="*/ 114 w 198"/>
                <a:gd name="T75" fmla="*/ 13 h 190"/>
                <a:gd name="T76" fmla="*/ 114 w 198"/>
                <a:gd name="T77" fmla="*/ 65 h 190"/>
                <a:gd name="T78" fmla="*/ 114 w 198"/>
                <a:gd name="T79" fmla="*/ 65 h 190"/>
                <a:gd name="T80" fmla="*/ 166 w 198"/>
                <a:gd name="T81" fmla="*/ 84 h 190"/>
                <a:gd name="T82" fmla="*/ 116 w 198"/>
                <a:gd name="T83" fmla="*/ 84 h 190"/>
                <a:gd name="T84" fmla="*/ 116 w 198"/>
                <a:gd name="T85" fmla="*/ 112 h 190"/>
                <a:gd name="T86" fmla="*/ 166 w 198"/>
                <a:gd name="T87" fmla="*/ 112 h 190"/>
                <a:gd name="T88" fmla="*/ 175 w 198"/>
                <a:gd name="T89" fmla="*/ 99 h 190"/>
                <a:gd name="T90" fmla="*/ 166 w 198"/>
                <a:gd name="T91" fmla="*/ 84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98" h="190">
                  <a:moveTo>
                    <a:pt x="80" y="39"/>
                  </a:moveTo>
                  <a:lnTo>
                    <a:pt x="32" y="39"/>
                  </a:lnTo>
                  <a:lnTo>
                    <a:pt x="24" y="52"/>
                  </a:lnTo>
                  <a:lnTo>
                    <a:pt x="32" y="65"/>
                  </a:lnTo>
                  <a:lnTo>
                    <a:pt x="80" y="65"/>
                  </a:lnTo>
                  <a:lnTo>
                    <a:pt x="80" y="39"/>
                  </a:lnTo>
                  <a:lnTo>
                    <a:pt x="80" y="39"/>
                  </a:lnTo>
                  <a:close/>
                  <a:moveTo>
                    <a:pt x="114" y="65"/>
                  </a:moveTo>
                  <a:lnTo>
                    <a:pt x="170" y="65"/>
                  </a:lnTo>
                  <a:lnTo>
                    <a:pt x="177" y="65"/>
                  </a:lnTo>
                  <a:lnTo>
                    <a:pt x="179" y="69"/>
                  </a:lnTo>
                  <a:lnTo>
                    <a:pt x="194" y="93"/>
                  </a:lnTo>
                  <a:lnTo>
                    <a:pt x="198" y="99"/>
                  </a:lnTo>
                  <a:lnTo>
                    <a:pt x="194" y="103"/>
                  </a:lnTo>
                  <a:lnTo>
                    <a:pt x="179" y="127"/>
                  </a:lnTo>
                  <a:lnTo>
                    <a:pt x="177" y="134"/>
                  </a:lnTo>
                  <a:lnTo>
                    <a:pt x="170" y="134"/>
                  </a:lnTo>
                  <a:lnTo>
                    <a:pt x="114" y="134"/>
                  </a:lnTo>
                  <a:lnTo>
                    <a:pt x="114" y="164"/>
                  </a:lnTo>
                  <a:lnTo>
                    <a:pt x="164" y="164"/>
                  </a:lnTo>
                  <a:lnTo>
                    <a:pt x="164" y="190"/>
                  </a:lnTo>
                  <a:lnTo>
                    <a:pt x="37" y="190"/>
                  </a:lnTo>
                  <a:lnTo>
                    <a:pt x="37" y="164"/>
                  </a:lnTo>
                  <a:lnTo>
                    <a:pt x="82" y="164"/>
                  </a:lnTo>
                  <a:lnTo>
                    <a:pt x="82" y="86"/>
                  </a:lnTo>
                  <a:lnTo>
                    <a:pt x="26" y="86"/>
                  </a:lnTo>
                  <a:lnTo>
                    <a:pt x="19" y="86"/>
                  </a:lnTo>
                  <a:lnTo>
                    <a:pt x="17" y="80"/>
                  </a:lnTo>
                  <a:lnTo>
                    <a:pt x="2" y="56"/>
                  </a:lnTo>
                  <a:lnTo>
                    <a:pt x="0" y="52"/>
                  </a:lnTo>
                  <a:lnTo>
                    <a:pt x="2" y="45"/>
                  </a:lnTo>
                  <a:lnTo>
                    <a:pt x="17" y="21"/>
                  </a:lnTo>
                  <a:lnTo>
                    <a:pt x="19" y="17"/>
                  </a:lnTo>
                  <a:lnTo>
                    <a:pt x="26" y="17"/>
                  </a:lnTo>
                  <a:lnTo>
                    <a:pt x="82" y="17"/>
                  </a:lnTo>
                  <a:lnTo>
                    <a:pt x="82" y="13"/>
                  </a:lnTo>
                  <a:lnTo>
                    <a:pt x="99" y="0"/>
                  </a:lnTo>
                  <a:lnTo>
                    <a:pt x="114" y="13"/>
                  </a:lnTo>
                  <a:lnTo>
                    <a:pt x="114" y="65"/>
                  </a:lnTo>
                  <a:lnTo>
                    <a:pt x="114" y="65"/>
                  </a:lnTo>
                  <a:close/>
                  <a:moveTo>
                    <a:pt x="166" y="84"/>
                  </a:moveTo>
                  <a:lnTo>
                    <a:pt x="116" y="84"/>
                  </a:lnTo>
                  <a:lnTo>
                    <a:pt x="116" y="112"/>
                  </a:lnTo>
                  <a:lnTo>
                    <a:pt x="166" y="112"/>
                  </a:lnTo>
                  <a:lnTo>
                    <a:pt x="175" y="99"/>
                  </a:lnTo>
                  <a:lnTo>
                    <a:pt x="166" y="84"/>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endParaRPr>
            </a:p>
          </p:txBody>
        </p:sp>
        <p:sp>
          <p:nvSpPr>
            <p:cNvPr id="62" name="Freeform 273" descr="e7d195523061f1c0f55f9af68525816972d868573ada39bc763F3977967589A5F92C178830C92595A6CE4D0132F8C206B2B04C416AAA86B7FD80AB023F78DAEB544E2F013E11B2B95AD21703D1C90034A379EC9026EFAAF5D8D3F6EDD7215B01D0409FDE2EB8F6E929173B8073E2301F364EE885D6D8697F6674C70ED10ED42D334E50A353488E95E90D50708BC427BA"/>
            <p:cNvSpPr>
              <a:spLocks noEditPoints="1"/>
            </p:cNvSpPr>
            <p:nvPr/>
          </p:nvSpPr>
          <p:spPr bwMode="auto">
            <a:xfrm>
              <a:off x="5407634" y="3610779"/>
              <a:ext cx="316777" cy="383568"/>
            </a:xfrm>
            <a:custGeom>
              <a:avLst/>
              <a:gdLst>
                <a:gd name="T0" fmla="*/ 0 w 77"/>
                <a:gd name="T1" fmla="*/ 85 h 93"/>
                <a:gd name="T2" fmla="*/ 30 w 77"/>
                <a:gd name="T3" fmla="*/ 20 h 93"/>
                <a:gd name="T4" fmla="*/ 38 w 77"/>
                <a:gd name="T5" fmla="*/ 26 h 93"/>
                <a:gd name="T6" fmla="*/ 39 w 77"/>
                <a:gd name="T7" fmla="*/ 27 h 93"/>
                <a:gd name="T8" fmla="*/ 39 w 77"/>
                <a:gd name="T9" fmla="*/ 27 h 93"/>
                <a:gd name="T10" fmla="*/ 40 w 77"/>
                <a:gd name="T11" fmla="*/ 27 h 93"/>
                <a:gd name="T12" fmla="*/ 40 w 77"/>
                <a:gd name="T13" fmla="*/ 28 h 93"/>
                <a:gd name="T14" fmla="*/ 40 w 77"/>
                <a:gd name="T15" fmla="*/ 28 h 93"/>
                <a:gd name="T16" fmla="*/ 41 w 77"/>
                <a:gd name="T17" fmla="*/ 28 h 93"/>
                <a:gd name="T18" fmla="*/ 41 w 77"/>
                <a:gd name="T19" fmla="*/ 29 h 93"/>
                <a:gd name="T20" fmla="*/ 42 w 77"/>
                <a:gd name="T21" fmla="*/ 29 h 93"/>
                <a:gd name="T22" fmla="*/ 42 w 77"/>
                <a:gd name="T23" fmla="*/ 29 h 93"/>
                <a:gd name="T24" fmla="*/ 43 w 77"/>
                <a:gd name="T25" fmla="*/ 29 h 93"/>
                <a:gd name="T26" fmla="*/ 43 w 77"/>
                <a:gd name="T27" fmla="*/ 30 h 93"/>
                <a:gd name="T28" fmla="*/ 43 w 77"/>
                <a:gd name="T29" fmla="*/ 30 h 93"/>
                <a:gd name="T30" fmla="*/ 48 w 77"/>
                <a:gd name="T31" fmla="*/ 33 h 93"/>
                <a:gd name="T32" fmla="*/ 48 w 77"/>
                <a:gd name="T33" fmla="*/ 33 h 93"/>
                <a:gd name="T34" fmla="*/ 49 w 77"/>
                <a:gd name="T35" fmla="*/ 34 h 93"/>
                <a:gd name="T36" fmla="*/ 49 w 77"/>
                <a:gd name="T37" fmla="*/ 34 h 93"/>
                <a:gd name="T38" fmla="*/ 50 w 77"/>
                <a:gd name="T39" fmla="*/ 34 h 93"/>
                <a:gd name="T40" fmla="*/ 50 w 77"/>
                <a:gd name="T41" fmla="*/ 35 h 93"/>
                <a:gd name="T42" fmla="*/ 50 w 77"/>
                <a:gd name="T43" fmla="*/ 35 h 93"/>
                <a:gd name="T44" fmla="*/ 51 w 77"/>
                <a:gd name="T45" fmla="*/ 35 h 93"/>
                <a:gd name="T46" fmla="*/ 51 w 77"/>
                <a:gd name="T47" fmla="*/ 36 h 93"/>
                <a:gd name="T48" fmla="*/ 52 w 77"/>
                <a:gd name="T49" fmla="*/ 36 h 93"/>
                <a:gd name="T50" fmla="*/ 52 w 77"/>
                <a:gd name="T51" fmla="*/ 36 h 93"/>
                <a:gd name="T52" fmla="*/ 53 w 77"/>
                <a:gd name="T53" fmla="*/ 37 h 93"/>
                <a:gd name="T54" fmla="*/ 53 w 77"/>
                <a:gd name="T55" fmla="*/ 37 h 93"/>
                <a:gd name="T56" fmla="*/ 48 w 77"/>
                <a:gd name="T57" fmla="*/ 79 h 93"/>
                <a:gd name="T58" fmla="*/ 7 w 77"/>
                <a:gd name="T59" fmla="*/ 91 h 93"/>
                <a:gd name="T60" fmla="*/ 35 w 77"/>
                <a:gd name="T61" fmla="*/ 64 h 93"/>
                <a:gd name="T62" fmla="*/ 19 w 77"/>
                <a:gd name="T63" fmla="*/ 53 h 93"/>
                <a:gd name="T64" fmla="*/ 3 w 77"/>
                <a:gd name="T65" fmla="*/ 88 h 93"/>
                <a:gd name="T66" fmla="*/ 73 w 77"/>
                <a:gd name="T67" fmla="*/ 93 h 93"/>
                <a:gd name="T68" fmla="*/ 54 w 77"/>
                <a:gd name="T69" fmla="*/ 83 h 93"/>
                <a:gd name="T70" fmla="*/ 69 w 77"/>
                <a:gd name="T71" fmla="*/ 42 h 93"/>
                <a:gd name="T72" fmla="*/ 34 w 77"/>
                <a:gd name="T73" fmla="*/ 0 h 93"/>
                <a:gd name="T74" fmla="*/ 69 w 77"/>
                <a:gd name="T75" fmla="*/ 42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7" h="93">
                  <a:moveTo>
                    <a:pt x="3" y="88"/>
                  </a:moveTo>
                  <a:cubicBezTo>
                    <a:pt x="2" y="87"/>
                    <a:pt x="1" y="86"/>
                    <a:pt x="0" y="85"/>
                  </a:cubicBezTo>
                  <a:cubicBezTo>
                    <a:pt x="0" y="72"/>
                    <a:pt x="0" y="58"/>
                    <a:pt x="0" y="45"/>
                  </a:cubicBezTo>
                  <a:cubicBezTo>
                    <a:pt x="12" y="40"/>
                    <a:pt x="21" y="32"/>
                    <a:pt x="30" y="20"/>
                  </a:cubicBezTo>
                  <a:cubicBezTo>
                    <a:pt x="38" y="26"/>
                    <a:pt x="38" y="26"/>
                    <a:pt x="38" y="26"/>
                  </a:cubicBezTo>
                  <a:cubicBezTo>
                    <a:pt x="38" y="26"/>
                    <a:pt x="38" y="26"/>
                    <a:pt x="38" y="26"/>
                  </a:cubicBezTo>
                  <a:cubicBezTo>
                    <a:pt x="38" y="27"/>
                    <a:pt x="38" y="27"/>
                    <a:pt x="38" y="27"/>
                  </a:cubicBezTo>
                  <a:cubicBezTo>
                    <a:pt x="39" y="27"/>
                    <a:pt x="39" y="27"/>
                    <a:pt x="39" y="27"/>
                  </a:cubicBezTo>
                  <a:cubicBezTo>
                    <a:pt x="39" y="27"/>
                    <a:pt x="39" y="27"/>
                    <a:pt x="39" y="27"/>
                  </a:cubicBezTo>
                  <a:cubicBezTo>
                    <a:pt x="39" y="27"/>
                    <a:pt x="39" y="27"/>
                    <a:pt x="39" y="27"/>
                  </a:cubicBezTo>
                  <a:cubicBezTo>
                    <a:pt x="39" y="27"/>
                    <a:pt x="39" y="27"/>
                    <a:pt x="39" y="27"/>
                  </a:cubicBezTo>
                  <a:cubicBezTo>
                    <a:pt x="40" y="27"/>
                    <a:pt x="40" y="27"/>
                    <a:pt x="40" y="27"/>
                  </a:cubicBezTo>
                  <a:cubicBezTo>
                    <a:pt x="40" y="27"/>
                    <a:pt x="40" y="27"/>
                    <a:pt x="40" y="27"/>
                  </a:cubicBezTo>
                  <a:cubicBezTo>
                    <a:pt x="40" y="28"/>
                    <a:pt x="40" y="28"/>
                    <a:pt x="40" y="28"/>
                  </a:cubicBezTo>
                  <a:cubicBezTo>
                    <a:pt x="40" y="28"/>
                    <a:pt x="40" y="28"/>
                    <a:pt x="40" y="28"/>
                  </a:cubicBezTo>
                  <a:cubicBezTo>
                    <a:pt x="40" y="28"/>
                    <a:pt x="40" y="28"/>
                    <a:pt x="40" y="28"/>
                  </a:cubicBezTo>
                  <a:cubicBezTo>
                    <a:pt x="41" y="28"/>
                    <a:pt x="41" y="28"/>
                    <a:pt x="41" y="28"/>
                  </a:cubicBezTo>
                  <a:cubicBezTo>
                    <a:pt x="41" y="28"/>
                    <a:pt x="41" y="28"/>
                    <a:pt x="41" y="28"/>
                  </a:cubicBezTo>
                  <a:cubicBezTo>
                    <a:pt x="41" y="28"/>
                    <a:pt x="41" y="28"/>
                    <a:pt x="41" y="28"/>
                  </a:cubicBezTo>
                  <a:cubicBezTo>
                    <a:pt x="41" y="29"/>
                    <a:pt x="41" y="29"/>
                    <a:pt x="41" y="29"/>
                  </a:cubicBezTo>
                  <a:cubicBezTo>
                    <a:pt x="42" y="29"/>
                    <a:pt x="42" y="29"/>
                    <a:pt x="42" y="29"/>
                  </a:cubicBezTo>
                  <a:cubicBezTo>
                    <a:pt x="42" y="29"/>
                    <a:pt x="42" y="29"/>
                    <a:pt x="42" y="29"/>
                  </a:cubicBezTo>
                  <a:cubicBezTo>
                    <a:pt x="42" y="29"/>
                    <a:pt x="42" y="29"/>
                    <a:pt x="42" y="29"/>
                  </a:cubicBezTo>
                  <a:cubicBezTo>
                    <a:pt x="42" y="29"/>
                    <a:pt x="42" y="29"/>
                    <a:pt x="42" y="29"/>
                  </a:cubicBezTo>
                  <a:cubicBezTo>
                    <a:pt x="42" y="29"/>
                    <a:pt x="42" y="29"/>
                    <a:pt x="42" y="29"/>
                  </a:cubicBezTo>
                  <a:cubicBezTo>
                    <a:pt x="43" y="29"/>
                    <a:pt x="43" y="29"/>
                    <a:pt x="43" y="29"/>
                  </a:cubicBezTo>
                  <a:cubicBezTo>
                    <a:pt x="43" y="30"/>
                    <a:pt x="43" y="30"/>
                    <a:pt x="43" y="30"/>
                  </a:cubicBezTo>
                  <a:cubicBezTo>
                    <a:pt x="43" y="30"/>
                    <a:pt x="43" y="30"/>
                    <a:pt x="43" y="30"/>
                  </a:cubicBezTo>
                  <a:cubicBezTo>
                    <a:pt x="43" y="30"/>
                    <a:pt x="43" y="30"/>
                    <a:pt x="43" y="30"/>
                  </a:cubicBezTo>
                  <a:cubicBezTo>
                    <a:pt x="43" y="30"/>
                    <a:pt x="43" y="30"/>
                    <a:pt x="43" y="30"/>
                  </a:cubicBezTo>
                  <a:cubicBezTo>
                    <a:pt x="44" y="30"/>
                    <a:pt x="44" y="30"/>
                    <a:pt x="44" y="30"/>
                  </a:cubicBezTo>
                  <a:cubicBezTo>
                    <a:pt x="48" y="33"/>
                    <a:pt x="48" y="33"/>
                    <a:pt x="48" y="33"/>
                  </a:cubicBezTo>
                  <a:cubicBezTo>
                    <a:pt x="48" y="33"/>
                    <a:pt x="48" y="33"/>
                    <a:pt x="48" y="33"/>
                  </a:cubicBezTo>
                  <a:cubicBezTo>
                    <a:pt x="48" y="33"/>
                    <a:pt x="48" y="33"/>
                    <a:pt x="48" y="33"/>
                  </a:cubicBezTo>
                  <a:cubicBezTo>
                    <a:pt x="48" y="34"/>
                    <a:pt x="48" y="34"/>
                    <a:pt x="48" y="34"/>
                  </a:cubicBezTo>
                  <a:cubicBezTo>
                    <a:pt x="49" y="34"/>
                    <a:pt x="49" y="34"/>
                    <a:pt x="49" y="34"/>
                  </a:cubicBezTo>
                  <a:cubicBezTo>
                    <a:pt x="49" y="34"/>
                    <a:pt x="49" y="34"/>
                    <a:pt x="49" y="34"/>
                  </a:cubicBezTo>
                  <a:cubicBezTo>
                    <a:pt x="49" y="34"/>
                    <a:pt x="49" y="34"/>
                    <a:pt x="49" y="34"/>
                  </a:cubicBezTo>
                  <a:cubicBezTo>
                    <a:pt x="49" y="34"/>
                    <a:pt x="49" y="34"/>
                    <a:pt x="49" y="34"/>
                  </a:cubicBezTo>
                  <a:cubicBezTo>
                    <a:pt x="50" y="34"/>
                    <a:pt x="50" y="34"/>
                    <a:pt x="50" y="34"/>
                  </a:cubicBezTo>
                  <a:cubicBezTo>
                    <a:pt x="50" y="35"/>
                    <a:pt x="50" y="35"/>
                    <a:pt x="50" y="35"/>
                  </a:cubicBezTo>
                  <a:cubicBezTo>
                    <a:pt x="50" y="35"/>
                    <a:pt x="50" y="35"/>
                    <a:pt x="50" y="35"/>
                  </a:cubicBezTo>
                  <a:cubicBezTo>
                    <a:pt x="50" y="35"/>
                    <a:pt x="50" y="35"/>
                    <a:pt x="50" y="35"/>
                  </a:cubicBezTo>
                  <a:cubicBezTo>
                    <a:pt x="50" y="35"/>
                    <a:pt x="50" y="35"/>
                    <a:pt x="50" y="35"/>
                  </a:cubicBezTo>
                  <a:cubicBezTo>
                    <a:pt x="51" y="35"/>
                    <a:pt x="51" y="35"/>
                    <a:pt x="51" y="35"/>
                  </a:cubicBezTo>
                  <a:cubicBezTo>
                    <a:pt x="51" y="35"/>
                    <a:pt x="51" y="35"/>
                    <a:pt x="51" y="35"/>
                  </a:cubicBezTo>
                  <a:cubicBezTo>
                    <a:pt x="51" y="35"/>
                    <a:pt x="51" y="35"/>
                    <a:pt x="51" y="35"/>
                  </a:cubicBezTo>
                  <a:cubicBezTo>
                    <a:pt x="51" y="36"/>
                    <a:pt x="51" y="36"/>
                    <a:pt x="51" y="36"/>
                  </a:cubicBezTo>
                  <a:cubicBezTo>
                    <a:pt x="52" y="36"/>
                    <a:pt x="52" y="36"/>
                    <a:pt x="52" y="36"/>
                  </a:cubicBezTo>
                  <a:cubicBezTo>
                    <a:pt x="52" y="36"/>
                    <a:pt x="52" y="36"/>
                    <a:pt x="52" y="36"/>
                  </a:cubicBezTo>
                  <a:cubicBezTo>
                    <a:pt x="52" y="36"/>
                    <a:pt x="52" y="36"/>
                    <a:pt x="52" y="36"/>
                  </a:cubicBezTo>
                  <a:cubicBezTo>
                    <a:pt x="52" y="36"/>
                    <a:pt x="52" y="36"/>
                    <a:pt x="52" y="36"/>
                  </a:cubicBezTo>
                  <a:cubicBezTo>
                    <a:pt x="52" y="36"/>
                    <a:pt x="52" y="36"/>
                    <a:pt x="52" y="36"/>
                  </a:cubicBezTo>
                  <a:cubicBezTo>
                    <a:pt x="53" y="37"/>
                    <a:pt x="53" y="37"/>
                    <a:pt x="53" y="37"/>
                  </a:cubicBezTo>
                  <a:cubicBezTo>
                    <a:pt x="53" y="37"/>
                    <a:pt x="53" y="37"/>
                    <a:pt x="53" y="37"/>
                  </a:cubicBezTo>
                  <a:cubicBezTo>
                    <a:pt x="53" y="37"/>
                    <a:pt x="53" y="37"/>
                    <a:pt x="53" y="37"/>
                  </a:cubicBezTo>
                  <a:cubicBezTo>
                    <a:pt x="62" y="43"/>
                    <a:pt x="62" y="43"/>
                    <a:pt x="62" y="43"/>
                  </a:cubicBezTo>
                  <a:cubicBezTo>
                    <a:pt x="53" y="55"/>
                    <a:pt x="49" y="67"/>
                    <a:pt x="48" y="79"/>
                  </a:cubicBezTo>
                  <a:cubicBezTo>
                    <a:pt x="36" y="84"/>
                    <a:pt x="23" y="88"/>
                    <a:pt x="11" y="93"/>
                  </a:cubicBezTo>
                  <a:cubicBezTo>
                    <a:pt x="9" y="92"/>
                    <a:pt x="8" y="91"/>
                    <a:pt x="7" y="91"/>
                  </a:cubicBezTo>
                  <a:cubicBezTo>
                    <a:pt x="23" y="68"/>
                    <a:pt x="23" y="68"/>
                    <a:pt x="23" y="68"/>
                  </a:cubicBezTo>
                  <a:cubicBezTo>
                    <a:pt x="27" y="69"/>
                    <a:pt x="32" y="68"/>
                    <a:pt x="35" y="64"/>
                  </a:cubicBezTo>
                  <a:cubicBezTo>
                    <a:pt x="38" y="60"/>
                    <a:pt x="37" y="54"/>
                    <a:pt x="32" y="51"/>
                  </a:cubicBezTo>
                  <a:cubicBezTo>
                    <a:pt x="28" y="47"/>
                    <a:pt x="22" y="49"/>
                    <a:pt x="19" y="53"/>
                  </a:cubicBezTo>
                  <a:cubicBezTo>
                    <a:pt x="16" y="57"/>
                    <a:pt x="16" y="62"/>
                    <a:pt x="19" y="65"/>
                  </a:cubicBezTo>
                  <a:cubicBezTo>
                    <a:pt x="3" y="88"/>
                    <a:pt x="3" y="88"/>
                    <a:pt x="3" y="88"/>
                  </a:cubicBezTo>
                  <a:close/>
                  <a:moveTo>
                    <a:pt x="27" y="93"/>
                  </a:moveTo>
                  <a:cubicBezTo>
                    <a:pt x="73" y="93"/>
                    <a:pt x="73" y="93"/>
                    <a:pt x="73" y="93"/>
                  </a:cubicBezTo>
                  <a:cubicBezTo>
                    <a:pt x="73" y="83"/>
                    <a:pt x="73" y="83"/>
                    <a:pt x="73" y="83"/>
                  </a:cubicBezTo>
                  <a:cubicBezTo>
                    <a:pt x="54" y="83"/>
                    <a:pt x="54" y="83"/>
                    <a:pt x="54" y="83"/>
                  </a:cubicBezTo>
                  <a:cubicBezTo>
                    <a:pt x="27" y="93"/>
                    <a:pt x="27" y="93"/>
                    <a:pt x="27" y="93"/>
                  </a:cubicBezTo>
                  <a:close/>
                  <a:moveTo>
                    <a:pt x="69" y="42"/>
                  </a:moveTo>
                  <a:cubicBezTo>
                    <a:pt x="77" y="31"/>
                    <a:pt x="77" y="31"/>
                    <a:pt x="77" y="31"/>
                  </a:cubicBezTo>
                  <a:cubicBezTo>
                    <a:pt x="34" y="0"/>
                    <a:pt x="34" y="0"/>
                    <a:pt x="34" y="0"/>
                  </a:cubicBezTo>
                  <a:cubicBezTo>
                    <a:pt x="26" y="12"/>
                    <a:pt x="26" y="12"/>
                    <a:pt x="26" y="12"/>
                  </a:cubicBezTo>
                  <a:lnTo>
                    <a:pt x="69" y="42"/>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endParaRPr>
            </a:p>
          </p:txBody>
        </p:sp>
        <p:sp>
          <p:nvSpPr>
            <p:cNvPr id="63" name="Freeform 274" descr="e7d195523061f1c0f55f9af68525816972d868573ada39bc763F3977967589A5F92C178830C92595A6CE4D0132F8C206B2B04C416AAA86B7FD80AB023F78DAEB544E2F013E11B2B95AD21703D1C90034A379EC9026EFAAF5D8D3F6EDD7215B01D0409FDE2EB8F6E929173B8073E2301F364EE885D6D8697F6674C70ED10ED42D334E50A353488E95E90D50708BC427BA"/>
            <p:cNvSpPr>
              <a:spLocks noEditPoints="1"/>
            </p:cNvSpPr>
            <p:nvPr/>
          </p:nvSpPr>
          <p:spPr bwMode="auto">
            <a:xfrm>
              <a:off x="5437306" y="4895190"/>
              <a:ext cx="332043" cy="459900"/>
            </a:xfrm>
            <a:custGeom>
              <a:avLst/>
              <a:gdLst>
                <a:gd name="T0" fmla="*/ 62 w 81"/>
                <a:gd name="T1" fmla="*/ 37 h 112"/>
                <a:gd name="T2" fmla="*/ 74 w 81"/>
                <a:gd name="T3" fmla="*/ 36 h 112"/>
                <a:gd name="T4" fmla="*/ 69 w 81"/>
                <a:gd name="T5" fmla="*/ 43 h 112"/>
                <a:gd name="T6" fmla="*/ 69 w 81"/>
                <a:gd name="T7" fmla="*/ 100 h 112"/>
                <a:gd name="T8" fmla="*/ 12 w 81"/>
                <a:gd name="T9" fmla="*/ 100 h 112"/>
                <a:gd name="T10" fmla="*/ 12 w 81"/>
                <a:gd name="T11" fmla="*/ 43 h 112"/>
                <a:gd name="T12" fmla="*/ 36 w 81"/>
                <a:gd name="T13" fmla="*/ 27 h 112"/>
                <a:gd name="T14" fmla="*/ 29 w 81"/>
                <a:gd name="T15" fmla="*/ 21 h 112"/>
                <a:gd name="T16" fmla="*/ 22 w 81"/>
                <a:gd name="T17" fmla="*/ 12 h 112"/>
                <a:gd name="T18" fmla="*/ 41 w 81"/>
                <a:gd name="T19" fmla="*/ 0 h 112"/>
                <a:gd name="T20" fmla="*/ 59 w 81"/>
                <a:gd name="T21" fmla="*/ 12 h 112"/>
                <a:gd name="T22" fmla="*/ 52 w 81"/>
                <a:gd name="T23" fmla="*/ 21 h 112"/>
                <a:gd name="T24" fmla="*/ 45 w 81"/>
                <a:gd name="T25" fmla="*/ 27 h 112"/>
                <a:gd name="T26" fmla="*/ 29 w 81"/>
                <a:gd name="T27" fmla="*/ 15 h 112"/>
                <a:gd name="T28" fmla="*/ 52 w 81"/>
                <a:gd name="T29" fmla="*/ 14 h 112"/>
                <a:gd name="T30" fmla="*/ 53 w 81"/>
                <a:gd name="T31" fmla="*/ 12 h 112"/>
                <a:gd name="T32" fmla="*/ 41 w 81"/>
                <a:gd name="T33" fmla="*/ 5 h 112"/>
                <a:gd name="T34" fmla="*/ 28 w 81"/>
                <a:gd name="T35" fmla="*/ 12 h 112"/>
                <a:gd name="T36" fmla="*/ 20 w 81"/>
                <a:gd name="T37" fmla="*/ 53 h 112"/>
                <a:gd name="T38" fmla="*/ 27 w 81"/>
                <a:gd name="T39" fmla="*/ 56 h 112"/>
                <a:gd name="T40" fmla="*/ 20 w 81"/>
                <a:gd name="T41" fmla="*/ 53 h 112"/>
                <a:gd name="T42" fmla="*/ 27 w 81"/>
                <a:gd name="T43" fmla="*/ 87 h 112"/>
                <a:gd name="T44" fmla="*/ 20 w 81"/>
                <a:gd name="T45" fmla="*/ 90 h 112"/>
                <a:gd name="T46" fmla="*/ 61 w 81"/>
                <a:gd name="T47" fmla="*/ 90 h 112"/>
                <a:gd name="T48" fmla="*/ 54 w 81"/>
                <a:gd name="T49" fmla="*/ 87 h 112"/>
                <a:gd name="T50" fmla="*/ 61 w 81"/>
                <a:gd name="T51" fmla="*/ 90 h 112"/>
                <a:gd name="T52" fmla="*/ 61 w 81"/>
                <a:gd name="T53" fmla="*/ 70 h 112"/>
                <a:gd name="T54" fmla="*/ 68 w 81"/>
                <a:gd name="T55" fmla="*/ 73 h 112"/>
                <a:gd name="T56" fmla="*/ 42 w 81"/>
                <a:gd name="T57" fmla="*/ 99 h 112"/>
                <a:gd name="T58" fmla="*/ 39 w 81"/>
                <a:gd name="T59" fmla="*/ 92 h 112"/>
                <a:gd name="T60" fmla="*/ 42 w 81"/>
                <a:gd name="T61" fmla="*/ 99 h 112"/>
                <a:gd name="T62" fmla="*/ 20 w 81"/>
                <a:gd name="T63" fmla="*/ 73 h 112"/>
                <a:gd name="T64" fmla="*/ 13 w 81"/>
                <a:gd name="T65" fmla="*/ 70 h 112"/>
                <a:gd name="T66" fmla="*/ 39 w 81"/>
                <a:gd name="T67" fmla="*/ 44 h 112"/>
                <a:gd name="T68" fmla="*/ 42 w 81"/>
                <a:gd name="T69" fmla="*/ 51 h 112"/>
                <a:gd name="T70" fmla="*/ 39 w 81"/>
                <a:gd name="T71" fmla="*/ 44 h 112"/>
                <a:gd name="T72" fmla="*/ 45 w 81"/>
                <a:gd name="T73" fmla="*/ 68 h 112"/>
                <a:gd name="T74" fmla="*/ 54 w 81"/>
                <a:gd name="T75" fmla="*/ 49 h 112"/>
                <a:gd name="T76" fmla="*/ 38 w 81"/>
                <a:gd name="T77" fmla="*/ 67 h 112"/>
                <a:gd name="T78" fmla="*/ 43 w 81"/>
                <a:gd name="T79" fmla="*/ 78 h 112"/>
                <a:gd name="T80" fmla="*/ 58 w 81"/>
                <a:gd name="T81" fmla="*/ 82 h 112"/>
                <a:gd name="T82" fmla="*/ 46 w 81"/>
                <a:gd name="T83" fmla="*/ 73 h 112"/>
                <a:gd name="T84" fmla="*/ 61 w 81"/>
                <a:gd name="T85" fmla="*/ 51 h 112"/>
                <a:gd name="T86" fmla="*/ 20 w 81"/>
                <a:gd name="T87" fmla="*/ 51 h 112"/>
                <a:gd name="T88" fmla="*/ 20 w 81"/>
                <a:gd name="T89" fmla="*/ 92 h 112"/>
                <a:gd name="T90" fmla="*/ 61 w 81"/>
                <a:gd name="T91" fmla="*/ 92 h 112"/>
                <a:gd name="T92" fmla="*/ 61 w 81"/>
                <a:gd name="T93" fmla="*/ 51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81" h="112">
                  <a:moveTo>
                    <a:pt x="45" y="31"/>
                  </a:moveTo>
                  <a:cubicBezTo>
                    <a:pt x="51" y="32"/>
                    <a:pt x="57" y="34"/>
                    <a:pt x="62" y="37"/>
                  </a:cubicBezTo>
                  <a:cubicBezTo>
                    <a:pt x="68" y="31"/>
                    <a:pt x="68" y="31"/>
                    <a:pt x="68" y="31"/>
                  </a:cubicBezTo>
                  <a:cubicBezTo>
                    <a:pt x="74" y="36"/>
                    <a:pt x="74" y="36"/>
                    <a:pt x="74" y="36"/>
                  </a:cubicBezTo>
                  <a:cubicBezTo>
                    <a:pt x="69" y="42"/>
                    <a:pt x="69" y="42"/>
                    <a:pt x="69" y="42"/>
                  </a:cubicBezTo>
                  <a:cubicBezTo>
                    <a:pt x="69" y="43"/>
                    <a:pt x="69" y="43"/>
                    <a:pt x="69" y="43"/>
                  </a:cubicBezTo>
                  <a:cubicBezTo>
                    <a:pt x="77" y="50"/>
                    <a:pt x="81" y="60"/>
                    <a:pt x="81" y="72"/>
                  </a:cubicBezTo>
                  <a:cubicBezTo>
                    <a:pt x="81" y="83"/>
                    <a:pt x="77" y="93"/>
                    <a:pt x="69" y="100"/>
                  </a:cubicBezTo>
                  <a:cubicBezTo>
                    <a:pt x="62" y="108"/>
                    <a:pt x="52" y="112"/>
                    <a:pt x="41" y="112"/>
                  </a:cubicBezTo>
                  <a:cubicBezTo>
                    <a:pt x="29" y="112"/>
                    <a:pt x="19" y="108"/>
                    <a:pt x="12" y="100"/>
                  </a:cubicBezTo>
                  <a:cubicBezTo>
                    <a:pt x="5" y="93"/>
                    <a:pt x="0" y="83"/>
                    <a:pt x="0" y="72"/>
                  </a:cubicBezTo>
                  <a:cubicBezTo>
                    <a:pt x="0" y="60"/>
                    <a:pt x="5" y="50"/>
                    <a:pt x="12" y="43"/>
                  </a:cubicBezTo>
                  <a:cubicBezTo>
                    <a:pt x="18" y="37"/>
                    <a:pt x="27" y="32"/>
                    <a:pt x="36" y="31"/>
                  </a:cubicBezTo>
                  <a:cubicBezTo>
                    <a:pt x="36" y="27"/>
                    <a:pt x="36" y="27"/>
                    <a:pt x="36" y="27"/>
                  </a:cubicBezTo>
                  <a:cubicBezTo>
                    <a:pt x="29" y="27"/>
                    <a:pt x="29" y="27"/>
                    <a:pt x="29" y="27"/>
                  </a:cubicBezTo>
                  <a:cubicBezTo>
                    <a:pt x="29" y="21"/>
                    <a:pt x="29" y="21"/>
                    <a:pt x="29" y="21"/>
                  </a:cubicBezTo>
                  <a:cubicBezTo>
                    <a:pt x="29" y="21"/>
                    <a:pt x="29" y="21"/>
                    <a:pt x="28" y="21"/>
                  </a:cubicBezTo>
                  <a:cubicBezTo>
                    <a:pt x="25" y="19"/>
                    <a:pt x="22" y="15"/>
                    <a:pt x="22" y="12"/>
                  </a:cubicBezTo>
                  <a:cubicBezTo>
                    <a:pt x="22" y="8"/>
                    <a:pt x="25" y="5"/>
                    <a:pt x="28" y="3"/>
                  </a:cubicBezTo>
                  <a:cubicBezTo>
                    <a:pt x="32" y="1"/>
                    <a:pt x="36" y="0"/>
                    <a:pt x="41" y="0"/>
                  </a:cubicBezTo>
                  <a:cubicBezTo>
                    <a:pt x="45" y="0"/>
                    <a:pt x="50" y="1"/>
                    <a:pt x="53" y="3"/>
                  </a:cubicBezTo>
                  <a:cubicBezTo>
                    <a:pt x="57" y="5"/>
                    <a:pt x="59" y="8"/>
                    <a:pt x="59" y="12"/>
                  </a:cubicBezTo>
                  <a:cubicBezTo>
                    <a:pt x="59" y="15"/>
                    <a:pt x="57" y="19"/>
                    <a:pt x="53" y="21"/>
                  </a:cubicBezTo>
                  <a:cubicBezTo>
                    <a:pt x="53" y="21"/>
                    <a:pt x="52" y="21"/>
                    <a:pt x="52" y="21"/>
                  </a:cubicBezTo>
                  <a:cubicBezTo>
                    <a:pt x="52" y="27"/>
                    <a:pt x="52" y="27"/>
                    <a:pt x="52" y="27"/>
                  </a:cubicBezTo>
                  <a:cubicBezTo>
                    <a:pt x="45" y="27"/>
                    <a:pt x="45" y="27"/>
                    <a:pt x="45" y="27"/>
                  </a:cubicBezTo>
                  <a:cubicBezTo>
                    <a:pt x="45" y="31"/>
                    <a:pt x="45" y="31"/>
                    <a:pt x="45" y="31"/>
                  </a:cubicBezTo>
                  <a:close/>
                  <a:moveTo>
                    <a:pt x="29" y="15"/>
                  </a:moveTo>
                  <a:cubicBezTo>
                    <a:pt x="29" y="14"/>
                    <a:pt x="29" y="14"/>
                    <a:pt x="29" y="14"/>
                  </a:cubicBezTo>
                  <a:cubicBezTo>
                    <a:pt x="52" y="14"/>
                    <a:pt x="52" y="14"/>
                    <a:pt x="52" y="14"/>
                  </a:cubicBezTo>
                  <a:cubicBezTo>
                    <a:pt x="52" y="15"/>
                    <a:pt x="52" y="15"/>
                    <a:pt x="52" y="15"/>
                  </a:cubicBezTo>
                  <a:cubicBezTo>
                    <a:pt x="53" y="14"/>
                    <a:pt x="53" y="13"/>
                    <a:pt x="53" y="12"/>
                  </a:cubicBezTo>
                  <a:cubicBezTo>
                    <a:pt x="53" y="10"/>
                    <a:pt x="52" y="9"/>
                    <a:pt x="50" y="8"/>
                  </a:cubicBezTo>
                  <a:cubicBezTo>
                    <a:pt x="48" y="6"/>
                    <a:pt x="44" y="5"/>
                    <a:pt x="41" y="5"/>
                  </a:cubicBezTo>
                  <a:cubicBezTo>
                    <a:pt x="37" y="5"/>
                    <a:pt x="33" y="6"/>
                    <a:pt x="31" y="8"/>
                  </a:cubicBezTo>
                  <a:cubicBezTo>
                    <a:pt x="29" y="9"/>
                    <a:pt x="28" y="10"/>
                    <a:pt x="28" y="12"/>
                  </a:cubicBezTo>
                  <a:cubicBezTo>
                    <a:pt x="28" y="13"/>
                    <a:pt x="28" y="14"/>
                    <a:pt x="29" y="15"/>
                  </a:cubicBezTo>
                  <a:close/>
                  <a:moveTo>
                    <a:pt x="20" y="53"/>
                  </a:moveTo>
                  <a:cubicBezTo>
                    <a:pt x="25" y="58"/>
                    <a:pt x="25" y="58"/>
                    <a:pt x="25" y="58"/>
                  </a:cubicBezTo>
                  <a:cubicBezTo>
                    <a:pt x="27" y="56"/>
                    <a:pt x="27" y="56"/>
                    <a:pt x="27" y="56"/>
                  </a:cubicBezTo>
                  <a:cubicBezTo>
                    <a:pt x="22" y="51"/>
                    <a:pt x="22" y="51"/>
                    <a:pt x="22" y="51"/>
                  </a:cubicBezTo>
                  <a:cubicBezTo>
                    <a:pt x="20" y="53"/>
                    <a:pt x="20" y="53"/>
                    <a:pt x="20" y="53"/>
                  </a:cubicBezTo>
                  <a:close/>
                  <a:moveTo>
                    <a:pt x="22" y="92"/>
                  </a:moveTo>
                  <a:cubicBezTo>
                    <a:pt x="27" y="87"/>
                    <a:pt x="27" y="87"/>
                    <a:pt x="27" y="87"/>
                  </a:cubicBezTo>
                  <a:cubicBezTo>
                    <a:pt x="25" y="85"/>
                    <a:pt x="25" y="85"/>
                    <a:pt x="25" y="85"/>
                  </a:cubicBezTo>
                  <a:cubicBezTo>
                    <a:pt x="20" y="90"/>
                    <a:pt x="20" y="90"/>
                    <a:pt x="20" y="90"/>
                  </a:cubicBezTo>
                  <a:cubicBezTo>
                    <a:pt x="22" y="92"/>
                    <a:pt x="22" y="92"/>
                    <a:pt x="22" y="92"/>
                  </a:cubicBezTo>
                  <a:close/>
                  <a:moveTo>
                    <a:pt x="61" y="90"/>
                  </a:moveTo>
                  <a:cubicBezTo>
                    <a:pt x="56" y="85"/>
                    <a:pt x="56" y="85"/>
                    <a:pt x="56" y="85"/>
                  </a:cubicBezTo>
                  <a:cubicBezTo>
                    <a:pt x="54" y="87"/>
                    <a:pt x="54" y="87"/>
                    <a:pt x="54" y="87"/>
                  </a:cubicBezTo>
                  <a:cubicBezTo>
                    <a:pt x="59" y="92"/>
                    <a:pt x="59" y="92"/>
                    <a:pt x="59" y="92"/>
                  </a:cubicBezTo>
                  <a:cubicBezTo>
                    <a:pt x="61" y="90"/>
                    <a:pt x="61" y="90"/>
                    <a:pt x="61" y="90"/>
                  </a:cubicBezTo>
                  <a:close/>
                  <a:moveTo>
                    <a:pt x="68" y="70"/>
                  </a:moveTo>
                  <a:cubicBezTo>
                    <a:pt x="61" y="70"/>
                    <a:pt x="61" y="70"/>
                    <a:pt x="61" y="70"/>
                  </a:cubicBezTo>
                  <a:cubicBezTo>
                    <a:pt x="61" y="73"/>
                    <a:pt x="61" y="73"/>
                    <a:pt x="61" y="73"/>
                  </a:cubicBezTo>
                  <a:cubicBezTo>
                    <a:pt x="68" y="73"/>
                    <a:pt x="68" y="73"/>
                    <a:pt x="68" y="73"/>
                  </a:cubicBezTo>
                  <a:cubicBezTo>
                    <a:pt x="68" y="70"/>
                    <a:pt x="68" y="70"/>
                    <a:pt x="68" y="70"/>
                  </a:cubicBezTo>
                  <a:close/>
                  <a:moveTo>
                    <a:pt x="42" y="99"/>
                  </a:moveTo>
                  <a:cubicBezTo>
                    <a:pt x="42" y="92"/>
                    <a:pt x="42" y="92"/>
                    <a:pt x="42" y="92"/>
                  </a:cubicBezTo>
                  <a:cubicBezTo>
                    <a:pt x="39" y="92"/>
                    <a:pt x="39" y="92"/>
                    <a:pt x="39" y="92"/>
                  </a:cubicBezTo>
                  <a:cubicBezTo>
                    <a:pt x="39" y="99"/>
                    <a:pt x="39" y="99"/>
                    <a:pt x="39" y="99"/>
                  </a:cubicBezTo>
                  <a:cubicBezTo>
                    <a:pt x="42" y="99"/>
                    <a:pt x="42" y="99"/>
                    <a:pt x="42" y="99"/>
                  </a:cubicBezTo>
                  <a:close/>
                  <a:moveTo>
                    <a:pt x="13" y="73"/>
                  </a:moveTo>
                  <a:cubicBezTo>
                    <a:pt x="20" y="73"/>
                    <a:pt x="20" y="73"/>
                    <a:pt x="20" y="73"/>
                  </a:cubicBezTo>
                  <a:cubicBezTo>
                    <a:pt x="20" y="70"/>
                    <a:pt x="20" y="70"/>
                    <a:pt x="20" y="70"/>
                  </a:cubicBezTo>
                  <a:cubicBezTo>
                    <a:pt x="13" y="70"/>
                    <a:pt x="13" y="70"/>
                    <a:pt x="13" y="70"/>
                  </a:cubicBezTo>
                  <a:cubicBezTo>
                    <a:pt x="13" y="73"/>
                    <a:pt x="13" y="73"/>
                    <a:pt x="13" y="73"/>
                  </a:cubicBezTo>
                  <a:close/>
                  <a:moveTo>
                    <a:pt x="39" y="44"/>
                  </a:moveTo>
                  <a:cubicBezTo>
                    <a:pt x="39" y="51"/>
                    <a:pt x="39" y="51"/>
                    <a:pt x="39" y="51"/>
                  </a:cubicBezTo>
                  <a:cubicBezTo>
                    <a:pt x="42" y="51"/>
                    <a:pt x="42" y="51"/>
                    <a:pt x="42" y="51"/>
                  </a:cubicBezTo>
                  <a:cubicBezTo>
                    <a:pt x="42" y="44"/>
                    <a:pt x="42" y="44"/>
                    <a:pt x="42" y="44"/>
                  </a:cubicBezTo>
                  <a:cubicBezTo>
                    <a:pt x="39" y="44"/>
                    <a:pt x="39" y="44"/>
                    <a:pt x="39" y="44"/>
                  </a:cubicBezTo>
                  <a:close/>
                  <a:moveTo>
                    <a:pt x="46" y="70"/>
                  </a:moveTo>
                  <a:cubicBezTo>
                    <a:pt x="45" y="69"/>
                    <a:pt x="45" y="69"/>
                    <a:pt x="45" y="68"/>
                  </a:cubicBezTo>
                  <a:cubicBezTo>
                    <a:pt x="49" y="63"/>
                    <a:pt x="53" y="57"/>
                    <a:pt x="57" y="51"/>
                  </a:cubicBezTo>
                  <a:cubicBezTo>
                    <a:pt x="56" y="50"/>
                    <a:pt x="55" y="49"/>
                    <a:pt x="54" y="49"/>
                  </a:cubicBezTo>
                  <a:cubicBezTo>
                    <a:pt x="49" y="54"/>
                    <a:pt x="45" y="60"/>
                    <a:pt x="41" y="67"/>
                  </a:cubicBezTo>
                  <a:cubicBezTo>
                    <a:pt x="40" y="66"/>
                    <a:pt x="39" y="66"/>
                    <a:pt x="38" y="67"/>
                  </a:cubicBezTo>
                  <a:cubicBezTo>
                    <a:pt x="35" y="68"/>
                    <a:pt x="33" y="72"/>
                    <a:pt x="35" y="75"/>
                  </a:cubicBezTo>
                  <a:cubicBezTo>
                    <a:pt x="36" y="78"/>
                    <a:pt x="40" y="79"/>
                    <a:pt x="43" y="78"/>
                  </a:cubicBezTo>
                  <a:cubicBezTo>
                    <a:pt x="43" y="78"/>
                    <a:pt x="43" y="77"/>
                    <a:pt x="44" y="77"/>
                  </a:cubicBezTo>
                  <a:cubicBezTo>
                    <a:pt x="48" y="79"/>
                    <a:pt x="53" y="81"/>
                    <a:pt x="58" y="82"/>
                  </a:cubicBezTo>
                  <a:cubicBezTo>
                    <a:pt x="58" y="80"/>
                    <a:pt x="59" y="79"/>
                    <a:pt x="59" y="78"/>
                  </a:cubicBezTo>
                  <a:cubicBezTo>
                    <a:pt x="55" y="76"/>
                    <a:pt x="51" y="74"/>
                    <a:pt x="46" y="73"/>
                  </a:cubicBezTo>
                  <a:cubicBezTo>
                    <a:pt x="46" y="72"/>
                    <a:pt x="46" y="71"/>
                    <a:pt x="46" y="70"/>
                  </a:cubicBezTo>
                  <a:close/>
                  <a:moveTo>
                    <a:pt x="61" y="51"/>
                  </a:moveTo>
                  <a:cubicBezTo>
                    <a:pt x="56" y="45"/>
                    <a:pt x="49" y="42"/>
                    <a:pt x="41" y="42"/>
                  </a:cubicBezTo>
                  <a:cubicBezTo>
                    <a:pt x="32" y="42"/>
                    <a:pt x="25" y="45"/>
                    <a:pt x="20" y="51"/>
                  </a:cubicBezTo>
                  <a:cubicBezTo>
                    <a:pt x="14" y="56"/>
                    <a:pt x="11" y="63"/>
                    <a:pt x="11" y="72"/>
                  </a:cubicBezTo>
                  <a:cubicBezTo>
                    <a:pt x="11" y="80"/>
                    <a:pt x="14" y="87"/>
                    <a:pt x="20" y="92"/>
                  </a:cubicBezTo>
                  <a:cubicBezTo>
                    <a:pt x="25" y="98"/>
                    <a:pt x="32" y="101"/>
                    <a:pt x="41" y="101"/>
                  </a:cubicBezTo>
                  <a:cubicBezTo>
                    <a:pt x="49" y="101"/>
                    <a:pt x="56" y="98"/>
                    <a:pt x="61" y="92"/>
                  </a:cubicBezTo>
                  <a:cubicBezTo>
                    <a:pt x="67" y="87"/>
                    <a:pt x="70" y="80"/>
                    <a:pt x="70" y="72"/>
                  </a:cubicBezTo>
                  <a:cubicBezTo>
                    <a:pt x="70" y="63"/>
                    <a:pt x="67" y="56"/>
                    <a:pt x="61" y="51"/>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endParaRPr>
            </a:p>
          </p:txBody>
        </p:sp>
        <p:sp>
          <p:nvSpPr>
            <p:cNvPr id="64" name="Freeform 275" descr="e7d195523061f1c0f55f9af68525816972d868573ada39bc763F3977967589A5F92C178830C92595A6CE4D0132F8C206B2B04C416AAA86B7FD80AB023F78DAEB544E2F013E11B2B95AD21703D1C90034A379EC9026EFAAF5D8D3F6EDD7215B01D0409FDE2EB8F6E929173B8073E2301F364EE885D6D8697F6674C70ED10ED42D334E50A353488E95E90D50708BC427BA"/>
            <p:cNvSpPr>
              <a:spLocks noEditPoints="1"/>
            </p:cNvSpPr>
            <p:nvPr/>
          </p:nvSpPr>
          <p:spPr bwMode="auto">
            <a:xfrm>
              <a:off x="6442636" y="4988680"/>
              <a:ext cx="395017" cy="416009"/>
            </a:xfrm>
            <a:custGeom>
              <a:avLst/>
              <a:gdLst>
                <a:gd name="T0" fmla="*/ 20 w 96"/>
                <a:gd name="T1" fmla="*/ 86 h 101"/>
                <a:gd name="T2" fmla="*/ 7 w 96"/>
                <a:gd name="T3" fmla="*/ 58 h 101"/>
                <a:gd name="T4" fmla="*/ 18 w 96"/>
                <a:gd name="T5" fmla="*/ 29 h 101"/>
                <a:gd name="T6" fmla="*/ 42 w 96"/>
                <a:gd name="T7" fmla="*/ 17 h 101"/>
                <a:gd name="T8" fmla="*/ 41 w 96"/>
                <a:gd name="T9" fmla="*/ 9 h 101"/>
                <a:gd name="T10" fmla="*/ 36 w 96"/>
                <a:gd name="T11" fmla="*/ 10 h 101"/>
                <a:gd name="T12" fmla="*/ 35 w 96"/>
                <a:gd name="T13" fmla="*/ 5 h 101"/>
                <a:gd name="T14" fmla="*/ 48 w 96"/>
                <a:gd name="T15" fmla="*/ 3 h 101"/>
                <a:gd name="T16" fmla="*/ 49 w 96"/>
                <a:gd name="T17" fmla="*/ 8 h 101"/>
                <a:gd name="T18" fmla="*/ 44 w 96"/>
                <a:gd name="T19" fmla="*/ 9 h 101"/>
                <a:gd name="T20" fmla="*/ 46 w 96"/>
                <a:gd name="T21" fmla="*/ 16 h 101"/>
                <a:gd name="T22" fmla="*/ 74 w 96"/>
                <a:gd name="T23" fmla="*/ 27 h 101"/>
                <a:gd name="T24" fmla="*/ 87 w 96"/>
                <a:gd name="T25" fmla="*/ 54 h 101"/>
                <a:gd name="T26" fmla="*/ 77 w 96"/>
                <a:gd name="T27" fmla="*/ 83 h 101"/>
                <a:gd name="T28" fmla="*/ 75 w 96"/>
                <a:gd name="T29" fmla="*/ 85 h 101"/>
                <a:gd name="T30" fmla="*/ 79 w 96"/>
                <a:gd name="T31" fmla="*/ 101 h 101"/>
                <a:gd name="T32" fmla="*/ 74 w 96"/>
                <a:gd name="T33" fmla="*/ 101 h 101"/>
                <a:gd name="T34" fmla="*/ 63 w 96"/>
                <a:gd name="T35" fmla="*/ 93 h 101"/>
                <a:gd name="T36" fmla="*/ 49 w 96"/>
                <a:gd name="T37" fmla="*/ 96 h 101"/>
                <a:gd name="T38" fmla="*/ 32 w 96"/>
                <a:gd name="T39" fmla="*/ 93 h 101"/>
                <a:gd name="T40" fmla="*/ 22 w 96"/>
                <a:gd name="T41" fmla="*/ 101 h 101"/>
                <a:gd name="T42" fmla="*/ 17 w 96"/>
                <a:gd name="T43" fmla="*/ 101 h 101"/>
                <a:gd name="T44" fmla="*/ 21 w 96"/>
                <a:gd name="T45" fmla="*/ 86 h 101"/>
                <a:gd name="T46" fmla="*/ 20 w 96"/>
                <a:gd name="T47" fmla="*/ 86 h 101"/>
                <a:gd name="T48" fmla="*/ 82 w 96"/>
                <a:gd name="T49" fmla="*/ 6 h 101"/>
                <a:gd name="T50" fmla="*/ 60 w 96"/>
                <a:gd name="T51" fmla="*/ 11 h 101"/>
                <a:gd name="T52" fmla="*/ 92 w 96"/>
                <a:gd name="T53" fmla="*/ 31 h 101"/>
                <a:gd name="T54" fmla="*/ 88 w 96"/>
                <a:gd name="T55" fmla="*/ 9 h 101"/>
                <a:gd name="T56" fmla="*/ 92 w 96"/>
                <a:gd name="T57" fmla="*/ 3 h 101"/>
                <a:gd name="T58" fmla="*/ 86 w 96"/>
                <a:gd name="T59" fmla="*/ 0 h 101"/>
                <a:gd name="T60" fmla="*/ 82 w 96"/>
                <a:gd name="T61" fmla="*/ 6 h 101"/>
                <a:gd name="T62" fmla="*/ 14 w 96"/>
                <a:gd name="T63" fmla="*/ 6 h 101"/>
                <a:gd name="T64" fmla="*/ 10 w 96"/>
                <a:gd name="T65" fmla="*/ 0 h 101"/>
                <a:gd name="T66" fmla="*/ 4 w 96"/>
                <a:gd name="T67" fmla="*/ 3 h 101"/>
                <a:gd name="T68" fmla="*/ 8 w 96"/>
                <a:gd name="T69" fmla="*/ 9 h 101"/>
                <a:gd name="T70" fmla="*/ 4 w 96"/>
                <a:gd name="T71" fmla="*/ 31 h 101"/>
                <a:gd name="T72" fmla="*/ 36 w 96"/>
                <a:gd name="T73" fmla="*/ 11 h 101"/>
                <a:gd name="T74" fmla="*/ 14 w 96"/>
                <a:gd name="T75" fmla="*/ 6 h 101"/>
                <a:gd name="T76" fmla="*/ 43 w 96"/>
                <a:gd name="T77" fmla="*/ 54 h 101"/>
                <a:gd name="T78" fmla="*/ 42 w 96"/>
                <a:gd name="T79" fmla="*/ 56 h 101"/>
                <a:gd name="T80" fmla="*/ 22 w 96"/>
                <a:gd name="T81" fmla="*/ 61 h 101"/>
                <a:gd name="T82" fmla="*/ 22 w 96"/>
                <a:gd name="T83" fmla="*/ 64 h 101"/>
                <a:gd name="T84" fmla="*/ 43 w 96"/>
                <a:gd name="T85" fmla="*/ 59 h 101"/>
                <a:gd name="T86" fmla="*/ 46 w 96"/>
                <a:gd name="T87" fmla="*/ 61 h 101"/>
                <a:gd name="T88" fmla="*/ 54 w 96"/>
                <a:gd name="T89" fmla="*/ 58 h 101"/>
                <a:gd name="T90" fmla="*/ 50 w 96"/>
                <a:gd name="T91" fmla="*/ 50 h 101"/>
                <a:gd name="T92" fmla="*/ 49 w 96"/>
                <a:gd name="T93" fmla="*/ 50 h 101"/>
                <a:gd name="T94" fmla="*/ 41 w 96"/>
                <a:gd name="T95" fmla="*/ 37 h 101"/>
                <a:gd name="T96" fmla="*/ 38 w 96"/>
                <a:gd name="T97" fmla="*/ 39 h 101"/>
                <a:gd name="T98" fmla="*/ 44 w 96"/>
                <a:gd name="T99" fmla="*/ 52 h 101"/>
                <a:gd name="T100" fmla="*/ 43 w 96"/>
                <a:gd name="T101" fmla="*/ 54 h 101"/>
                <a:gd name="T102" fmla="*/ 18 w 96"/>
                <a:gd name="T103" fmla="*/ 58 h 101"/>
                <a:gd name="T104" fmla="*/ 28 w 96"/>
                <a:gd name="T105" fmla="*/ 78 h 101"/>
                <a:gd name="T106" fmla="*/ 49 w 96"/>
                <a:gd name="T107" fmla="*/ 85 h 101"/>
                <a:gd name="T108" fmla="*/ 69 w 96"/>
                <a:gd name="T109" fmla="*/ 76 h 101"/>
                <a:gd name="T110" fmla="*/ 76 w 96"/>
                <a:gd name="T111" fmla="*/ 55 h 101"/>
                <a:gd name="T112" fmla="*/ 67 w 96"/>
                <a:gd name="T113" fmla="*/ 35 h 101"/>
                <a:gd name="T114" fmla="*/ 46 w 96"/>
                <a:gd name="T115" fmla="*/ 27 h 101"/>
                <a:gd name="T116" fmla="*/ 26 w 96"/>
                <a:gd name="T117" fmla="*/ 37 h 101"/>
                <a:gd name="T118" fmla="*/ 18 w 96"/>
                <a:gd name="T119" fmla="*/ 58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96" h="101">
                  <a:moveTo>
                    <a:pt x="20" y="86"/>
                  </a:moveTo>
                  <a:cubicBezTo>
                    <a:pt x="12" y="78"/>
                    <a:pt x="8" y="68"/>
                    <a:pt x="7" y="58"/>
                  </a:cubicBezTo>
                  <a:cubicBezTo>
                    <a:pt x="7" y="48"/>
                    <a:pt x="10" y="38"/>
                    <a:pt x="18" y="29"/>
                  </a:cubicBezTo>
                  <a:cubicBezTo>
                    <a:pt x="24" y="22"/>
                    <a:pt x="33" y="18"/>
                    <a:pt x="42" y="17"/>
                  </a:cubicBezTo>
                  <a:cubicBezTo>
                    <a:pt x="41" y="9"/>
                    <a:pt x="41" y="9"/>
                    <a:pt x="41" y="9"/>
                  </a:cubicBezTo>
                  <a:cubicBezTo>
                    <a:pt x="36" y="10"/>
                    <a:pt x="36" y="10"/>
                    <a:pt x="36" y="10"/>
                  </a:cubicBezTo>
                  <a:cubicBezTo>
                    <a:pt x="35" y="5"/>
                    <a:pt x="35" y="5"/>
                    <a:pt x="35" y="5"/>
                  </a:cubicBezTo>
                  <a:cubicBezTo>
                    <a:pt x="48" y="3"/>
                    <a:pt x="48" y="3"/>
                    <a:pt x="48" y="3"/>
                  </a:cubicBezTo>
                  <a:cubicBezTo>
                    <a:pt x="49" y="8"/>
                    <a:pt x="49" y="8"/>
                    <a:pt x="49" y="8"/>
                  </a:cubicBezTo>
                  <a:cubicBezTo>
                    <a:pt x="44" y="9"/>
                    <a:pt x="44" y="9"/>
                    <a:pt x="44" y="9"/>
                  </a:cubicBezTo>
                  <a:cubicBezTo>
                    <a:pt x="46" y="16"/>
                    <a:pt x="46" y="16"/>
                    <a:pt x="46" y="16"/>
                  </a:cubicBezTo>
                  <a:cubicBezTo>
                    <a:pt x="56" y="16"/>
                    <a:pt x="66" y="19"/>
                    <a:pt x="74" y="27"/>
                  </a:cubicBezTo>
                  <a:cubicBezTo>
                    <a:pt x="82" y="34"/>
                    <a:pt x="87" y="44"/>
                    <a:pt x="87" y="54"/>
                  </a:cubicBezTo>
                  <a:cubicBezTo>
                    <a:pt x="88" y="65"/>
                    <a:pt x="84" y="75"/>
                    <a:pt x="77" y="83"/>
                  </a:cubicBezTo>
                  <a:cubicBezTo>
                    <a:pt x="76" y="84"/>
                    <a:pt x="76" y="84"/>
                    <a:pt x="75" y="85"/>
                  </a:cubicBezTo>
                  <a:cubicBezTo>
                    <a:pt x="79" y="101"/>
                    <a:pt x="79" y="101"/>
                    <a:pt x="79" y="101"/>
                  </a:cubicBezTo>
                  <a:cubicBezTo>
                    <a:pt x="74" y="101"/>
                    <a:pt x="74" y="101"/>
                    <a:pt x="74" y="101"/>
                  </a:cubicBezTo>
                  <a:cubicBezTo>
                    <a:pt x="63" y="93"/>
                    <a:pt x="63" y="93"/>
                    <a:pt x="63" y="93"/>
                  </a:cubicBezTo>
                  <a:cubicBezTo>
                    <a:pt x="59" y="95"/>
                    <a:pt x="54" y="96"/>
                    <a:pt x="49" y="96"/>
                  </a:cubicBezTo>
                  <a:cubicBezTo>
                    <a:pt x="44" y="96"/>
                    <a:pt x="38" y="95"/>
                    <a:pt x="32" y="93"/>
                  </a:cubicBezTo>
                  <a:cubicBezTo>
                    <a:pt x="22" y="101"/>
                    <a:pt x="22" y="101"/>
                    <a:pt x="22" y="101"/>
                  </a:cubicBezTo>
                  <a:cubicBezTo>
                    <a:pt x="17" y="101"/>
                    <a:pt x="17" y="101"/>
                    <a:pt x="17" y="101"/>
                  </a:cubicBezTo>
                  <a:cubicBezTo>
                    <a:pt x="21" y="86"/>
                    <a:pt x="21" y="86"/>
                    <a:pt x="21" y="86"/>
                  </a:cubicBezTo>
                  <a:cubicBezTo>
                    <a:pt x="20" y="86"/>
                    <a:pt x="20" y="86"/>
                    <a:pt x="20" y="86"/>
                  </a:cubicBezTo>
                  <a:close/>
                  <a:moveTo>
                    <a:pt x="82" y="6"/>
                  </a:moveTo>
                  <a:cubicBezTo>
                    <a:pt x="74" y="3"/>
                    <a:pt x="66" y="5"/>
                    <a:pt x="60" y="11"/>
                  </a:cubicBezTo>
                  <a:cubicBezTo>
                    <a:pt x="92" y="31"/>
                    <a:pt x="92" y="31"/>
                    <a:pt x="92" y="31"/>
                  </a:cubicBezTo>
                  <a:cubicBezTo>
                    <a:pt x="96" y="24"/>
                    <a:pt x="94" y="15"/>
                    <a:pt x="88" y="9"/>
                  </a:cubicBezTo>
                  <a:cubicBezTo>
                    <a:pt x="92" y="3"/>
                    <a:pt x="92" y="3"/>
                    <a:pt x="92" y="3"/>
                  </a:cubicBezTo>
                  <a:cubicBezTo>
                    <a:pt x="86" y="0"/>
                    <a:pt x="86" y="0"/>
                    <a:pt x="86" y="0"/>
                  </a:cubicBezTo>
                  <a:cubicBezTo>
                    <a:pt x="82" y="6"/>
                    <a:pt x="82" y="6"/>
                    <a:pt x="82" y="6"/>
                  </a:cubicBezTo>
                  <a:close/>
                  <a:moveTo>
                    <a:pt x="14" y="6"/>
                  </a:moveTo>
                  <a:cubicBezTo>
                    <a:pt x="10" y="0"/>
                    <a:pt x="10" y="0"/>
                    <a:pt x="10" y="0"/>
                  </a:cubicBezTo>
                  <a:cubicBezTo>
                    <a:pt x="4" y="3"/>
                    <a:pt x="4" y="3"/>
                    <a:pt x="4" y="3"/>
                  </a:cubicBezTo>
                  <a:cubicBezTo>
                    <a:pt x="8" y="9"/>
                    <a:pt x="8" y="9"/>
                    <a:pt x="8" y="9"/>
                  </a:cubicBezTo>
                  <a:cubicBezTo>
                    <a:pt x="2" y="15"/>
                    <a:pt x="0" y="24"/>
                    <a:pt x="4" y="31"/>
                  </a:cubicBezTo>
                  <a:cubicBezTo>
                    <a:pt x="36" y="11"/>
                    <a:pt x="36" y="11"/>
                    <a:pt x="36" y="11"/>
                  </a:cubicBezTo>
                  <a:cubicBezTo>
                    <a:pt x="30" y="5"/>
                    <a:pt x="21" y="3"/>
                    <a:pt x="14" y="6"/>
                  </a:cubicBezTo>
                  <a:close/>
                  <a:moveTo>
                    <a:pt x="43" y="54"/>
                  </a:moveTo>
                  <a:cubicBezTo>
                    <a:pt x="42" y="55"/>
                    <a:pt x="42" y="55"/>
                    <a:pt x="42" y="56"/>
                  </a:cubicBezTo>
                  <a:cubicBezTo>
                    <a:pt x="35" y="57"/>
                    <a:pt x="28" y="58"/>
                    <a:pt x="22" y="61"/>
                  </a:cubicBezTo>
                  <a:cubicBezTo>
                    <a:pt x="22" y="62"/>
                    <a:pt x="22" y="63"/>
                    <a:pt x="22" y="64"/>
                  </a:cubicBezTo>
                  <a:cubicBezTo>
                    <a:pt x="29" y="63"/>
                    <a:pt x="37" y="62"/>
                    <a:pt x="43" y="59"/>
                  </a:cubicBezTo>
                  <a:cubicBezTo>
                    <a:pt x="44" y="60"/>
                    <a:pt x="45" y="61"/>
                    <a:pt x="46" y="61"/>
                  </a:cubicBezTo>
                  <a:cubicBezTo>
                    <a:pt x="49" y="62"/>
                    <a:pt x="53" y="61"/>
                    <a:pt x="54" y="58"/>
                  </a:cubicBezTo>
                  <a:cubicBezTo>
                    <a:pt x="55" y="55"/>
                    <a:pt x="53" y="51"/>
                    <a:pt x="50" y="50"/>
                  </a:cubicBezTo>
                  <a:cubicBezTo>
                    <a:pt x="50" y="50"/>
                    <a:pt x="49" y="50"/>
                    <a:pt x="49" y="50"/>
                  </a:cubicBezTo>
                  <a:cubicBezTo>
                    <a:pt x="47" y="46"/>
                    <a:pt x="44" y="41"/>
                    <a:pt x="41" y="37"/>
                  </a:cubicBezTo>
                  <a:cubicBezTo>
                    <a:pt x="40" y="38"/>
                    <a:pt x="39" y="39"/>
                    <a:pt x="38" y="39"/>
                  </a:cubicBezTo>
                  <a:cubicBezTo>
                    <a:pt x="39" y="44"/>
                    <a:pt x="41" y="48"/>
                    <a:pt x="44" y="52"/>
                  </a:cubicBezTo>
                  <a:cubicBezTo>
                    <a:pt x="43" y="52"/>
                    <a:pt x="43" y="53"/>
                    <a:pt x="43" y="54"/>
                  </a:cubicBezTo>
                  <a:close/>
                  <a:moveTo>
                    <a:pt x="18" y="58"/>
                  </a:moveTo>
                  <a:cubicBezTo>
                    <a:pt x="19" y="65"/>
                    <a:pt x="22" y="72"/>
                    <a:pt x="28" y="78"/>
                  </a:cubicBezTo>
                  <a:cubicBezTo>
                    <a:pt x="34" y="83"/>
                    <a:pt x="41" y="86"/>
                    <a:pt x="49" y="85"/>
                  </a:cubicBezTo>
                  <a:cubicBezTo>
                    <a:pt x="56" y="85"/>
                    <a:pt x="63" y="82"/>
                    <a:pt x="69" y="76"/>
                  </a:cubicBezTo>
                  <a:cubicBezTo>
                    <a:pt x="74" y="70"/>
                    <a:pt x="77" y="62"/>
                    <a:pt x="76" y="55"/>
                  </a:cubicBezTo>
                  <a:cubicBezTo>
                    <a:pt x="76" y="47"/>
                    <a:pt x="73" y="40"/>
                    <a:pt x="67" y="35"/>
                  </a:cubicBezTo>
                  <a:cubicBezTo>
                    <a:pt x="61" y="29"/>
                    <a:pt x="53" y="27"/>
                    <a:pt x="46" y="27"/>
                  </a:cubicBezTo>
                  <a:cubicBezTo>
                    <a:pt x="38" y="28"/>
                    <a:pt x="31" y="31"/>
                    <a:pt x="26" y="37"/>
                  </a:cubicBezTo>
                  <a:cubicBezTo>
                    <a:pt x="20" y="43"/>
                    <a:pt x="18" y="50"/>
                    <a:pt x="18" y="58"/>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endParaRPr>
            </a:p>
          </p:txBody>
        </p:sp>
      </p:grpSp>
      <p:grpSp>
        <p:nvGrpSpPr>
          <p:cNvPr id="99" name="组合 98"/>
          <p:cNvGrpSpPr/>
          <p:nvPr/>
        </p:nvGrpSpPr>
        <p:grpSpPr>
          <a:xfrm>
            <a:off x="1034758" y="1733945"/>
            <a:ext cx="2302738" cy="1324462"/>
            <a:chOff x="1511784" y="1733945"/>
            <a:chExt cx="2302738" cy="1324462"/>
          </a:xfrm>
        </p:grpSpPr>
        <p:sp>
          <p:nvSpPr>
            <p:cNvPr id="69" name="矩形 68"/>
            <p:cNvSpPr/>
            <p:nvPr/>
          </p:nvSpPr>
          <p:spPr>
            <a:xfrm>
              <a:off x="1511784" y="2522876"/>
              <a:ext cx="2302738" cy="535531"/>
            </a:xfrm>
            <a:prstGeom prst="rect">
              <a:avLst/>
            </a:prstGeom>
          </p:spPr>
          <p:txBody>
            <a:bodyPr wrap="square">
              <a:spAutoFit/>
            </a:bodyPr>
            <a:lstStyle/>
            <a:p>
              <a:pPr lvl="0">
                <a:lnSpc>
                  <a:spcPct val="120000"/>
                </a:lnSpc>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您的文字添加到此处，可以通过单击此处删除此处</a:t>
              </a:r>
            </a:p>
          </p:txBody>
        </p:sp>
        <p:sp>
          <p:nvSpPr>
            <p:cNvPr id="70" name="矩形 69"/>
            <p:cNvSpPr/>
            <p:nvPr/>
          </p:nvSpPr>
          <p:spPr>
            <a:xfrm>
              <a:off x="1511784" y="2152488"/>
              <a:ext cx="2302738" cy="362792"/>
            </a:xfrm>
            <a:prstGeom prst="rect">
              <a:avLst/>
            </a:prstGeom>
          </p:spPr>
          <p:txBody>
            <a:bodyPr wrap="square">
              <a:spAutoFit/>
            </a:bodyPr>
            <a:lstStyle/>
            <a:p>
              <a:pPr lvl="0">
                <a:lnSpc>
                  <a:spcPct val="120000"/>
                </a:lnSpc>
              </a:pPr>
              <a:r>
                <a:rPr lang="zh-CN" altLang="en-US" sz="1600" dirty="0">
                  <a:solidFill>
                    <a:prstClr val="black">
                      <a:lumMod val="65000"/>
                      <a:lumOff val="35000"/>
                    </a:prstClr>
                  </a:solidFill>
                  <a:latin typeface="微软雅黑" panose="020B0503020204020204" pitchFamily="34" charset="-122"/>
                  <a:ea typeface="微软雅黑" panose="020B0503020204020204" pitchFamily="34" charset="-122"/>
                </a:rPr>
                <a:t>文字添加到此处</a:t>
              </a:r>
            </a:p>
          </p:txBody>
        </p:sp>
        <p:grpSp>
          <p:nvGrpSpPr>
            <p:cNvPr id="77" name="组合 76"/>
            <p:cNvGrpSpPr/>
            <p:nvPr/>
          </p:nvGrpSpPr>
          <p:grpSpPr>
            <a:xfrm>
              <a:off x="1957024" y="1733945"/>
              <a:ext cx="318682" cy="274214"/>
              <a:chOff x="495301" y="523876"/>
              <a:chExt cx="546101" cy="469900"/>
            </a:xfrm>
          </p:grpSpPr>
          <p:sp>
            <p:nvSpPr>
              <p:cNvPr id="78" name="Freeform 5"/>
              <p:cNvSpPr>
                <a:spLocks/>
              </p:cNvSpPr>
              <p:nvPr/>
            </p:nvSpPr>
            <p:spPr bwMode="auto">
              <a:xfrm>
                <a:off x="606426" y="631826"/>
                <a:ext cx="434975" cy="361950"/>
              </a:xfrm>
              <a:custGeom>
                <a:avLst/>
                <a:gdLst>
                  <a:gd name="T0" fmla="*/ 153 w 153"/>
                  <a:gd name="T1" fmla="*/ 121 h 127"/>
                  <a:gd name="T2" fmla="*/ 147 w 153"/>
                  <a:gd name="T3" fmla="*/ 127 h 127"/>
                  <a:gd name="T4" fmla="*/ 6 w 153"/>
                  <a:gd name="T5" fmla="*/ 127 h 127"/>
                  <a:gd name="T6" fmla="*/ 0 w 153"/>
                  <a:gd name="T7" fmla="*/ 121 h 127"/>
                  <a:gd name="T8" fmla="*/ 0 w 153"/>
                  <a:gd name="T9" fmla="*/ 6 h 127"/>
                  <a:gd name="T10" fmla="*/ 6 w 153"/>
                  <a:gd name="T11" fmla="*/ 0 h 127"/>
                  <a:gd name="T12" fmla="*/ 147 w 153"/>
                  <a:gd name="T13" fmla="*/ 0 h 127"/>
                  <a:gd name="T14" fmla="*/ 153 w 153"/>
                  <a:gd name="T15" fmla="*/ 6 h 127"/>
                  <a:gd name="T16" fmla="*/ 153 w 153"/>
                  <a:gd name="T17" fmla="*/ 121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3" h="127">
                    <a:moveTo>
                      <a:pt x="153" y="121"/>
                    </a:moveTo>
                    <a:cubicBezTo>
                      <a:pt x="153" y="124"/>
                      <a:pt x="151" y="127"/>
                      <a:pt x="147" y="127"/>
                    </a:cubicBezTo>
                    <a:cubicBezTo>
                      <a:pt x="6" y="127"/>
                      <a:pt x="6" y="127"/>
                      <a:pt x="6" y="127"/>
                    </a:cubicBezTo>
                    <a:cubicBezTo>
                      <a:pt x="2" y="127"/>
                      <a:pt x="0" y="124"/>
                      <a:pt x="0" y="121"/>
                    </a:cubicBezTo>
                    <a:cubicBezTo>
                      <a:pt x="0" y="6"/>
                      <a:pt x="0" y="6"/>
                      <a:pt x="0" y="6"/>
                    </a:cubicBezTo>
                    <a:cubicBezTo>
                      <a:pt x="0" y="3"/>
                      <a:pt x="2" y="0"/>
                      <a:pt x="6" y="0"/>
                    </a:cubicBezTo>
                    <a:cubicBezTo>
                      <a:pt x="147" y="0"/>
                      <a:pt x="147" y="0"/>
                      <a:pt x="147" y="0"/>
                    </a:cubicBezTo>
                    <a:cubicBezTo>
                      <a:pt x="151" y="0"/>
                      <a:pt x="153" y="3"/>
                      <a:pt x="153" y="6"/>
                    </a:cubicBezTo>
                    <a:lnTo>
                      <a:pt x="153" y="121"/>
                    </a:lnTo>
                    <a:close/>
                  </a:path>
                </a:pathLst>
              </a:custGeom>
              <a:noFill/>
              <a:ln w="23813" cap="flat">
                <a:solidFill>
                  <a:schemeClr val="accent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79" name="Freeform 6"/>
              <p:cNvSpPr>
                <a:spLocks/>
              </p:cNvSpPr>
              <p:nvPr/>
            </p:nvSpPr>
            <p:spPr bwMode="auto">
              <a:xfrm>
                <a:off x="495301" y="523876"/>
                <a:ext cx="438150" cy="361950"/>
              </a:xfrm>
              <a:custGeom>
                <a:avLst/>
                <a:gdLst>
                  <a:gd name="T0" fmla="*/ 20 w 154"/>
                  <a:gd name="T1" fmla="*/ 127 h 127"/>
                  <a:gd name="T2" fmla="*/ 7 w 154"/>
                  <a:gd name="T3" fmla="*/ 127 h 127"/>
                  <a:gd name="T4" fmla="*/ 0 w 154"/>
                  <a:gd name="T5" fmla="*/ 121 h 127"/>
                  <a:gd name="T6" fmla="*/ 0 w 154"/>
                  <a:gd name="T7" fmla="*/ 6 h 127"/>
                  <a:gd name="T8" fmla="*/ 7 w 154"/>
                  <a:gd name="T9" fmla="*/ 0 h 127"/>
                  <a:gd name="T10" fmla="*/ 148 w 154"/>
                  <a:gd name="T11" fmla="*/ 0 h 127"/>
                  <a:gd name="T12" fmla="*/ 154 w 154"/>
                  <a:gd name="T13" fmla="*/ 6 h 127"/>
                  <a:gd name="T14" fmla="*/ 154 w 154"/>
                  <a:gd name="T15" fmla="*/ 20 h 12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4" h="127">
                    <a:moveTo>
                      <a:pt x="20" y="127"/>
                    </a:moveTo>
                    <a:cubicBezTo>
                      <a:pt x="7" y="127"/>
                      <a:pt x="7" y="127"/>
                      <a:pt x="7" y="127"/>
                    </a:cubicBezTo>
                    <a:cubicBezTo>
                      <a:pt x="3" y="127"/>
                      <a:pt x="0" y="124"/>
                      <a:pt x="0" y="121"/>
                    </a:cubicBezTo>
                    <a:cubicBezTo>
                      <a:pt x="0" y="6"/>
                      <a:pt x="0" y="6"/>
                      <a:pt x="0" y="6"/>
                    </a:cubicBezTo>
                    <a:cubicBezTo>
                      <a:pt x="0" y="2"/>
                      <a:pt x="3" y="0"/>
                      <a:pt x="7" y="0"/>
                    </a:cubicBezTo>
                    <a:cubicBezTo>
                      <a:pt x="148" y="0"/>
                      <a:pt x="148" y="0"/>
                      <a:pt x="148" y="0"/>
                    </a:cubicBezTo>
                    <a:cubicBezTo>
                      <a:pt x="151" y="0"/>
                      <a:pt x="154" y="2"/>
                      <a:pt x="154" y="6"/>
                    </a:cubicBezTo>
                    <a:cubicBezTo>
                      <a:pt x="154" y="20"/>
                      <a:pt x="154" y="20"/>
                      <a:pt x="154" y="20"/>
                    </a:cubicBezTo>
                  </a:path>
                </a:pathLst>
              </a:custGeom>
              <a:noFill/>
              <a:ln w="23813" cap="flat">
                <a:solidFill>
                  <a:schemeClr val="accent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80" name="Freeform 7"/>
              <p:cNvSpPr>
                <a:spLocks/>
              </p:cNvSpPr>
              <p:nvPr/>
            </p:nvSpPr>
            <p:spPr bwMode="auto">
              <a:xfrm>
                <a:off x="646114" y="831851"/>
                <a:ext cx="395288" cy="161925"/>
              </a:xfrm>
              <a:custGeom>
                <a:avLst/>
                <a:gdLst>
                  <a:gd name="T0" fmla="*/ 0 w 249"/>
                  <a:gd name="T1" fmla="*/ 102 h 102"/>
                  <a:gd name="T2" fmla="*/ 102 w 249"/>
                  <a:gd name="T3" fmla="*/ 0 h 102"/>
                  <a:gd name="T4" fmla="*/ 147 w 249"/>
                  <a:gd name="T5" fmla="*/ 48 h 102"/>
                  <a:gd name="T6" fmla="*/ 194 w 249"/>
                  <a:gd name="T7" fmla="*/ 0 h 102"/>
                  <a:gd name="T8" fmla="*/ 249 w 249"/>
                  <a:gd name="T9" fmla="*/ 48 h 102"/>
                </a:gdLst>
                <a:ahLst/>
                <a:cxnLst>
                  <a:cxn ang="0">
                    <a:pos x="T0" y="T1"/>
                  </a:cxn>
                  <a:cxn ang="0">
                    <a:pos x="T2" y="T3"/>
                  </a:cxn>
                  <a:cxn ang="0">
                    <a:pos x="T4" y="T5"/>
                  </a:cxn>
                  <a:cxn ang="0">
                    <a:pos x="T6" y="T7"/>
                  </a:cxn>
                  <a:cxn ang="0">
                    <a:pos x="T8" y="T9"/>
                  </a:cxn>
                </a:cxnLst>
                <a:rect l="0" t="0" r="r" b="b"/>
                <a:pathLst>
                  <a:path w="249" h="102">
                    <a:moveTo>
                      <a:pt x="0" y="102"/>
                    </a:moveTo>
                    <a:lnTo>
                      <a:pt x="102" y="0"/>
                    </a:lnTo>
                    <a:lnTo>
                      <a:pt x="147" y="48"/>
                    </a:lnTo>
                    <a:lnTo>
                      <a:pt x="194" y="0"/>
                    </a:lnTo>
                    <a:lnTo>
                      <a:pt x="249" y="48"/>
                    </a:lnTo>
                  </a:path>
                </a:pathLst>
              </a:custGeom>
              <a:noFill/>
              <a:ln w="23813" cap="flat">
                <a:solidFill>
                  <a:schemeClr val="accent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81" name="Oval 8"/>
              <p:cNvSpPr>
                <a:spLocks noChangeArrowheads="1"/>
              </p:cNvSpPr>
              <p:nvPr/>
            </p:nvSpPr>
            <p:spPr bwMode="auto">
              <a:xfrm>
                <a:off x="666751" y="717551"/>
                <a:ext cx="84138" cy="85725"/>
              </a:xfrm>
              <a:prstGeom prst="ellipse">
                <a:avLst/>
              </a:prstGeom>
              <a:noFill/>
              <a:ln w="23813" cap="flat">
                <a:solidFill>
                  <a:schemeClr val="accent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98" name="组合 97"/>
          <p:cNvGrpSpPr/>
          <p:nvPr/>
        </p:nvGrpSpPr>
        <p:grpSpPr>
          <a:xfrm>
            <a:off x="8707138" y="1733945"/>
            <a:ext cx="2302738" cy="1319452"/>
            <a:chOff x="8899480" y="2250511"/>
            <a:chExt cx="2302738" cy="1319452"/>
          </a:xfrm>
        </p:grpSpPr>
        <p:sp>
          <p:nvSpPr>
            <p:cNvPr id="73" name="矩形 72"/>
            <p:cNvSpPr/>
            <p:nvPr/>
          </p:nvSpPr>
          <p:spPr>
            <a:xfrm>
              <a:off x="8899480" y="3034432"/>
              <a:ext cx="2302738" cy="535531"/>
            </a:xfrm>
            <a:prstGeom prst="rect">
              <a:avLst/>
            </a:prstGeom>
          </p:spPr>
          <p:txBody>
            <a:bodyPr wrap="square">
              <a:spAutoFit/>
            </a:bodyPr>
            <a:lstStyle/>
            <a:p>
              <a:pPr lvl="0" algn="r">
                <a:lnSpc>
                  <a:spcPct val="120000"/>
                </a:lnSpc>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您的文字添加到此处，可以通过单击此处删除此处</a:t>
              </a:r>
            </a:p>
          </p:txBody>
        </p:sp>
        <p:sp>
          <p:nvSpPr>
            <p:cNvPr id="74" name="矩形 73"/>
            <p:cNvSpPr/>
            <p:nvPr/>
          </p:nvSpPr>
          <p:spPr>
            <a:xfrm>
              <a:off x="8899480" y="2664044"/>
              <a:ext cx="2302738" cy="362792"/>
            </a:xfrm>
            <a:prstGeom prst="rect">
              <a:avLst/>
            </a:prstGeom>
          </p:spPr>
          <p:txBody>
            <a:bodyPr wrap="square">
              <a:spAutoFit/>
            </a:bodyPr>
            <a:lstStyle/>
            <a:p>
              <a:pPr lvl="0" algn="r">
                <a:lnSpc>
                  <a:spcPct val="120000"/>
                </a:lnSpc>
              </a:pPr>
              <a:r>
                <a:rPr lang="zh-CN" altLang="en-US" sz="1600" dirty="0">
                  <a:solidFill>
                    <a:prstClr val="black">
                      <a:lumMod val="65000"/>
                      <a:lumOff val="35000"/>
                    </a:prstClr>
                  </a:solidFill>
                  <a:latin typeface="微软雅黑" panose="020B0503020204020204" pitchFamily="34" charset="-122"/>
                  <a:ea typeface="微软雅黑" panose="020B0503020204020204" pitchFamily="34" charset="-122"/>
                </a:rPr>
                <a:t>文字添加到此处</a:t>
              </a:r>
            </a:p>
          </p:txBody>
        </p:sp>
        <p:grpSp>
          <p:nvGrpSpPr>
            <p:cNvPr id="82" name="组合 81"/>
            <p:cNvGrpSpPr/>
            <p:nvPr/>
          </p:nvGrpSpPr>
          <p:grpSpPr>
            <a:xfrm>
              <a:off x="10423826" y="2250511"/>
              <a:ext cx="318681" cy="315902"/>
              <a:chOff x="5229226" y="484188"/>
              <a:chExt cx="546100" cy="541338"/>
            </a:xfrm>
          </p:grpSpPr>
          <p:sp>
            <p:nvSpPr>
              <p:cNvPr id="83" name="Freeform 20"/>
              <p:cNvSpPr>
                <a:spLocks/>
              </p:cNvSpPr>
              <p:nvPr/>
            </p:nvSpPr>
            <p:spPr bwMode="auto">
              <a:xfrm>
                <a:off x="5229226" y="538163"/>
                <a:ext cx="546100" cy="487363"/>
              </a:xfrm>
              <a:custGeom>
                <a:avLst/>
                <a:gdLst>
                  <a:gd name="T0" fmla="*/ 157 w 192"/>
                  <a:gd name="T1" fmla="*/ 0 h 171"/>
                  <a:gd name="T2" fmla="*/ 188 w 192"/>
                  <a:gd name="T3" fmla="*/ 0 h 171"/>
                  <a:gd name="T4" fmla="*/ 192 w 192"/>
                  <a:gd name="T5" fmla="*/ 4 h 171"/>
                  <a:gd name="T6" fmla="*/ 192 w 192"/>
                  <a:gd name="T7" fmla="*/ 168 h 171"/>
                  <a:gd name="T8" fmla="*/ 188 w 192"/>
                  <a:gd name="T9" fmla="*/ 171 h 171"/>
                  <a:gd name="T10" fmla="*/ 3 w 192"/>
                  <a:gd name="T11" fmla="*/ 171 h 171"/>
                  <a:gd name="T12" fmla="*/ 0 w 192"/>
                  <a:gd name="T13" fmla="*/ 168 h 171"/>
                  <a:gd name="T14" fmla="*/ 0 w 192"/>
                  <a:gd name="T15" fmla="*/ 4 h 171"/>
                  <a:gd name="T16" fmla="*/ 3 w 192"/>
                  <a:gd name="T17" fmla="*/ 0 h 171"/>
                  <a:gd name="T18" fmla="*/ 34 w 192"/>
                  <a:gd name="T19" fmla="*/ 0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2" h="171">
                    <a:moveTo>
                      <a:pt x="157" y="0"/>
                    </a:moveTo>
                    <a:cubicBezTo>
                      <a:pt x="188" y="0"/>
                      <a:pt x="188" y="0"/>
                      <a:pt x="188" y="0"/>
                    </a:cubicBezTo>
                    <a:cubicBezTo>
                      <a:pt x="190" y="0"/>
                      <a:pt x="192" y="2"/>
                      <a:pt x="192" y="4"/>
                    </a:cubicBezTo>
                    <a:cubicBezTo>
                      <a:pt x="192" y="168"/>
                      <a:pt x="192" y="168"/>
                      <a:pt x="192" y="168"/>
                    </a:cubicBezTo>
                    <a:cubicBezTo>
                      <a:pt x="192" y="170"/>
                      <a:pt x="190" y="171"/>
                      <a:pt x="188" y="171"/>
                    </a:cubicBezTo>
                    <a:cubicBezTo>
                      <a:pt x="3" y="171"/>
                      <a:pt x="3" y="171"/>
                      <a:pt x="3" y="171"/>
                    </a:cubicBezTo>
                    <a:cubicBezTo>
                      <a:pt x="1" y="171"/>
                      <a:pt x="0" y="170"/>
                      <a:pt x="0" y="168"/>
                    </a:cubicBezTo>
                    <a:cubicBezTo>
                      <a:pt x="0" y="4"/>
                      <a:pt x="0" y="4"/>
                      <a:pt x="0" y="4"/>
                    </a:cubicBezTo>
                    <a:cubicBezTo>
                      <a:pt x="0" y="2"/>
                      <a:pt x="1" y="0"/>
                      <a:pt x="3" y="0"/>
                    </a:cubicBezTo>
                    <a:cubicBezTo>
                      <a:pt x="34" y="0"/>
                      <a:pt x="34" y="0"/>
                      <a:pt x="34" y="0"/>
                    </a:cubicBezTo>
                  </a:path>
                </a:pathLst>
              </a:custGeom>
              <a:noFill/>
              <a:ln w="23813" cap="flat">
                <a:solidFill>
                  <a:schemeClr val="accent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84" name="Line 21"/>
              <p:cNvSpPr>
                <a:spLocks noChangeShapeType="1"/>
              </p:cNvSpPr>
              <p:nvPr/>
            </p:nvSpPr>
            <p:spPr bwMode="auto">
              <a:xfrm>
                <a:off x="5229226" y="688976"/>
                <a:ext cx="546100" cy="0"/>
              </a:xfrm>
              <a:prstGeom prst="line">
                <a:avLst/>
              </a:prstGeom>
              <a:noFill/>
              <a:ln w="23813" cap="flat">
                <a:solidFill>
                  <a:schemeClr val="accent2"/>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85" name="Freeform 22"/>
              <p:cNvSpPr>
                <a:spLocks/>
              </p:cNvSpPr>
              <p:nvPr/>
            </p:nvSpPr>
            <p:spPr bwMode="auto">
              <a:xfrm>
                <a:off x="5337176" y="484188"/>
                <a:ext cx="77788" cy="103188"/>
              </a:xfrm>
              <a:custGeom>
                <a:avLst/>
                <a:gdLst>
                  <a:gd name="T0" fmla="*/ 27 w 27"/>
                  <a:gd name="T1" fmla="*/ 33 h 36"/>
                  <a:gd name="T2" fmla="*/ 24 w 27"/>
                  <a:gd name="T3" fmla="*/ 36 h 36"/>
                  <a:gd name="T4" fmla="*/ 3 w 27"/>
                  <a:gd name="T5" fmla="*/ 36 h 36"/>
                  <a:gd name="T6" fmla="*/ 0 w 27"/>
                  <a:gd name="T7" fmla="*/ 33 h 36"/>
                  <a:gd name="T8" fmla="*/ 0 w 27"/>
                  <a:gd name="T9" fmla="*/ 3 h 36"/>
                  <a:gd name="T10" fmla="*/ 3 w 27"/>
                  <a:gd name="T11" fmla="*/ 0 h 36"/>
                  <a:gd name="T12" fmla="*/ 24 w 27"/>
                  <a:gd name="T13" fmla="*/ 0 h 36"/>
                  <a:gd name="T14" fmla="*/ 27 w 27"/>
                  <a:gd name="T15" fmla="*/ 3 h 36"/>
                  <a:gd name="T16" fmla="*/ 27 w 27"/>
                  <a:gd name="T17" fmla="*/ 33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 h="36">
                    <a:moveTo>
                      <a:pt x="27" y="33"/>
                    </a:moveTo>
                    <a:cubicBezTo>
                      <a:pt x="27" y="35"/>
                      <a:pt x="26" y="36"/>
                      <a:pt x="24" y="36"/>
                    </a:cubicBezTo>
                    <a:cubicBezTo>
                      <a:pt x="3" y="36"/>
                      <a:pt x="3" y="36"/>
                      <a:pt x="3" y="36"/>
                    </a:cubicBezTo>
                    <a:cubicBezTo>
                      <a:pt x="1" y="36"/>
                      <a:pt x="0" y="35"/>
                      <a:pt x="0" y="33"/>
                    </a:cubicBezTo>
                    <a:cubicBezTo>
                      <a:pt x="0" y="3"/>
                      <a:pt x="0" y="3"/>
                      <a:pt x="0" y="3"/>
                    </a:cubicBezTo>
                    <a:cubicBezTo>
                      <a:pt x="0" y="1"/>
                      <a:pt x="1" y="0"/>
                      <a:pt x="3" y="0"/>
                    </a:cubicBezTo>
                    <a:cubicBezTo>
                      <a:pt x="24" y="0"/>
                      <a:pt x="24" y="0"/>
                      <a:pt x="24" y="0"/>
                    </a:cubicBezTo>
                    <a:cubicBezTo>
                      <a:pt x="26" y="0"/>
                      <a:pt x="27" y="1"/>
                      <a:pt x="27" y="3"/>
                    </a:cubicBezTo>
                    <a:lnTo>
                      <a:pt x="27" y="33"/>
                    </a:lnTo>
                    <a:close/>
                  </a:path>
                </a:pathLst>
              </a:custGeom>
              <a:noFill/>
              <a:ln w="23813" cap="flat">
                <a:solidFill>
                  <a:schemeClr val="accent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86" name="Freeform 23"/>
              <p:cNvSpPr>
                <a:spLocks/>
              </p:cNvSpPr>
              <p:nvPr/>
            </p:nvSpPr>
            <p:spPr bwMode="auto">
              <a:xfrm>
                <a:off x="5588001" y="484188"/>
                <a:ext cx="76200" cy="103188"/>
              </a:xfrm>
              <a:custGeom>
                <a:avLst/>
                <a:gdLst>
                  <a:gd name="T0" fmla="*/ 27 w 27"/>
                  <a:gd name="T1" fmla="*/ 33 h 36"/>
                  <a:gd name="T2" fmla="*/ 24 w 27"/>
                  <a:gd name="T3" fmla="*/ 36 h 36"/>
                  <a:gd name="T4" fmla="*/ 3 w 27"/>
                  <a:gd name="T5" fmla="*/ 36 h 36"/>
                  <a:gd name="T6" fmla="*/ 0 w 27"/>
                  <a:gd name="T7" fmla="*/ 33 h 36"/>
                  <a:gd name="T8" fmla="*/ 0 w 27"/>
                  <a:gd name="T9" fmla="*/ 3 h 36"/>
                  <a:gd name="T10" fmla="*/ 3 w 27"/>
                  <a:gd name="T11" fmla="*/ 0 h 36"/>
                  <a:gd name="T12" fmla="*/ 24 w 27"/>
                  <a:gd name="T13" fmla="*/ 0 h 36"/>
                  <a:gd name="T14" fmla="*/ 27 w 27"/>
                  <a:gd name="T15" fmla="*/ 3 h 36"/>
                  <a:gd name="T16" fmla="*/ 27 w 27"/>
                  <a:gd name="T17" fmla="*/ 33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 h="36">
                    <a:moveTo>
                      <a:pt x="27" y="33"/>
                    </a:moveTo>
                    <a:cubicBezTo>
                      <a:pt x="27" y="35"/>
                      <a:pt x="26" y="36"/>
                      <a:pt x="24" y="36"/>
                    </a:cubicBezTo>
                    <a:cubicBezTo>
                      <a:pt x="3" y="36"/>
                      <a:pt x="3" y="36"/>
                      <a:pt x="3" y="36"/>
                    </a:cubicBezTo>
                    <a:cubicBezTo>
                      <a:pt x="2" y="36"/>
                      <a:pt x="0" y="35"/>
                      <a:pt x="0" y="33"/>
                    </a:cubicBezTo>
                    <a:cubicBezTo>
                      <a:pt x="0" y="3"/>
                      <a:pt x="0" y="3"/>
                      <a:pt x="0" y="3"/>
                    </a:cubicBezTo>
                    <a:cubicBezTo>
                      <a:pt x="0" y="1"/>
                      <a:pt x="2" y="0"/>
                      <a:pt x="3" y="0"/>
                    </a:cubicBezTo>
                    <a:cubicBezTo>
                      <a:pt x="24" y="0"/>
                      <a:pt x="24" y="0"/>
                      <a:pt x="24" y="0"/>
                    </a:cubicBezTo>
                    <a:cubicBezTo>
                      <a:pt x="26" y="0"/>
                      <a:pt x="27" y="1"/>
                      <a:pt x="27" y="3"/>
                    </a:cubicBezTo>
                    <a:lnTo>
                      <a:pt x="27" y="33"/>
                    </a:lnTo>
                    <a:close/>
                  </a:path>
                </a:pathLst>
              </a:custGeom>
              <a:noFill/>
              <a:ln w="23813" cap="flat">
                <a:solidFill>
                  <a:schemeClr val="accent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87" name="Line 24"/>
              <p:cNvSpPr>
                <a:spLocks noChangeShapeType="1"/>
              </p:cNvSpPr>
              <p:nvPr/>
            </p:nvSpPr>
            <p:spPr bwMode="auto">
              <a:xfrm>
                <a:off x="5426076" y="538163"/>
                <a:ext cx="150813" cy="0"/>
              </a:xfrm>
              <a:prstGeom prst="line">
                <a:avLst/>
              </a:prstGeom>
              <a:noFill/>
              <a:ln w="23813" cap="flat">
                <a:solidFill>
                  <a:schemeClr val="accent2"/>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100" name="组合 99"/>
          <p:cNvGrpSpPr/>
          <p:nvPr/>
        </p:nvGrpSpPr>
        <p:grpSpPr>
          <a:xfrm>
            <a:off x="1034758" y="3815607"/>
            <a:ext cx="2302738" cy="1312638"/>
            <a:chOff x="881401" y="3523769"/>
            <a:chExt cx="2302738" cy="1312638"/>
          </a:xfrm>
        </p:grpSpPr>
        <p:sp>
          <p:nvSpPr>
            <p:cNvPr id="71" name="矩形 70"/>
            <p:cNvSpPr/>
            <p:nvPr/>
          </p:nvSpPr>
          <p:spPr>
            <a:xfrm>
              <a:off x="881401" y="4300876"/>
              <a:ext cx="2297564" cy="535531"/>
            </a:xfrm>
            <a:prstGeom prst="rect">
              <a:avLst/>
            </a:prstGeom>
          </p:spPr>
          <p:txBody>
            <a:bodyPr wrap="square">
              <a:spAutoFit/>
            </a:bodyPr>
            <a:lstStyle/>
            <a:p>
              <a:pPr lvl="0">
                <a:lnSpc>
                  <a:spcPct val="120000"/>
                </a:lnSpc>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您的文字添加到此处，可以通过单击此处删除此处</a:t>
              </a:r>
            </a:p>
          </p:txBody>
        </p:sp>
        <p:sp>
          <p:nvSpPr>
            <p:cNvPr id="72" name="矩形 71"/>
            <p:cNvSpPr/>
            <p:nvPr/>
          </p:nvSpPr>
          <p:spPr>
            <a:xfrm>
              <a:off x="881401" y="3930488"/>
              <a:ext cx="2302738" cy="362792"/>
            </a:xfrm>
            <a:prstGeom prst="rect">
              <a:avLst/>
            </a:prstGeom>
          </p:spPr>
          <p:txBody>
            <a:bodyPr wrap="square">
              <a:spAutoFit/>
            </a:bodyPr>
            <a:lstStyle/>
            <a:p>
              <a:pPr lvl="0">
                <a:lnSpc>
                  <a:spcPct val="120000"/>
                </a:lnSpc>
              </a:pPr>
              <a:r>
                <a:rPr lang="zh-CN" altLang="en-US" sz="1600" dirty="0">
                  <a:solidFill>
                    <a:prstClr val="black">
                      <a:lumMod val="65000"/>
                      <a:lumOff val="35000"/>
                    </a:prstClr>
                  </a:solidFill>
                  <a:latin typeface="微软雅黑" panose="020B0503020204020204" pitchFamily="34" charset="-122"/>
                  <a:ea typeface="微软雅黑" panose="020B0503020204020204" pitchFamily="34" charset="-122"/>
                </a:rPr>
                <a:t>文字添加到此处</a:t>
              </a:r>
            </a:p>
          </p:txBody>
        </p:sp>
        <p:grpSp>
          <p:nvGrpSpPr>
            <p:cNvPr id="88" name="组合 87"/>
            <p:cNvGrpSpPr/>
            <p:nvPr/>
          </p:nvGrpSpPr>
          <p:grpSpPr>
            <a:xfrm>
              <a:off x="1352443" y="3523769"/>
              <a:ext cx="318682" cy="296448"/>
              <a:chOff x="495301" y="3711576"/>
              <a:chExt cx="546101" cy="508000"/>
            </a:xfrm>
          </p:grpSpPr>
          <p:sp>
            <p:nvSpPr>
              <p:cNvPr id="89" name="Line 124"/>
              <p:cNvSpPr>
                <a:spLocks noChangeShapeType="1"/>
              </p:cNvSpPr>
              <p:nvPr/>
            </p:nvSpPr>
            <p:spPr bwMode="auto">
              <a:xfrm>
                <a:off x="928689" y="3868738"/>
                <a:ext cx="0" cy="225425"/>
              </a:xfrm>
              <a:prstGeom prst="line">
                <a:avLst/>
              </a:prstGeom>
              <a:noFill/>
              <a:ln w="23813"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90" name="Line 125"/>
              <p:cNvSpPr>
                <a:spLocks noChangeShapeType="1"/>
              </p:cNvSpPr>
              <p:nvPr/>
            </p:nvSpPr>
            <p:spPr bwMode="auto">
              <a:xfrm flipH="1">
                <a:off x="817564" y="3983038"/>
                <a:ext cx="223838" cy="0"/>
              </a:xfrm>
              <a:prstGeom prst="line">
                <a:avLst/>
              </a:prstGeom>
              <a:noFill/>
              <a:ln w="23813"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91" name="Freeform 126"/>
              <p:cNvSpPr>
                <a:spLocks/>
              </p:cNvSpPr>
              <p:nvPr/>
            </p:nvSpPr>
            <p:spPr bwMode="auto">
              <a:xfrm>
                <a:off x="495301" y="3711576"/>
                <a:ext cx="433388" cy="508000"/>
              </a:xfrm>
              <a:custGeom>
                <a:avLst/>
                <a:gdLst>
                  <a:gd name="T0" fmla="*/ 152 w 152"/>
                  <a:gd name="T1" fmla="*/ 155 h 178"/>
                  <a:gd name="T2" fmla="*/ 152 w 152"/>
                  <a:gd name="T3" fmla="*/ 164 h 178"/>
                  <a:gd name="T4" fmla="*/ 138 w 152"/>
                  <a:gd name="T5" fmla="*/ 178 h 178"/>
                  <a:gd name="T6" fmla="*/ 13 w 152"/>
                  <a:gd name="T7" fmla="*/ 178 h 178"/>
                  <a:gd name="T8" fmla="*/ 0 w 152"/>
                  <a:gd name="T9" fmla="*/ 164 h 178"/>
                  <a:gd name="T10" fmla="*/ 0 w 152"/>
                  <a:gd name="T11" fmla="*/ 14 h 178"/>
                  <a:gd name="T12" fmla="*/ 13 w 152"/>
                  <a:gd name="T13" fmla="*/ 0 h 178"/>
                  <a:gd name="T14" fmla="*/ 138 w 152"/>
                  <a:gd name="T15" fmla="*/ 0 h 178"/>
                  <a:gd name="T16" fmla="*/ 152 w 152"/>
                  <a:gd name="T17" fmla="*/ 14 h 178"/>
                  <a:gd name="T18" fmla="*/ 152 w 152"/>
                  <a:gd name="T19" fmla="*/ 38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2" h="178">
                    <a:moveTo>
                      <a:pt x="152" y="155"/>
                    </a:moveTo>
                    <a:cubicBezTo>
                      <a:pt x="152" y="164"/>
                      <a:pt x="152" y="164"/>
                      <a:pt x="152" y="164"/>
                    </a:cubicBezTo>
                    <a:cubicBezTo>
                      <a:pt x="152" y="172"/>
                      <a:pt x="146" y="178"/>
                      <a:pt x="138" y="178"/>
                    </a:cubicBezTo>
                    <a:cubicBezTo>
                      <a:pt x="13" y="178"/>
                      <a:pt x="13" y="178"/>
                      <a:pt x="13" y="178"/>
                    </a:cubicBezTo>
                    <a:cubicBezTo>
                      <a:pt x="6" y="178"/>
                      <a:pt x="0" y="172"/>
                      <a:pt x="0" y="164"/>
                    </a:cubicBezTo>
                    <a:cubicBezTo>
                      <a:pt x="0" y="14"/>
                      <a:pt x="0" y="14"/>
                      <a:pt x="0" y="14"/>
                    </a:cubicBezTo>
                    <a:cubicBezTo>
                      <a:pt x="0" y="6"/>
                      <a:pt x="6" y="0"/>
                      <a:pt x="13" y="0"/>
                    </a:cubicBezTo>
                    <a:cubicBezTo>
                      <a:pt x="138" y="0"/>
                      <a:pt x="138" y="0"/>
                      <a:pt x="138" y="0"/>
                    </a:cubicBezTo>
                    <a:cubicBezTo>
                      <a:pt x="146" y="0"/>
                      <a:pt x="152" y="6"/>
                      <a:pt x="152" y="14"/>
                    </a:cubicBezTo>
                    <a:cubicBezTo>
                      <a:pt x="152" y="38"/>
                      <a:pt x="152" y="38"/>
                      <a:pt x="152" y="38"/>
                    </a:cubicBezTo>
                  </a:path>
                </a:pathLst>
              </a:custGeom>
              <a:noFill/>
              <a:ln w="23813" cap="flat">
                <a:solidFill>
                  <a:schemeClr val="accent3"/>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97" name="组合 96"/>
          <p:cNvGrpSpPr/>
          <p:nvPr/>
        </p:nvGrpSpPr>
        <p:grpSpPr>
          <a:xfrm>
            <a:off x="8707138" y="3815607"/>
            <a:ext cx="2302738" cy="1273093"/>
            <a:chOff x="8148164" y="4625280"/>
            <a:chExt cx="2302738" cy="1273093"/>
          </a:xfrm>
        </p:grpSpPr>
        <p:sp>
          <p:nvSpPr>
            <p:cNvPr id="75" name="矩形 74"/>
            <p:cNvSpPr/>
            <p:nvPr/>
          </p:nvSpPr>
          <p:spPr>
            <a:xfrm>
              <a:off x="8148164" y="5362842"/>
              <a:ext cx="2302738" cy="535531"/>
            </a:xfrm>
            <a:prstGeom prst="rect">
              <a:avLst/>
            </a:prstGeom>
          </p:spPr>
          <p:txBody>
            <a:bodyPr wrap="square">
              <a:spAutoFit/>
            </a:bodyPr>
            <a:lstStyle/>
            <a:p>
              <a:pPr lvl="0" algn="r">
                <a:lnSpc>
                  <a:spcPct val="120000"/>
                </a:lnSpc>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您的文字添加到此处，可以通过单击此处删除此处</a:t>
              </a:r>
            </a:p>
          </p:txBody>
        </p:sp>
        <p:sp>
          <p:nvSpPr>
            <p:cNvPr id="76" name="矩形 75"/>
            <p:cNvSpPr/>
            <p:nvPr/>
          </p:nvSpPr>
          <p:spPr>
            <a:xfrm>
              <a:off x="8148164" y="4992454"/>
              <a:ext cx="2302738" cy="362792"/>
            </a:xfrm>
            <a:prstGeom prst="rect">
              <a:avLst/>
            </a:prstGeom>
          </p:spPr>
          <p:txBody>
            <a:bodyPr wrap="square">
              <a:spAutoFit/>
            </a:bodyPr>
            <a:lstStyle/>
            <a:p>
              <a:pPr lvl="0" algn="r">
                <a:lnSpc>
                  <a:spcPct val="120000"/>
                </a:lnSpc>
              </a:pPr>
              <a:r>
                <a:rPr lang="zh-CN" altLang="en-US" sz="1600" dirty="0">
                  <a:solidFill>
                    <a:prstClr val="black">
                      <a:lumMod val="65000"/>
                      <a:lumOff val="35000"/>
                    </a:prstClr>
                  </a:solidFill>
                  <a:latin typeface="微软雅黑" panose="020B0503020204020204" pitchFamily="34" charset="-122"/>
                  <a:ea typeface="微软雅黑" panose="020B0503020204020204" pitchFamily="34" charset="-122"/>
                </a:rPr>
                <a:t>文字添加到此处</a:t>
              </a:r>
            </a:p>
          </p:txBody>
        </p:sp>
        <p:grpSp>
          <p:nvGrpSpPr>
            <p:cNvPr id="92" name="组合 91"/>
            <p:cNvGrpSpPr/>
            <p:nvPr/>
          </p:nvGrpSpPr>
          <p:grpSpPr>
            <a:xfrm>
              <a:off x="9666395" y="4625280"/>
              <a:ext cx="318681" cy="196396"/>
              <a:chOff x="1679576" y="4870451"/>
              <a:chExt cx="546100" cy="336550"/>
            </a:xfrm>
          </p:grpSpPr>
          <p:sp>
            <p:nvSpPr>
              <p:cNvPr id="93" name="Line 172"/>
              <p:cNvSpPr>
                <a:spLocks noChangeShapeType="1"/>
              </p:cNvSpPr>
              <p:nvPr/>
            </p:nvSpPr>
            <p:spPr bwMode="auto">
              <a:xfrm>
                <a:off x="1790701" y="4870451"/>
                <a:ext cx="320675" cy="0"/>
              </a:xfrm>
              <a:prstGeom prst="line">
                <a:avLst/>
              </a:prstGeom>
              <a:noFill/>
              <a:ln w="23813" cap="flat">
                <a:solidFill>
                  <a:schemeClr val="accent4"/>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94" name="Line 173"/>
              <p:cNvSpPr>
                <a:spLocks noChangeShapeType="1"/>
              </p:cNvSpPr>
              <p:nvPr/>
            </p:nvSpPr>
            <p:spPr bwMode="auto">
              <a:xfrm>
                <a:off x="1679576" y="4981576"/>
                <a:ext cx="546100" cy="0"/>
              </a:xfrm>
              <a:prstGeom prst="line">
                <a:avLst/>
              </a:prstGeom>
              <a:noFill/>
              <a:ln w="23813" cap="flat">
                <a:solidFill>
                  <a:schemeClr val="accent4"/>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95" name="Line 174"/>
              <p:cNvSpPr>
                <a:spLocks noChangeShapeType="1"/>
              </p:cNvSpPr>
              <p:nvPr/>
            </p:nvSpPr>
            <p:spPr bwMode="auto">
              <a:xfrm>
                <a:off x="1744664" y="5095876"/>
                <a:ext cx="412750" cy="0"/>
              </a:xfrm>
              <a:prstGeom prst="line">
                <a:avLst/>
              </a:prstGeom>
              <a:noFill/>
              <a:ln w="23813" cap="flat">
                <a:solidFill>
                  <a:schemeClr val="accent4"/>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96" name="Line 175"/>
              <p:cNvSpPr>
                <a:spLocks noChangeShapeType="1"/>
              </p:cNvSpPr>
              <p:nvPr/>
            </p:nvSpPr>
            <p:spPr bwMode="auto">
              <a:xfrm>
                <a:off x="1778001" y="5207001"/>
                <a:ext cx="347663" cy="0"/>
              </a:xfrm>
              <a:prstGeom prst="line">
                <a:avLst/>
              </a:prstGeom>
              <a:noFill/>
              <a:ln w="23813" cap="flat">
                <a:solidFill>
                  <a:schemeClr val="accent4"/>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grpSp>
      </p:grpSp>
      <p:sp>
        <p:nvSpPr>
          <p:cNvPr id="101" name="矩形 100"/>
          <p:cNvSpPr/>
          <p:nvPr/>
        </p:nvSpPr>
        <p:spPr>
          <a:xfrm>
            <a:off x="2328863" y="0"/>
            <a:ext cx="9863137" cy="114175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2" name="任意多边形 101"/>
          <p:cNvSpPr/>
          <p:nvPr/>
        </p:nvSpPr>
        <p:spPr>
          <a:xfrm>
            <a:off x="0" y="0"/>
            <a:ext cx="3596749" cy="1141756"/>
          </a:xfrm>
          <a:custGeom>
            <a:avLst/>
            <a:gdLst>
              <a:gd name="connsiteX0" fmla="*/ 0 w 3596749"/>
              <a:gd name="connsiteY0" fmla="*/ 0 h 1268414"/>
              <a:gd name="connsiteX1" fmla="*/ 299302 w 3596749"/>
              <a:gd name="connsiteY1" fmla="*/ 0 h 1268414"/>
              <a:gd name="connsiteX2" fmla="*/ 795613 w 3596749"/>
              <a:gd name="connsiteY2" fmla="*/ 0 h 1268414"/>
              <a:gd name="connsiteX3" fmla="*/ 806567 w 3596749"/>
              <a:gd name="connsiteY3" fmla="*/ 0 h 1268414"/>
              <a:gd name="connsiteX4" fmla="*/ 1105869 w 3596749"/>
              <a:gd name="connsiteY4" fmla="*/ 0 h 1268414"/>
              <a:gd name="connsiteX5" fmla="*/ 1252078 w 3596749"/>
              <a:gd name="connsiteY5" fmla="*/ 0 h 1268414"/>
              <a:gd name="connsiteX6" fmla="*/ 1602180 w 3596749"/>
              <a:gd name="connsiteY6" fmla="*/ 0 h 1268414"/>
              <a:gd name="connsiteX7" fmla="*/ 1708543 w 3596749"/>
              <a:gd name="connsiteY7" fmla="*/ 0 h 1268414"/>
              <a:gd name="connsiteX8" fmla="*/ 2042864 w 3596749"/>
              <a:gd name="connsiteY8" fmla="*/ 0 h 1268414"/>
              <a:gd name="connsiteX9" fmla="*/ 2058645 w 3596749"/>
              <a:gd name="connsiteY9" fmla="*/ 0 h 1268414"/>
              <a:gd name="connsiteX10" fmla="*/ 2515110 w 3596749"/>
              <a:gd name="connsiteY10" fmla="*/ 0 h 1268414"/>
              <a:gd name="connsiteX11" fmla="*/ 2849431 w 3596749"/>
              <a:gd name="connsiteY11" fmla="*/ 0 h 1268414"/>
              <a:gd name="connsiteX12" fmla="*/ 3596749 w 3596749"/>
              <a:gd name="connsiteY12" fmla="*/ 747318 h 1268414"/>
              <a:gd name="connsiteX13" fmla="*/ 3075653 w 3596749"/>
              <a:gd name="connsiteY13" fmla="*/ 1268414 h 1268414"/>
              <a:gd name="connsiteX14" fmla="*/ 2744509 w 3596749"/>
              <a:gd name="connsiteY14" fmla="*/ 1268414 h 1268414"/>
              <a:gd name="connsiteX15" fmla="*/ 2359995 w 3596749"/>
              <a:gd name="connsiteY15" fmla="*/ 1268414 h 1268414"/>
              <a:gd name="connsiteX16" fmla="*/ 2288044 w 3596749"/>
              <a:gd name="connsiteY16" fmla="*/ 1268414 h 1268414"/>
              <a:gd name="connsiteX17" fmla="*/ 2269086 w 3596749"/>
              <a:gd name="connsiteY17" fmla="*/ 1268414 h 1268414"/>
              <a:gd name="connsiteX18" fmla="*/ 2018799 w 3596749"/>
              <a:gd name="connsiteY18" fmla="*/ 1268414 h 1268414"/>
              <a:gd name="connsiteX19" fmla="*/ 1937942 w 3596749"/>
              <a:gd name="connsiteY19" fmla="*/ 1268414 h 1268414"/>
              <a:gd name="connsiteX20" fmla="*/ 1831579 w 3596749"/>
              <a:gd name="connsiteY20" fmla="*/ 1268414 h 1268414"/>
              <a:gd name="connsiteX21" fmla="*/ 1562334 w 3596749"/>
              <a:gd name="connsiteY21" fmla="*/ 1268414 h 1268414"/>
              <a:gd name="connsiteX22" fmla="*/ 1553428 w 3596749"/>
              <a:gd name="connsiteY22" fmla="*/ 1268414 h 1268414"/>
              <a:gd name="connsiteX23" fmla="*/ 1532278 w 3596749"/>
              <a:gd name="connsiteY23" fmla="*/ 1268414 h 1268414"/>
              <a:gd name="connsiteX24" fmla="*/ 1481477 w 3596749"/>
              <a:gd name="connsiteY24" fmla="*/ 1268414 h 1268414"/>
              <a:gd name="connsiteX25" fmla="*/ 1212232 w 3596749"/>
              <a:gd name="connsiteY25" fmla="*/ 1268414 h 1268414"/>
              <a:gd name="connsiteX26" fmla="*/ 1105869 w 3596749"/>
              <a:gd name="connsiteY26" fmla="*/ 1268414 h 1268414"/>
              <a:gd name="connsiteX27" fmla="*/ 1025012 w 3596749"/>
              <a:gd name="connsiteY27" fmla="*/ 1268414 h 1268414"/>
              <a:gd name="connsiteX28" fmla="*/ 806567 w 3596749"/>
              <a:gd name="connsiteY28" fmla="*/ 1268414 h 1268414"/>
              <a:gd name="connsiteX29" fmla="*/ 755767 w 3596749"/>
              <a:gd name="connsiteY29" fmla="*/ 1268414 h 1268414"/>
              <a:gd name="connsiteX30" fmla="*/ 725711 w 3596749"/>
              <a:gd name="connsiteY30" fmla="*/ 1268414 h 1268414"/>
              <a:gd name="connsiteX31" fmla="*/ 299302 w 3596749"/>
              <a:gd name="connsiteY31" fmla="*/ 1268414 h 1268414"/>
              <a:gd name="connsiteX32" fmla="*/ 0 w 3596749"/>
              <a:gd name="connsiteY32" fmla="*/ 1268414 h 12684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3596749" h="1268414">
                <a:moveTo>
                  <a:pt x="0" y="0"/>
                </a:moveTo>
                <a:lnTo>
                  <a:pt x="299302" y="0"/>
                </a:lnTo>
                <a:lnTo>
                  <a:pt x="795613" y="0"/>
                </a:lnTo>
                <a:lnTo>
                  <a:pt x="806567" y="0"/>
                </a:lnTo>
                <a:lnTo>
                  <a:pt x="1105869" y="0"/>
                </a:lnTo>
                <a:lnTo>
                  <a:pt x="1252078" y="0"/>
                </a:lnTo>
                <a:lnTo>
                  <a:pt x="1602180" y="0"/>
                </a:lnTo>
                <a:lnTo>
                  <a:pt x="1708543" y="0"/>
                </a:lnTo>
                <a:lnTo>
                  <a:pt x="2042864" y="0"/>
                </a:lnTo>
                <a:lnTo>
                  <a:pt x="2058645" y="0"/>
                </a:lnTo>
                <a:lnTo>
                  <a:pt x="2515110" y="0"/>
                </a:lnTo>
                <a:lnTo>
                  <a:pt x="2849431" y="0"/>
                </a:lnTo>
                <a:lnTo>
                  <a:pt x="3596749" y="747318"/>
                </a:lnTo>
                <a:lnTo>
                  <a:pt x="3075653" y="1268414"/>
                </a:lnTo>
                <a:lnTo>
                  <a:pt x="2744509" y="1268414"/>
                </a:lnTo>
                <a:lnTo>
                  <a:pt x="2359995" y="1268414"/>
                </a:lnTo>
                <a:lnTo>
                  <a:pt x="2288044" y="1268414"/>
                </a:lnTo>
                <a:lnTo>
                  <a:pt x="2269086" y="1268414"/>
                </a:lnTo>
                <a:lnTo>
                  <a:pt x="2018799" y="1268414"/>
                </a:lnTo>
                <a:lnTo>
                  <a:pt x="1937942" y="1268414"/>
                </a:lnTo>
                <a:lnTo>
                  <a:pt x="1831579" y="1268414"/>
                </a:lnTo>
                <a:lnTo>
                  <a:pt x="1562334" y="1268414"/>
                </a:lnTo>
                <a:lnTo>
                  <a:pt x="1553428" y="1268414"/>
                </a:lnTo>
                <a:lnTo>
                  <a:pt x="1532278" y="1268414"/>
                </a:lnTo>
                <a:lnTo>
                  <a:pt x="1481477" y="1268414"/>
                </a:lnTo>
                <a:lnTo>
                  <a:pt x="1212232" y="1268414"/>
                </a:lnTo>
                <a:lnTo>
                  <a:pt x="1105869" y="1268414"/>
                </a:lnTo>
                <a:lnTo>
                  <a:pt x="1025012" y="1268414"/>
                </a:lnTo>
                <a:lnTo>
                  <a:pt x="806567" y="1268414"/>
                </a:lnTo>
                <a:lnTo>
                  <a:pt x="755767" y="1268414"/>
                </a:lnTo>
                <a:lnTo>
                  <a:pt x="725711" y="1268414"/>
                </a:lnTo>
                <a:lnTo>
                  <a:pt x="299302" y="1268414"/>
                </a:lnTo>
                <a:lnTo>
                  <a:pt x="0" y="1268414"/>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3" name="组合 102"/>
          <p:cNvGrpSpPr/>
          <p:nvPr/>
        </p:nvGrpSpPr>
        <p:grpSpPr>
          <a:xfrm>
            <a:off x="568811" y="299314"/>
            <a:ext cx="9517429" cy="646331"/>
            <a:chOff x="2187969" y="280264"/>
            <a:chExt cx="9517429" cy="646331"/>
          </a:xfrm>
        </p:grpSpPr>
        <p:sp>
          <p:nvSpPr>
            <p:cNvPr id="104" name="文本框 103"/>
            <p:cNvSpPr txBox="1"/>
            <p:nvPr/>
          </p:nvSpPr>
          <p:spPr>
            <a:xfrm>
              <a:off x="2187969" y="280264"/>
              <a:ext cx="2031325" cy="646331"/>
            </a:xfrm>
            <a:prstGeom prst="rect">
              <a:avLst/>
            </a:prstGeom>
            <a:noFill/>
          </p:spPr>
          <p:txBody>
            <a:bodyPr wrap="none" rtlCol="0">
              <a:spAutoFit/>
              <a:scene3d>
                <a:camera prst="orthographicFront"/>
                <a:lightRig rig="threePt" dir="t"/>
              </a:scene3d>
              <a:sp3d contourW="12700"/>
            </a:bodyPr>
            <a:lstStyle/>
            <a:p>
              <a:pPr algn="ctr"/>
              <a:r>
                <a:rPr lang="zh-CN" altLang="en-US" sz="3600" b="1" dirty="0">
                  <a:solidFill>
                    <a:schemeClr val="bg1"/>
                  </a:solidFill>
                  <a:latin typeface="+mn-ea"/>
                  <a:cs typeface="经典综艺体简" panose="02010609000101010101" pitchFamily="49" charset="-122"/>
                </a:rPr>
                <a:t>资本融资</a:t>
              </a:r>
            </a:p>
          </p:txBody>
        </p:sp>
        <p:sp>
          <p:nvSpPr>
            <p:cNvPr id="105" name="文本框 104"/>
            <p:cNvSpPr txBox="1"/>
            <p:nvPr/>
          </p:nvSpPr>
          <p:spPr>
            <a:xfrm>
              <a:off x="5467268" y="578166"/>
              <a:ext cx="6238130" cy="348429"/>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600" dirty="0">
                  <a:solidFill>
                    <a:schemeClr val="bg1">
                      <a:lumMod val="50000"/>
                    </a:schemeClr>
                  </a:solidFill>
                  <a:latin typeface="Century Gothic" panose="020B0502020202020204" pitchFamily="34" charset="0"/>
                  <a:ea typeface="+mj-ea"/>
                </a:rPr>
                <a:t>The user can demonstrate on a projector or </a:t>
              </a:r>
              <a:r>
                <a:rPr lang="en-US" altLang="zh-CN" sz="1600" dirty="0" smtClean="0">
                  <a:solidFill>
                    <a:schemeClr val="bg1">
                      <a:lumMod val="50000"/>
                    </a:schemeClr>
                  </a:solidFill>
                  <a:latin typeface="Century Gothic" panose="020B0502020202020204" pitchFamily="34" charset="0"/>
                  <a:ea typeface="+mj-ea"/>
                </a:rPr>
                <a:t>computer</a:t>
              </a:r>
              <a:endParaRPr lang="en-US" altLang="zh-CN" sz="1600" dirty="0">
                <a:solidFill>
                  <a:schemeClr val="bg1">
                    <a:lumMod val="50000"/>
                  </a:schemeClr>
                </a:solidFill>
                <a:latin typeface="Century Gothic" panose="020B0502020202020204" pitchFamily="34" charset="0"/>
                <a:ea typeface="+mj-ea"/>
              </a:endParaRPr>
            </a:p>
          </p:txBody>
        </p:sp>
      </p:grpSp>
    </p:spTree>
    <p:extLst>
      <p:ext uri="{BB962C8B-B14F-4D97-AF65-F5344CB8AC3E}">
        <p14:creationId xmlns:p14="http://schemas.microsoft.com/office/powerpoint/2010/main" val="1267200407"/>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65"/>
                                        </p:tgtEl>
                                        <p:attrNameLst>
                                          <p:attrName>style.visibility</p:attrName>
                                        </p:attrNameLst>
                                      </p:cBhvr>
                                      <p:to>
                                        <p:strVal val="visible"/>
                                      </p:to>
                                    </p:set>
                                    <p:animEffect transition="in" filter="fade">
                                      <p:cBhvr>
                                        <p:cTn id="7" dur="1000"/>
                                        <p:tgtEl>
                                          <p:spTgt spid="65"/>
                                        </p:tgtEl>
                                      </p:cBhvr>
                                    </p:animEffect>
                                    <p:anim calcmode="lin" valueType="num">
                                      <p:cBhvr>
                                        <p:cTn id="8" dur="1000" fill="hold"/>
                                        <p:tgtEl>
                                          <p:spTgt spid="65"/>
                                        </p:tgtEl>
                                        <p:attrNameLst>
                                          <p:attrName>ppt_x</p:attrName>
                                        </p:attrNameLst>
                                      </p:cBhvr>
                                      <p:tavLst>
                                        <p:tav tm="0">
                                          <p:val>
                                            <p:strVal val="#ppt_x"/>
                                          </p:val>
                                        </p:tav>
                                        <p:tav tm="100000">
                                          <p:val>
                                            <p:strVal val="#ppt_x"/>
                                          </p:val>
                                        </p:tav>
                                      </p:tavLst>
                                    </p:anim>
                                    <p:anim calcmode="lin" valueType="num">
                                      <p:cBhvr>
                                        <p:cTn id="9" dur="1000" fill="hold"/>
                                        <p:tgtEl>
                                          <p:spTgt spid="6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nodeType="afterEffect">
                                  <p:stCondLst>
                                    <p:cond delay="0"/>
                                  </p:stCondLst>
                                  <p:childTnLst>
                                    <p:set>
                                      <p:cBhvr>
                                        <p:cTn id="12" dur="1" fill="hold">
                                          <p:stCondLst>
                                            <p:cond delay="0"/>
                                          </p:stCondLst>
                                        </p:cTn>
                                        <p:tgtEl>
                                          <p:spTgt spid="99"/>
                                        </p:tgtEl>
                                        <p:attrNameLst>
                                          <p:attrName>style.visibility</p:attrName>
                                        </p:attrNameLst>
                                      </p:cBhvr>
                                      <p:to>
                                        <p:strVal val="visible"/>
                                      </p:to>
                                    </p:set>
                                    <p:anim calcmode="lin" valueType="num">
                                      <p:cBhvr>
                                        <p:cTn id="13" dur="500" fill="hold"/>
                                        <p:tgtEl>
                                          <p:spTgt spid="99"/>
                                        </p:tgtEl>
                                        <p:attrNameLst>
                                          <p:attrName>ppt_w</p:attrName>
                                        </p:attrNameLst>
                                      </p:cBhvr>
                                      <p:tavLst>
                                        <p:tav tm="0">
                                          <p:val>
                                            <p:fltVal val="0"/>
                                          </p:val>
                                        </p:tav>
                                        <p:tav tm="100000">
                                          <p:val>
                                            <p:strVal val="#ppt_w"/>
                                          </p:val>
                                        </p:tav>
                                      </p:tavLst>
                                    </p:anim>
                                    <p:anim calcmode="lin" valueType="num">
                                      <p:cBhvr>
                                        <p:cTn id="14" dur="500" fill="hold"/>
                                        <p:tgtEl>
                                          <p:spTgt spid="99"/>
                                        </p:tgtEl>
                                        <p:attrNameLst>
                                          <p:attrName>ppt_h</p:attrName>
                                        </p:attrNameLst>
                                      </p:cBhvr>
                                      <p:tavLst>
                                        <p:tav tm="0">
                                          <p:val>
                                            <p:fltVal val="0"/>
                                          </p:val>
                                        </p:tav>
                                        <p:tav tm="100000">
                                          <p:val>
                                            <p:strVal val="#ppt_h"/>
                                          </p:val>
                                        </p:tav>
                                      </p:tavLst>
                                    </p:anim>
                                    <p:animEffect transition="in" filter="fade">
                                      <p:cBhvr>
                                        <p:cTn id="15" dur="500"/>
                                        <p:tgtEl>
                                          <p:spTgt spid="99"/>
                                        </p:tgtEl>
                                      </p:cBhvr>
                                    </p:animEffect>
                                  </p:childTnLst>
                                </p:cTn>
                              </p:par>
                              <p:par>
                                <p:cTn id="16" presetID="53" presetClass="entr" presetSubtype="16" fill="hold" nodeType="withEffect">
                                  <p:stCondLst>
                                    <p:cond delay="0"/>
                                  </p:stCondLst>
                                  <p:childTnLst>
                                    <p:set>
                                      <p:cBhvr>
                                        <p:cTn id="17" dur="1" fill="hold">
                                          <p:stCondLst>
                                            <p:cond delay="0"/>
                                          </p:stCondLst>
                                        </p:cTn>
                                        <p:tgtEl>
                                          <p:spTgt spid="98"/>
                                        </p:tgtEl>
                                        <p:attrNameLst>
                                          <p:attrName>style.visibility</p:attrName>
                                        </p:attrNameLst>
                                      </p:cBhvr>
                                      <p:to>
                                        <p:strVal val="visible"/>
                                      </p:to>
                                    </p:set>
                                    <p:anim calcmode="lin" valueType="num">
                                      <p:cBhvr>
                                        <p:cTn id="18" dur="500" fill="hold"/>
                                        <p:tgtEl>
                                          <p:spTgt spid="98"/>
                                        </p:tgtEl>
                                        <p:attrNameLst>
                                          <p:attrName>ppt_w</p:attrName>
                                        </p:attrNameLst>
                                      </p:cBhvr>
                                      <p:tavLst>
                                        <p:tav tm="0">
                                          <p:val>
                                            <p:fltVal val="0"/>
                                          </p:val>
                                        </p:tav>
                                        <p:tav tm="100000">
                                          <p:val>
                                            <p:strVal val="#ppt_w"/>
                                          </p:val>
                                        </p:tav>
                                      </p:tavLst>
                                    </p:anim>
                                    <p:anim calcmode="lin" valueType="num">
                                      <p:cBhvr>
                                        <p:cTn id="19" dur="500" fill="hold"/>
                                        <p:tgtEl>
                                          <p:spTgt spid="98"/>
                                        </p:tgtEl>
                                        <p:attrNameLst>
                                          <p:attrName>ppt_h</p:attrName>
                                        </p:attrNameLst>
                                      </p:cBhvr>
                                      <p:tavLst>
                                        <p:tav tm="0">
                                          <p:val>
                                            <p:fltVal val="0"/>
                                          </p:val>
                                        </p:tav>
                                        <p:tav tm="100000">
                                          <p:val>
                                            <p:strVal val="#ppt_h"/>
                                          </p:val>
                                        </p:tav>
                                      </p:tavLst>
                                    </p:anim>
                                    <p:animEffect transition="in" filter="fade">
                                      <p:cBhvr>
                                        <p:cTn id="20" dur="500"/>
                                        <p:tgtEl>
                                          <p:spTgt spid="98"/>
                                        </p:tgtEl>
                                      </p:cBhvr>
                                    </p:animEffect>
                                  </p:childTnLst>
                                </p:cTn>
                              </p:par>
                              <p:par>
                                <p:cTn id="21" presetID="53" presetClass="entr" presetSubtype="16" fill="hold" nodeType="withEffect">
                                  <p:stCondLst>
                                    <p:cond delay="0"/>
                                  </p:stCondLst>
                                  <p:childTnLst>
                                    <p:set>
                                      <p:cBhvr>
                                        <p:cTn id="22" dur="1" fill="hold">
                                          <p:stCondLst>
                                            <p:cond delay="0"/>
                                          </p:stCondLst>
                                        </p:cTn>
                                        <p:tgtEl>
                                          <p:spTgt spid="100"/>
                                        </p:tgtEl>
                                        <p:attrNameLst>
                                          <p:attrName>style.visibility</p:attrName>
                                        </p:attrNameLst>
                                      </p:cBhvr>
                                      <p:to>
                                        <p:strVal val="visible"/>
                                      </p:to>
                                    </p:set>
                                    <p:anim calcmode="lin" valueType="num">
                                      <p:cBhvr>
                                        <p:cTn id="23" dur="500" fill="hold"/>
                                        <p:tgtEl>
                                          <p:spTgt spid="100"/>
                                        </p:tgtEl>
                                        <p:attrNameLst>
                                          <p:attrName>ppt_w</p:attrName>
                                        </p:attrNameLst>
                                      </p:cBhvr>
                                      <p:tavLst>
                                        <p:tav tm="0">
                                          <p:val>
                                            <p:fltVal val="0"/>
                                          </p:val>
                                        </p:tav>
                                        <p:tav tm="100000">
                                          <p:val>
                                            <p:strVal val="#ppt_w"/>
                                          </p:val>
                                        </p:tav>
                                      </p:tavLst>
                                    </p:anim>
                                    <p:anim calcmode="lin" valueType="num">
                                      <p:cBhvr>
                                        <p:cTn id="24" dur="500" fill="hold"/>
                                        <p:tgtEl>
                                          <p:spTgt spid="100"/>
                                        </p:tgtEl>
                                        <p:attrNameLst>
                                          <p:attrName>ppt_h</p:attrName>
                                        </p:attrNameLst>
                                      </p:cBhvr>
                                      <p:tavLst>
                                        <p:tav tm="0">
                                          <p:val>
                                            <p:fltVal val="0"/>
                                          </p:val>
                                        </p:tav>
                                        <p:tav tm="100000">
                                          <p:val>
                                            <p:strVal val="#ppt_h"/>
                                          </p:val>
                                        </p:tav>
                                      </p:tavLst>
                                    </p:anim>
                                    <p:animEffect transition="in" filter="fade">
                                      <p:cBhvr>
                                        <p:cTn id="25" dur="500"/>
                                        <p:tgtEl>
                                          <p:spTgt spid="100"/>
                                        </p:tgtEl>
                                      </p:cBhvr>
                                    </p:animEffect>
                                  </p:childTnLst>
                                </p:cTn>
                              </p:par>
                              <p:par>
                                <p:cTn id="26" presetID="53" presetClass="entr" presetSubtype="16" fill="hold" nodeType="withEffect">
                                  <p:stCondLst>
                                    <p:cond delay="0"/>
                                  </p:stCondLst>
                                  <p:childTnLst>
                                    <p:set>
                                      <p:cBhvr>
                                        <p:cTn id="27" dur="1" fill="hold">
                                          <p:stCondLst>
                                            <p:cond delay="0"/>
                                          </p:stCondLst>
                                        </p:cTn>
                                        <p:tgtEl>
                                          <p:spTgt spid="97"/>
                                        </p:tgtEl>
                                        <p:attrNameLst>
                                          <p:attrName>style.visibility</p:attrName>
                                        </p:attrNameLst>
                                      </p:cBhvr>
                                      <p:to>
                                        <p:strVal val="visible"/>
                                      </p:to>
                                    </p:set>
                                    <p:anim calcmode="lin" valueType="num">
                                      <p:cBhvr>
                                        <p:cTn id="28" dur="500" fill="hold"/>
                                        <p:tgtEl>
                                          <p:spTgt spid="97"/>
                                        </p:tgtEl>
                                        <p:attrNameLst>
                                          <p:attrName>ppt_w</p:attrName>
                                        </p:attrNameLst>
                                      </p:cBhvr>
                                      <p:tavLst>
                                        <p:tav tm="0">
                                          <p:val>
                                            <p:fltVal val="0"/>
                                          </p:val>
                                        </p:tav>
                                        <p:tav tm="100000">
                                          <p:val>
                                            <p:strVal val="#ppt_w"/>
                                          </p:val>
                                        </p:tav>
                                      </p:tavLst>
                                    </p:anim>
                                    <p:anim calcmode="lin" valueType="num">
                                      <p:cBhvr>
                                        <p:cTn id="29" dur="500" fill="hold"/>
                                        <p:tgtEl>
                                          <p:spTgt spid="97"/>
                                        </p:tgtEl>
                                        <p:attrNameLst>
                                          <p:attrName>ppt_h</p:attrName>
                                        </p:attrNameLst>
                                      </p:cBhvr>
                                      <p:tavLst>
                                        <p:tav tm="0">
                                          <p:val>
                                            <p:fltVal val="0"/>
                                          </p:val>
                                        </p:tav>
                                        <p:tav tm="100000">
                                          <p:val>
                                            <p:strVal val="#ppt_h"/>
                                          </p:val>
                                        </p:tav>
                                      </p:tavLst>
                                    </p:anim>
                                    <p:animEffect transition="in" filter="fade">
                                      <p:cBhvr>
                                        <p:cTn id="30" dur="500"/>
                                        <p:tgtEl>
                                          <p:spTgt spid="9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图片占位符 21"/>
          <p:cNvPicPr>
            <a:picLocks noGrp="1" noChangeAspect="1"/>
          </p:cNvPicPr>
          <p:nvPr>
            <p:ph type="pic" sz="quarter" idx="10"/>
          </p:nvPr>
        </p:nvPicPr>
        <p:blipFill>
          <a:blip r:embed="rId3">
            <a:extLst>
              <a:ext uri="{28A0092B-C50C-407E-A947-70E740481C1C}">
                <a14:useLocalDpi xmlns:a14="http://schemas.microsoft.com/office/drawing/2010/main" val="0"/>
              </a:ext>
            </a:extLst>
          </a:blip>
          <a:stretch>
            <a:fillRect/>
          </a:stretch>
        </p:blipFill>
        <p:spPr>
          <a:xfrm>
            <a:off x="0" y="381"/>
            <a:ext cx="12192000" cy="5047488"/>
          </a:xfrm>
        </p:spPr>
      </p:pic>
      <p:sp>
        <p:nvSpPr>
          <p:cNvPr id="20" name="任意多边形 19"/>
          <p:cNvSpPr/>
          <p:nvPr/>
        </p:nvSpPr>
        <p:spPr>
          <a:xfrm>
            <a:off x="0" y="-1"/>
            <a:ext cx="4922244" cy="5048251"/>
          </a:xfrm>
          <a:custGeom>
            <a:avLst/>
            <a:gdLst>
              <a:gd name="connsiteX0" fmla="*/ 0 w 4922244"/>
              <a:gd name="connsiteY0" fmla="*/ 0 h 5048251"/>
              <a:gd name="connsiteX1" fmla="*/ 1947941 w 4922244"/>
              <a:gd name="connsiteY1" fmla="*/ 0 h 5048251"/>
              <a:gd name="connsiteX2" fmla="*/ 4922244 w 4922244"/>
              <a:gd name="connsiteY2" fmla="*/ 2974304 h 5048251"/>
              <a:gd name="connsiteX3" fmla="*/ 2848297 w 4922244"/>
              <a:gd name="connsiteY3" fmla="*/ 5048251 h 5048251"/>
              <a:gd name="connsiteX4" fmla="*/ 0 w 4922244"/>
              <a:gd name="connsiteY4" fmla="*/ 5048251 h 50482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22244" h="5048251">
                <a:moveTo>
                  <a:pt x="0" y="0"/>
                </a:moveTo>
                <a:lnTo>
                  <a:pt x="1947941" y="0"/>
                </a:lnTo>
                <a:lnTo>
                  <a:pt x="4922244" y="2974304"/>
                </a:lnTo>
                <a:lnTo>
                  <a:pt x="2848297" y="5048251"/>
                </a:lnTo>
                <a:lnTo>
                  <a:pt x="0" y="5048251"/>
                </a:lnTo>
                <a:close/>
              </a:path>
            </a:pathLst>
          </a:custGeom>
          <a:solidFill>
            <a:schemeClr val="accent2">
              <a:alpha val="7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a:off x="2517022" y="-1"/>
            <a:ext cx="4336612" cy="5048251"/>
          </a:xfrm>
          <a:custGeom>
            <a:avLst/>
            <a:gdLst>
              <a:gd name="connsiteX0" fmla="*/ 0 w 4336612"/>
              <a:gd name="connsiteY0" fmla="*/ 0 h 5048251"/>
              <a:gd name="connsiteX1" fmla="*/ 1362309 w 4336612"/>
              <a:gd name="connsiteY1" fmla="*/ 0 h 5048251"/>
              <a:gd name="connsiteX2" fmla="*/ 4336612 w 4336612"/>
              <a:gd name="connsiteY2" fmla="*/ 2974304 h 5048251"/>
              <a:gd name="connsiteX3" fmla="*/ 2262665 w 4336612"/>
              <a:gd name="connsiteY3" fmla="*/ 5048251 h 5048251"/>
              <a:gd name="connsiteX4" fmla="*/ 900356 w 4336612"/>
              <a:gd name="connsiteY4" fmla="*/ 5048251 h 5048251"/>
              <a:gd name="connsiteX5" fmla="*/ 2974303 w 4336612"/>
              <a:gd name="connsiteY5" fmla="*/ 2974304 h 50482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36612" h="5048251">
                <a:moveTo>
                  <a:pt x="0" y="0"/>
                </a:moveTo>
                <a:lnTo>
                  <a:pt x="1362309" y="0"/>
                </a:lnTo>
                <a:lnTo>
                  <a:pt x="4336612" y="2974304"/>
                </a:lnTo>
                <a:lnTo>
                  <a:pt x="2262665" y="5048251"/>
                </a:lnTo>
                <a:lnTo>
                  <a:pt x="900356" y="5048251"/>
                </a:lnTo>
                <a:lnTo>
                  <a:pt x="2974303" y="2974304"/>
                </a:lnTo>
                <a:close/>
              </a:path>
            </a:pathLst>
          </a:custGeom>
          <a:solidFill>
            <a:schemeClr val="accent2">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p:cNvSpPr/>
          <p:nvPr/>
        </p:nvSpPr>
        <p:spPr>
          <a:xfrm>
            <a:off x="0" y="4000500"/>
            <a:ext cx="12192000" cy="1047750"/>
          </a:xfrm>
          <a:prstGeom prst="rect">
            <a:avLst/>
          </a:prstGeom>
          <a:gradFill>
            <a:gsLst>
              <a:gs pos="0">
                <a:schemeClr val="accent2">
                  <a:alpha val="16000"/>
                </a:schemeClr>
              </a:gs>
              <a:gs pos="100000">
                <a:schemeClr val="accent2"/>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圆角矩形 5"/>
          <p:cNvSpPr/>
          <p:nvPr/>
        </p:nvSpPr>
        <p:spPr>
          <a:xfrm>
            <a:off x="980322" y="5603946"/>
            <a:ext cx="1536700" cy="373627"/>
          </a:xfrm>
          <a:prstGeom prst="roundRect">
            <a:avLst>
              <a:gd name="adj" fmla="val 50000"/>
            </a:avLst>
          </a:prstGeom>
          <a:solidFill>
            <a:schemeClr val="bg1"/>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Arial"/>
              <a:ea typeface="微软雅黑"/>
              <a:cs typeface="+mn-cs"/>
            </a:endParaRPr>
          </a:p>
        </p:txBody>
      </p:sp>
      <p:sp>
        <p:nvSpPr>
          <p:cNvPr id="7" name="圆角矩形 6"/>
          <p:cNvSpPr/>
          <p:nvPr/>
        </p:nvSpPr>
        <p:spPr>
          <a:xfrm>
            <a:off x="2875796" y="5603946"/>
            <a:ext cx="1536700" cy="373627"/>
          </a:xfrm>
          <a:prstGeom prst="roundRect">
            <a:avLst>
              <a:gd name="adj" fmla="val 50000"/>
            </a:avLst>
          </a:prstGeom>
          <a:solidFill>
            <a:schemeClr val="bg1"/>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8" name="文本框 7"/>
          <p:cNvSpPr txBox="1"/>
          <p:nvPr/>
        </p:nvSpPr>
        <p:spPr>
          <a:xfrm>
            <a:off x="980322" y="5640232"/>
            <a:ext cx="1536700" cy="307777"/>
          </a:xfrm>
          <a:prstGeom prst="rect">
            <a:avLst/>
          </a:prstGeom>
          <a:noFill/>
        </p:spPr>
        <p:txBody>
          <a:bodyPr wrap="squar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smtClean="0">
                <a:ln>
                  <a:noFill/>
                </a:ln>
                <a:solidFill>
                  <a:srgbClr val="000000">
                    <a:lumMod val="75000"/>
                    <a:lumOff val="25000"/>
                  </a:srgbClr>
                </a:solidFill>
                <a:effectLst/>
                <a:uLnTx/>
                <a:uFillTx/>
                <a:latin typeface="Arial"/>
                <a:ea typeface="微软雅黑"/>
                <a:cs typeface="+mn-cs"/>
              </a:rPr>
              <a:t>汇报人：</a:t>
            </a:r>
            <a:r>
              <a:rPr lang="zh-CN" altLang="en-US" sz="1400" dirty="0">
                <a:solidFill>
                  <a:srgbClr val="000000">
                    <a:lumMod val="75000"/>
                    <a:lumOff val="25000"/>
                  </a:srgbClr>
                </a:solidFill>
                <a:latin typeface="Arial"/>
                <a:ea typeface="微软雅黑"/>
              </a:rPr>
              <a:t>优品</a:t>
            </a:r>
            <a:endParaRPr kumimoji="0" lang="zh-CN" altLang="en-US" sz="1400" b="0" i="0" u="none" strike="noStrike" kern="1200" cap="none" spc="0" normalizeH="0" baseline="0" noProof="0" dirty="0">
              <a:ln>
                <a:noFill/>
              </a:ln>
              <a:solidFill>
                <a:srgbClr val="000000">
                  <a:lumMod val="75000"/>
                  <a:lumOff val="25000"/>
                </a:srgbClr>
              </a:solidFill>
              <a:effectLst/>
              <a:uLnTx/>
              <a:uFillTx/>
              <a:latin typeface="Arial"/>
              <a:ea typeface="微软雅黑"/>
              <a:cs typeface="+mn-cs"/>
            </a:endParaRPr>
          </a:p>
        </p:txBody>
      </p:sp>
      <p:sp>
        <p:nvSpPr>
          <p:cNvPr id="9" name="文本框 8"/>
          <p:cNvSpPr txBox="1"/>
          <p:nvPr/>
        </p:nvSpPr>
        <p:spPr>
          <a:xfrm>
            <a:off x="2878137" y="5640232"/>
            <a:ext cx="1536700" cy="307777"/>
          </a:xfrm>
          <a:prstGeom prst="rect">
            <a:avLst/>
          </a:prstGeom>
          <a:noFill/>
        </p:spPr>
        <p:txBody>
          <a:bodyPr wrap="squar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rgbClr val="000000">
                    <a:lumMod val="75000"/>
                    <a:lumOff val="25000"/>
                  </a:srgbClr>
                </a:solidFill>
                <a:effectLst/>
                <a:uLnTx/>
                <a:uFillTx/>
                <a:latin typeface="Arial"/>
                <a:ea typeface="微软雅黑"/>
                <a:cs typeface="+mn-cs"/>
              </a:rPr>
              <a:t>时间</a:t>
            </a:r>
            <a:r>
              <a:rPr kumimoji="0" lang="zh-CN" altLang="en-US" sz="1400" b="0" i="0" u="none" strike="noStrike" kern="1200" cap="none" spc="0" normalizeH="0" baseline="0" noProof="0" dirty="0" smtClean="0">
                <a:ln>
                  <a:noFill/>
                </a:ln>
                <a:solidFill>
                  <a:srgbClr val="000000">
                    <a:lumMod val="75000"/>
                    <a:lumOff val="25000"/>
                  </a:srgbClr>
                </a:solidFill>
                <a:effectLst/>
                <a:uLnTx/>
                <a:uFillTx/>
                <a:latin typeface="Arial"/>
                <a:ea typeface="微软雅黑"/>
                <a:cs typeface="+mn-cs"/>
              </a:rPr>
              <a:t>：</a:t>
            </a:r>
            <a:r>
              <a:rPr kumimoji="0" lang="en-US" altLang="zh-CN" sz="1400" b="0" i="0" u="none" strike="noStrike" kern="1200" cap="none" spc="0" normalizeH="0" baseline="0" noProof="0" dirty="0" smtClean="0">
                <a:ln>
                  <a:noFill/>
                </a:ln>
                <a:solidFill>
                  <a:srgbClr val="000000">
                    <a:lumMod val="75000"/>
                    <a:lumOff val="25000"/>
                  </a:srgbClr>
                </a:solidFill>
                <a:effectLst/>
                <a:uLnTx/>
                <a:uFillTx/>
                <a:latin typeface="Arial"/>
                <a:ea typeface="微软雅黑"/>
                <a:cs typeface="+mn-cs"/>
              </a:rPr>
              <a:t>12</a:t>
            </a:r>
            <a:r>
              <a:rPr kumimoji="0" lang="zh-CN" altLang="en-US" sz="1400" b="0" i="0" u="none" strike="noStrike" kern="1200" cap="none" spc="0" normalizeH="0" baseline="0" noProof="0" dirty="0" smtClean="0">
                <a:ln>
                  <a:noFill/>
                </a:ln>
                <a:solidFill>
                  <a:srgbClr val="000000">
                    <a:lumMod val="75000"/>
                    <a:lumOff val="25000"/>
                  </a:srgbClr>
                </a:solidFill>
                <a:effectLst/>
                <a:uLnTx/>
                <a:uFillTx/>
                <a:latin typeface="Arial"/>
                <a:ea typeface="微软雅黑"/>
                <a:cs typeface="+mn-cs"/>
              </a:rPr>
              <a:t>月</a:t>
            </a:r>
            <a:r>
              <a:rPr kumimoji="0" lang="en-US" altLang="zh-CN" sz="1400" b="0" i="0" u="none" strike="noStrike" kern="1200" cap="none" spc="0" normalizeH="0" baseline="0" noProof="0" dirty="0" smtClean="0">
                <a:ln>
                  <a:noFill/>
                </a:ln>
                <a:solidFill>
                  <a:srgbClr val="000000">
                    <a:lumMod val="75000"/>
                    <a:lumOff val="25000"/>
                  </a:srgbClr>
                </a:solidFill>
                <a:effectLst/>
                <a:uLnTx/>
                <a:uFillTx/>
                <a:latin typeface="Arial"/>
                <a:ea typeface="微软雅黑"/>
                <a:cs typeface="+mn-cs"/>
              </a:rPr>
              <a:t>1</a:t>
            </a:r>
            <a:r>
              <a:rPr kumimoji="0" lang="zh-CN" altLang="en-US" sz="1400" b="0" i="0" u="none" strike="noStrike" kern="1200" cap="none" spc="0" normalizeH="0" baseline="0" noProof="0" dirty="0" smtClean="0">
                <a:ln>
                  <a:noFill/>
                </a:ln>
                <a:solidFill>
                  <a:srgbClr val="000000">
                    <a:lumMod val="75000"/>
                    <a:lumOff val="25000"/>
                  </a:srgbClr>
                </a:solidFill>
                <a:effectLst/>
                <a:uLnTx/>
                <a:uFillTx/>
                <a:latin typeface="Arial"/>
                <a:ea typeface="微软雅黑"/>
                <a:cs typeface="+mn-cs"/>
              </a:rPr>
              <a:t>日</a:t>
            </a:r>
            <a:endParaRPr kumimoji="0" lang="zh-CN" altLang="en-US" sz="1400" b="0" i="0" u="none" strike="noStrike" kern="1200" cap="none" spc="0" normalizeH="0" baseline="0" noProof="0" dirty="0">
              <a:ln>
                <a:noFill/>
              </a:ln>
              <a:solidFill>
                <a:srgbClr val="000000">
                  <a:lumMod val="75000"/>
                  <a:lumOff val="25000"/>
                </a:srgbClr>
              </a:solidFill>
              <a:effectLst/>
              <a:uLnTx/>
              <a:uFillTx/>
              <a:latin typeface="Arial"/>
              <a:ea typeface="微软雅黑"/>
              <a:cs typeface="+mn-cs"/>
            </a:endParaRPr>
          </a:p>
        </p:txBody>
      </p:sp>
      <p:sp>
        <p:nvSpPr>
          <p:cNvPr id="3" name="文本框 2"/>
          <p:cNvSpPr txBox="1"/>
          <p:nvPr/>
        </p:nvSpPr>
        <p:spPr>
          <a:xfrm>
            <a:off x="5052873" y="3553387"/>
            <a:ext cx="6356944" cy="1200329"/>
          </a:xfrm>
          <a:prstGeom prst="rect">
            <a:avLst/>
          </a:prstGeom>
          <a:noFill/>
        </p:spPr>
        <p:txBody>
          <a:bodyPr wrap="square" rtlCol="0">
            <a:spAutoFit/>
            <a:scene3d>
              <a:camera prst="orthographicFront"/>
              <a:lightRig rig="threePt" dir="t"/>
            </a:scene3d>
            <a:sp3d contourW="12700"/>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zh-CN" altLang="en-US" sz="7200" b="1" dirty="0" smtClean="0">
                <a:solidFill>
                  <a:schemeClr val="bg1"/>
                </a:solidFill>
                <a:effectLst>
                  <a:outerShdw blurRad="419100" dist="38100" dir="2700000" algn="tl">
                    <a:srgbClr val="000000">
                      <a:alpha val="43137"/>
                    </a:srgbClr>
                  </a:outerShdw>
                </a:effectLst>
                <a:latin typeface="微软雅黑"/>
                <a:ea typeface="微软雅黑"/>
              </a:rPr>
              <a:t>感谢您的观看</a:t>
            </a:r>
            <a:endParaRPr kumimoji="0" lang="zh-CN" altLang="en-US" sz="7200" b="1" i="0" u="none" strike="noStrike" kern="1200" cap="none" spc="0" normalizeH="0" baseline="0" noProof="0" dirty="0">
              <a:ln>
                <a:noFill/>
              </a:ln>
              <a:solidFill>
                <a:schemeClr val="bg1"/>
              </a:solidFill>
              <a:effectLst>
                <a:outerShdw blurRad="419100" dist="38100" dir="2700000" algn="tl">
                  <a:srgbClr val="000000">
                    <a:alpha val="43137"/>
                  </a:srgbClr>
                </a:outerShdw>
              </a:effectLst>
              <a:uLnTx/>
              <a:uFillTx/>
              <a:latin typeface="微软雅黑"/>
              <a:ea typeface="微软雅黑"/>
            </a:endParaRPr>
          </a:p>
        </p:txBody>
      </p:sp>
      <p:sp>
        <p:nvSpPr>
          <p:cNvPr id="4" name="文本框 3"/>
          <p:cNvSpPr txBox="1"/>
          <p:nvPr/>
        </p:nvSpPr>
        <p:spPr>
          <a:xfrm>
            <a:off x="5712279" y="5461092"/>
            <a:ext cx="5697538" cy="609398"/>
          </a:xfrm>
          <a:prstGeom prst="rect">
            <a:avLst/>
          </a:prstGeom>
          <a:noFill/>
        </p:spPr>
        <p:txBody>
          <a:bodyPr wrap="square" rtlCol="0">
            <a:spAutoFit/>
            <a:scene3d>
              <a:camera prst="orthographicFront"/>
              <a:lightRig rig="threePt" dir="t"/>
            </a:scene3d>
            <a:sp3d contourW="12700"/>
          </a:bodyPr>
          <a:lstStyle/>
          <a:p>
            <a:pPr marL="0" marR="0" lvl="0" indent="0" algn="r" defTabSz="914400" rtl="0" eaLnBrk="1" fontAlgn="auto" latinLnBrk="0" hangingPunct="1">
              <a:lnSpc>
                <a:spcPct val="120000"/>
              </a:lnSpc>
              <a:spcBef>
                <a:spcPts val="0"/>
              </a:spcBef>
              <a:spcAft>
                <a:spcPts val="0"/>
              </a:spcAft>
              <a:buClrTx/>
              <a:buSzTx/>
              <a:buFontTx/>
              <a:buNone/>
              <a:tabLst/>
              <a:defRPr/>
            </a:pPr>
            <a:r>
              <a:rPr kumimoji="0" lang="en-US" altLang="zh-CN" sz="1400" b="0" i="0" u="none" strike="noStrike" kern="1200" cap="none" spc="0" normalizeH="0" baseline="0" noProof="0" dirty="0" smtClean="0">
                <a:ln>
                  <a:noFill/>
                </a:ln>
                <a:solidFill>
                  <a:schemeClr val="tx1">
                    <a:lumMod val="75000"/>
                    <a:lumOff val="25000"/>
                  </a:schemeClr>
                </a:solidFill>
                <a:effectLst/>
                <a:uLnTx/>
                <a:uFillTx/>
                <a:latin typeface="微软雅黑"/>
                <a:ea typeface="微软雅黑"/>
                <a:cs typeface="+mn-cs"/>
              </a:rPr>
              <a:t>print </a:t>
            </a:r>
            <a:r>
              <a:rPr kumimoji="0" lang="en-US" altLang="zh-CN" sz="1400" b="0" i="0" u="none" strike="noStrike" kern="1200" cap="none" spc="0" normalizeH="0" baseline="0" noProof="0" dirty="0">
                <a:ln>
                  <a:noFill/>
                </a:ln>
                <a:solidFill>
                  <a:schemeClr val="tx1">
                    <a:lumMod val="75000"/>
                    <a:lumOff val="25000"/>
                  </a:schemeClr>
                </a:solidFill>
                <a:effectLst/>
                <a:uLnTx/>
                <a:uFillTx/>
                <a:latin typeface="微软雅黑"/>
                <a:ea typeface="微软雅黑"/>
                <a:cs typeface="+mn-cs"/>
              </a:rPr>
              <a:t>the presentation and make it into a film to be used in a wider </a:t>
            </a:r>
            <a:r>
              <a:rPr kumimoji="0" lang="en-US" altLang="zh-CN" sz="1400" b="0" i="0" u="none" strike="noStrike" kern="1200" cap="none" spc="0" normalizeH="0" baseline="0" noProof="0" dirty="0" err="1">
                <a:ln>
                  <a:noFill/>
                </a:ln>
                <a:solidFill>
                  <a:schemeClr val="tx1">
                    <a:lumMod val="75000"/>
                    <a:lumOff val="25000"/>
                  </a:schemeClr>
                </a:solidFill>
                <a:effectLst/>
                <a:uLnTx/>
                <a:uFillTx/>
                <a:latin typeface="微软雅黑"/>
                <a:ea typeface="微软雅黑"/>
                <a:cs typeface="+mn-cs"/>
              </a:rPr>
              <a:t>fieldprint</a:t>
            </a:r>
            <a:r>
              <a:rPr kumimoji="0" lang="en-US" altLang="zh-CN" sz="1400" b="0" i="0" u="none" strike="noStrike" kern="1200" cap="none" spc="0" normalizeH="0" baseline="0" noProof="0" dirty="0">
                <a:ln>
                  <a:noFill/>
                </a:ln>
                <a:solidFill>
                  <a:schemeClr val="tx1">
                    <a:lumMod val="75000"/>
                    <a:lumOff val="25000"/>
                  </a:schemeClr>
                </a:solidFill>
                <a:effectLst/>
                <a:uLnTx/>
                <a:uFillTx/>
                <a:latin typeface="微软雅黑"/>
                <a:ea typeface="微软雅黑"/>
                <a:cs typeface="+mn-cs"/>
              </a:rPr>
              <a:t> the </a:t>
            </a:r>
            <a:r>
              <a:rPr kumimoji="0" lang="en-US" altLang="zh-CN" sz="1400" b="0" i="0" u="none" strike="noStrike" kern="1200" cap="none" spc="0" normalizeH="0" baseline="0" noProof="0" dirty="0" smtClean="0">
                <a:ln>
                  <a:noFill/>
                </a:ln>
                <a:solidFill>
                  <a:schemeClr val="tx1">
                    <a:lumMod val="75000"/>
                    <a:lumOff val="25000"/>
                  </a:schemeClr>
                </a:solidFill>
                <a:effectLst/>
                <a:uLnTx/>
                <a:uFillTx/>
                <a:latin typeface="微软雅黑"/>
                <a:ea typeface="微软雅黑"/>
                <a:cs typeface="+mn-cs"/>
              </a:rPr>
              <a:t>presentation </a:t>
            </a:r>
            <a:r>
              <a:rPr kumimoji="0" lang="en-US" altLang="zh-CN" sz="1400" b="0" i="0" u="none" strike="noStrike" kern="1200" cap="none" spc="0" normalizeH="0" baseline="0" noProof="0" dirty="0">
                <a:ln>
                  <a:noFill/>
                </a:ln>
                <a:solidFill>
                  <a:schemeClr val="tx1">
                    <a:lumMod val="75000"/>
                    <a:lumOff val="25000"/>
                  </a:schemeClr>
                </a:solidFill>
                <a:effectLst/>
                <a:uLnTx/>
                <a:uFillTx/>
                <a:latin typeface="微软雅黑"/>
                <a:ea typeface="微软雅黑"/>
                <a:cs typeface="+mn-cs"/>
              </a:rPr>
              <a:t>to be </a:t>
            </a:r>
            <a:r>
              <a:rPr kumimoji="0" lang="en-US" altLang="zh-CN" sz="1400" b="0" i="0" u="none" strike="noStrike" kern="1200" cap="none" spc="0" normalizeH="0" baseline="0" noProof="0" dirty="0" smtClean="0">
                <a:ln>
                  <a:noFill/>
                </a:ln>
                <a:solidFill>
                  <a:schemeClr val="tx1">
                    <a:lumMod val="75000"/>
                    <a:lumOff val="25000"/>
                  </a:schemeClr>
                </a:solidFill>
                <a:effectLst/>
                <a:uLnTx/>
                <a:uFillTx/>
                <a:latin typeface="微软雅黑"/>
                <a:ea typeface="微软雅黑"/>
                <a:cs typeface="+mn-cs"/>
              </a:rPr>
              <a:t>wider field</a:t>
            </a:r>
            <a:endParaRPr kumimoji="0" lang="en-US" altLang="zh-CN" sz="1400" b="0" i="0" u="none" strike="noStrike" kern="1200" cap="none" spc="0" normalizeH="0" baseline="0" noProof="0" dirty="0">
              <a:ln>
                <a:noFill/>
              </a:ln>
              <a:solidFill>
                <a:schemeClr val="tx1">
                  <a:lumMod val="75000"/>
                  <a:lumOff val="25000"/>
                </a:schemeClr>
              </a:solidFill>
              <a:effectLst/>
              <a:uLnTx/>
              <a:uFillTx/>
              <a:latin typeface="微软雅黑"/>
              <a:ea typeface="微软雅黑"/>
              <a:cs typeface="+mn-cs"/>
            </a:endParaRPr>
          </a:p>
        </p:txBody>
      </p:sp>
      <p:sp>
        <p:nvSpPr>
          <p:cNvPr id="24" name="文本框 23"/>
          <p:cNvSpPr txBox="1"/>
          <p:nvPr/>
        </p:nvSpPr>
        <p:spPr>
          <a:xfrm>
            <a:off x="5860001" y="2695957"/>
            <a:ext cx="5549816" cy="830997"/>
          </a:xfrm>
          <a:prstGeom prst="rect">
            <a:avLst/>
          </a:prstGeom>
          <a:noFill/>
        </p:spPr>
        <p:txBody>
          <a:bodyPr wrap="square" rtlCol="0">
            <a:spAutoFit/>
            <a:scene3d>
              <a:camera prst="orthographicFront"/>
              <a:lightRig rig="threePt" dir="t"/>
            </a:scene3d>
            <a:sp3d contourW="12700"/>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altLang="zh-CN" sz="4800" b="1" dirty="0" smtClean="0">
                <a:solidFill>
                  <a:schemeClr val="bg1"/>
                </a:solidFill>
                <a:effectLst>
                  <a:outerShdw blurRad="419100" dist="38100" dir="2700000" algn="tl">
                    <a:srgbClr val="000000">
                      <a:alpha val="43137"/>
                    </a:srgbClr>
                  </a:outerShdw>
                </a:effectLst>
                <a:ea typeface="微软雅黑"/>
              </a:rPr>
              <a:t>BUSINESS</a:t>
            </a:r>
            <a:endParaRPr kumimoji="0" lang="zh-CN" altLang="en-US" sz="4800" b="1" i="0" u="none" strike="noStrike" kern="1200" cap="none" spc="0" normalizeH="0" baseline="0" noProof="0" dirty="0">
              <a:ln>
                <a:noFill/>
              </a:ln>
              <a:solidFill>
                <a:schemeClr val="bg1"/>
              </a:solidFill>
              <a:effectLst>
                <a:outerShdw blurRad="419100" dist="38100" dir="2700000" algn="tl">
                  <a:srgbClr val="000000">
                    <a:alpha val="43137"/>
                  </a:srgbClr>
                </a:outerShdw>
              </a:effectLst>
              <a:uLnTx/>
              <a:uFillTx/>
              <a:ea typeface="微软雅黑"/>
            </a:endParaRPr>
          </a:p>
        </p:txBody>
      </p:sp>
    </p:spTree>
    <p:extLst>
      <p:ext uri="{BB962C8B-B14F-4D97-AF65-F5344CB8AC3E}">
        <p14:creationId xmlns:p14="http://schemas.microsoft.com/office/powerpoint/2010/main" val="3114625819"/>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500" fill="hold"/>
                                        <p:tgtEl>
                                          <p:spTgt spid="20"/>
                                        </p:tgtEl>
                                        <p:attrNameLst>
                                          <p:attrName>ppt_x</p:attrName>
                                        </p:attrNameLst>
                                      </p:cBhvr>
                                      <p:tavLst>
                                        <p:tav tm="0">
                                          <p:val>
                                            <p:strVal val="0-#ppt_w/2"/>
                                          </p:val>
                                        </p:tav>
                                        <p:tav tm="100000">
                                          <p:val>
                                            <p:strVal val="#ppt_x"/>
                                          </p:val>
                                        </p:tav>
                                      </p:tavLst>
                                    </p:anim>
                                    <p:anim calcmode="lin" valueType="num">
                                      <p:cBhvr additive="base">
                                        <p:cTn id="8" dur="500" fill="hold"/>
                                        <p:tgtEl>
                                          <p:spTgt spid="20"/>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500" fill="hold"/>
                                        <p:tgtEl>
                                          <p:spTgt spid="16"/>
                                        </p:tgtEl>
                                        <p:attrNameLst>
                                          <p:attrName>ppt_x</p:attrName>
                                        </p:attrNameLst>
                                      </p:cBhvr>
                                      <p:tavLst>
                                        <p:tav tm="0">
                                          <p:val>
                                            <p:strVal val="0-#ppt_w/2"/>
                                          </p:val>
                                        </p:tav>
                                        <p:tav tm="100000">
                                          <p:val>
                                            <p:strVal val="#ppt_x"/>
                                          </p:val>
                                        </p:tav>
                                      </p:tavLst>
                                    </p:anim>
                                    <p:anim calcmode="lin" valueType="num">
                                      <p:cBhvr additive="base">
                                        <p:cTn id="12" dur="500" fill="hold"/>
                                        <p:tgtEl>
                                          <p:spTgt spid="16"/>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2" fill="hold" grpId="0" nodeType="afterEffect">
                                  <p:stCondLst>
                                    <p:cond delay="0"/>
                                  </p:stCondLst>
                                  <p:childTnLst>
                                    <p:set>
                                      <p:cBhvr>
                                        <p:cTn id="15" dur="1" fill="hold">
                                          <p:stCondLst>
                                            <p:cond delay="0"/>
                                          </p:stCondLst>
                                        </p:cTn>
                                        <p:tgtEl>
                                          <p:spTgt spid="24"/>
                                        </p:tgtEl>
                                        <p:attrNameLst>
                                          <p:attrName>style.visibility</p:attrName>
                                        </p:attrNameLst>
                                      </p:cBhvr>
                                      <p:to>
                                        <p:strVal val="visible"/>
                                      </p:to>
                                    </p:set>
                                    <p:anim calcmode="lin" valueType="num">
                                      <p:cBhvr additive="base">
                                        <p:cTn id="16" dur="500" fill="hold"/>
                                        <p:tgtEl>
                                          <p:spTgt spid="24"/>
                                        </p:tgtEl>
                                        <p:attrNameLst>
                                          <p:attrName>ppt_x</p:attrName>
                                        </p:attrNameLst>
                                      </p:cBhvr>
                                      <p:tavLst>
                                        <p:tav tm="0">
                                          <p:val>
                                            <p:strVal val="1+#ppt_w/2"/>
                                          </p:val>
                                        </p:tav>
                                        <p:tav tm="100000">
                                          <p:val>
                                            <p:strVal val="#ppt_x"/>
                                          </p:val>
                                        </p:tav>
                                      </p:tavLst>
                                    </p:anim>
                                    <p:anim calcmode="lin" valueType="num">
                                      <p:cBhvr additive="base">
                                        <p:cTn id="17" dur="500" fill="hold"/>
                                        <p:tgtEl>
                                          <p:spTgt spid="24"/>
                                        </p:tgtEl>
                                        <p:attrNameLst>
                                          <p:attrName>ppt_y</p:attrName>
                                        </p:attrNameLst>
                                      </p:cBhvr>
                                      <p:tavLst>
                                        <p:tav tm="0">
                                          <p:val>
                                            <p:strVal val="#ppt_y"/>
                                          </p:val>
                                        </p:tav>
                                        <p:tav tm="100000">
                                          <p:val>
                                            <p:strVal val="#ppt_y"/>
                                          </p:val>
                                        </p:tav>
                                      </p:tavLst>
                                    </p:anim>
                                  </p:childTnLst>
                                </p:cTn>
                              </p:par>
                            </p:childTnLst>
                          </p:cTn>
                        </p:par>
                        <p:par>
                          <p:cTn id="18" fill="hold">
                            <p:stCondLst>
                              <p:cond delay="1000"/>
                            </p:stCondLst>
                            <p:childTnLst>
                              <p:par>
                                <p:cTn id="19" presetID="2" presetClass="entr" presetSubtype="4" fill="hold" grpId="0" nodeType="afterEffect">
                                  <p:stCondLst>
                                    <p:cond delay="0"/>
                                  </p:stCondLst>
                                  <p:childTnLst>
                                    <p:set>
                                      <p:cBhvr>
                                        <p:cTn id="20" dur="1" fill="hold">
                                          <p:stCondLst>
                                            <p:cond delay="0"/>
                                          </p:stCondLst>
                                        </p:cTn>
                                        <p:tgtEl>
                                          <p:spTgt spid="3"/>
                                        </p:tgtEl>
                                        <p:attrNameLst>
                                          <p:attrName>style.visibility</p:attrName>
                                        </p:attrNameLst>
                                      </p:cBhvr>
                                      <p:to>
                                        <p:strVal val="visible"/>
                                      </p:to>
                                    </p:set>
                                    <p:anim calcmode="lin" valueType="num">
                                      <p:cBhvr additive="base">
                                        <p:cTn id="21" dur="500" fill="hold"/>
                                        <p:tgtEl>
                                          <p:spTgt spid="3"/>
                                        </p:tgtEl>
                                        <p:attrNameLst>
                                          <p:attrName>ppt_x</p:attrName>
                                        </p:attrNameLst>
                                      </p:cBhvr>
                                      <p:tavLst>
                                        <p:tav tm="0">
                                          <p:val>
                                            <p:strVal val="#ppt_x"/>
                                          </p:val>
                                        </p:tav>
                                        <p:tav tm="100000">
                                          <p:val>
                                            <p:strVal val="#ppt_x"/>
                                          </p:val>
                                        </p:tav>
                                      </p:tavLst>
                                    </p:anim>
                                    <p:anim calcmode="lin" valueType="num">
                                      <p:cBhvr additive="base">
                                        <p:cTn id="22" dur="500" fill="hold"/>
                                        <p:tgtEl>
                                          <p:spTgt spid="3"/>
                                        </p:tgtEl>
                                        <p:attrNameLst>
                                          <p:attrName>ppt_y</p:attrName>
                                        </p:attrNameLst>
                                      </p:cBhvr>
                                      <p:tavLst>
                                        <p:tav tm="0">
                                          <p:val>
                                            <p:strVal val="1+#ppt_h/2"/>
                                          </p:val>
                                        </p:tav>
                                        <p:tav tm="100000">
                                          <p:val>
                                            <p:strVal val="#ppt_y"/>
                                          </p:val>
                                        </p:tav>
                                      </p:tavLst>
                                    </p:anim>
                                  </p:childTnLst>
                                </p:cTn>
                              </p:par>
                            </p:childTnLst>
                          </p:cTn>
                        </p:par>
                        <p:par>
                          <p:cTn id="23" fill="hold">
                            <p:stCondLst>
                              <p:cond delay="1500"/>
                            </p:stCondLst>
                            <p:childTnLst>
                              <p:par>
                                <p:cTn id="24" presetID="22" presetClass="entr" presetSubtype="8" fill="hold" grpId="0" nodeType="afterEffect">
                                  <p:stCondLst>
                                    <p:cond delay="0"/>
                                  </p:stCondLst>
                                  <p:childTnLst>
                                    <p:set>
                                      <p:cBhvr>
                                        <p:cTn id="25" dur="1" fill="hold">
                                          <p:stCondLst>
                                            <p:cond delay="0"/>
                                          </p:stCondLst>
                                        </p:cTn>
                                        <p:tgtEl>
                                          <p:spTgt spid="4"/>
                                        </p:tgtEl>
                                        <p:attrNameLst>
                                          <p:attrName>style.visibility</p:attrName>
                                        </p:attrNameLst>
                                      </p:cBhvr>
                                      <p:to>
                                        <p:strVal val="visible"/>
                                      </p:to>
                                    </p:set>
                                    <p:animEffect transition="in" filter="wipe(left)">
                                      <p:cBhvr>
                                        <p:cTn id="26" dur="500"/>
                                        <p:tgtEl>
                                          <p:spTgt spid="4"/>
                                        </p:tgtEl>
                                      </p:cBhvr>
                                    </p:animEffect>
                                  </p:childTnLst>
                                </p:cTn>
                              </p:par>
                            </p:childTnLst>
                          </p:cTn>
                        </p:par>
                        <p:par>
                          <p:cTn id="27" fill="hold">
                            <p:stCondLst>
                              <p:cond delay="2000"/>
                            </p:stCondLst>
                            <p:childTnLst>
                              <p:par>
                                <p:cTn id="28" presetID="53" presetClass="entr" presetSubtype="16" fill="hold" grpId="0" nodeType="afterEffect">
                                  <p:stCondLst>
                                    <p:cond delay="0"/>
                                  </p:stCondLst>
                                  <p:childTnLst>
                                    <p:set>
                                      <p:cBhvr>
                                        <p:cTn id="29" dur="1" fill="hold">
                                          <p:stCondLst>
                                            <p:cond delay="0"/>
                                          </p:stCondLst>
                                        </p:cTn>
                                        <p:tgtEl>
                                          <p:spTgt spid="8"/>
                                        </p:tgtEl>
                                        <p:attrNameLst>
                                          <p:attrName>style.visibility</p:attrName>
                                        </p:attrNameLst>
                                      </p:cBhvr>
                                      <p:to>
                                        <p:strVal val="visible"/>
                                      </p:to>
                                    </p:set>
                                    <p:anim calcmode="lin" valueType="num">
                                      <p:cBhvr>
                                        <p:cTn id="30" dur="500" fill="hold"/>
                                        <p:tgtEl>
                                          <p:spTgt spid="8"/>
                                        </p:tgtEl>
                                        <p:attrNameLst>
                                          <p:attrName>ppt_w</p:attrName>
                                        </p:attrNameLst>
                                      </p:cBhvr>
                                      <p:tavLst>
                                        <p:tav tm="0">
                                          <p:val>
                                            <p:fltVal val="0"/>
                                          </p:val>
                                        </p:tav>
                                        <p:tav tm="100000">
                                          <p:val>
                                            <p:strVal val="#ppt_w"/>
                                          </p:val>
                                        </p:tav>
                                      </p:tavLst>
                                    </p:anim>
                                    <p:anim calcmode="lin" valueType="num">
                                      <p:cBhvr>
                                        <p:cTn id="31" dur="500" fill="hold"/>
                                        <p:tgtEl>
                                          <p:spTgt spid="8"/>
                                        </p:tgtEl>
                                        <p:attrNameLst>
                                          <p:attrName>ppt_h</p:attrName>
                                        </p:attrNameLst>
                                      </p:cBhvr>
                                      <p:tavLst>
                                        <p:tav tm="0">
                                          <p:val>
                                            <p:fltVal val="0"/>
                                          </p:val>
                                        </p:tav>
                                        <p:tav tm="100000">
                                          <p:val>
                                            <p:strVal val="#ppt_h"/>
                                          </p:val>
                                        </p:tav>
                                      </p:tavLst>
                                    </p:anim>
                                    <p:animEffect transition="in" filter="fade">
                                      <p:cBhvr>
                                        <p:cTn id="32" dur="500"/>
                                        <p:tgtEl>
                                          <p:spTgt spid="8"/>
                                        </p:tgtEl>
                                      </p:cBhvr>
                                    </p:animEffect>
                                  </p:childTnLst>
                                </p:cTn>
                              </p:par>
                              <p:par>
                                <p:cTn id="33" presetID="53" presetClass="entr" presetSubtype="16" fill="hold" grpId="0" nodeType="withEffect">
                                  <p:stCondLst>
                                    <p:cond delay="0"/>
                                  </p:stCondLst>
                                  <p:childTnLst>
                                    <p:set>
                                      <p:cBhvr>
                                        <p:cTn id="34" dur="1" fill="hold">
                                          <p:stCondLst>
                                            <p:cond delay="0"/>
                                          </p:stCondLst>
                                        </p:cTn>
                                        <p:tgtEl>
                                          <p:spTgt spid="9"/>
                                        </p:tgtEl>
                                        <p:attrNameLst>
                                          <p:attrName>style.visibility</p:attrName>
                                        </p:attrNameLst>
                                      </p:cBhvr>
                                      <p:to>
                                        <p:strVal val="visible"/>
                                      </p:to>
                                    </p:set>
                                    <p:anim calcmode="lin" valueType="num">
                                      <p:cBhvr>
                                        <p:cTn id="35" dur="500" fill="hold"/>
                                        <p:tgtEl>
                                          <p:spTgt spid="9"/>
                                        </p:tgtEl>
                                        <p:attrNameLst>
                                          <p:attrName>ppt_w</p:attrName>
                                        </p:attrNameLst>
                                      </p:cBhvr>
                                      <p:tavLst>
                                        <p:tav tm="0">
                                          <p:val>
                                            <p:fltVal val="0"/>
                                          </p:val>
                                        </p:tav>
                                        <p:tav tm="100000">
                                          <p:val>
                                            <p:strVal val="#ppt_w"/>
                                          </p:val>
                                        </p:tav>
                                      </p:tavLst>
                                    </p:anim>
                                    <p:anim calcmode="lin" valueType="num">
                                      <p:cBhvr>
                                        <p:cTn id="36" dur="500" fill="hold"/>
                                        <p:tgtEl>
                                          <p:spTgt spid="9"/>
                                        </p:tgtEl>
                                        <p:attrNameLst>
                                          <p:attrName>ppt_h</p:attrName>
                                        </p:attrNameLst>
                                      </p:cBhvr>
                                      <p:tavLst>
                                        <p:tav tm="0">
                                          <p:val>
                                            <p:fltVal val="0"/>
                                          </p:val>
                                        </p:tav>
                                        <p:tav tm="100000">
                                          <p:val>
                                            <p:strVal val="#ppt_h"/>
                                          </p:val>
                                        </p:tav>
                                      </p:tavLst>
                                    </p:anim>
                                    <p:animEffect transition="in" filter="fade">
                                      <p:cBhvr>
                                        <p:cTn id="37" dur="500"/>
                                        <p:tgtEl>
                                          <p:spTgt spid="9"/>
                                        </p:tgtEl>
                                      </p:cBhvr>
                                    </p:animEffect>
                                  </p:childTnLst>
                                </p:cTn>
                              </p:par>
                              <p:par>
                                <p:cTn id="38" presetID="53" presetClass="entr" presetSubtype="16" fill="hold" grpId="0" nodeType="withEffect">
                                  <p:stCondLst>
                                    <p:cond delay="0"/>
                                  </p:stCondLst>
                                  <p:childTnLst>
                                    <p:set>
                                      <p:cBhvr>
                                        <p:cTn id="39" dur="1" fill="hold">
                                          <p:stCondLst>
                                            <p:cond delay="0"/>
                                          </p:stCondLst>
                                        </p:cTn>
                                        <p:tgtEl>
                                          <p:spTgt spid="6"/>
                                        </p:tgtEl>
                                        <p:attrNameLst>
                                          <p:attrName>style.visibility</p:attrName>
                                        </p:attrNameLst>
                                      </p:cBhvr>
                                      <p:to>
                                        <p:strVal val="visible"/>
                                      </p:to>
                                    </p:set>
                                    <p:anim calcmode="lin" valueType="num">
                                      <p:cBhvr>
                                        <p:cTn id="40" dur="500" fill="hold"/>
                                        <p:tgtEl>
                                          <p:spTgt spid="6"/>
                                        </p:tgtEl>
                                        <p:attrNameLst>
                                          <p:attrName>ppt_w</p:attrName>
                                        </p:attrNameLst>
                                      </p:cBhvr>
                                      <p:tavLst>
                                        <p:tav tm="0">
                                          <p:val>
                                            <p:fltVal val="0"/>
                                          </p:val>
                                        </p:tav>
                                        <p:tav tm="100000">
                                          <p:val>
                                            <p:strVal val="#ppt_w"/>
                                          </p:val>
                                        </p:tav>
                                      </p:tavLst>
                                    </p:anim>
                                    <p:anim calcmode="lin" valueType="num">
                                      <p:cBhvr>
                                        <p:cTn id="41" dur="500" fill="hold"/>
                                        <p:tgtEl>
                                          <p:spTgt spid="6"/>
                                        </p:tgtEl>
                                        <p:attrNameLst>
                                          <p:attrName>ppt_h</p:attrName>
                                        </p:attrNameLst>
                                      </p:cBhvr>
                                      <p:tavLst>
                                        <p:tav tm="0">
                                          <p:val>
                                            <p:fltVal val="0"/>
                                          </p:val>
                                        </p:tav>
                                        <p:tav tm="100000">
                                          <p:val>
                                            <p:strVal val="#ppt_h"/>
                                          </p:val>
                                        </p:tav>
                                      </p:tavLst>
                                    </p:anim>
                                    <p:animEffect transition="in" filter="fade">
                                      <p:cBhvr>
                                        <p:cTn id="42" dur="500"/>
                                        <p:tgtEl>
                                          <p:spTgt spid="6"/>
                                        </p:tgtEl>
                                      </p:cBhvr>
                                    </p:animEffect>
                                  </p:childTnLst>
                                </p:cTn>
                              </p:par>
                              <p:par>
                                <p:cTn id="43" presetID="53" presetClass="entr" presetSubtype="16" fill="hold" grpId="0" nodeType="withEffect">
                                  <p:stCondLst>
                                    <p:cond delay="0"/>
                                  </p:stCondLst>
                                  <p:childTnLst>
                                    <p:set>
                                      <p:cBhvr>
                                        <p:cTn id="44" dur="1" fill="hold">
                                          <p:stCondLst>
                                            <p:cond delay="0"/>
                                          </p:stCondLst>
                                        </p:cTn>
                                        <p:tgtEl>
                                          <p:spTgt spid="7"/>
                                        </p:tgtEl>
                                        <p:attrNameLst>
                                          <p:attrName>style.visibility</p:attrName>
                                        </p:attrNameLst>
                                      </p:cBhvr>
                                      <p:to>
                                        <p:strVal val="visible"/>
                                      </p:to>
                                    </p:set>
                                    <p:anim calcmode="lin" valueType="num">
                                      <p:cBhvr>
                                        <p:cTn id="45" dur="500" fill="hold"/>
                                        <p:tgtEl>
                                          <p:spTgt spid="7"/>
                                        </p:tgtEl>
                                        <p:attrNameLst>
                                          <p:attrName>ppt_w</p:attrName>
                                        </p:attrNameLst>
                                      </p:cBhvr>
                                      <p:tavLst>
                                        <p:tav tm="0">
                                          <p:val>
                                            <p:fltVal val="0"/>
                                          </p:val>
                                        </p:tav>
                                        <p:tav tm="100000">
                                          <p:val>
                                            <p:strVal val="#ppt_w"/>
                                          </p:val>
                                        </p:tav>
                                      </p:tavLst>
                                    </p:anim>
                                    <p:anim calcmode="lin" valueType="num">
                                      <p:cBhvr>
                                        <p:cTn id="46" dur="500" fill="hold"/>
                                        <p:tgtEl>
                                          <p:spTgt spid="7"/>
                                        </p:tgtEl>
                                        <p:attrNameLst>
                                          <p:attrName>ppt_h</p:attrName>
                                        </p:attrNameLst>
                                      </p:cBhvr>
                                      <p:tavLst>
                                        <p:tav tm="0">
                                          <p:val>
                                            <p:fltVal val="0"/>
                                          </p:val>
                                        </p:tav>
                                        <p:tav tm="100000">
                                          <p:val>
                                            <p:strVal val="#ppt_h"/>
                                          </p:val>
                                        </p:tav>
                                      </p:tavLst>
                                    </p:anim>
                                    <p:animEffect transition="in" filter="fade">
                                      <p:cBhvr>
                                        <p:cTn id="4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16" grpId="0" animBg="1"/>
      <p:bldP spid="6" grpId="0" animBg="1"/>
      <p:bldP spid="7" grpId="0" animBg="1"/>
      <p:bldP spid="8" grpId="0"/>
      <p:bldP spid="9" grpId="0"/>
      <p:bldP spid="3" grpId="0"/>
      <p:bldP spid="4" grpId="0"/>
      <p:bldP spid="24"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a:defRPr/>
            </a:pPr>
            <a:r>
              <a:rPr lang="en-US" altLang="zh-CN" sz="280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hlinkClick r:id="rId8"/>
              </a:rPr>
              <a:t>/</a:t>
            </a:r>
            <a:endPar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字</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体下载：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9"/>
              </a:rPr>
              <a:t>http://www.ypppt.com/ziti/</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绘本故事</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10"/>
              </a:rPr>
              <a:t>http://www.ypppt.com/gushi/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32062279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1562100"/>
            <a:ext cx="12192000" cy="39243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任意多边形 5"/>
          <p:cNvSpPr/>
          <p:nvPr/>
        </p:nvSpPr>
        <p:spPr>
          <a:xfrm>
            <a:off x="0" y="1562100"/>
            <a:ext cx="3546499" cy="3924300"/>
          </a:xfrm>
          <a:custGeom>
            <a:avLst/>
            <a:gdLst>
              <a:gd name="connsiteX0" fmla="*/ 0 w 4922244"/>
              <a:gd name="connsiteY0" fmla="*/ 0 h 5048251"/>
              <a:gd name="connsiteX1" fmla="*/ 1947941 w 4922244"/>
              <a:gd name="connsiteY1" fmla="*/ 0 h 5048251"/>
              <a:gd name="connsiteX2" fmla="*/ 4922244 w 4922244"/>
              <a:gd name="connsiteY2" fmla="*/ 2974304 h 5048251"/>
              <a:gd name="connsiteX3" fmla="*/ 2848297 w 4922244"/>
              <a:gd name="connsiteY3" fmla="*/ 5048251 h 5048251"/>
              <a:gd name="connsiteX4" fmla="*/ 0 w 4922244"/>
              <a:gd name="connsiteY4" fmla="*/ 5048251 h 50482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22244" h="5048251">
                <a:moveTo>
                  <a:pt x="0" y="0"/>
                </a:moveTo>
                <a:lnTo>
                  <a:pt x="1947941" y="0"/>
                </a:lnTo>
                <a:lnTo>
                  <a:pt x="4922244" y="2974304"/>
                </a:lnTo>
                <a:lnTo>
                  <a:pt x="2848297" y="5048251"/>
                </a:lnTo>
                <a:lnTo>
                  <a:pt x="0" y="5048251"/>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任意多边形 7"/>
          <p:cNvSpPr/>
          <p:nvPr/>
        </p:nvSpPr>
        <p:spPr>
          <a:xfrm>
            <a:off x="1790352" y="1562100"/>
            <a:ext cx="3124548" cy="3924300"/>
          </a:xfrm>
          <a:custGeom>
            <a:avLst/>
            <a:gdLst>
              <a:gd name="connsiteX0" fmla="*/ 0 w 4336612"/>
              <a:gd name="connsiteY0" fmla="*/ 0 h 5048251"/>
              <a:gd name="connsiteX1" fmla="*/ 1362309 w 4336612"/>
              <a:gd name="connsiteY1" fmla="*/ 0 h 5048251"/>
              <a:gd name="connsiteX2" fmla="*/ 4336612 w 4336612"/>
              <a:gd name="connsiteY2" fmla="*/ 2974304 h 5048251"/>
              <a:gd name="connsiteX3" fmla="*/ 2262665 w 4336612"/>
              <a:gd name="connsiteY3" fmla="*/ 5048251 h 5048251"/>
              <a:gd name="connsiteX4" fmla="*/ 900356 w 4336612"/>
              <a:gd name="connsiteY4" fmla="*/ 5048251 h 5048251"/>
              <a:gd name="connsiteX5" fmla="*/ 2974303 w 4336612"/>
              <a:gd name="connsiteY5" fmla="*/ 2974304 h 50482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36612" h="5048251">
                <a:moveTo>
                  <a:pt x="0" y="0"/>
                </a:moveTo>
                <a:lnTo>
                  <a:pt x="1362309" y="0"/>
                </a:lnTo>
                <a:lnTo>
                  <a:pt x="4336612" y="2974304"/>
                </a:lnTo>
                <a:lnTo>
                  <a:pt x="2262665" y="5048251"/>
                </a:lnTo>
                <a:lnTo>
                  <a:pt x="900356" y="5048251"/>
                </a:lnTo>
                <a:lnTo>
                  <a:pt x="2974303" y="2974304"/>
                </a:lnTo>
                <a:close/>
              </a:path>
            </a:pathLst>
          </a:custGeom>
          <a:solidFill>
            <a:schemeClr val="accent2">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831851" y="2847022"/>
            <a:ext cx="1535998" cy="1862048"/>
          </a:xfrm>
          <a:prstGeom prst="rect">
            <a:avLst/>
          </a:prstGeom>
          <a:noFill/>
        </p:spPr>
        <p:txBody>
          <a:bodyPr wrap="none" rtlCol="0">
            <a:spAutoFit/>
          </a:bodyPr>
          <a:lstStyle/>
          <a:p>
            <a:pPr algn="ctr"/>
            <a:r>
              <a:rPr lang="en-US" altLang="zh-CN" sz="11500" dirty="0" smtClean="0">
                <a:solidFill>
                  <a:schemeClr val="bg1"/>
                </a:solidFill>
                <a:latin typeface="Impact" panose="020B0806030902050204" pitchFamily="34" charset="0"/>
              </a:rPr>
              <a:t>01</a:t>
            </a:r>
            <a:endParaRPr lang="zh-CN" altLang="en-US" sz="11500" dirty="0">
              <a:solidFill>
                <a:schemeClr val="bg1"/>
              </a:solidFill>
              <a:latin typeface="Impact" panose="020B0806030902050204" pitchFamily="34" charset="0"/>
            </a:endParaRPr>
          </a:p>
        </p:txBody>
      </p:sp>
      <p:sp>
        <p:nvSpPr>
          <p:cNvPr id="4" name="文本框 3"/>
          <p:cNvSpPr txBox="1"/>
          <p:nvPr/>
        </p:nvSpPr>
        <p:spPr>
          <a:xfrm>
            <a:off x="5105402" y="3349079"/>
            <a:ext cx="5753098" cy="1015663"/>
          </a:xfrm>
          <a:prstGeom prst="rect">
            <a:avLst/>
          </a:prstGeom>
          <a:noFill/>
        </p:spPr>
        <p:txBody>
          <a:bodyPr wrap="square" rtlCol="0">
            <a:spAutoFit/>
            <a:scene3d>
              <a:camera prst="orthographicFront"/>
              <a:lightRig rig="threePt" dir="t"/>
            </a:scene3d>
            <a:sp3d contourW="12700"/>
          </a:bodyPr>
          <a:lstStyle/>
          <a:p>
            <a:r>
              <a:rPr lang="zh-CN" altLang="en-US" sz="6000" b="1" dirty="0">
                <a:solidFill>
                  <a:schemeClr val="tx1">
                    <a:lumMod val="75000"/>
                    <a:lumOff val="25000"/>
                  </a:schemeClr>
                </a:solidFill>
                <a:latin typeface="+mj-ea"/>
                <a:ea typeface="+mj-ea"/>
              </a:rPr>
              <a:t>公司介绍</a:t>
            </a:r>
          </a:p>
        </p:txBody>
      </p:sp>
      <p:sp>
        <p:nvSpPr>
          <p:cNvPr id="5" name="文本框 4"/>
          <p:cNvSpPr txBox="1"/>
          <p:nvPr/>
        </p:nvSpPr>
        <p:spPr>
          <a:xfrm>
            <a:off x="5105402" y="4394322"/>
            <a:ext cx="6159498" cy="646331"/>
          </a:xfrm>
          <a:prstGeom prst="rect">
            <a:avLst/>
          </a:prstGeom>
          <a:noFill/>
        </p:spPr>
        <p:txBody>
          <a:bodyPr wrap="square" rtlCol="0">
            <a:spAutoFit/>
            <a:scene3d>
              <a:camera prst="orthographicFront"/>
              <a:lightRig rig="threePt" dir="t"/>
            </a:scene3d>
            <a:sp3d contourW="12700"/>
          </a:bodyPr>
          <a:lstStyle/>
          <a:p>
            <a:pPr>
              <a:lnSpc>
                <a:spcPct val="150000"/>
              </a:lnSpc>
            </a:pPr>
            <a:r>
              <a:rPr lang="en-US" altLang="zh-CN" sz="1200" dirty="0">
                <a:solidFill>
                  <a:schemeClr val="bg1">
                    <a:lumMod val="50000"/>
                  </a:schemeClr>
                </a:solidFill>
                <a:latin typeface="+mj-ea"/>
                <a:ea typeface="+mj-ea"/>
              </a:rPr>
              <a:t>The user can demonstrate on a projector or computer, or print the presentation and make it into a film to be used in a wider field</a:t>
            </a:r>
          </a:p>
        </p:txBody>
      </p:sp>
    </p:spTree>
    <p:extLst>
      <p:ext uri="{BB962C8B-B14F-4D97-AF65-F5344CB8AC3E}">
        <p14:creationId xmlns:p14="http://schemas.microsoft.com/office/powerpoint/2010/main" val="374893156"/>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 presetClass="entr" presetSubtype="8"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0-#ppt_w/2"/>
                                          </p:val>
                                        </p:tav>
                                        <p:tav tm="100000">
                                          <p:val>
                                            <p:strVal val="#ppt_x"/>
                                          </p:val>
                                        </p:tav>
                                      </p:tavLst>
                                    </p:anim>
                                    <p:anim calcmode="lin" valueType="num">
                                      <p:cBhvr additive="base">
                                        <p:cTn id="12" dur="500" fill="hold"/>
                                        <p:tgtEl>
                                          <p:spTgt spid="8"/>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500" fill="hold"/>
                                        <p:tgtEl>
                                          <p:spTgt spid="6"/>
                                        </p:tgtEl>
                                        <p:attrNameLst>
                                          <p:attrName>ppt_x</p:attrName>
                                        </p:attrNameLst>
                                      </p:cBhvr>
                                      <p:tavLst>
                                        <p:tav tm="0">
                                          <p:val>
                                            <p:strVal val="0-#ppt_w/2"/>
                                          </p:val>
                                        </p:tav>
                                        <p:tav tm="100000">
                                          <p:val>
                                            <p:strVal val="#ppt_x"/>
                                          </p:val>
                                        </p:tav>
                                      </p:tavLst>
                                    </p:anim>
                                    <p:anim calcmode="lin" valueType="num">
                                      <p:cBhvr additive="base">
                                        <p:cTn id="16" dur="500" fill="hold"/>
                                        <p:tgtEl>
                                          <p:spTgt spid="6"/>
                                        </p:tgtEl>
                                        <p:attrNameLst>
                                          <p:attrName>ppt_y</p:attrName>
                                        </p:attrNameLst>
                                      </p:cBhvr>
                                      <p:tavLst>
                                        <p:tav tm="0">
                                          <p:val>
                                            <p:strVal val="#ppt_y"/>
                                          </p:val>
                                        </p:tav>
                                        <p:tav tm="100000">
                                          <p:val>
                                            <p:strVal val="#ppt_y"/>
                                          </p:val>
                                        </p:tav>
                                      </p:tavLst>
                                    </p:anim>
                                  </p:childTnLst>
                                </p:cTn>
                              </p:par>
                            </p:childTnLst>
                          </p:cTn>
                        </p:par>
                        <p:par>
                          <p:cTn id="17" fill="hold">
                            <p:stCondLst>
                              <p:cond delay="1000"/>
                            </p:stCondLst>
                            <p:childTnLst>
                              <p:par>
                                <p:cTn id="18" presetID="53" presetClass="entr" presetSubtype="16" fill="hold" grpId="0" nodeType="afterEffect">
                                  <p:stCondLst>
                                    <p:cond delay="0"/>
                                  </p:stCondLst>
                                  <p:childTnLst>
                                    <p:set>
                                      <p:cBhvr>
                                        <p:cTn id="19" dur="1" fill="hold">
                                          <p:stCondLst>
                                            <p:cond delay="0"/>
                                          </p:stCondLst>
                                        </p:cTn>
                                        <p:tgtEl>
                                          <p:spTgt spid="3"/>
                                        </p:tgtEl>
                                        <p:attrNameLst>
                                          <p:attrName>style.visibility</p:attrName>
                                        </p:attrNameLst>
                                      </p:cBhvr>
                                      <p:to>
                                        <p:strVal val="visible"/>
                                      </p:to>
                                    </p:set>
                                    <p:anim calcmode="lin" valueType="num">
                                      <p:cBhvr>
                                        <p:cTn id="20" dur="500" fill="hold"/>
                                        <p:tgtEl>
                                          <p:spTgt spid="3"/>
                                        </p:tgtEl>
                                        <p:attrNameLst>
                                          <p:attrName>ppt_w</p:attrName>
                                        </p:attrNameLst>
                                      </p:cBhvr>
                                      <p:tavLst>
                                        <p:tav tm="0">
                                          <p:val>
                                            <p:fltVal val="0"/>
                                          </p:val>
                                        </p:tav>
                                        <p:tav tm="100000">
                                          <p:val>
                                            <p:strVal val="#ppt_w"/>
                                          </p:val>
                                        </p:tav>
                                      </p:tavLst>
                                    </p:anim>
                                    <p:anim calcmode="lin" valueType="num">
                                      <p:cBhvr>
                                        <p:cTn id="21" dur="500" fill="hold"/>
                                        <p:tgtEl>
                                          <p:spTgt spid="3"/>
                                        </p:tgtEl>
                                        <p:attrNameLst>
                                          <p:attrName>ppt_h</p:attrName>
                                        </p:attrNameLst>
                                      </p:cBhvr>
                                      <p:tavLst>
                                        <p:tav tm="0">
                                          <p:val>
                                            <p:fltVal val="0"/>
                                          </p:val>
                                        </p:tav>
                                        <p:tav tm="100000">
                                          <p:val>
                                            <p:strVal val="#ppt_h"/>
                                          </p:val>
                                        </p:tav>
                                      </p:tavLst>
                                    </p:anim>
                                    <p:animEffect transition="in" filter="fade">
                                      <p:cBhvr>
                                        <p:cTn id="22" dur="500"/>
                                        <p:tgtEl>
                                          <p:spTgt spid="3"/>
                                        </p:tgtEl>
                                      </p:cBhvr>
                                    </p:animEffect>
                                  </p:childTnLst>
                                </p:cTn>
                              </p:par>
                            </p:childTnLst>
                          </p:cTn>
                        </p:par>
                        <p:par>
                          <p:cTn id="23" fill="hold">
                            <p:stCondLst>
                              <p:cond delay="1500"/>
                            </p:stCondLst>
                            <p:childTnLst>
                              <p:par>
                                <p:cTn id="24" presetID="12" presetClass="entr" presetSubtype="2" fill="hold" grpId="0" nodeType="afterEffect">
                                  <p:stCondLst>
                                    <p:cond delay="0"/>
                                  </p:stCondLst>
                                  <p:childTnLst>
                                    <p:set>
                                      <p:cBhvr>
                                        <p:cTn id="25" dur="1" fill="hold">
                                          <p:stCondLst>
                                            <p:cond delay="0"/>
                                          </p:stCondLst>
                                        </p:cTn>
                                        <p:tgtEl>
                                          <p:spTgt spid="4"/>
                                        </p:tgtEl>
                                        <p:attrNameLst>
                                          <p:attrName>style.visibility</p:attrName>
                                        </p:attrNameLst>
                                      </p:cBhvr>
                                      <p:to>
                                        <p:strVal val="visible"/>
                                      </p:to>
                                    </p:set>
                                    <p:anim calcmode="lin" valueType="num">
                                      <p:cBhvr additive="base">
                                        <p:cTn id="26" dur="500"/>
                                        <p:tgtEl>
                                          <p:spTgt spid="4"/>
                                        </p:tgtEl>
                                        <p:attrNameLst>
                                          <p:attrName>ppt_x</p:attrName>
                                        </p:attrNameLst>
                                      </p:cBhvr>
                                      <p:tavLst>
                                        <p:tav tm="0">
                                          <p:val>
                                            <p:strVal val="#ppt_x+#ppt_w*1.125000"/>
                                          </p:val>
                                        </p:tav>
                                        <p:tav tm="100000">
                                          <p:val>
                                            <p:strVal val="#ppt_x"/>
                                          </p:val>
                                        </p:tav>
                                      </p:tavLst>
                                    </p:anim>
                                    <p:animEffect transition="in" filter="wipe(left)">
                                      <p:cBhvr>
                                        <p:cTn id="27" dur="500"/>
                                        <p:tgtEl>
                                          <p:spTgt spid="4"/>
                                        </p:tgtEl>
                                      </p:cBhvr>
                                    </p:animEffect>
                                  </p:childTnLst>
                                </p:cTn>
                              </p:par>
                            </p:childTnLst>
                          </p:cTn>
                        </p:par>
                        <p:par>
                          <p:cTn id="28" fill="hold">
                            <p:stCondLst>
                              <p:cond delay="2000"/>
                            </p:stCondLst>
                            <p:childTnLst>
                              <p:par>
                                <p:cTn id="29" presetID="10" presetClass="entr" presetSubtype="0" fill="hold" grpId="0" nodeType="afterEffect">
                                  <p:stCondLst>
                                    <p:cond delay="0"/>
                                  </p:stCondLst>
                                  <p:childTnLst>
                                    <p:set>
                                      <p:cBhvr>
                                        <p:cTn id="30" dur="1" fill="hold">
                                          <p:stCondLst>
                                            <p:cond delay="0"/>
                                          </p:stCondLst>
                                        </p:cTn>
                                        <p:tgtEl>
                                          <p:spTgt spid="5"/>
                                        </p:tgtEl>
                                        <p:attrNameLst>
                                          <p:attrName>style.visibility</p:attrName>
                                        </p:attrNameLst>
                                      </p:cBhvr>
                                      <p:to>
                                        <p:strVal val="visible"/>
                                      </p:to>
                                    </p:set>
                                    <p:animEffect transition="in" filter="fade">
                                      <p:cBhvr>
                                        <p:cTn id="3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6" grpId="0" animBg="1"/>
      <p:bldP spid="8" grpId="0" animBg="1"/>
      <p:bldP spid="3" grpId="0"/>
      <p:bldP spid="4" grpId="0"/>
      <p:bldP spid="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占位符 12"/>
          <p:cNvPicPr>
            <a:picLocks noGrp="1" noChangeAspect="1"/>
          </p:cNvPicPr>
          <p:nvPr>
            <p:ph type="pic" sz="quarter" idx="11"/>
          </p:nvPr>
        </p:nvPicPr>
        <p:blipFill>
          <a:blip r:embed="rId3">
            <a:extLst>
              <a:ext uri="{28A0092B-C50C-407E-A947-70E740481C1C}">
                <a14:useLocalDpi xmlns:a14="http://schemas.microsoft.com/office/drawing/2010/main" val="0"/>
              </a:ext>
            </a:extLst>
          </a:blip>
          <a:srcRect t="9693" b="9693"/>
          <a:stretch>
            <a:fillRect/>
          </a:stretch>
        </p:blipFill>
        <p:spPr/>
      </p:pic>
      <p:sp>
        <p:nvSpPr>
          <p:cNvPr id="14" name="矩形 13"/>
          <p:cNvSpPr/>
          <p:nvPr/>
        </p:nvSpPr>
        <p:spPr>
          <a:xfrm>
            <a:off x="1244599" y="2002971"/>
            <a:ext cx="4445001" cy="3265715"/>
          </a:xfrm>
          <a:prstGeom prst="rect">
            <a:avLst/>
          </a:prstGeom>
          <a:solidFill>
            <a:schemeClr val="bg1"/>
          </a:solidFill>
          <a:ln w="254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118681" y="2298275"/>
            <a:ext cx="329784" cy="267510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0" name="组合 19"/>
          <p:cNvGrpSpPr/>
          <p:nvPr/>
        </p:nvGrpSpPr>
        <p:grpSpPr>
          <a:xfrm>
            <a:off x="1448465" y="2947308"/>
            <a:ext cx="3834735" cy="1765161"/>
            <a:chOff x="1448465" y="2947308"/>
            <a:chExt cx="3834735" cy="1765161"/>
          </a:xfrm>
        </p:grpSpPr>
        <p:cxnSp>
          <p:nvCxnSpPr>
            <p:cNvPr id="17" name="直接连接符 16"/>
            <p:cNvCxnSpPr/>
            <p:nvPr/>
          </p:nvCxnSpPr>
          <p:spPr>
            <a:xfrm>
              <a:off x="1596572" y="2947308"/>
              <a:ext cx="841829" cy="0"/>
            </a:xfrm>
            <a:prstGeom prst="line">
              <a:avLst/>
            </a:prstGeom>
            <a:ln w="25400" cap="rnd">
              <a:solidFill>
                <a:schemeClr val="accent4"/>
              </a:solidFill>
              <a:round/>
            </a:ln>
          </p:spPr>
          <p:style>
            <a:lnRef idx="1">
              <a:schemeClr val="accent1"/>
            </a:lnRef>
            <a:fillRef idx="0">
              <a:schemeClr val="accent1"/>
            </a:fillRef>
            <a:effectRef idx="0">
              <a:schemeClr val="accent1"/>
            </a:effectRef>
            <a:fontRef idx="minor">
              <a:schemeClr val="tx1"/>
            </a:fontRef>
          </p:style>
        </p:cxnSp>
        <p:sp>
          <p:nvSpPr>
            <p:cNvPr id="18" name="矩形 17"/>
            <p:cNvSpPr/>
            <p:nvPr/>
          </p:nvSpPr>
          <p:spPr>
            <a:xfrm>
              <a:off x="1448465" y="3068942"/>
              <a:ext cx="3834735" cy="1643527"/>
            </a:xfrm>
            <a:prstGeom prst="rect">
              <a:avLst/>
            </a:prstGeom>
          </p:spPr>
          <p:txBody>
            <a:bodyPr wrap="square">
              <a:spAutoFit/>
            </a:bodyPr>
            <a:lstStyle/>
            <a:p>
              <a:pPr algn="just">
                <a:lnSpc>
                  <a:spcPct val="120000"/>
                </a:lnSpc>
              </a:pPr>
              <a:r>
                <a:rPr lang="zh-CN" altLang="en-US" sz="1400" dirty="0">
                  <a:solidFill>
                    <a:schemeClr val="tx1">
                      <a:lumMod val="50000"/>
                      <a:lumOff val="50000"/>
                    </a:schemeClr>
                  </a:solidFill>
                </a:rPr>
                <a:t>用户可以在投影仪或者计算机上进行演示，也可以将演示文稿打印出来，制作成胶片，以便应用到更广泛的领域中。利用</a:t>
              </a:r>
              <a:r>
                <a:rPr lang="en-US" altLang="zh-CN" sz="1400" dirty="0">
                  <a:solidFill>
                    <a:schemeClr val="tx1">
                      <a:lumMod val="50000"/>
                      <a:lumOff val="50000"/>
                    </a:schemeClr>
                  </a:solidFill>
                </a:rPr>
                <a:t>Microsoft Office PowerPoint</a:t>
              </a:r>
              <a:r>
                <a:rPr lang="zh-CN" altLang="en-US" sz="1400" dirty="0">
                  <a:solidFill>
                    <a:schemeClr val="tx1">
                      <a:lumMod val="50000"/>
                      <a:lumOff val="50000"/>
                    </a:schemeClr>
                  </a:solidFill>
                </a:rPr>
                <a:t>不仅可以创建演示文稿，还可以在互联网上召开面对面会议、远程会议或在网上给观众展示演示文稿</a:t>
              </a:r>
            </a:p>
          </p:txBody>
        </p:sp>
      </p:grpSp>
      <p:sp>
        <p:nvSpPr>
          <p:cNvPr id="19" name="矩形 18"/>
          <p:cNvSpPr/>
          <p:nvPr/>
        </p:nvSpPr>
        <p:spPr>
          <a:xfrm>
            <a:off x="1448465" y="2413616"/>
            <a:ext cx="2804222" cy="429861"/>
          </a:xfrm>
          <a:prstGeom prst="rect">
            <a:avLst/>
          </a:prstGeom>
        </p:spPr>
        <p:txBody>
          <a:bodyPr wrap="square">
            <a:spAutoFit/>
          </a:bodyPr>
          <a:lstStyle/>
          <a:p>
            <a:pPr algn="just">
              <a:lnSpc>
                <a:spcPct val="120000"/>
              </a:lnSpc>
            </a:pPr>
            <a:r>
              <a:rPr lang="zh-CN" altLang="en-US" sz="2000" b="1" dirty="0" smtClean="0">
                <a:solidFill>
                  <a:schemeClr val="tx1">
                    <a:lumMod val="65000"/>
                    <a:lumOff val="35000"/>
                  </a:schemeClr>
                </a:solidFill>
              </a:rPr>
              <a:t>关于我们公司</a:t>
            </a:r>
            <a:endParaRPr lang="zh-CN" altLang="en-US" sz="2000" b="1" dirty="0">
              <a:solidFill>
                <a:schemeClr val="tx1">
                  <a:lumMod val="65000"/>
                  <a:lumOff val="35000"/>
                </a:schemeClr>
              </a:solidFill>
            </a:endParaRPr>
          </a:p>
        </p:txBody>
      </p:sp>
      <p:sp>
        <p:nvSpPr>
          <p:cNvPr id="9" name="矩形 8"/>
          <p:cNvSpPr/>
          <p:nvPr/>
        </p:nvSpPr>
        <p:spPr>
          <a:xfrm>
            <a:off x="2328863" y="0"/>
            <a:ext cx="9863137" cy="114175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任意多边形 9"/>
          <p:cNvSpPr/>
          <p:nvPr/>
        </p:nvSpPr>
        <p:spPr>
          <a:xfrm>
            <a:off x="0" y="0"/>
            <a:ext cx="3596749" cy="1141756"/>
          </a:xfrm>
          <a:custGeom>
            <a:avLst/>
            <a:gdLst>
              <a:gd name="connsiteX0" fmla="*/ 0 w 3596749"/>
              <a:gd name="connsiteY0" fmla="*/ 0 h 1268414"/>
              <a:gd name="connsiteX1" fmla="*/ 299302 w 3596749"/>
              <a:gd name="connsiteY1" fmla="*/ 0 h 1268414"/>
              <a:gd name="connsiteX2" fmla="*/ 795613 w 3596749"/>
              <a:gd name="connsiteY2" fmla="*/ 0 h 1268414"/>
              <a:gd name="connsiteX3" fmla="*/ 806567 w 3596749"/>
              <a:gd name="connsiteY3" fmla="*/ 0 h 1268414"/>
              <a:gd name="connsiteX4" fmla="*/ 1105869 w 3596749"/>
              <a:gd name="connsiteY4" fmla="*/ 0 h 1268414"/>
              <a:gd name="connsiteX5" fmla="*/ 1252078 w 3596749"/>
              <a:gd name="connsiteY5" fmla="*/ 0 h 1268414"/>
              <a:gd name="connsiteX6" fmla="*/ 1602180 w 3596749"/>
              <a:gd name="connsiteY6" fmla="*/ 0 h 1268414"/>
              <a:gd name="connsiteX7" fmla="*/ 1708543 w 3596749"/>
              <a:gd name="connsiteY7" fmla="*/ 0 h 1268414"/>
              <a:gd name="connsiteX8" fmla="*/ 2042864 w 3596749"/>
              <a:gd name="connsiteY8" fmla="*/ 0 h 1268414"/>
              <a:gd name="connsiteX9" fmla="*/ 2058645 w 3596749"/>
              <a:gd name="connsiteY9" fmla="*/ 0 h 1268414"/>
              <a:gd name="connsiteX10" fmla="*/ 2515110 w 3596749"/>
              <a:gd name="connsiteY10" fmla="*/ 0 h 1268414"/>
              <a:gd name="connsiteX11" fmla="*/ 2849431 w 3596749"/>
              <a:gd name="connsiteY11" fmla="*/ 0 h 1268414"/>
              <a:gd name="connsiteX12" fmla="*/ 3596749 w 3596749"/>
              <a:gd name="connsiteY12" fmla="*/ 747318 h 1268414"/>
              <a:gd name="connsiteX13" fmla="*/ 3075653 w 3596749"/>
              <a:gd name="connsiteY13" fmla="*/ 1268414 h 1268414"/>
              <a:gd name="connsiteX14" fmla="*/ 2744509 w 3596749"/>
              <a:gd name="connsiteY14" fmla="*/ 1268414 h 1268414"/>
              <a:gd name="connsiteX15" fmla="*/ 2359995 w 3596749"/>
              <a:gd name="connsiteY15" fmla="*/ 1268414 h 1268414"/>
              <a:gd name="connsiteX16" fmla="*/ 2288044 w 3596749"/>
              <a:gd name="connsiteY16" fmla="*/ 1268414 h 1268414"/>
              <a:gd name="connsiteX17" fmla="*/ 2269086 w 3596749"/>
              <a:gd name="connsiteY17" fmla="*/ 1268414 h 1268414"/>
              <a:gd name="connsiteX18" fmla="*/ 2018799 w 3596749"/>
              <a:gd name="connsiteY18" fmla="*/ 1268414 h 1268414"/>
              <a:gd name="connsiteX19" fmla="*/ 1937942 w 3596749"/>
              <a:gd name="connsiteY19" fmla="*/ 1268414 h 1268414"/>
              <a:gd name="connsiteX20" fmla="*/ 1831579 w 3596749"/>
              <a:gd name="connsiteY20" fmla="*/ 1268414 h 1268414"/>
              <a:gd name="connsiteX21" fmla="*/ 1562334 w 3596749"/>
              <a:gd name="connsiteY21" fmla="*/ 1268414 h 1268414"/>
              <a:gd name="connsiteX22" fmla="*/ 1553428 w 3596749"/>
              <a:gd name="connsiteY22" fmla="*/ 1268414 h 1268414"/>
              <a:gd name="connsiteX23" fmla="*/ 1532278 w 3596749"/>
              <a:gd name="connsiteY23" fmla="*/ 1268414 h 1268414"/>
              <a:gd name="connsiteX24" fmla="*/ 1481477 w 3596749"/>
              <a:gd name="connsiteY24" fmla="*/ 1268414 h 1268414"/>
              <a:gd name="connsiteX25" fmla="*/ 1212232 w 3596749"/>
              <a:gd name="connsiteY25" fmla="*/ 1268414 h 1268414"/>
              <a:gd name="connsiteX26" fmla="*/ 1105869 w 3596749"/>
              <a:gd name="connsiteY26" fmla="*/ 1268414 h 1268414"/>
              <a:gd name="connsiteX27" fmla="*/ 1025012 w 3596749"/>
              <a:gd name="connsiteY27" fmla="*/ 1268414 h 1268414"/>
              <a:gd name="connsiteX28" fmla="*/ 806567 w 3596749"/>
              <a:gd name="connsiteY28" fmla="*/ 1268414 h 1268414"/>
              <a:gd name="connsiteX29" fmla="*/ 755767 w 3596749"/>
              <a:gd name="connsiteY29" fmla="*/ 1268414 h 1268414"/>
              <a:gd name="connsiteX30" fmla="*/ 725711 w 3596749"/>
              <a:gd name="connsiteY30" fmla="*/ 1268414 h 1268414"/>
              <a:gd name="connsiteX31" fmla="*/ 299302 w 3596749"/>
              <a:gd name="connsiteY31" fmla="*/ 1268414 h 1268414"/>
              <a:gd name="connsiteX32" fmla="*/ 0 w 3596749"/>
              <a:gd name="connsiteY32" fmla="*/ 1268414 h 12684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3596749" h="1268414">
                <a:moveTo>
                  <a:pt x="0" y="0"/>
                </a:moveTo>
                <a:lnTo>
                  <a:pt x="299302" y="0"/>
                </a:lnTo>
                <a:lnTo>
                  <a:pt x="795613" y="0"/>
                </a:lnTo>
                <a:lnTo>
                  <a:pt x="806567" y="0"/>
                </a:lnTo>
                <a:lnTo>
                  <a:pt x="1105869" y="0"/>
                </a:lnTo>
                <a:lnTo>
                  <a:pt x="1252078" y="0"/>
                </a:lnTo>
                <a:lnTo>
                  <a:pt x="1602180" y="0"/>
                </a:lnTo>
                <a:lnTo>
                  <a:pt x="1708543" y="0"/>
                </a:lnTo>
                <a:lnTo>
                  <a:pt x="2042864" y="0"/>
                </a:lnTo>
                <a:lnTo>
                  <a:pt x="2058645" y="0"/>
                </a:lnTo>
                <a:lnTo>
                  <a:pt x="2515110" y="0"/>
                </a:lnTo>
                <a:lnTo>
                  <a:pt x="2849431" y="0"/>
                </a:lnTo>
                <a:lnTo>
                  <a:pt x="3596749" y="747318"/>
                </a:lnTo>
                <a:lnTo>
                  <a:pt x="3075653" y="1268414"/>
                </a:lnTo>
                <a:lnTo>
                  <a:pt x="2744509" y="1268414"/>
                </a:lnTo>
                <a:lnTo>
                  <a:pt x="2359995" y="1268414"/>
                </a:lnTo>
                <a:lnTo>
                  <a:pt x="2288044" y="1268414"/>
                </a:lnTo>
                <a:lnTo>
                  <a:pt x="2269086" y="1268414"/>
                </a:lnTo>
                <a:lnTo>
                  <a:pt x="2018799" y="1268414"/>
                </a:lnTo>
                <a:lnTo>
                  <a:pt x="1937942" y="1268414"/>
                </a:lnTo>
                <a:lnTo>
                  <a:pt x="1831579" y="1268414"/>
                </a:lnTo>
                <a:lnTo>
                  <a:pt x="1562334" y="1268414"/>
                </a:lnTo>
                <a:lnTo>
                  <a:pt x="1553428" y="1268414"/>
                </a:lnTo>
                <a:lnTo>
                  <a:pt x="1532278" y="1268414"/>
                </a:lnTo>
                <a:lnTo>
                  <a:pt x="1481477" y="1268414"/>
                </a:lnTo>
                <a:lnTo>
                  <a:pt x="1212232" y="1268414"/>
                </a:lnTo>
                <a:lnTo>
                  <a:pt x="1105869" y="1268414"/>
                </a:lnTo>
                <a:lnTo>
                  <a:pt x="1025012" y="1268414"/>
                </a:lnTo>
                <a:lnTo>
                  <a:pt x="806567" y="1268414"/>
                </a:lnTo>
                <a:lnTo>
                  <a:pt x="755767" y="1268414"/>
                </a:lnTo>
                <a:lnTo>
                  <a:pt x="725711" y="1268414"/>
                </a:lnTo>
                <a:lnTo>
                  <a:pt x="299302" y="1268414"/>
                </a:lnTo>
                <a:lnTo>
                  <a:pt x="0" y="1268414"/>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1" name="组合 10"/>
          <p:cNvGrpSpPr/>
          <p:nvPr/>
        </p:nvGrpSpPr>
        <p:grpSpPr>
          <a:xfrm>
            <a:off x="568811" y="299314"/>
            <a:ext cx="9517429" cy="646331"/>
            <a:chOff x="2187969" y="280264"/>
            <a:chExt cx="9517429" cy="646331"/>
          </a:xfrm>
        </p:grpSpPr>
        <p:sp>
          <p:nvSpPr>
            <p:cNvPr id="12" name="文本框 11"/>
            <p:cNvSpPr txBox="1"/>
            <p:nvPr/>
          </p:nvSpPr>
          <p:spPr>
            <a:xfrm>
              <a:off x="2187969" y="280264"/>
              <a:ext cx="2031325" cy="646331"/>
            </a:xfrm>
            <a:prstGeom prst="rect">
              <a:avLst/>
            </a:prstGeom>
            <a:noFill/>
          </p:spPr>
          <p:txBody>
            <a:bodyPr wrap="none" rtlCol="0">
              <a:spAutoFit/>
              <a:scene3d>
                <a:camera prst="orthographicFront"/>
                <a:lightRig rig="threePt" dir="t"/>
              </a:scene3d>
              <a:sp3d contourW="12700"/>
            </a:bodyPr>
            <a:lstStyle/>
            <a:p>
              <a:pPr algn="ctr"/>
              <a:r>
                <a:rPr lang="zh-CN" altLang="en-US" sz="3600" b="1" dirty="0">
                  <a:solidFill>
                    <a:schemeClr val="bg1"/>
                  </a:solidFill>
                  <a:latin typeface="+mn-ea"/>
                  <a:cs typeface="经典综艺体简" panose="02010609000101010101" pitchFamily="49" charset="-122"/>
                </a:rPr>
                <a:t>公司介绍</a:t>
              </a:r>
            </a:p>
          </p:txBody>
        </p:sp>
        <p:sp>
          <p:nvSpPr>
            <p:cNvPr id="16" name="文本框 15"/>
            <p:cNvSpPr txBox="1"/>
            <p:nvPr/>
          </p:nvSpPr>
          <p:spPr>
            <a:xfrm>
              <a:off x="5467268" y="578166"/>
              <a:ext cx="6238130" cy="348429"/>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600" dirty="0">
                  <a:solidFill>
                    <a:schemeClr val="bg1">
                      <a:lumMod val="50000"/>
                    </a:schemeClr>
                  </a:solidFill>
                  <a:latin typeface="Century Gothic" panose="020B0502020202020204" pitchFamily="34" charset="0"/>
                  <a:ea typeface="+mj-ea"/>
                </a:rPr>
                <a:t>The user can demonstrate on a projector or </a:t>
              </a:r>
              <a:r>
                <a:rPr lang="en-US" altLang="zh-CN" sz="1600" dirty="0" smtClean="0">
                  <a:solidFill>
                    <a:schemeClr val="bg1">
                      <a:lumMod val="50000"/>
                    </a:schemeClr>
                  </a:solidFill>
                  <a:latin typeface="Century Gothic" panose="020B0502020202020204" pitchFamily="34" charset="0"/>
                  <a:ea typeface="+mj-ea"/>
                </a:rPr>
                <a:t>computer</a:t>
              </a:r>
              <a:endParaRPr lang="en-US" altLang="zh-CN" sz="1600" dirty="0">
                <a:solidFill>
                  <a:schemeClr val="bg1">
                    <a:lumMod val="50000"/>
                  </a:schemeClr>
                </a:solidFill>
                <a:latin typeface="Century Gothic" panose="020B0502020202020204" pitchFamily="34" charset="0"/>
                <a:ea typeface="+mj-ea"/>
              </a:endParaRPr>
            </a:p>
          </p:txBody>
        </p:sp>
      </p:grpSp>
    </p:spTree>
    <p:extLst>
      <p:ext uri="{BB962C8B-B14F-4D97-AF65-F5344CB8AC3E}">
        <p14:creationId xmlns:p14="http://schemas.microsoft.com/office/powerpoint/2010/main" val="2086409576"/>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par>
                          <p:cTn id="10" fill="hold">
                            <p:stCondLst>
                              <p:cond delay="500"/>
                            </p:stCondLst>
                            <p:childTnLst>
                              <p:par>
                                <p:cTn id="11" presetID="22" presetClass="entr" presetSubtype="2" fill="hold" grpId="0" nodeType="after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wipe(right)">
                                      <p:cBhvr>
                                        <p:cTn id="13" dur="500"/>
                                        <p:tgtEl>
                                          <p:spTgt spid="14"/>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fade">
                                      <p:cBhvr>
                                        <p:cTn id="17" dur="1000"/>
                                        <p:tgtEl>
                                          <p:spTgt spid="19"/>
                                        </p:tgtEl>
                                      </p:cBhvr>
                                    </p:animEffect>
                                    <p:anim calcmode="lin" valueType="num">
                                      <p:cBhvr>
                                        <p:cTn id="18" dur="1000" fill="hold"/>
                                        <p:tgtEl>
                                          <p:spTgt spid="19"/>
                                        </p:tgtEl>
                                        <p:attrNameLst>
                                          <p:attrName>ppt_x</p:attrName>
                                        </p:attrNameLst>
                                      </p:cBhvr>
                                      <p:tavLst>
                                        <p:tav tm="0">
                                          <p:val>
                                            <p:strVal val="#ppt_x"/>
                                          </p:val>
                                        </p:tav>
                                        <p:tav tm="100000">
                                          <p:val>
                                            <p:strVal val="#ppt_x"/>
                                          </p:val>
                                        </p:tav>
                                      </p:tavLst>
                                    </p:anim>
                                    <p:anim calcmode="lin" valueType="num">
                                      <p:cBhvr>
                                        <p:cTn id="19" dur="1000" fill="hold"/>
                                        <p:tgtEl>
                                          <p:spTgt spid="19"/>
                                        </p:tgtEl>
                                        <p:attrNameLst>
                                          <p:attrName>ppt_y</p:attrName>
                                        </p:attrNameLst>
                                      </p:cBhvr>
                                      <p:tavLst>
                                        <p:tav tm="0">
                                          <p:val>
                                            <p:strVal val="#ppt_y+.1"/>
                                          </p:val>
                                        </p:tav>
                                        <p:tav tm="100000">
                                          <p:val>
                                            <p:strVal val="#ppt_y"/>
                                          </p:val>
                                        </p:tav>
                                      </p:tavLst>
                                    </p:anim>
                                  </p:childTnLst>
                                </p:cTn>
                              </p:par>
                            </p:childTnLst>
                          </p:cTn>
                        </p:par>
                        <p:par>
                          <p:cTn id="20" fill="hold">
                            <p:stCondLst>
                              <p:cond delay="2000"/>
                            </p:stCondLst>
                            <p:childTnLst>
                              <p:par>
                                <p:cTn id="21" presetID="22" presetClass="entr" presetSubtype="1" fill="hold" nodeType="afterEffect">
                                  <p:stCondLst>
                                    <p:cond delay="0"/>
                                  </p:stCondLst>
                                  <p:childTnLst>
                                    <p:set>
                                      <p:cBhvr>
                                        <p:cTn id="22" dur="1" fill="hold">
                                          <p:stCondLst>
                                            <p:cond delay="0"/>
                                          </p:stCondLst>
                                        </p:cTn>
                                        <p:tgtEl>
                                          <p:spTgt spid="20"/>
                                        </p:tgtEl>
                                        <p:attrNameLst>
                                          <p:attrName>style.visibility</p:attrName>
                                        </p:attrNameLst>
                                      </p:cBhvr>
                                      <p:to>
                                        <p:strVal val="visible"/>
                                      </p:to>
                                    </p:set>
                                    <p:animEffect transition="in" filter="wipe(up)">
                                      <p:cBhvr>
                                        <p:cTn id="23"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9"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 name="图片占位符 26"/>
          <p:cNvPicPr>
            <a:picLocks noGrp="1" noChangeAspect="1"/>
          </p:cNvPicPr>
          <p:nvPr>
            <p:ph type="pic" sz="quarter" idx="10"/>
          </p:nvPr>
        </p:nvPicPr>
        <p:blipFill>
          <a:blip r:embed="rId3" cstate="print">
            <a:grayscl/>
            <a:extLst>
              <a:ext uri="{28A0092B-C50C-407E-A947-70E740481C1C}">
                <a14:useLocalDpi xmlns:a14="http://schemas.microsoft.com/office/drawing/2010/main" val="0"/>
              </a:ext>
            </a:extLst>
          </a:blip>
          <a:srcRect l="9472" r="9472"/>
          <a:stretch>
            <a:fillRect/>
          </a:stretch>
        </p:blipFill>
        <p:spPr>
          <a:xfrm>
            <a:off x="1172159" y="1802614"/>
            <a:ext cx="4846362" cy="3987786"/>
          </a:xfrm>
        </p:spPr>
      </p:pic>
      <p:pic>
        <p:nvPicPr>
          <p:cNvPr id="29" name="图片占位符 28"/>
          <p:cNvPicPr>
            <a:picLocks noGrp="1" noChangeAspect="1"/>
          </p:cNvPicPr>
          <p:nvPr>
            <p:ph type="pic" sz="quarter" idx="11"/>
          </p:nvPr>
        </p:nvPicPr>
        <p:blipFill>
          <a:blip r:embed="rId4">
            <a:grayscl/>
            <a:extLst>
              <a:ext uri="{28A0092B-C50C-407E-A947-70E740481C1C}">
                <a14:useLocalDpi xmlns:a14="http://schemas.microsoft.com/office/drawing/2010/main" val="0"/>
              </a:ext>
            </a:extLst>
          </a:blip>
          <a:srcRect t="18552" b="18552"/>
          <a:stretch>
            <a:fillRect/>
          </a:stretch>
        </p:blipFill>
        <p:spPr>
          <a:xfrm>
            <a:off x="6184495" y="1802614"/>
            <a:ext cx="4846362" cy="1907600"/>
          </a:xfrm>
        </p:spPr>
      </p:pic>
      <p:pic>
        <p:nvPicPr>
          <p:cNvPr id="31" name="图片占位符 30"/>
          <p:cNvPicPr>
            <a:picLocks noGrp="1" noChangeAspect="1"/>
          </p:cNvPicPr>
          <p:nvPr>
            <p:ph type="pic" sz="quarter" idx="12"/>
          </p:nvPr>
        </p:nvPicPr>
        <p:blipFill>
          <a:blip r:embed="rId5">
            <a:grayscl/>
            <a:extLst>
              <a:ext uri="{28A0092B-C50C-407E-A947-70E740481C1C}">
                <a14:useLocalDpi xmlns:a14="http://schemas.microsoft.com/office/drawing/2010/main" val="0"/>
              </a:ext>
            </a:extLst>
          </a:blip>
          <a:srcRect t="20483" b="20483"/>
          <a:stretch>
            <a:fillRect/>
          </a:stretch>
        </p:blipFill>
        <p:spPr>
          <a:xfrm>
            <a:off x="6184495" y="3882800"/>
            <a:ext cx="4846362" cy="1907600"/>
          </a:xfrm>
        </p:spPr>
      </p:pic>
      <p:sp>
        <p:nvSpPr>
          <p:cNvPr id="20" name="矩形 19"/>
          <p:cNvSpPr/>
          <p:nvPr/>
        </p:nvSpPr>
        <p:spPr>
          <a:xfrm>
            <a:off x="1172159" y="5325942"/>
            <a:ext cx="4846362" cy="46445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6184495" y="3245756"/>
            <a:ext cx="4846362" cy="46445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p:cNvSpPr/>
          <p:nvPr/>
        </p:nvSpPr>
        <p:spPr>
          <a:xfrm>
            <a:off x="6184495" y="5325942"/>
            <a:ext cx="4846362" cy="464457"/>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p:cNvSpPr/>
          <p:nvPr/>
        </p:nvSpPr>
        <p:spPr>
          <a:xfrm>
            <a:off x="1172159" y="5350724"/>
            <a:ext cx="4846362" cy="39421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smtClean="0">
                <a:solidFill>
                  <a:schemeClr val="bg1"/>
                </a:solidFill>
              </a:rPr>
              <a:t>公司一角</a:t>
            </a:r>
            <a:endParaRPr lang="zh-CN" altLang="en-US" b="1" dirty="0">
              <a:solidFill>
                <a:schemeClr val="bg1"/>
              </a:solidFill>
            </a:endParaRPr>
          </a:p>
        </p:txBody>
      </p:sp>
      <p:sp>
        <p:nvSpPr>
          <p:cNvPr id="33" name="矩形 32"/>
          <p:cNvSpPr/>
          <p:nvPr/>
        </p:nvSpPr>
        <p:spPr>
          <a:xfrm>
            <a:off x="6184495" y="5350724"/>
            <a:ext cx="4846362" cy="39421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smtClean="0">
                <a:solidFill>
                  <a:schemeClr val="bg1"/>
                </a:solidFill>
              </a:rPr>
              <a:t>办公室一角</a:t>
            </a:r>
            <a:endParaRPr lang="zh-CN" altLang="en-US" b="1" dirty="0">
              <a:solidFill>
                <a:schemeClr val="bg1"/>
              </a:solidFill>
            </a:endParaRPr>
          </a:p>
        </p:txBody>
      </p:sp>
      <p:sp>
        <p:nvSpPr>
          <p:cNvPr id="34" name="矩形 33"/>
          <p:cNvSpPr/>
          <p:nvPr/>
        </p:nvSpPr>
        <p:spPr>
          <a:xfrm>
            <a:off x="6184495" y="3265618"/>
            <a:ext cx="4846362" cy="39421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smtClean="0">
                <a:solidFill>
                  <a:schemeClr val="bg1"/>
                </a:solidFill>
              </a:rPr>
              <a:t>公司一角</a:t>
            </a:r>
            <a:endParaRPr lang="zh-CN" altLang="en-US" b="1" dirty="0">
              <a:solidFill>
                <a:schemeClr val="bg1"/>
              </a:solidFill>
            </a:endParaRPr>
          </a:p>
        </p:txBody>
      </p:sp>
      <p:sp>
        <p:nvSpPr>
          <p:cNvPr id="11" name="矩形 10"/>
          <p:cNvSpPr/>
          <p:nvPr/>
        </p:nvSpPr>
        <p:spPr>
          <a:xfrm>
            <a:off x="2328863" y="0"/>
            <a:ext cx="9863137" cy="114175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任意多边形 11"/>
          <p:cNvSpPr/>
          <p:nvPr/>
        </p:nvSpPr>
        <p:spPr>
          <a:xfrm>
            <a:off x="0" y="0"/>
            <a:ext cx="3596749" cy="1141756"/>
          </a:xfrm>
          <a:custGeom>
            <a:avLst/>
            <a:gdLst>
              <a:gd name="connsiteX0" fmla="*/ 0 w 3596749"/>
              <a:gd name="connsiteY0" fmla="*/ 0 h 1268414"/>
              <a:gd name="connsiteX1" fmla="*/ 299302 w 3596749"/>
              <a:gd name="connsiteY1" fmla="*/ 0 h 1268414"/>
              <a:gd name="connsiteX2" fmla="*/ 795613 w 3596749"/>
              <a:gd name="connsiteY2" fmla="*/ 0 h 1268414"/>
              <a:gd name="connsiteX3" fmla="*/ 806567 w 3596749"/>
              <a:gd name="connsiteY3" fmla="*/ 0 h 1268414"/>
              <a:gd name="connsiteX4" fmla="*/ 1105869 w 3596749"/>
              <a:gd name="connsiteY4" fmla="*/ 0 h 1268414"/>
              <a:gd name="connsiteX5" fmla="*/ 1252078 w 3596749"/>
              <a:gd name="connsiteY5" fmla="*/ 0 h 1268414"/>
              <a:gd name="connsiteX6" fmla="*/ 1602180 w 3596749"/>
              <a:gd name="connsiteY6" fmla="*/ 0 h 1268414"/>
              <a:gd name="connsiteX7" fmla="*/ 1708543 w 3596749"/>
              <a:gd name="connsiteY7" fmla="*/ 0 h 1268414"/>
              <a:gd name="connsiteX8" fmla="*/ 2042864 w 3596749"/>
              <a:gd name="connsiteY8" fmla="*/ 0 h 1268414"/>
              <a:gd name="connsiteX9" fmla="*/ 2058645 w 3596749"/>
              <a:gd name="connsiteY9" fmla="*/ 0 h 1268414"/>
              <a:gd name="connsiteX10" fmla="*/ 2515110 w 3596749"/>
              <a:gd name="connsiteY10" fmla="*/ 0 h 1268414"/>
              <a:gd name="connsiteX11" fmla="*/ 2849431 w 3596749"/>
              <a:gd name="connsiteY11" fmla="*/ 0 h 1268414"/>
              <a:gd name="connsiteX12" fmla="*/ 3596749 w 3596749"/>
              <a:gd name="connsiteY12" fmla="*/ 747318 h 1268414"/>
              <a:gd name="connsiteX13" fmla="*/ 3075653 w 3596749"/>
              <a:gd name="connsiteY13" fmla="*/ 1268414 h 1268414"/>
              <a:gd name="connsiteX14" fmla="*/ 2744509 w 3596749"/>
              <a:gd name="connsiteY14" fmla="*/ 1268414 h 1268414"/>
              <a:gd name="connsiteX15" fmla="*/ 2359995 w 3596749"/>
              <a:gd name="connsiteY15" fmla="*/ 1268414 h 1268414"/>
              <a:gd name="connsiteX16" fmla="*/ 2288044 w 3596749"/>
              <a:gd name="connsiteY16" fmla="*/ 1268414 h 1268414"/>
              <a:gd name="connsiteX17" fmla="*/ 2269086 w 3596749"/>
              <a:gd name="connsiteY17" fmla="*/ 1268414 h 1268414"/>
              <a:gd name="connsiteX18" fmla="*/ 2018799 w 3596749"/>
              <a:gd name="connsiteY18" fmla="*/ 1268414 h 1268414"/>
              <a:gd name="connsiteX19" fmla="*/ 1937942 w 3596749"/>
              <a:gd name="connsiteY19" fmla="*/ 1268414 h 1268414"/>
              <a:gd name="connsiteX20" fmla="*/ 1831579 w 3596749"/>
              <a:gd name="connsiteY20" fmla="*/ 1268414 h 1268414"/>
              <a:gd name="connsiteX21" fmla="*/ 1562334 w 3596749"/>
              <a:gd name="connsiteY21" fmla="*/ 1268414 h 1268414"/>
              <a:gd name="connsiteX22" fmla="*/ 1553428 w 3596749"/>
              <a:gd name="connsiteY22" fmla="*/ 1268414 h 1268414"/>
              <a:gd name="connsiteX23" fmla="*/ 1532278 w 3596749"/>
              <a:gd name="connsiteY23" fmla="*/ 1268414 h 1268414"/>
              <a:gd name="connsiteX24" fmla="*/ 1481477 w 3596749"/>
              <a:gd name="connsiteY24" fmla="*/ 1268414 h 1268414"/>
              <a:gd name="connsiteX25" fmla="*/ 1212232 w 3596749"/>
              <a:gd name="connsiteY25" fmla="*/ 1268414 h 1268414"/>
              <a:gd name="connsiteX26" fmla="*/ 1105869 w 3596749"/>
              <a:gd name="connsiteY26" fmla="*/ 1268414 h 1268414"/>
              <a:gd name="connsiteX27" fmla="*/ 1025012 w 3596749"/>
              <a:gd name="connsiteY27" fmla="*/ 1268414 h 1268414"/>
              <a:gd name="connsiteX28" fmla="*/ 806567 w 3596749"/>
              <a:gd name="connsiteY28" fmla="*/ 1268414 h 1268414"/>
              <a:gd name="connsiteX29" fmla="*/ 755767 w 3596749"/>
              <a:gd name="connsiteY29" fmla="*/ 1268414 h 1268414"/>
              <a:gd name="connsiteX30" fmla="*/ 725711 w 3596749"/>
              <a:gd name="connsiteY30" fmla="*/ 1268414 h 1268414"/>
              <a:gd name="connsiteX31" fmla="*/ 299302 w 3596749"/>
              <a:gd name="connsiteY31" fmla="*/ 1268414 h 1268414"/>
              <a:gd name="connsiteX32" fmla="*/ 0 w 3596749"/>
              <a:gd name="connsiteY32" fmla="*/ 1268414 h 12684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3596749" h="1268414">
                <a:moveTo>
                  <a:pt x="0" y="0"/>
                </a:moveTo>
                <a:lnTo>
                  <a:pt x="299302" y="0"/>
                </a:lnTo>
                <a:lnTo>
                  <a:pt x="795613" y="0"/>
                </a:lnTo>
                <a:lnTo>
                  <a:pt x="806567" y="0"/>
                </a:lnTo>
                <a:lnTo>
                  <a:pt x="1105869" y="0"/>
                </a:lnTo>
                <a:lnTo>
                  <a:pt x="1252078" y="0"/>
                </a:lnTo>
                <a:lnTo>
                  <a:pt x="1602180" y="0"/>
                </a:lnTo>
                <a:lnTo>
                  <a:pt x="1708543" y="0"/>
                </a:lnTo>
                <a:lnTo>
                  <a:pt x="2042864" y="0"/>
                </a:lnTo>
                <a:lnTo>
                  <a:pt x="2058645" y="0"/>
                </a:lnTo>
                <a:lnTo>
                  <a:pt x="2515110" y="0"/>
                </a:lnTo>
                <a:lnTo>
                  <a:pt x="2849431" y="0"/>
                </a:lnTo>
                <a:lnTo>
                  <a:pt x="3596749" y="747318"/>
                </a:lnTo>
                <a:lnTo>
                  <a:pt x="3075653" y="1268414"/>
                </a:lnTo>
                <a:lnTo>
                  <a:pt x="2744509" y="1268414"/>
                </a:lnTo>
                <a:lnTo>
                  <a:pt x="2359995" y="1268414"/>
                </a:lnTo>
                <a:lnTo>
                  <a:pt x="2288044" y="1268414"/>
                </a:lnTo>
                <a:lnTo>
                  <a:pt x="2269086" y="1268414"/>
                </a:lnTo>
                <a:lnTo>
                  <a:pt x="2018799" y="1268414"/>
                </a:lnTo>
                <a:lnTo>
                  <a:pt x="1937942" y="1268414"/>
                </a:lnTo>
                <a:lnTo>
                  <a:pt x="1831579" y="1268414"/>
                </a:lnTo>
                <a:lnTo>
                  <a:pt x="1562334" y="1268414"/>
                </a:lnTo>
                <a:lnTo>
                  <a:pt x="1553428" y="1268414"/>
                </a:lnTo>
                <a:lnTo>
                  <a:pt x="1532278" y="1268414"/>
                </a:lnTo>
                <a:lnTo>
                  <a:pt x="1481477" y="1268414"/>
                </a:lnTo>
                <a:lnTo>
                  <a:pt x="1212232" y="1268414"/>
                </a:lnTo>
                <a:lnTo>
                  <a:pt x="1105869" y="1268414"/>
                </a:lnTo>
                <a:lnTo>
                  <a:pt x="1025012" y="1268414"/>
                </a:lnTo>
                <a:lnTo>
                  <a:pt x="806567" y="1268414"/>
                </a:lnTo>
                <a:lnTo>
                  <a:pt x="755767" y="1268414"/>
                </a:lnTo>
                <a:lnTo>
                  <a:pt x="725711" y="1268414"/>
                </a:lnTo>
                <a:lnTo>
                  <a:pt x="299302" y="1268414"/>
                </a:lnTo>
                <a:lnTo>
                  <a:pt x="0" y="1268414"/>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3" name="组合 12"/>
          <p:cNvGrpSpPr/>
          <p:nvPr/>
        </p:nvGrpSpPr>
        <p:grpSpPr>
          <a:xfrm>
            <a:off x="568811" y="299314"/>
            <a:ext cx="9517429" cy="646331"/>
            <a:chOff x="2187969" y="280264"/>
            <a:chExt cx="9517429" cy="646331"/>
          </a:xfrm>
        </p:grpSpPr>
        <p:sp>
          <p:nvSpPr>
            <p:cNvPr id="14" name="文本框 13"/>
            <p:cNvSpPr txBox="1"/>
            <p:nvPr/>
          </p:nvSpPr>
          <p:spPr>
            <a:xfrm>
              <a:off x="2187969" y="280264"/>
              <a:ext cx="2031325" cy="646331"/>
            </a:xfrm>
            <a:prstGeom prst="rect">
              <a:avLst/>
            </a:prstGeom>
            <a:noFill/>
          </p:spPr>
          <p:txBody>
            <a:bodyPr wrap="none" rtlCol="0">
              <a:spAutoFit/>
              <a:scene3d>
                <a:camera prst="orthographicFront"/>
                <a:lightRig rig="threePt" dir="t"/>
              </a:scene3d>
              <a:sp3d contourW="12700"/>
            </a:bodyPr>
            <a:lstStyle/>
            <a:p>
              <a:pPr algn="ctr"/>
              <a:r>
                <a:rPr lang="zh-CN" altLang="en-US" sz="3600" b="1" dirty="0">
                  <a:solidFill>
                    <a:schemeClr val="bg1"/>
                  </a:solidFill>
                  <a:latin typeface="+mn-ea"/>
                  <a:cs typeface="经典综艺体简" panose="02010609000101010101" pitchFamily="49" charset="-122"/>
                </a:rPr>
                <a:t>公司介绍</a:t>
              </a:r>
            </a:p>
          </p:txBody>
        </p:sp>
        <p:sp>
          <p:nvSpPr>
            <p:cNvPr id="15" name="文本框 14"/>
            <p:cNvSpPr txBox="1"/>
            <p:nvPr/>
          </p:nvSpPr>
          <p:spPr>
            <a:xfrm>
              <a:off x="5467268" y="578166"/>
              <a:ext cx="6238130" cy="348429"/>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600" dirty="0">
                  <a:solidFill>
                    <a:schemeClr val="bg1">
                      <a:lumMod val="50000"/>
                    </a:schemeClr>
                  </a:solidFill>
                  <a:latin typeface="Century Gothic" panose="020B0502020202020204" pitchFamily="34" charset="0"/>
                  <a:ea typeface="+mj-ea"/>
                </a:rPr>
                <a:t>The user can demonstrate on a projector or </a:t>
              </a:r>
              <a:r>
                <a:rPr lang="en-US" altLang="zh-CN" sz="1600" dirty="0" smtClean="0">
                  <a:solidFill>
                    <a:schemeClr val="bg1">
                      <a:lumMod val="50000"/>
                    </a:schemeClr>
                  </a:solidFill>
                  <a:latin typeface="Century Gothic" panose="020B0502020202020204" pitchFamily="34" charset="0"/>
                  <a:ea typeface="+mj-ea"/>
                </a:rPr>
                <a:t>computer</a:t>
              </a:r>
              <a:endParaRPr lang="en-US" altLang="zh-CN" sz="1600" dirty="0">
                <a:solidFill>
                  <a:schemeClr val="bg1">
                    <a:lumMod val="50000"/>
                  </a:schemeClr>
                </a:solidFill>
                <a:latin typeface="Century Gothic" panose="020B0502020202020204" pitchFamily="34" charset="0"/>
                <a:ea typeface="+mj-ea"/>
              </a:endParaRPr>
            </a:p>
          </p:txBody>
        </p:sp>
      </p:grpSp>
    </p:spTree>
    <p:extLst>
      <p:ext uri="{BB962C8B-B14F-4D97-AF65-F5344CB8AC3E}">
        <p14:creationId xmlns:p14="http://schemas.microsoft.com/office/powerpoint/2010/main" val="1080828585"/>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p:cTn id="7" dur="500" fill="hold"/>
                                        <p:tgtEl>
                                          <p:spTgt spid="27"/>
                                        </p:tgtEl>
                                        <p:attrNameLst>
                                          <p:attrName>ppt_w</p:attrName>
                                        </p:attrNameLst>
                                      </p:cBhvr>
                                      <p:tavLst>
                                        <p:tav tm="0">
                                          <p:val>
                                            <p:fltVal val="0"/>
                                          </p:val>
                                        </p:tav>
                                        <p:tav tm="100000">
                                          <p:val>
                                            <p:strVal val="#ppt_w"/>
                                          </p:val>
                                        </p:tav>
                                      </p:tavLst>
                                    </p:anim>
                                    <p:anim calcmode="lin" valueType="num">
                                      <p:cBhvr>
                                        <p:cTn id="8" dur="500" fill="hold"/>
                                        <p:tgtEl>
                                          <p:spTgt spid="27"/>
                                        </p:tgtEl>
                                        <p:attrNameLst>
                                          <p:attrName>ppt_h</p:attrName>
                                        </p:attrNameLst>
                                      </p:cBhvr>
                                      <p:tavLst>
                                        <p:tav tm="0">
                                          <p:val>
                                            <p:fltVal val="0"/>
                                          </p:val>
                                        </p:tav>
                                        <p:tav tm="100000">
                                          <p:val>
                                            <p:strVal val="#ppt_h"/>
                                          </p:val>
                                        </p:tav>
                                      </p:tavLst>
                                    </p:anim>
                                    <p:animEffect transition="in" filter="fade">
                                      <p:cBhvr>
                                        <p:cTn id="9" dur="500"/>
                                        <p:tgtEl>
                                          <p:spTgt spid="27"/>
                                        </p:tgtEl>
                                      </p:cBhvr>
                                    </p:animEffect>
                                  </p:childTnLst>
                                </p:cTn>
                              </p:par>
                              <p:par>
                                <p:cTn id="10" presetID="53" presetClass="entr" presetSubtype="16" fill="hold" nodeType="withEffect">
                                  <p:stCondLst>
                                    <p:cond delay="0"/>
                                  </p:stCondLst>
                                  <p:childTnLst>
                                    <p:set>
                                      <p:cBhvr>
                                        <p:cTn id="11" dur="1" fill="hold">
                                          <p:stCondLst>
                                            <p:cond delay="0"/>
                                          </p:stCondLst>
                                        </p:cTn>
                                        <p:tgtEl>
                                          <p:spTgt spid="29"/>
                                        </p:tgtEl>
                                        <p:attrNameLst>
                                          <p:attrName>style.visibility</p:attrName>
                                        </p:attrNameLst>
                                      </p:cBhvr>
                                      <p:to>
                                        <p:strVal val="visible"/>
                                      </p:to>
                                    </p:set>
                                    <p:anim calcmode="lin" valueType="num">
                                      <p:cBhvr>
                                        <p:cTn id="12" dur="500" fill="hold"/>
                                        <p:tgtEl>
                                          <p:spTgt spid="29"/>
                                        </p:tgtEl>
                                        <p:attrNameLst>
                                          <p:attrName>ppt_w</p:attrName>
                                        </p:attrNameLst>
                                      </p:cBhvr>
                                      <p:tavLst>
                                        <p:tav tm="0">
                                          <p:val>
                                            <p:fltVal val="0"/>
                                          </p:val>
                                        </p:tav>
                                        <p:tav tm="100000">
                                          <p:val>
                                            <p:strVal val="#ppt_w"/>
                                          </p:val>
                                        </p:tav>
                                      </p:tavLst>
                                    </p:anim>
                                    <p:anim calcmode="lin" valueType="num">
                                      <p:cBhvr>
                                        <p:cTn id="13" dur="500" fill="hold"/>
                                        <p:tgtEl>
                                          <p:spTgt spid="29"/>
                                        </p:tgtEl>
                                        <p:attrNameLst>
                                          <p:attrName>ppt_h</p:attrName>
                                        </p:attrNameLst>
                                      </p:cBhvr>
                                      <p:tavLst>
                                        <p:tav tm="0">
                                          <p:val>
                                            <p:fltVal val="0"/>
                                          </p:val>
                                        </p:tav>
                                        <p:tav tm="100000">
                                          <p:val>
                                            <p:strVal val="#ppt_h"/>
                                          </p:val>
                                        </p:tav>
                                      </p:tavLst>
                                    </p:anim>
                                    <p:animEffect transition="in" filter="fade">
                                      <p:cBhvr>
                                        <p:cTn id="14" dur="500"/>
                                        <p:tgtEl>
                                          <p:spTgt spid="29"/>
                                        </p:tgtEl>
                                      </p:cBhvr>
                                    </p:animEffect>
                                  </p:childTnLst>
                                </p:cTn>
                              </p:par>
                              <p:par>
                                <p:cTn id="15" presetID="53" presetClass="entr" presetSubtype="16" fill="hold" nodeType="withEffect">
                                  <p:stCondLst>
                                    <p:cond delay="0"/>
                                  </p:stCondLst>
                                  <p:childTnLst>
                                    <p:set>
                                      <p:cBhvr>
                                        <p:cTn id="16" dur="1" fill="hold">
                                          <p:stCondLst>
                                            <p:cond delay="0"/>
                                          </p:stCondLst>
                                        </p:cTn>
                                        <p:tgtEl>
                                          <p:spTgt spid="31"/>
                                        </p:tgtEl>
                                        <p:attrNameLst>
                                          <p:attrName>style.visibility</p:attrName>
                                        </p:attrNameLst>
                                      </p:cBhvr>
                                      <p:to>
                                        <p:strVal val="visible"/>
                                      </p:to>
                                    </p:set>
                                    <p:anim calcmode="lin" valueType="num">
                                      <p:cBhvr>
                                        <p:cTn id="17" dur="500" fill="hold"/>
                                        <p:tgtEl>
                                          <p:spTgt spid="31"/>
                                        </p:tgtEl>
                                        <p:attrNameLst>
                                          <p:attrName>ppt_w</p:attrName>
                                        </p:attrNameLst>
                                      </p:cBhvr>
                                      <p:tavLst>
                                        <p:tav tm="0">
                                          <p:val>
                                            <p:fltVal val="0"/>
                                          </p:val>
                                        </p:tav>
                                        <p:tav tm="100000">
                                          <p:val>
                                            <p:strVal val="#ppt_w"/>
                                          </p:val>
                                        </p:tav>
                                      </p:tavLst>
                                    </p:anim>
                                    <p:anim calcmode="lin" valueType="num">
                                      <p:cBhvr>
                                        <p:cTn id="18" dur="500" fill="hold"/>
                                        <p:tgtEl>
                                          <p:spTgt spid="31"/>
                                        </p:tgtEl>
                                        <p:attrNameLst>
                                          <p:attrName>ppt_h</p:attrName>
                                        </p:attrNameLst>
                                      </p:cBhvr>
                                      <p:tavLst>
                                        <p:tav tm="0">
                                          <p:val>
                                            <p:fltVal val="0"/>
                                          </p:val>
                                        </p:tav>
                                        <p:tav tm="100000">
                                          <p:val>
                                            <p:strVal val="#ppt_h"/>
                                          </p:val>
                                        </p:tav>
                                      </p:tavLst>
                                    </p:anim>
                                    <p:animEffect transition="in" filter="fade">
                                      <p:cBhvr>
                                        <p:cTn id="19" dur="500"/>
                                        <p:tgtEl>
                                          <p:spTgt spid="31"/>
                                        </p:tgtEl>
                                      </p:cBhvr>
                                    </p:animEffect>
                                  </p:childTnLst>
                                </p:cTn>
                              </p:par>
                            </p:childTnLst>
                          </p:cTn>
                        </p:par>
                        <p:par>
                          <p:cTn id="20" fill="hold">
                            <p:stCondLst>
                              <p:cond delay="500"/>
                            </p:stCondLst>
                            <p:childTnLst>
                              <p:par>
                                <p:cTn id="21" presetID="10" presetClass="entr" presetSubtype="0" fill="hold" grpId="0" nodeType="afterEffect">
                                  <p:stCondLst>
                                    <p:cond delay="0"/>
                                  </p:stCondLst>
                                  <p:childTnLst>
                                    <p:set>
                                      <p:cBhvr>
                                        <p:cTn id="22" dur="1" fill="hold">
                                          <p:stCondLst>
                                            <p:cond delay="0"/>
                                          </p:stCondLst>
                                        </p:cTn>
                                        <p:tgtEl>
                                          <p:spTgt spid="20"/>
                                        </p:tgtEl>
                                        <p:attrNameLst>
                                          <p:attrName>style.visibility</p:attrName>
                                        </p:attrNameLst>
                                      </p:cBhvr>
                                      <p:to>
                                        <p:strVal val="visible"/>
                                      </p:to>
                                    </p:set>
                                    <p:animEffect transition="in" filter="fade">
                                      <p:cBhvr>
                                        <p:cTn id="23" dur="500"/>
                                        <p:tgtEl>
                                          <p:spTgt spid="20"/>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22"/>
                                        </p:tgtEl>
                                        <p:attrNameLst>
                                          <p:attrName>style.visibility</p:attrName>
                                        </p:attrNameLst>
                                      </p:cBhvr>
                                      <p:to>
                                        <p:strVal val="visible"/>
                                      </p:to>
                                    </p:set>
                                    <p:animEffect transition="in" filter="fade">
                                      <p:cBhvr>
                                        <p:cTn id="26" dur="500"/>
                                        <p:tgtEl>
                                          <p:spTgt spid="22"/>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32"/>
                                        </p:tgtEl>
                                        <p:attrNameLst>
                                          <p:attrName>style.visibility</p:attrName>
                                        </p:attrNameLst>
                                      </p:cBhvr>
                                      <p:to>
                                        <p:strVal val="visible"/>
                                      </p:to>
                                    </p:set>
                                    <p:animEffect transition="in" filter="fade">
                                      <p:cBhvr>
                                        <p:cTn id="29" dur="500"/>
                                        <p:tgtEl>
                                          <p:spTgt spid="32"/>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33"/>
                                        </p:tgtEl>
                                        <p:attrNameLst>
                                          <p:attrName>style.visibility</p:attrName>
                                        </p:attrNameLst>
                                      </p:cBhvr>
                                      <p:to>
                                        <p:strVal val="visible"/>
                                      </p:to>
                                    </p:set>
                                    <p:animEffect transition="in" filter="fade">
                                      <p:cBhvr>
                                        <p:cTn id="32" dur="500"/>
                                        <p:tgtEl>
                                          <p:spTgt spid="33"/>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21"/>
                                        </p:tgtEl>
                                        <p:attrNameLst>
                                          <p:attrName>style.visibility</p:attrName>
                                        </p:attrNameLst>
                                      </p:cBhvr>
                                      <p:to>
                                        <p:strVal val="visible"/>
                                      </p:to>
                                    </p:set>
                                    <p:animEffect transition="in" filter="fade">
                                      <p:cBhvr>
                                        <p:cTn id="35" dur="500"/>
                                        <p:tgtEl>
                                          <p:spTgt spid="21"/>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34"/>
                                        </p:tgtEl>
                                        <p:attrNameLst>
                                          <p:attrName>style.visibility</p:attrName>
                                        </p:attrNameLst>
                                      </p:cBhvr>
                                      <p:to>
                                        <p:strVal val="visible"/>
                                      </p:to>
                                    </p:set>
                                    <p:animEffect transition="in" filter="fade">
                                      <p:cBhvr>
                                        <p:cTn id="38"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1" grpId="0" animBg="1"/>
      <p:bldP spid="22" grpId="0" animBg="1"/>
      <p:bldP spid="32" grpId="0"/>
      <p:bldP spid="33" grpId="0"/>
      <p:bldP spid="3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eeb423b4-ab41-41a9-81ab-1bd849734195"/>
          <p:cNvGrpSpPr>
            <a:grpSpLocks noChangeAspect="1"/>
          </p:cNvGrpSpPr>
          <p:nvPr/>
        </p:nvGrpSpPr>
        <p:grpSpPr>
          <a:xfrm>
            <a:off x="941310" y="1651080"/>
            <a:ext cx="9610180" cy="3033790"/>
            <a:chOff x="1826578" y="2024844"/>
            <a:chExt cx="7959724" cy="2512767"/>
          </a:xfrm>
        </p:grpSpPr>
        <p:grpSp>
          <p:nvGrpSpPr>
            <p:cNvPr id="4" name="组合 3"/>
            <p:cNvGrpSpPr/>
            <p:nvPr/>
          </p:nvGrpSpPr>
          <p:grpSpPr>
            <a:xfrm>
              <a:off x="1991544" y="2024844"/>
              <a:ext cx="7212748" cy="2301983"/>
              <a:chOff x="1489209" y="1737350"/>
              <a:chExt cx="6195767" cy="1977409"/>
            </a:xfrm>
          </p:grpSpPr>
          <p:grpSp>
            <p:nvGrpSpPr>
              <p:cNvPr id="19" name="组合 18"/>
              <p:cNvGrpSpPr/>
              <p:nvPr/>
            </p:nvGrpSpPr>
            <p:grpSpPr>
              <a:xfrm>
                <a:off x="1489209" y="2543492"/>
                <a:ext cx="2106649" cy="1171265"/>
                <a:chOff x="0" y="0"/>
                <a:chExt cx="5617729" cy="3123370"/>
              </a:xfrm>
            </p:grpSpPr>
            <p:sp>
              <p:nvSpPr>
                <p:cNvPr id="40" name="矩形 39"/>
                <p:cNvSpPr/>
                <p:nvPr/>
              </p:nvSpPr>
              <p:spPr>
                <a:xfrm>
                  <a:off x="771670" y="216467"/>
                  <a:ext cx="4074388" cy="2588219"/>
                </a:xfrm>
                <a:prstGeom prst="rect">
                  <a:avLst/>
                </a:prstGeom>
                <a:solidFill>
                  <a:schemeClr val="accent2"/>
                </a:solidFill>
                <a:ln>
                  <a:noFill/>
                </a:ln>
              </p:spPr>
              <p:txBody>
                <a:bodyPr anchor="ctr"/>
                <a:lstStyle/>
                <a:p>
                  <a:pPr algn="ctr"/>
                  <a:endParaRPr/>
                </a:p>
              </p:txBody>
            </p:sp>
            <p:sp>
              <p:nvSpPr>
                <p:cNvPr id="41" name="任意多边形: 形状 40"/>
                <p:cNvSpPr/>
                <p:nvPr/>
              </p:nvSpPr>
              <p:spPr>
                <a:xfrm>
                  <a:off x="0" y="0"/>
                  <a:ext cx="5617729" cy="3123370"/>
                </a:xfrm>
                <a:custGeom>
                  <a:avLst/>
                  <a:gdLst/>
                  <a:ahLst/>
                  <a:cxnLst/>
                  <a:rect l="0" t="0" r="0" b="0"/>
                  <a:pathLst>
                    <a:path w="120000" h="120000" extrusionOk="0">
                      <a:moveTo>
                        <a:pt x="14783" y="0"/>
                      </a:moveTo>
                      <a:cubicBezTo>
                        <a:pt x="13022" y="0"/>
                        <a:pt x="11583" y="2588"/>
                        <a:pt x="11583" y="5755"/>
                      </a:cubicBezTo>
                      <a:lnTo>
                        <a:pt x="11583" y="113622"/>
                      </a:lnTo>
                      <a:lnTo>
                        <a:pt x="108511" y="113622"/>
                      </a:lnTo>
                      <a:lnTo>
                        <a:pt x="108511" y="5755"/>
                      </a:lnTo>
                      <a:cubicBezTo>
                        <a:pt x="108511" y="2588"/>
                        <a:pt x="107072" y="0"/>
                        <a:pt x="105311" y="0"/>
                      </a:cubicBezTo>
                      <a:lnTo>
                        <a:pt x="14783" y="0"/>
                      </a:lnTo>
                      <a:close/>
                      <a:moveTo>
                        <a:pt x="16500" y="7911"/>
                      </a:moveTo>
                      <a:lnTo>
                        <a:pt x="103666" y="7911"/>
                      </a:lnTo>
                      <a:cubicBezTo>
                        <a:pt x="103666" y="7911"/>
                        <a:pt x="103666" y="107411"/>
                        <a:pt x="103666" y="107411"/>
                      </a:cubicBezTo>
                      <a:lnTo>
                        <a:pt x="103666" y="108333"/>
                      </a:lnTo>
                      <a:lnTo>
                        <a:pt x="16500" y="108333"/>
                      </a:lnTo>
                      <a:lnTo>
                        <a:pt x="16500" y="107411"/>
                      </a:lnTo>
                      <a:lnTo>
                        <a:pt x="16500" y="7911"/>
                      </a:lnTo>
                      <a:close/>
                      <a:moveTo>
                        <a:pt x="50088" y="113638"/>
                      </a:moveTo>
                      <a:lnTo>
                        <a:pt x="138" y="113661"/>
                      </a:lnTo>
                      <a:cubicBezTo>
                        <a:pt x="61" y="113661"/>
                        <a:pt x="0" y="113777"/>
                        <a:pt x="0" y="113911"/>
                      </a:cubicBezTo>
                      <a:lnTo>
                        <a:pt x="0" y="117000"/>
                      </a:lnTo>
                      <a:cubicBezTo>
                        <a:pt x="0" y="117138"/>
                        <a:pt x="83" y="117355"/>
                        <a:pt x="83" y="117355"/>
                      </a:cubicBezTo>
                      <a:cubicBezTo>
                        <a:pt x="83" y="117355"/>
                        <a:pt x="1444" y="120000"/>
                        <a:pt x="5594" y="120000"/>
                      </a:cubicBezTo>
                      <a:lnTo>
                        <a:pt x="114405" y="120000"/>
                      </a:lnTo>
                      <a:cubicBezTo>
                        <a:pt x="118550" y="120000"/>
                        <a:pt x="119916" y="117355"/>
                        <a:pt x="119916" y="117355"/>
                      </a:cubicBezTo>
                      <a:cubicBezTo>
                        <a:pt x="119966" y="117261"/>
                        <a:pt x="120000" y="117138"/>
                        <a:pt x="120000" y="117000"/>
                      </a:cubicBezTo>
                      <a:cubicBezTo>
                        <a:pt x="120000" y="117000"/>
                        <a:pt x="120000" y="113911"/>
                        <a:pt x="120000" y="113911"/>
                      </a:cubicBezTo>
                      <a:cubicBezTo>
                        <a:pt x="120000" y="113777"/>
                        <a:pt x="119938" y="113661"/>
                        <a:pt x="119861" y="113661"/>
                      </a:cubicBezTo>
                      <a:lnTo>
                        <a:pt x="69911" y="113638"/>
                      </a:lnTo>
                      <a:cubicBezTo>
                        <a:pt x="69755" y="115050"/>
                        <a:pt x="69061" y="116111"/>
                        <a:pt x="68233" y="116111"/>
                      </a:cubicBezTo>
                      <a:lnTo>
                        <a:pt x="51766" y="116111"/>
                      </a:lnTo>
                      <a:cubicBezTo>
                        <a:pt x="50933" y="116111"/>
                        <a:pt x="50244" y="115050"/>
                        <a:pt x="50088" y="113638"/>
                      </a:cubicBezTo>
                      <a:close/>
                    </a:path>
                  </a:pathLst>
                </a:custGeom>
                <a:noFill/>
                <a:ln w="19050" cap="flat" cmpd="sng">
                  <a:solidFill>
                    <a:schemeClr val="bg1">
                      <a:lumMod val="75000"/>
                    </a:schemeClr>
                  </a:solidFill>
                  <a:prstDash val="solid"/>
                  <a:miter/>
                  <a:headEnd type="none" w="med" len="med"/>
                  <a:tailEnd type="none" w="med" len="med"/>
                </a:ln>
              </p:spPr>
              <p:txBody>
                <a:bodyPr anchor="ctr"/>
                <a:lstStyle/>
                <a:p>
                  <a:pPr algn="ctr"/>
                  <a:endParaRPr/>
                </a:p>
              </p:txBody>
            </p:sp>
          </p:grpSp>
          <p:grpSp>
            <p:nvGrpSpPr>
              <p:cNvPr id="20" name="组合 19"/>
              <p:cNvGrpSpPr/>
              <p:nvPr/>
            </p:nvGrpSpPr>
            <p:grpSpPr>
              <a:xfrm>
                <a:off x="6048192" y="2289477"/>
                <a:ext cx="1011402" cy="1425279"/>
                <a:chOff x="0" y="0"/>
                <a:chExt cx="2697068" cy="3800743"/>
              </a:xfrm>
            </p:grpSpPr>
            <p:sp>
              <p:nvSpPr>
                <p:cNvPr id="38" name="矩形 37"/>
                <p:cNvSpPr/>
                <p:nvPr/>
              </p:nvSpPr>
              <p:spPr>
                <a:xfrm>
                  <a:off x="158264" y="324666"/>
                  <a:ext cx="2380493" cy="3151384"/>
                </a:xfrm>
                <a:prstGeom prst="rect">
                  <a:avLst/>
                </a:prstGeom>
                <a:solidFill>
                  <a:schemeClr val="accent2"/>
                </a:solidFill>
                <a:ln>
                  <a:noFill/>
                </a:ln>
              </p:spPr>
              <p:txBody>
                <a:bodyPr anchor="ctr"/>
                <a:lstStyle/>
                <a:p>
                  <a:pPr algn="ctr"/>
                  <a:endParaRPr/>
                </a:p>
              </p:txBody>
            </p:sp>
            <p:sp>
              <p:nvSpPr>
                <p:cNvPr id="39" name="任意多边形: 形状 38"/>
                <p:cNvSpPr/>
                <p:nvPr/>
              </p:nvSpPr>
              <p:spPr>
                <a:xfrm>
                  <a:off x="0" y="0"/>
                  <a:ext cx="2697068" cy="3800743"/>
                </a:xfrm>
                <a:custGeom>
                  <a:avLst/>
                  <a:gdLst/>
                  <a:ahLst/>
                  <a:cxnLst/>
                  <a:rect l="0" t="0" r="0" b="0"/>
                  <a:pathLst>
                    <a:path w="120000" h="120000" extrusionOk="0">
                      <a:moveTo>
                        <a:pt x="7172" y="0"/>
                      </a:moveTo>
                      <a:cubicBezTo>
                        <a:pt x="3211" y="0"/>
                        <a:pt x="0" y="2272"/>
                        <a:pt x="0" y="5083"/>
                      </a:cubicBezTo>
                      <a:lnTo>
                        <a:pt x="0" y="114916"/>
                      </a:lnTo>
                      <a:cubicBezTo>
                        <a:pt x="0" y="117727"/>
                        <a:pt x="3211" y="120000"/>
                        <a:pt x="7172" y="120000"/>
                      </a:cubicBezTo>
                      <a:lnTo>
                        <a:pt x="112827" y="120000"/>
                      </a:lnTo>
                      <a:cubicBezTo>
                        <a:pt x="116788" y="120000"/>
                        <a:pt x="120000" y="117727"/>
                        <a:pt x="120000" y="114916"/>
                      </a:cubicBezTo>
                      <a:lnTo>
                        <a:pt x="120000" y="5083"/>
                      </a:lnTo>
                      <a:cubicBezTo>
                        <a:pt x="120000" y="2272"/>
                        <a:pt x="116788" y="0"/>
                        <a:pt x="112827" y="0"/>
                      </a:cubicBezTo>
                      <a:lnTo>
                        <a:pt x="7172" y="0"/>
                      </a:lnTo>
                      <a:close/>
                      <a:moveTo>
                        <a:pt x="60000" y="4577"/>
                      </a:moveTo>
                      <a:cubicBezTo>
                        <a:pt x="60355" y="4577"/>
                        <a:pt x="60711" y="4677"/>
                        <a:pt x="60983" y="4872"/>
                      </a:cubicBezTo>
                      <a:cubicBezTo>
                        <a:pt x="61533" y="5261"/>
                        <a:pt x="61533" y="5883"/>
                        <a:pt x="60983" y="6272"/>
                      </a:cubicBezTo>
                      <a:cubicBezTo>
                        <a:pt x="60438" y="6661"/>
                        <a:pt x="59550" y="6661"/>
                        <a:pt x="59005" y="6272"/>
                      </a:cubicBezTo>
                      <a:cubicBezTo>
                        <a:pt x="58461" y="5883"/>
                        <a:pt x="58461" y="5261"/>
                        <a:pt x="59005" y="4872"/>
                      </a:cubicBezTo>
                      <a:cubicBezTo>
                        <a:pt x="59277" y="4677"/>
                        <a:pt x="59644" y="4577"/>
                        <a:pt x="60000" y="4577"/>
                      </a:cubicBezTo>
                      <a:close/>
                      <a:moveTo>
                        <a:pt x="55822" y="4938"/>
                      </a:moveTo>
                      <a:cubicBezTo>
                        <a:pt x="56050" y="4938"/>
                        <a:pt x="56277" y="5000"/>
                        <a:pt x="56450" y="5122"/>
                      </a:cubicBezTo>
                      <a:cubicBezTo>
                        <a:pt x="56805" y="5372"/>
                        <a:pt x="56805" y="5772"/>
                        <a:pt x="56450" y="6022"/>
                      </a:cubicBezTo>
                      <a:cubicBezTo>
                        <a:pt x="56100" y="6266"/>
                        <a:pt x="55538" y="6266"/>
                        <a:pt x="55188" y="6022"/>
                      </a:cubicBezTo>
                      <a:cubicBezTo>
                        <a:pt x="54838" y="5772"/>
                        <a:pt x="54838" y="5372"/>
                        <a:pt x="55188" y="5122"/>
                      </a:cubicBezTo>
                      <a:cubicBezTo>
                        <a:pt x="55366" y="5000"/>
                        <a:pt x="55588" y="4938"/>
                        <a:pt x="55822" y="4938"/>
                      </a:cubicBezTo>
                      <a:close/>
                      <a:moveTo>
                        <a:pt x="7044" y="10250"/>
                      </a:moveTo>
                      <a:lnTo>
                        <a:pt x="112955" y="10250"/>
                      </a:lnTo>
                      <a:lnTo>
                        <a:pt x="112955" y="109744"/>
                      </a:lnTo>
                      <a:lnTo>
                        <a:pt x="7044" y="109744"/>
                      </a:lnTo>
                      <a:lnTo>
                        <a:pt x="7044" y="10250"/>
                      </a:lnTo>
                      <a:close/>
                      <a:moveTo>
                        <a:pt x="60000" y="111505"/>
                      </a:moveTo>
                      <a:cubicBezTo>
                        <a:pt x="61150" y="111505"/>
                        <a:pt x="62294" y="111816"/>
                        <a:pt x="63166" y="112438"/>
                      </a:cubicBezTo>
                      <a:cubicBezTo>
                        <a:pt x="64922" y="113677"/>
                        <a:pt x="64922" y="115694"/>
                        <a:pt x="63166" y="116938"/>
                      </a:cubicBezTo>
                      <a:cubicBezTo>
                        <a:pt x="61416" y="118183"/>
                        <a:pt x="58577" y="118183"/>
                        <a:pt x="56822" y="116938"/>
                      </a:cubicBezTo>
                      <a:cubicBezTo>
                        <a:pt x="55072" y="115694"/>
                        <a:pt x="55072" y="113677"/>
                        <a:pt x="56822" y="112438"/>
                      </a:cubicBezTo>
                      <a:cubicBezTo>
                        <a:pt x="57700" y="111816"/>
                        <a:pt x="58850" y="111505"/>
                        <a:pt x="60000" y="111505"/>
                      </a:cubicBezTo>
                      <a:close/>
                      <a:moveTo>
                        <a:pt x="58594" y="113694"/>
                      </a:moveTo>
                      <a:lnTo>
                        <a:pt x="58594" y="115683"/>
                      </a:lnTo>
                      <a:lnTo>
                        <a:pt x="61405" y="115683"/>
                      </a:lnTo>
                      <a:lnTo>
                        <a:pt x="61405" y="113694"/>
                      </a:lnTo>
                      <a:lnTo>
                        <a:pt x="58594" y="113694"/>
                      </a:lnTo>
                      <a:close/>
                    </a:path>
                  </a:pathLst>
                </a:custGeom>
                <a:noFill/>
                <a:ln w="19050" cap="flat" cmpd="sng">
                  <a:solidFill>
                    <a:schemeClr val="bg1">
                      <a:lumMod val="75000"/>
                    </a:schemeClr>
                  </a:solidFill>
                  <a:prstDash val="solid"/>
                  <a:miter/>
                  <a:headEnd type="none" w="med" len="med"/>
                  <a:tailEnd type="none" w="med" len="med"/>
                </a:ln>
              </p:spPr>
              <p:txBody>
                <a:bodyPr anchor="ctr"/>
                <a:lstStyle/>
                <a:p>
                  <a:pPr algn="ctr"/>
                  <a:endParaRPr/>
                </a:p>
              </p:txBody>
            </p:sp>
          </p:grpSp>
          <p:grpSp>
            <p:nvGrpSpPr>
              <p:cNvPr id="21" name="组合 20"/>
              <p:cNvGrpSpPr/>
              <p:nvPr/>
            </p:nvGrpSpPr>
            <p:grpSpPr>
              <a:xfrm>
                <a:off x="7146227" y="2657877"/>
                <a:ext cx="538749" cy="1056880"/>
                <a:chOff x="0" y="0"/>
                <a:chExt cx="1436663" cy="2818342"/>
              </a:xfrm>
            </p:grpSpPr>
            <p:sp>
              <p:nvSpPr>
                <p:cNvPr id="36" name="矩形 35"/>
                <p:cNvSpPr/>
                <p:nvPr/>
              </p:nvSpPr>
              <p:spPr>
                <a:xfrm>
                  <a:off x="108854" y="458402"/>
                  <a:ext cx="1237222" cy="1848842"/>
                </a:xfrm>
                <a:prstGeom prst="rect">
                  <a:avLst/>
                </a:prstGeom>
                <a:solidFill>
                  <a:schemeClr val="accent1"/>
                </a:solidFill>
                <a:ln>
                  <a:noFill/>
                </a:ln>
              </p:spPr>
              <p:txBody>
                <a:bodyPr anchor="ctr"/>
                <a:lstStyle/>
                <a:p>
                  <a:pPr algn="ctr"/>
                  <a:endParaRPr/>
                </a:p>
              </p:txBody>
            </p:sp>
            <p:sp>
              <p:nvSpPr>
                <p:cNvPr id="37" name="任意多边形: 形状 36"/>
                <p:cNvSpPr/>
                <p:nvPr/>
              </p:nvSpPr>
              <p:spPr>
                <a:xfrm>
                  <a:off x="0" y="0"/>
                  <a:ext cx="1436663" cy="2818342"/>
                </a:xfrm>
                <a:custGeom>
                  <a:avLst/>
                  <a:gdLst/>
                  <a:ahLst/>
                  <a:cxnLst/>
                  <a:rect l="0" t="0" r="0" b="0"/>
                  <a:pathLst>
                    <a:path w="120000" h="120000" extrusionOk="0">
                      <a:moveTo>
                        <a:pt x="81072" y="0"/>
                      </a:moveTo>
                      <a:cubicBezTo>
                        <a:pt x="80400" y="0"/>
                        <a:pt x="79855" y="277"/>
                        <a:pt x="79855" y="616"/>
                      </a:cubicBezTo>
                      <a:lnTo>
                        <a:pt x="79855" y="794"/>
                      </a:lnTo>
                      <a:lnTo>
                        <a:pt x="17300" y="794"/>
                      </a:lnTo>
                      <a:cubicBezTo>
                        <a:pt x="8583" y="794"/>
                        <a:pt x="1522" y="4394"/>
                        <a:pt x="1522" y="8838"/>
                      </a:cubicBezTo>
                      <a:lnTo>
                        <a:pt x="1522" y="10722"/>
                      </a:lnTo>
                      <a:lnTo>
                        <a:pt x="1211" y="10722"/>
                      </a:lnTo>
                      <a:cubicBezTo>
                        <a:pt x="544" y="10722"/>
                        <a:pt x="0" y="11000"/>
                        <a:pt x="0" y="11338"/>
                      </a:cubicBezTo>
                      <a:lnTo>
                        <a:pt x="0" y="16183"/>
                      </a:lnTo>
                      <a:cubicBezTo>
                        <a:pt x="0" y="16522"/>
                        <a:pt x="544" y="16800"/>
                        <a:pt x="1211" y="16800"/>
                      </a:cubicBezTo>
                      <a:lnTo>
                        <a:pt x="1522" y="16800"/>
                      </a:lnTo>
                      <a:lnTo>
                        <a:pt x="1522" y="22950"/>
                      </a:lnTo>
                      <a:lnTo>
                        <a:pt x="1211" y="22950"/>
                      </a:lnTo>
                      <a:cubicBezTo>
                        <a:pt x="544" y="22950"/>
                        <a:pt x="0" y="23227"/>
                        <a:pt x="0" y="23566"/>
                      </a:cubicBezTo>
                      <a:lnTo>
                        <a:pt x="0" y="27127"/>
                      </a:lnTo>
                      <a:cubicBezTo>
                        <a:pt x="0" y="27472"/>
                        <a:pt x="544" y="27755"/>
                        <a:pt x="1211" y="27755"/>
                      </a:cubicBezTo>
                      <a:lnTo>
                        <a:pt x="1522" y="27755"/>
                      </a:lnTo>
                      <a:lnTo>
                        <a:pt x="1522" y="33516"/>
                      </a:lnTo>
                      <a:lnTo>
                        <a:pt x="1211" y="33516"/>
                      </a:lnTo>
                      <a:cubicBezTo>
                        <a:pt x="544" y="33516"/>
                        <a:pt x="0" y="33788"/>
                        <a:pt x="0" y="34133"/>
                      </a:cubicBezTo>
                      <a:lnTo>
                        <a:pt x="0" y="37694"/>
                      </a:lnTo>
                      <a:cubicBezTo>
                        <a:pt x="0" y="38033"/>
                        <a:pt x="544" y="38316"/>
                        <a:pt x="1211" y="38316"/>
                      </a:cubicBezTo>
                      <a:lnTo>
                        <a:pt x="1522" y="38316"/>
                      </a:lnTo>
                      <a:lnTo>
                        <a:pt x="1522" y="111950"/>
                      </a:lnTo>
                      <a:cubicBezTo>
                        <a:pt x="1522" y="116394"/>
                        <a:pt x="8583" y="120000"/>
                        <a:pt x="17300" y="120000"/>
                      </a:cubicBezTo>
                      <a:lnTo>
                        <a:pt x="104222" y="120000"/>
                      </a:lnTo>
                      <a:cubicBezTo>
                        <a:pt x="112938" y="120000"/>
                        <a:pt x="120000" y="116394"/>
                        <a:pt x="120000" y="111950"/>
                      </a:cubicBezTo>
                      <a:lnTo>
                        <a:pt x="120000" y="8838"/>
                      </a:lnTo>
                      <a:cubicBezTo>
                        <a:pt x="120000" y="4394"/>
                        <a:pt x="112938" y="794"/>
                        <a:pt x="104222" y="794"/>
                      </a:cubicBezTo>
                      <a:lnTo>
                        <a:pt x="99550" y="794"/>
                      </a:lnTo>
                      <a:lnTo>
                        <a:pt x="99550" y="616"/>
                      </a:lnTo>
                      <a:cubicBezTo>
                        <a:pt x="99550" y="277"/>
                        <a:pt x="99005" y="0"/>
                        <a:pt x="98333" y="0"/>
                      </a:cubicBezTo>
                      <a:lnTo>
                        <a:pt x="81072" y="0"/>
                      </a:lnTo>
                      <a:close/>
                      <a:moveTo>
                        <a:pt x="52894" y="9055"/>
                      </a:moveTo>
                      <a:lnTo>
                        <a:pt x="68638" y="9055"/>
                      </a:lnTo>
                      <a:cubicBezTo>
                        <a:pt x="70100" y="9055"/>
                        <a:pt x="71277" y="9655"/>
                        <a:pt x="71277" y="10400"/>
                      </a:cubicBezTo>
                      <a:cubicBezTo>
                        <a:pt x="71277" y="11150"/>
                        <a:pt x="70100" y="11755"/>
                        <a:pt x="68638" y="11755"/>
                      </a:cubicBezTo>
                      <a:lnTo>
                        <a:pt x="52894" y="11755"/>
                      </a:lnTo>
                      <a:cubicBezTo>
                        <a:pt x="51433" y="11755"/>
                        <a:pt x="50244" y="11150"/>
                        <a:pt x="50244" y="10400"/>
                      </a:cubicBezTo>
                      <a:cubicBezTo>
                        <a:pt x="50244" y="9655"/>
                        <a:pt x="51433" y="9055"/>
                        <a:pt x="52894" y="9055"/>
                      </a:cubicBezTo>
                      <a:close/>
                      <a:moveTo>
                        <a:pt x="40550" y="9272"/>
                      </a:moveTo>
                      <a:cubicBezTo>
                        <a:pt x="41183" y="9272"/>
                        <a:pt x="41811" y="9394"/>
                        <a:pt x="42294" y="9644"/>
                      </a:cubicBezTo>
                      <a:cubicBezTo>
                        <a:pt x="43261" y="10133"/>
                        <a:pt x="43261" y="10933"/>
                        <a:pt x="42294" y="11427"/>
                      </a:cubicBezTo>
                      <a:cubicBezTo>
                        <a:pt x="41327" y="11916"/>
                        <a:pt x="39766" y="11916"/>
                        <a:pt x="38800" y="11427"/>
                      </a:cubicBezTo>
                      <a:cubicBezTo>
                        <a:pt x="37833" y="10933"/>
                        <a:pt x="37833" y="10133"/>
                        <a:pt x="38800" y="9644"/>
                      </a:cubicBezTo>
                      <a:cubicBezTo>
                        <a:pt x="39283" y="9394"/>
                        <a:pt x="39911" y="9272"/>
                        <a:pt x="40550" y="9272"/>
                      </a:cubicBezTo>
                      <a:close/>
                      <a:moveTo>
                        <a:pt x="9088" y="19516"/>
                      </a:moveTo>
                      <a:lnTo>
                        <a:pt x="112433" y="19516"/>
                      </a:lnTo>
                      <a:lnTo>
                        <a:pt x="112433" y="98238"/>
                      </a:lnTo>
                      <a:lnTo>
                        <a:pt x="9088" y="98238"/>
                      </a:lnTo>
                      <a:lnTo>
                        <a:pt x="9088" y="19516"/>
                      </a:lnTo>
                      <a:close/>
                      <a:moveTo>
                        <a:pt x="60761" y="103300"/>
                      </a:moveTo>
                      <a:cubicBezTo>
                        <a:pt x="63661" y="103300"/>
                        <a:pt x="66566" y="103861"/>
                        <a:pt x="68777" y="104988"/>
                      </a:cubicBezTo>
                      <a:cubicBezTo>
                        <a:pt x="73211" y="107244"/>
                        <a:pt x="73211" y="110905"/>
                        <a:pt x="68777" y="113166"/>
                      </a:cubicBezTo>
                      <a:cubicBezTo>
                        <a:pt x="64350" y="115422"/>
                        <a:pt x="57172" y="115422"/>
                        <a:pt x="52744" y="113166"/>
                      </a:cubicBezTo>
                      <a:cubicBezTo>
                        <a:pt x="48316" y="110905"/>
                        <a:pt x="48316" y="107244"/>
                        <a:pt x="52744" y="104988"/>
                      </a:cubicBezTo>
                      <a:cubicBezTo>
                        <a:pt x="54955" y="103861"/>
                        <a:pt x="57861" y="103300"/>
                        <a:pt x="60761" y="103300"/>
                      </a:cubicBezTo>
                      <a:close/>
                    </a:path>
                  </a:pathLst>
                </a:custGeom>
                <a:noFill/>
                <a:ln w="19050" cap="flat" cmpd="sng">
                  <a:solidFill>
                    <a:schemeClr val="bg1">
                      <a:lumMod val="75000"/>
                    </a:schemeClr>
                  </a:solidFill>
                  <a:prstDash val="solid"/>
                  <a:miter/>
                  <a:headEnd type="none" w="med" len="med"/>
                  <a:tailEnd type="none" w="med" len="med"/>
                </a:ln>
              </p:spPr>
              <p:txBody>
                <a:bodyPr anchor="ctr"/>
                <a:lstStyle/>
                <a:p>
                  <a:pPr algn="ctr"/>
                  <a:endParaRPr/>
                </a:p>
              </p:txBody>
            </p:sp>
          </p:grpSp>
          <p:grpSp>
            <p:nvGrpSpPr>
              <p:cNvPr id="22" name="组合 21"/>
              <p:cNvGrpSpPr/>
              <p:nvPr/>
            </p:nvGrpSpPr>
            <p:grpSpPr>
              <a:xfrm>
                <a:off x="3477851" y="1737350"/>
                <a:ext cx="2485183" cy="1977409"/>
                <a:chOff x="0" y="0"/>
                <a:chExt cx="6627157" cy="5273085"/>
              </a:xfrm>
            </p:grpSpPr>
            <p:sp>
              <p:nvSpPr>
                <p:cNvPr id="34" name="矩形 33"/>
                <p:cNvSpPr/>
                <p:nvPr/>
              </p:nvSpPr>
              <p:spPr>
                <a:xfrm>
                  <a:off x="262483" y="278764"/>
                  <a:ext cx="6087153" cy="3725690"/>
                </a:xfrm>
                <a:prstGeom prst="rect">
                  <a:avLst/>
                </a:prstGeom>
                <a:solidFill>
                  <a:schemeClr val="accent1"/>
                </a:solidFill>
                <a:ln>
                  <a:noFill/>
                </a:ln>
              </p:spPr>
              <p:txBody>
                <a:bodyPr anchor="ctr"/>
                <a:lstStyle/>
                <a:p>
                  <a:pPr algn="ctr"/>
                  <a:endParaRPr/>
                </a:p>
              </p:txBody>
            </p:sp>
            <p:sp>
              <p:nvSpPr>
                <p:cNvPr id="35" name="任意多边形: 形状 34"/>
                <p:cNvSpPr/>
                <p:nvPr/>
              </p:nvSpPr>
              <p:spPr>
                <a:xfrm>
                  <a:off x="0" y="0"/>
                  <a:ext cx="6627157" cy="5273085"/>
                </a:xfrm>
                <a:custGeom>
                  <a:avLst/>
                  <a:gdLst/>
                  <a:ahLst/>
                  <a:cxnLst/>
                  <a:rect l="0" t="0" r="0" b="0"/>
                  <a:pathLst>
                    <a:path w="120000" h="120000" extrusionOk="0">
                      <a:moveTo>
                        <a:pt x="2705" y="0"/>
                      </a:moveTo>
                      <a:cubicBezTo>
                        <a:pt x="1211" y="0"/>
                        <a:pt x="0" y="1522"/>
                        <a:pt x="0" y="3400"/>
                      </a:cubicBezTo>
                      <a:lnTo>
                        <a:pt x="0" y="100277"/>
                      </a:lnTo>
                      <a:cubicBezTo>
                        <a:pt x="0" y="102150"/>
                        <a:pt x="1211" y="103677"/>
                        <a:pt x="2705" y="103677"/>
                      </a:cubicBezTo>
                      <a:lnTo>
                        <a:pt x="48083" y="103677"/>
                      </a:lnTo>
                      <a:lnTo>
                        <a:pt x="71916" y="103677"/>
                      </a:lnTo>
                      <a:lnTo>
                        <a:pt x="117294" y="103677"/>
                      </a:lnTo>
                      <a:cubicBezTo>
                        <a:pt x="118783" y="103677"/>
                        <a:pt x="120000" y="102150"/>
                        <a:pt x="120000" y="100277"/>
                      </a:cubicBezTo>
                      <a:lnTo>
                        <a:pt x="120000" y="3400"/>
                      </a:lnTo>
                      <a:cubicBezTo>
                        <a:pt x="120000" y="1522"/>
                        <a:pt x="118783" y="0"/>
                        <a:pt x="117294" y="0"/>
                      </a:cubicBezTo>
                      <a:lnTo>
                        <a:pt x="2705" y="0"/>
                      </a:lnTo>
                      <a:close/>
                      <a:moveTo>
                        <a:pt x="4944" y="6516"/>
                      </a:moveTo>
                      <a:lnTo>
                        <a:pt x="115055" y="6516"/>
                      </a:lnTo>
                      <a:lnTo>
                        <a:pt x="115055" y="90966"/>
                      </a:lnTo>
                      <a:lnTo>
                        <a:pt x="4944" y="90966"/>
                      </a:lnTo>
                      <a:lnTo>
                        <a:pt x="4944" y="6516"/>
                      </a:lnTo>
                      <a:close/>
                      <a:moveTo>
                        <a:pt x="47722" y="103688"/>
                      </a:moveTo>
                      <a:cubicBezTo>
                        <a:pt x="47522" y="106800"/>
                        <a:pt x="47477" y="113172"/>
                        <a:pt x="47327" y="114777"/>
                      </a:cubicBezTo>
                      <a:cubicBezTo>
                        <a:pt x="47133" y="116933"/>
                        <a:pt x="46650" y="117538"/>
                        <a:pt x="45455" y="117938"/>
                      </a:cubicBezTo>
                      <a:cubicBezTo>
                        <a:pt x="44466" y="118272"/>
                        <a:pt x="43122" y="118650"/>
                        <a:pt x="42566" y="118827"/>
                      </a:cubicBezTo>
                      <a:cubicBezTo>
                        <a:pt x="42005" y="119011"/>
                        <a:pt x="41833" y="119133"/>
                        <a:pt x="41833" y="119272"/>
                      </a:cubicBezTo>
                      <a:cubicBezTo>
                        <a:pt x="41833" y="119272"/>
                        <a:pt x="41833" y="119277"/>
                        <a:pt x="41833" y="119294"/>
                      </a:cubicBezTo>
                      <a:cubicBezTo>
                        <a:pt x="41833" y="119300"/>
                        <a:pt x="41833" y="119305"/>
                        <a:pt x="41833" y="119316"/>
                      </a:cubicBezTo>
                      <a:cubicBezTo>
                        <a:pt x="41861" y="119500"/>
                        <a:pt x="45044" y="120000"/>
                        <a:pt x="46594" y="120000"/>
                      </a:cubicBezTo>
                      <a:lnTo>
                        <a:pt x="73516" y="120000"/>
                      </a:lnTo>
                      <a:cubicBezTo>
                        <a:pt x="75072" y="120000"/>
                        <a:pt x="78255" y="119500"/>
                        <a:pt x="78277" y="119316"/>
                      </a:cubicBezTo>
                      <a:cubicBezTo>
                        <a:pt x="78283" y="119305"/>
                        <a:pt x="78277" y="119300"/>
                        <a:pt x="78277" y="119294"/>
                      </a:cubicBezTo>
                      <a:cubicBezTo>
                        <a:pt x="78283" y="119277"/>
                        <a:pt x="78283" y="119272"/>
                        <a:pt x="78283" y="119272"/>
                      </a:cubicBezTo>
                      <a:cubicBezTo>
                        <a:pt x="78283" y="119133"/>
                        <a:pt x="78105" y="119011"/>
                        <a:pt x="77544" y="118827"/>
                      </a:cubicBezTo>
                      <a:cubicBezTo>
                        <a:pt x="76988" y="118650"/>
                        <a:pt x="75644" y="118272"/>
                        <a:pt x="74655" y="117938"/>
                      </a:cubicBezTo>
                      <a:cubicBezTo>
                        <a:pt x="73461" y="117538"/>
                        <a:pt x="72977" y="116933"/>
                        <a:pt x="72783" y="114777"/>
                      </a:cubicBezTo>
                      <a:cubicBezTo>
                        <a:pt x="72633" y="113172"/>
                        <a:pt x="72594" y="106800"/>
                        <a:pt x="72388" y="103688"/>
                      </a:cubicBezTo>
                      <a:lnTo>
                        <a:pt x="47722" y="103688"/>
                      </a:lnTo>
                      <a:close/>
                    </a:path>
                  </a:pathLst>
                </a:custGeom>
                <a:noFill/>
                <a:ln w="19050" cap="flat" cmpd="sng">
                  <a:solidFill>
                    <a:schemeClr val="bg1">
                      <a:lumMod val="75000"/>
                    </a:schemeClr>
                  </a:solidFill>
                  <a:prstDash val="solid"/>
                  <a:miter/>
                  <a:headEnd type="none" w="med" len="med"/>
                  <a:tailEnd type="none" w="med" len="med"/>
                </a:ln>
              </p:spPr>
              <p:txBody>
                <a:bodyPr anchor="ctr"/>
                <a:lstStyle/>
                <a:p>
                  <a:pPr algn="ctr"/>
                  <a:endParaRPr/>
                </a:p>
              </p:txBody>
            </p:sp>
          </p:grpSp>
          <p:sp>
            <p:nvSpPr>
              <p:cNvPr id="23" name="文本框 6"/>
              <p:cNvSpPr txBox="1"/>
              <p:nvPr/>
            </p:nvSpPr>
            <p:spPr>
              <a:xfrm>
                <a:off x="4318298" y="2569642"/>
                <a:ext cx="819239" cy="405200"/>
              </a:xfrm>
              <a:prstGeom prst="rect">
                <a:avLst/>
              </a:prstGeom>
              <a:noFill/>
              <a:ln>
                <a:noFill/>
              </a:ln>
            </p:spPr>
            <p:txBody>
              <a:bodyPr lIns="0" tIns="0" rIns="0" bIns="0" anchor="t" anchorCtr="0">
                <a:normAutofit/>
              </a:bodyPr>
              <a:lstStyle/>
              <a:p>
                <a:pPr marL="0" marR="0" lvl="0" indent="0" algn="ctr" rtl="0">
                  <a:buSzPct val="25000"/>
                  <a:buNone/>
                </a:pPr>
                <a:r>
                  <a:rPr lang="en-US" sz="2800" b="0" i="0" u="none" strike="noStrike" cap="none" baseline="0">
                    <a:solidFill>
                      <a:schemeClr val="lt1"/>
                    </a:solidFill>
                    <a:latin typeface="Impact" panose="020B0806030902050204" pitchFamily="34" charset="0"/>
                  </a:rPr>
                  <a:t>33%</a:t>
                </a:r>
              </a:p>
            </p:txBody>
          </p:sp>
          <p:sp>
            <p:nvSpPr>
              <p:cNvPr id="24" name="文本框 7"/>
              <p:cNvSpPr txBox="1"/>
              <p:nvPr/>
            </p:nvSpPr>
            <p:spPr>
              <a:xfrm>
                <a:off x="2162947" y="2874951"/>
                <a:ext cx="819239" cy="405200"/>
              </a:xfrm>
              <a:prstGeom prst="rect">
                <a:avLst/>
              </a:prstGeom>
              <a:noFill/>
              <a:ln>
                <a:noFill/>
              </a:ln>
            </p:spPr>
            <p:txBody>
              <a:bodyPr lIns="0" tIns="0" rIns="0" bIns="0" anchor="t" anchorCtr="0">
                <a:normAutofit/>
              </a:bodyPr>
              <a:lstStyle/>
              <a:p>
                <a:pPr marL="0" marR="0" lvl="0" indent="0" algn="ctr" rtl="0">
                  <a:buSzPct val="25000"/>
                  <a:buNone/>
                </a:pPr>
                <a:r>
                  <a:rPr lang="en-US" sz="2800" b="0" i="0" u="none" strike="noStrike" cap="none" baseline="0">
                    <a:solidFill>
                      <a:schemeClr val="lt1"/>
                    </a:solidFill>
                    <a:latin typeface="Impact" panose="020B0806030902050204" pitchFamily="34" charset="0"/>
                  </a:rPr>
                  <a:t>25%</a:t>
                </a:r>
              </a:p>
            </p:txBody>
          </p:sp>
          <p:sp>
            <p:nvSpPr>
              <p:cNvPr id="25" name="文本框 8"/>
              <p:cNvSpPr txBox="1"/>
              <p:nvPr/>
            </p:nvSpPr>
            <p:spPr>
              <a:xfrm>
                <a:off x="6160310" y="2793528"/>
                <a:ext cx="819239" cy="405200"/>
              </a:xfrm>
              <a:prstGeom prst="rect">
                <a:avLst/>
              </a:prstGeom>
              <a:noFill/>
              <a:ln>
                <a:noFill/>
              </a:ln>
            </p:spPr>
            <p:txBody>
              <a:bodyPr lIns="0" tIns="0" rIns="0" bIns="0" anchor="t" anchorCtr="0">
                <a:normAutofit/>
              </a:bodyPr>
              <a:lstStyle/>
              <a:p>
                <a:pPr marL="0" marR="0" lvl="0" indent="0" algn="ctr" rtl="0">
                  <a:buSzPct val="25000"/>
                  <a:buNone/>
                </a:pPr>
                <a:r>
                  <a:rPr lang="en-US" sz="2800" b="0" i="0" u="none" strike="noStrike" cap="none" baseline="0">
                    <a:solidFill>
                      <a:schemeClr val="lt1"/>
                    </a:solidFill>
                    <a:latin typeface="Impact" panose="020B0806030902050204" pitchFamily="34" charset="0"/>
                  </a:rPr>
                  <a:t>18%</a:t>
                </a:r>
              </a:p>
            </p:txBody>
          </p:sp>
          <p:sp>
            <p:nvSpPr>
              <p:cNvPr id="26" name="文本框 9"/>
              <p:cNvSpPr txBox="1"/>
              <p:nvPr/>
            </p:nvSpPr>
            <p:spPr>
              <a:xfrm>
                <a:off x="7197097" y="3040843"/>
                <a:ext cx="436481" cy="288336"/>
              </a:xfrm>
              <a:prstGeom prst="rect">
                <a:avLst/>
              </a:prstGeom>
              <a:noFill/>
              <a:ln>
                <a:noFill/>
              </a:ln>
            </p:spPr>
            <p:txBody>
              <a:bodyPr lIns="0" tIns="0" rIns="0" bIns="0" anchor="t" anchorCtr="0">
                <a:normAutofit/>
              </a:bodyPr>
              <a:lstStyle/>
              <a:p>
                <a:pPr marL="0" marR="0" lvl="0" indent="0" algn="ctr" rtl="0">
                  <a:buSzPct val="25000"/>
                  <a:buNone/>
                </a:pPr>
                <a:r>
                  <a:rPr lang="en-US" sz="1350" b="0" i="0" u="none" strike="noStrike" cap="none" baseline="0">
                    <a:solidFill>
                      <a:schemeClr val="lt1"/>
                    </a:solidFill>
                    <a:latin typeface="Impact" panose="020B0806030902050204" pitchFamily="34" charset="0"/>
                  </a:rPr>
                  <a:t>66%</a:t>
                </a:r>
              </a:p>
            </p:txBody>
          </p:sp>
          <p:grpSp>
            <p:nvGrpSpPr>
              <p:cNvPr id="27" name="组合 26"/>
              <p:cNvGrpSpPr/>
              <p:nvPr/>
            </p:nvGrpSpPr>
            <p:grpSpPr>
              <a:xfrm>
                <a:off x="4394985" y="2052913"/>
                <a:ext cx="529798" cy="447402"/>
                <a:chOff x="4154760" y="503293"/>
                <a:chExt cx="856553" cy="723335"/>
              </a:xfrm>
            </p:grpSpPr>
            <p:sp>
              <p:nvSpPr>
                <p:cNvPr id="28" name="任意多边形: 形状 27"/>
                <p:cNvSpPr/>
                <p:nvPr/>
              </p:nvSpPr>
              <p:spPr>
                <a:xfrm>
                  <a:off x="4210176" y="1016045"/>
                  <a:ext cx="118590" cy="210583"/>
                </a:xfrm>
                <a:custGeom>
                  <a:avLst/>
                  <a:gdLst/>
                  <a:ahLst/>
                  <a:cxnLst/>
                  <a:rect l="0" t="0" r="0" b="0"/>
                  <a:pathLst>
                    <a:path w="120000" h="120000" extrusionOk="0">
                      <a:moveTo>
                        <a:pt x="0" y="64631"/>
                      </a:moveTo>
                      <a:lnTo>
                        <a:pt x="120000" y="0"/>
                      </a:lnTo>
                      <a:lnTo>
                        <a:pt x="120000" y="119999"/>
                      </a:lnTo>
                      <a:lnTo>
                        <a:pt x="0" y="119999"/>
                      </a:lnTo>
                      <a:lnTo>
                        <a:pt x="0" y="64631"/>
                      </a:lnTo>
                      <a:close/>
                    </a:path>
                  </a:pathLst>
                </a:custGeom>
                <a:noFill/>
                <a:ln w="12700" cap="sq" cmpd="sng">
                  <a:solidFill>
                    <a:schemeClr val="lt1"/>
                  </a:solidFill>
                  <a:prstDash val="solid"/>
                  <a:miter/>
                  <a:headEnd type="none" w="med" len="med"/>
                  <a:tailEnd type="none" w="med" len="med"/>
                </a:ln>
              </p:spPr>
              <p:txBody>
                <a:bodyPr anchor="ctr"/>
                <a:lstStyle/>
                <a:p>
                  <a:pPr algn="ctr"/>
                  <a:endParaRPr/>
                </a:p>
              </p:txBody>
            </p:sp>
            <p:sp>
              <p:nvSpPr>
                <p:cNvPr id="29" name="任意多边形: 形状 28"/>
                <p:cNvSpPr/>
                <p:nvPr/>
              </p:nvSpPr>
              <p:spPr>
                <a:xfrm>
                  <a:off x="4371992" y="854783"/>
                  <a:ext cx="118590" cy="371845"/>
                </a:xfrm>
                <a:custGeom>
                  <a:avLst/>
                  <a:gdLst/>
                  <a:ahLst/>
                  <a:cxnLst/>
                  <a:rect l="0" t="0" r="0" b="0"/>
                  <a:pathLst>
                    <a:path w="120000" h="120000" extrusionOk="0">
                      <a:moveTo>
                        <a:pt x="0" y="40536"/>
                      </a:moveTo>
                      <a:lnTo>
                        <a:pt x="120000" y="0"/>
                      </a:lnTo>
                      <a:lnTo>
                        <a:pt x="120000" y="120000"/>
                      </a:lnTo>
                      <a:lnTo>
                        <a:pt x="0" y="120000"/>
                      </a:lnTo>
                      <a:lnTo>
                        <a:pt x="0" y="40536"/>
                      </a:lnTo>
                      <a:close/>
                    </a:path>
                  </a:pathLst>
                </a:custGeom>
                <a:noFill/>
                <a:ln w="12700" cap="sq" cmpd="sng">
                  <a:solidFill>
                    <a:schemeClr val="lt1"/>
                  </a:solidFill>
                  <a:prstDash val="solid"/>
                  <a:miter/>
                  <a:headEnd type="none" w="med" len="med"/>
                  <a:tailEnd type="none" w="med" len="med"/>
                </a:ln>
              </p:spPr>
              <p:txBody>
                <a:bodyPr anchor="ctr"/>
                <a:lstStyle/>
                <a:p>
                  <a:pPr algn="ctr"/>
                  <a:endParaRPr/>
                </a:p>
              </p:txBody>
            </p:sp>
            <p:sp>
              <p:nvSpPr>
                <p:cNvPr id="30" name="任意多边形: 形状 29"/>
                <p:cNvSpPr/>
                <p:nvPr/>
              </p:nvSpPr>
              <p:spPr>
                <a:xfrm>
                  <a:off x="4533810" y="854783"/>
                  <a:ext cx="118590" cy="371845"/>
                </a:xfrm>
                <a:custGeom>
                  <a:avLst/>
                  <a:gdLst/>
                  <a:ahLst/>
                  <a:cxnLst/>
                  <a:rect l="0" t="0" r="0" b="0"/>
                  <a:pathLst>
                    <a:path w="120000" h="120000" extrusionOk="0">
                      <a:moveTo>
                        <a:pt x="0" y="0"/>
                      </a:moveTo>
                      <a:lnTo>
                        <a:pt x="120000" y="27123"/>
                      </a:lnTo>
                      <a:lnTo>
                        <a:pt x="120000" y="120000"/>
                      </a:lnTo>
                      <a:lnTo>
                        <a:pt x="0" y="120000"/>
                      </a:lnTo>
                      <a:lnTo>
                        <a:pt x="0" y="0"/>
                      </a:lnTo>
                      <a:close/>
                    </a:path>
                  </a:pathLst>
                </a:custGeom>
                <a:noFill/>
                <a:ln w="12700" cap="sq" cmpd="sng">
                  <a:solidFill>
                    <a:schemeClr val="lt1"/>
                  </a:solidFill>
                  <a:prstDash val="solid"/>
                  <a:miter/>
                  <a:headEnd type="none" w="med" len="med"/>
                  <a:tailEnd type="none" w="med" len="med"/>
                </a:ln>
              </p:spPr>
              <p:txBody>
                <a:bodyPr anchor="ctr"/>
                <a:lstStyle/>
                <a:p>
                  <a:pPr algn="ctr"/>
                  <a:endParaRPr/>
                </a:p>
              </p:txBody>
            </p:sp>
            <p:sp>
              <p:nvSpPr>
                <p:cNvPr id="31" name="任意多边形: 形状 30"/>
                <p:cNvSpPr/>
                <p:nvPr/>
              </p:nvSpPr>
              <p:spPr>
                <a:xfrm>
                  <a:off x="4695626" y="793825"/>
                  <a:ext cx="118590" cy="432802"/>
                </a:xfrm>
                <a:custGeom>
                  <a:avLst/>
                  <a:gdLst/>
                  <a:ahLst/>
                  <a:cxnLst/>
                  <a:rect l="0" t="0" r="0" b="0"/>
                  <a:pathLst>
                    <a:path w="120000" h="120000" extrusionOk="0">
                      <a:moveTo>
                        <a:pt x="0" y="36312"/>
                      </a:moveTo>
                      <a:lnTo>
                        <a:pt x="120000" y="0"/>
                      </a:lnTo>
                      <a:lnTo>
                        <a:pt x="120000" y="120000"/>
                      </a:lnTo>
                      <a:lnTo>
                        <a:pt x="0" y="120000"/>
                      </a:lnTo>
                      <a:lnTo>
                        <a:pt x="0" y="36312"/>
                      </a:lnTo>
                      <a:close/>
                    </a:path>
                  </a:pathLst>
                </a:custGeom>
                <a:noFill/>
                <a:ln w="12700" cap="sq" cmpd="sng">
                  <a:solidFill>
                    <a:schemeClr val="lt1"/>
                  </a:solidFill>
                  <a:prstDash val="solid"/>
                  <a:miter/>
                  <a:headEnd type="none" w="med" len="med"/>
                  <a:tailEnd type="none" w="med" len="med"/>
                </a:ln>
              </p:spPr>
              <p:txBody>
                <a:bodyPr anchor="ctr"/>
                <a:lstStyle/>
                <a:p>
                  <a:pPr algn="ctr"/>
                  <a:endParaRPr/>
                </a:p>
              </p:txBody>
            </p:sp>
            <p:sp>
              <p:nvSpPr>
                <p:cNvPr id="32" name="任意多边形: 形状 31"/>
                <p:cNvSpPr/>
                <p:nvPr/>
              </p:nvSpPr>
              <p:spPr>
                <a:xfrm>
                  <a:off x="4857442" y="659162"/>
                  <a:ext cx="118590" cy="567464"/>
                </a:xfrm>
                <a:custGeom>
                  <a:avLst/>
                  <a:gdLst/>
                  <a:ahLst/>
                  <a:cxnLst/>
                  <a:rect l="0" t="0" r="0" b="0"/>
                  <a:pathLst>
                    <a:path w="120000" h="120000" extrusionOk="0">
                      <a:moveTo>
                        <a:pt x="0" y="23835"/>
                      </a:moveTo>
                      <a:lnTo>
                        <a:pt x="120000" y="0"/>
                      </a:lnTo>
                      <a:lnTo>
                        <a:pt x="120000" y="120000"/>
                      </a:lnTo>
                      <a:lnTo>
                        <a:pt x="0" y="120000"/>
                      </a:lnTo>
                      <a:lnTo>
                        <a:pt x="0" y="23835"/>
                      </a:lnTo>
                      <a:close/>
                    </a:path>
                  </a:pathLst>
                </a:custGeom>
                <a:noFill/>
                <a:ln w="12700" cap="sq" cmpd="sng">
                  <a:solidFill>
                    <a:schemeClr val="lt1"/>
                  </a:solidFill>
                  <a:prstDash val="solid"/>
                  <a:miter/>
                  <a:headEnd type="none" w="med" len="med"/>
                  <a:tailEnd type="none" w="med" len="med"/>
                </a:ln>
              </p:spPr>
              <p:txBody>
                <a:bodyPr anchor="ctr"/>
                <a:lstStyle/>
                <a:p>
                  <a:pPr algn="ctr"/>
                  <a:endParaRPr/>
                </a:p>
              </p:txBody>
            </p:sp>
            <p:sp>
              <p:nvSpPr>
                <p:cNvPr id="33" name="任意多边形: 形状 32"/>
                <p:cNvSpPr/>
                <p:nvPr/>
              </p:nvSpPr>
              <p:spPr>
                <a:xfrm>
                  <a:off x="4154760" y="503293"/>
                  <a:ext cx="856553" cy="582017"/>
                </a:xfrm>
                <a:custGeom>
                  <a:avLst/>
                  <a:gdLst/>
                  <a:ahLst/>
                  <a:cxnLst/>
                  <a:rect l="0" t="0" r="0" b="0"/>
                  <a:pathLst>
                    <a:path w="120000" h="120000" extrusionOk="0">
                      <a:moveTo>
                        <a:pt x="0" y="120000"/>
                      </a:moveTo>
                      <a:lnTo>
                        <a:pt x="50101" y="49187"/>
                      </a:lnTo>
                      <a:lnTo>
                        <a:pt x="71632" y="70317"/>
                      </a:lnTo>
                      <a:lnTo>
                        <a:pt x="120000" y="0"/>
                      </a:lnTo>
                    </a:path>
                  </a:pathLst>
                </a:custGeom>
                <a:noFill/>
                <a:ln w="12700" cap="flat" cmpd="sng">
                  <a:solidFill>
                    <a:schemeClr val="accent1"/>
                  </a:solidFill>
                  <a:prstDash val="solid"/>
                  <a:round/>
                  <a:headEnd type="none" w="med" len="med"/>
                  <a:tailEnd type="triangle" w="lg" len="lg"/>
                </a:ln>
              </p:spPr>
              <p:txBody>
                <a:bodyPr anchor="ctr"/>
                <a:lstStyle/>
                <a:p>
                  <a:pPr algn="ctr"/>
                  <a:endParaRPr/>
                </a:p>
              </p:txBody>
            </p:sp>
          </p:grpSp>
        </p:grpSp>
        <p:cxnSp>
          <p:nvCxnSpPr>
            <p:cNvPr id="5" name="直接箭头连接符 4"/>
            <p:cNvCxnSpPr/>
            <p:nvPr/>
          </p:nvCxnSpPr>
          <p:spPr>
            <a:xfrm>
              <a:off x="1826578" y="4536024"/>
              <a:ext cx="7959724" cy="1587"/>
            </a:xfrm>
            <a:prstGeom prst="straightConnector1">
              <a:avLst/>
            </a:prstGeom>
            <a:noFill/>
            <a:ln w="12700" cap="flat" cmpd="sng">
              <a:solidFill>
                <a:schemeClr val="accent6"/>
              </a:solidFill>
              <a:prstDash val="solid"/>
              <a:round/>
              <a:headEnd type="none" w="med" len="med"/>
              <a:tailEnd type="none" w="med" len="med"/>
            </a:ln>
          </p:spPr>
        </p:cxnSp>
      </p:grpSp>
      <p:sp>
        <p:nvSpPr>
          <p:cNvPr id="44" name="矩形 43"/>
          <p:cNvSpPr/>
          <p:nvPr/>
        </p:nvSpPr>
        <p:spPr>
          <a:xfrm>
            <a:off x="1186290" y="5306976"/>
            <a:ext cx="9365199" cy="867930"/>
          </a:xfrm>
          <a:prstGeom prst="rect">
            <a:avLst/>
          </a:prstGeom>
        </p:spPr>
        <p:txBody>
          <a:bodyPr wrap="square">
            <a:spAutoFit/>
          </a:bodyPr>
          <a:lstStyle/>
          <a:p>
            <a:pPr algn="just">
              <a:lnSpc>
                <a:spcPct val="120000"/>
              </a:lnSpc>
            </a:pPr>
            <a:r>
              <a:rPr lang="zh-CN" altLang="en-US" sz="1400" dirty="0">
                <a:solidFill>
                  <a:schemeClr val="tx1">
                    <a:lumMod val="65000"/>
                    <a:lumOff val="35000"/>
                  </a:schemeClr>
                </a:solidFill>
              </a:rPr>
              <a:t>用户可以在投影仪或者计算机上进行演示，也可以将演示文稿打印出来，制作成胶片，以便应用到更广泛的领域中。利用</a:t>
            </a:r>
            <a:r>
              <a:rPr lang="en-US" altLang="zh-CN" sz="1400" dirty="0">
                <a:solidFill>
                  <a:schemeClr val="tx1">
                    <a:lumMod val="65000"/>
                    <a:lumOff val="35000"/>
                  </a:schemeClr>
                </a:solidFill>
              </a:rPr>
              <a:t>Microsoft Office PowerPoint</a:t>
            </a:r>
            <a:r>
              <a:rPr lang="zh-CN" altLang="en-US" sz="1400" dirty="0">
                <a:solidFill>
                  <a:schemeClr val="tx1">
                    <a:lumMod val="65000"/>
                    <a:lumOff val="35000"/>
                  </a:schemeClr>
                </a:solidFill>
              </a:rPr>
              <a:t>不仅可以创建演示文稿，还可以在互联网上召开面对面会议、远程会议或在网上给观众展示演示文稿</a:t>
            </a:r>
          </a:p>
        </p:txBody>
      </p:sp>
      <p:sp>
        <p:nvSpPr>
          <p:cNvPr id="45" name="矩形 44"/>
          <p:cNvSpPr/>
          <p:nvPr/>
        </p:nvSpPr>
        <p:spPr>
          <a:xfrm>
            <a:off x="1186291" y="4790890"/>
            <a:ext cx="6096000" cy="494751"/>
          </a:xfrm>
          <a:prstGeom prst="rect">
            <a:avLst/>
          </a:prstGeom>
        </p:spPr>
        <p:txBody>
          <a:bodyPr>
            <a:spAutoFit/>
          </a:bodyPr>
          <a:lstStyle/>
          <a:p>
            <a:pPr algn="just">
              <a:lnSpc>
                <a:spcPct val="120000"/>
              </a:lnSpc>
            </a:pPr>
            <a:r>
              <a:rPr lang="zh-CN" altLang="en-US" sz="2400" dirty="0" smtClean="0">
                <a:solidFill>
                  <a:schemeClr val="tx1">
                    <a:lumMod val="65000"/>
                    <a:lumOff val="35000"/>
                  </a:schemeClr>
                </a:solidFill>
              </a:rPr>
              <a:t>服务体系</a:t>
            </a:r>
            <a:endParaRPr lang="zh-CN" altLang="en-US" sz="2400" dirty="0">
              <a:solidFill>
                <a:schemeClr val="tx1">
                  <a:lumMod val="65000"/>
                  <a:lumOff val="35000"/>
                </a:schemeClr>
              </a:solidFill>
            </a:endParaRPr>
          </a:p>
        </p:txBody>
      </p:sp>
      <p:sp>
        <p:nvSpPr>
          <p:cNvPr id="42" name="矩形 41"/>
          <p:cNvSpPr/>
          <p:nvPr/>
        </p:nvSpPr>
        <p:spPr>
          <a:xfrm>
            <a:off x="2328863" y="0"/>
            <a:ext cx="9863137" cy="114175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任意多边形 42"/>
          <p:cNvSpPr/>
          <p:nvPr/>
        </p:nvSpPr>
        <p:spPr>
          <a:xfrm>
            <a:off x="0" y="0"/>
            <a:ext cx="3596749" cy="1141756"/>
          </a:xfrm>
          <a:custGeom>
            <a:avLst/>
            <a:gdLst>
              <a:gd name="connsiteX0" fmla="*/ 0 w 3596749"/>
              <a:gd name="connsiteY0" fmla="*/ 0 h 1268414"/>
              <a:gd name="connsiteX1" fmla="*/ 299302 w 3596749"/>
              <a:gd name="connsiteY1" fmla="*/ 0 h 1268414"/>
              <a:gd name="connsiteX2" fmla="*/ 795613 w 3596749"/>
              <a:gd name="connsiteY2" fmla="*/ 0 h 1268414"/>
              <a:gd name="connsiteX3" fmla="*/ 806567 w 3596749"/>
              <a:gd name="connsiteY3" fmla="*/ 0 h 1268414"/>
              <a:gd name="connsiteX4" fmla="*/ 1105869 w 3596749"/>
              <a:gd name="connsiteY4" fmla="*/ 0 h 1268414"/>
              <a:gd name="connsiteX5" fmla="*/ 1252078 w 3596749"/>
              <a:gd name="connsiteY5" fmla="*/ 0 h 1268414"/>
              <a:gd name="connsiteX6" fmla="*/ 1602180 w 3596749"/>
              <a:gd name="connsiteY6" fmla="*/ 0 h 1268414"/>
              <a:gd name="connsiteX7" fmla="*/ 1708543 w 3596749"/>
              <a:gd name="connsiteY7" fmla="*/ 0 h 1268414"/>
              <a:gd name="connsiteX8" fmla="*/ 2042864 w 3596749"/>
              <a:gd name="connsiteY8" fmla="*/ 0 h 1268414"/>
              <a:gd name="connsiteX9" fmla="*/ 2058645 w 3596749"/>
              <a:gd name="connsiteY9" fmla="*/ 0 h 1268414"/>
              <a:gd name="connsiteX10" fmla="*/ 2515110 w 3596749"/>
              <a:gd name="connsiteY10" fmla="*/ 0 h 1268414"/>
              <a:gd name="connsiteX11" fmla="*/ 2849431 w 3596749"/>
              <a:gd name="connsiteY11" fmla="*/ 0 h 1268414"/>
              <a:gd name="connsiteX12" fmla="*/ 3596749 w 3596749"/>
              <a:gd name="connsiteY12" fmla="*/ 747318 h 1268414"/>
              <a:gd name="connsiteX13" fmla="*/ 3075653 w 3596749"/>
              <a:gd name="connsiteY13" fmla="*/ 1268414 h 1268414"/>
              <a:gd name="connsiteX14" fmla="*/ 2744509 w 3596749"/>
              <a:gd name="connsiteY14" fmla="*/ 1268414 h 1268414"/>
              <a:gd name="connsiteX15" fmla="*/ 2359995 w 3596749"/>
              <a:gd name="connsiteY15" fmla="*/ 1268414 h 1268414"/>
              <a:gd name="connsiteX16" fmla="*/ 2288044 w 3596749"/>
              <a:gd name="connsiteY16" fmla="*/ 1268414 h 1268414"/>
              <a:gd name="connsiteX17" fmla="*/ 2269086 w 3596749"/>
              <a:gd name="connsiteY17" fmla="*/ 1268414 h 1268414"/>
              <a:gd name="connsiteX18" fmla="*/ 2018799 w 3596749"/>
              <a:gd name="connsiteY18" fmla="*/ 1268414 h 1268414"/>
              <a:gd name="connsiteX19" fmla="*/ 1937942 w 3596749"/>
              <a:gd name="connsiteY19" fmla="*/ 1268414 h 1268414"/>
              <a:gd name="connsiteX20" fmla="*/ 1831579 w 3596749"/>
              <a:gd name="connsiteY20" fmla="*/ 1268414 h 1268414"/>
              <a:gd name="connsiteX21" fmla="*/ 1562334 w 3596749"/>
              <a:gd name="connsiteY21" fmla="*/ 1268414 h 1268414"/>
              <a:gd name="connsiteX22" fmla="*/ 1553428 w 3596749"/>
              <a:gd name="connsiteY22" fmla="*/ 1268414 h 1268414"/>
              <a:gd name="connsiteX23" fmla="*/ 1532278 w 3596749"/>
              <a:gd name="connsiteY23" fmla="*/ 1268414 h 1268414"/>
              <a:gd name="connsiteX24" fmla="*/ 1481477 w 3596749"/>
              <a:gd name="connsiteY24" fmla="*/ 1268414 h 1268414"/>
              <a:gd name="connsiteX25" fmla="*/ 1212232 w 3596749"/>
              <a:gd name="connsiteY25" fmla="*/ 1268414 h 1268414"/>
              <a:gd name="connsiteX26" fmla="*/ 1105869 w 3596749"/>
              <a:gd name="connsiteY26" fmla="*/ 1268414 h 1268414"/>
              <a:gd name="connsiteX27" fmla="*/ 1025012 w 3596749"/>
              <a:gd name="connsiteY27" fmla="*/ 1268414 h 1268414"/>
              <a:gd name="connsiteX28" fmla="*/ 806567 w 3596749"/>
              <a:gd name="connsiteY28" fmla="*/ 1268414 h 1268414"/>
              <a:gd name="connsiteX29" fmla="*/ 755767 w 3596749"/>
              <a:gd name="connsiteY29" fmla="*/ 1268414 h 1268414"/>
              <a:gd name="connsiteX30" fmla="*/ 725711 w 3596749"/>
              <a:gd name="connsiteY30" fmla="*/ 1268414 h 1268414"/>
              <a:gd name="connsiteX31" fmla="*/ 299302 w 3596749"/>
              <a:gd name="connsiteY31" fmla="*/ 1268414 h 1268414"/>
              <a:gd name="connsiteX32" fmla="*/ 0 w 3596749"/>
              <a:gd name="connsiteY32" fmla="*/ 1268414 h 12684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3596749" h="1268414">
                <a:moveTo>
                  <a:pt x="0" y="0"/>
                </a:moveTo>
                <a:lnTo>
                  <a:pt x="299302" y="0"/>
                </a:lnTo>
                <a:lnTo>
                  <a:pt x="795613" y="0"/>
                </a:lnTo>
                <a:lnTo>
                  <a:pt x="806567" y="0"/>
                </a:lnTo>
                <a:lnTo>
                  <a:pt x="1105869" y="0"/>
                </a:lnTo>
                <a:lnTo>
                  <a:pt x="1252078" y="0"/>
                </a:lnTo>
                <a:lnTo>
                  <a:pt x="1602180" y="0"/>
                </a:lnTo>
                <a:lnTo>
                  <a:pt x="1708543" y="0"/>
                </a:lnTo>
                <a:lnTo>
                  <a:pt x="2042864" y="0"/>
                </a:lnTo>
                <a:lnTo>
                  <a:pt x="2058645" y="0"/>
                </a:lnTo>
                <a:lnTo>
                  <a:pt x="2515110" y="0"/>
                </a:lnTo>
                <a:lnTo>
                  <a:pt x="2849431" y="0"/>
                </a:lnTo>
                <a:lnTo>
                  <a:pt x="3596749" y="747318"/>
                </a:lnTo>
                <a:lnTo>
                  <a:pt x="3075653" y="1268414"/>
                </a:lnTo>
                <a:lnTo>
                  <a:pt x="2744509" y="1268414"/>
                </a:lnTo>
                <a:lnTo>
                  <a:pt x="2359995" y="1268414"/>
                </a:lnTo>
                <a:lnTo>
                  <a:pt x="2288044" y="1268414"/>
                </a:lnTo>
                <a:lnTo>
                  <a:pt x="2269086" y="1268414"/>
                </a:lnTo>
                <a:lnTo>
                  <a:pt x="2018799" y="1268414"/>
                </a:lnTo>
                <a:lnTo>
                  <a:pt x="1937942" y="1268414"/>
                </a:lnTo>
                <a:lnTo>
                  <a:pt x="1831579" y="1268414"/>
                </a:lnTo>
                <a:lnTo>
                  <a:pt x="1562334" y="1268414"/>
                </a:lnTo>
                <a:lnTo>
                  <a:pt x="1553428" y="1268414"/>
                </a:lnTo>
                <a:lnTo>
                  <a:pt x="1532278" y="1268414"/>
                </a:lnTo>
                <a:lnTo>
                  <a:pt x="1481477" y="1268414"/>
                </a:lnTo>
                <a:lnTo>
                  <a:pt x="1212232" y="1268414"/>
                </a:lnTo>
                <a:lnTo>
                  <a:pt x="1105869" y="1268414"/>
                </a:lnTo>
                <a:lnTo>
                  <a:pt x="1025012" y="1268414"/>
                </a:lnTo>
                <a:lnTo>
                  <a:pt x="806567" y="1268414"/>
                </a:lnTo>
                <a:lnTo>
                  <a:pt x="755767" y="1268414"/>
                </a:lnTo>
                <a:lnTo>
                  <a:pt x="725711" y="1268414"/>
                </a:lnTo>
                <a:lnTo>
                  <a:pt x="299302" y="1268414"/>
                </a:lnTo>
                <a:lnTo>
                  <a:pt x="0" y="1268414"/>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6" name="组合 45"/>
          <p:cNvGrpSpPr/>
          <p:nvPr/>
        </p:nvGrpSpPr>
        <p:grpSpPr>
          <a:xfrm>
            <a:off x="568811" y="299314"/>
            <a:ext cx="9517429" cy="646331"/>
            <a:chOff x="2187969" y="280264"/>
            <a:chExt cx="9517429" cy="646331"/>
          </a:xfrm>
        </p:grpSpPr>
        <p:sp>
          <p:nvSpPr>
            <p:cNvPr id="47" name="文本框 46"/>
            <p:cNvSpPr txBox="1"/>
            <p:nvPr/>
          </p:nvSpPr>
          <p:spPr>
            <a:xfrm>
              <a:off x="2187969" y="280264"/>
              <a:ext cx="2031325" cy="646331"/>
            </a:xfrm>
            <a:prstGeom prst="rect">
              <a:avLst/>
            </a:prstGeom>
            <a:noFill/>
          </p:spPr>
          <p:txBody>
            <a:bodyPr wrap="none" rtlCol="0">
              <a:spAutoFit/>
              <a:scene3d>
                <a:camera prst="orthographicFront"/>
                <a:lightRig rig="threePt" dir="t"/>
              </a:scene3d>
              <a:sp3d contourW="12700"/>
            </a:bodyPr>
            <a:lstStyle/>
            <a:p>
              <a:pPr algn="ctr"/>
              <a:r>
                <a:rPr lang="zh-CN" altLang="en-US" sz="3600" b="1" dirty="0">
                  <a:solidFill>
                    <a:schemeClr val="bg1"/>
                  </a:solidFill>
                  <a:latin typeface="+mn-ea"/>
                  <a:cs typeface="经典综艺体简" panose="02010609000101010101" pitchFamily="49" charset="-122"/>
                </a:rPr>
                <a:t>公司介绍</a:t>
              </a:r>
            </a:p>
          </p:txBody>
        </p:sp>
        <p:sp>
          <p:nvSpPr>
            <p:cNvPr id="48" name="文本框 47"/>
            <p:cNvSpPr txBox="1"/>
            <p:nvPr/>
          </p:nvSpPr>
          <p:spPr>
            <a:xfrm>
              <a:off x="5467268" y="578166"/>
              <a:ext cx="6238130" cy="348429"/>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600" dirty="0">
                  <a:solidFill>
                    <a:schemeClr val="bg1">
                      <a:lumMod val="50000"/>
                    </a:schemeClr>
                  </a:solidFill>
                  <a:latin typeface="Century Gothic" panose="020B0502020202020204" pitchFamily="34" charset="0"/>
                  <a:ea typeface="+mj-ea"/>
                </a:rPr>
                <a:t>The user can demonstrate on a projector or </a:t>
              </a:r>
              <a:r>
                <a:rPr lang="en-US" altLang="zh-CN" sz="1600" dirty="0" smtClean="0">
                  <a:solidFill>
                    <a:schemeClr val="bg1">
                      <a:lumMod val="50000"/>
                    </a:schemeClr>
                  </a:solidFill>
                  <a:latin typeface="Century Gothic" panose="020B0502020202020204" pitchFamily="34" charset="0"/>
                  <a:ea typeface="+mj-ea"/>
                </a:rPr>
                <a:t>computer</a:t>
              </a:r>
              <a:endParaRPr lang="en-US" altLang="zh-CN" sz="1600" dirty="0">
                <a:solidFill>
                  <a:schemeClr val="bg1">
                    <a:lumMod val="50000"/>
                  </a:schemeClr>
                </a:solidFill>
                <a:latin typeface="Century Gothic" panose="020B0502020202020204" pitchFamily="34" charset="0"/>
                <a:ea typeface="+mj-ea"/>
              </a:endParaRPr>
            </a:p>
          </p:txBody>
        </p:sp>
      </p:grpSp>
    </p:spTree>
    <p:extLst>
      <p:ext uri="{BB962C8B-B14F-4D97-AF65-F5344CB8AC3E}">
        <p14:creationId xmlns:p14="http://schemas.microsoft.com/office/powerpoint/2010/main" val="405974164"/>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2" fill="hold" grpId="0" nodeType="afterEffect">
                                  <p:stCondLst>
                                    <p:cond delay="0"/>
                                  </p:stCondLst>
                                  <p:childTnLst>
                                    <p:set>
                                      <p:cBhvr>
                                        <p:cTn id="12" dur="1" fill="hold">
                                          <p:stCondLst>
                                            <p:cond delay="0"/>
                                          </p:stCondLst>
                                        </p:cTn>
                                        <p:tgtEl>
                                          <p:spTgt spid="45"/>
                                        </p:tgtEl>
                                        <p:attrNameLst>
                                          <p:attrName>style.visibility</p:attrName>
                                        </p:attrNameLst>
                                      </p:cBhvr>
                                      <p:to>
                                        <p:strVal val="visible"/>
                                      </p:to>
                                    </p:set>
                                    <p:anim calcmode="lin" valueType="num">
                                      <p:cBhvr additive="base">
                                        <p:cTn id="13" dur="500" fill="hold"/>
                                        <p:tgtEl>
                                          <p:spTgt spid="45"/>
                                        </p:tgtEl>
                                        <p:attrNameLst>
                                          <p:attrName>ppt_x</p:attrName>
                                        </p:attrNameLst>
                                      </p:cBhvr>
                                      <p:tavLst>
                                        <p:tav tm="0">
                                          <p:val>
                                            <p:strVal val="1+#ppt_w/2"/>
                                          </p:val>
                                        </p:tav>
                                        <p:tav tm="100000">
                                          <p:val>
                                            <p:strVal val="#ppt_x"/>
                                          </p:val>
                                        </p:tav>
                                      </p:tavLst>
                                    </p:anim>
                                    <p:anim calcmode="lin" valueType="num">
                                      <p:cBhvr additive="base">
                                        <p:cTn id="14" dur="500" fill="hold"/>
                                        <p:tgtEl>
                                          <p:spTgt spid="45"/>
                                        </p:tgtEl>
                                        <p:attrNameLst>
                                          <p:attrName>ppt_y</p:attrName>
                                        </p:attrNameLst>
                                      </p:cBhvr>
                                      <p:tavLst>
                                        <p:tav tm="0">
                                          <p:val>
                                            <p:strVal val="#ppt_y"/>
                                          </p:val>
                                        </p:tav>
                                        <p:tav tm="100000">
                                          <p:val>
                                            <p:strVal val="#ppt_y"/>
                                          </p:val>
                                        </p:tav>
                                      </p:tavLst>
                                    </p:anim>
                                  </p:childTnLst>
                                </p:cTn>
                              </p:par>
                            </p:childTnLst>
                          </p:cTn>
                        </p:par>
                        <p:par>
                          <p:cTn id="15" fill="hold">
                            <p:stCondLst>
                              <p:cond delay="1500"/>
                            </p:stCondLst>
                            <p:childTnLst>
                              <p:par>
                                <p:cTn id="16" presetID="22" presetClass="entr" presetSubtype="8" fill="hold" grpId="0" nodeType="afterEffect">
                                  <p:stCondLst>
                                    <p:cond delay="0"/>
                                  </p:stCondLst>
                                  <p:childTnLst>
                                    <p:set>
                                      <p:cBhvr>
                                        <p:cTn id="17" dur="1" fill="hold">
                                          <p:stCondLst>
                                            <p:cond delay="0"/>
                                          </p:stCondLst>
                                        </p:cTn>
                                        <p:tgtEl>
                                          <p:spTgt spid="44"/>
                                        </p:tgtEl>
                                        <p:attrNameLst>
                                          <p:attrName>style.visibility</p:attrName>
                                        </p:attrNameLst>
                                      </p:cBhvr>
                                      <p:to>
                                        <p:strVal val="visible"/>
                                      </p:to>
                                    </p:set>
                                    <p:animEffect transition="in" filter="wipe(left)">
                                      <p:cBhvr>
                                        <p:cTn id="18"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p:bldP spid="4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nvCxnSpPr>
        <p:spPr>
          <a:xfrm>
            <a:off x="1573637" y="3839029"/>
            <a:ext cx="8905677"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2" name="椭圆 1"/>
          <p:cNvSpPr/>
          <p:nvPr/>
        </p:nvSpPr>
        <p:spPr>
          <a:xfrm>
            <a:off x="838762" y="3113312"/>
            <a:ext cx="1480460" cy="148045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p:nvSpPr>
        <p:spPr>
          <a:xfrm>
            <a:off x="3097266" y="3113312"/>
            <a:ext cx="1480460" cy="148045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p:nvPr/>
        </p:nvSpPr>
        <p:spPr>
          <a:xfrm>
            <a:off x="5355770" y="3113312"/>
            <a:ext cx="1480460" cy="148045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p:nvSpPr>
        <p:spPr>
          <a:xfrm>
            <a:off x="7614273" y="3113312"/>
            <a:ext cx="1480460" cy="148045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p:nvPr/>
        </p:nvSpPr>
        <p:spPr>
          <a:xfrm>
            <a:off x="9872776" y="3113312"/>
            <a:ext cx="1480460" cy="148045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5" name="组合 14"/>
          <p:cNvGrpSpPr/>
          <p:nvPr/>
        </p:nvGrpSpPr>
        <p:grpSpPr>
          <a:xfrm>
            <a:off x="459424" y="4783955"/>
            <a:ext cx="2228426" cy="1071063"/>
            <a:chOff x="1678602" y="4679146"/>
            <a:chExt cx="2228426" cy="1071063"/>
          </a:xfrm>
        </p:grpSpPr>
        <p:sp>
          <p:nvSpPr>
            <p:cNvPr id="16" name="矩形 15"/>
            <p:cNvSpPr/>
            <p:nvPr/>
          </p:nvSpPr>
          <p:spPr>
            <a:xfrm>
              <a:off x="1678602" y="5140811"/>
              <a:ext cx="2228426" cy="609398"/>
            </a:xfrm>
            <a:prstGeom prst="rect">
              <a:avLst/>
            </a:prstGeom>
          </p:spPr>
          <p:txBody>
            <a:bodyPr wrap="square">
              <a:spAutoFit/>
            </a:bodyPr>
            <a:lstStyle/>
            <a:p>
              <a:pPr algn="ctr">
                <a:lnSpc>
                  <a:spcPct val="120000"/>
                </a:lnSpc>
              </a:pPr>
              <a:r>
                <a:rPr lang="zh-CN" altLang="en-US" sz="1400" dirty="0">
                  <a:solidFill>
                    <a:schemeClr val="tx1">
                      <a:lumMod val="50000"/>
                      <a:lumOff val="50000"/>
                    </a:schemeClr>
                  </a:solidFill>
                </a:rPr>
                <a:t>用户可以在投影仪或者计算机上进行演示</a:t>
              </a:r>
            </a:p>
          </p:txBody>
        </p:sp>
        <p:sp>
          <p:nvSpPr>
            <p:cNvPr id="17" name="矩形 16"/>
            <p:cNvSpPr/>
            <p:nvPr/>
          </p:nvSpPr>
          <p:spPr>
            <a:xfrm>
              <a:off x="1678602" y="4679146"/>
              <a:ext cx="2228426" cy="429861"/>
            </a:xfrm>
            <a:prstGeom prst="rect">
              <a:avLst/>
            </a:prstGeom>
          </p:spPr>
          <p:txBody>
            <a:bodyPr wrap="square">
              <a:spAutoFit/>
            </a:bodyPr>
            <a:lstStyle/>
            <a:p>
              <a:pPr algn="ctr">
                <a:lnSpc>
                  <a:spcPct val="120000"/>
                </a:lnSpc>
              </a:pPr>
              <a:r>
                <a:rPr lang="zh-CN" altLang="en-US" sz="2000" b="1" dirty="0" smtClean="0">
                  <a:solidFill>
                    <a:srgbClr val="53585F"/>
                  </a:solidFill>
                </a:rPr>
                <a:t>发展历程</a:t>
              </a:r>
              <a:endParaRPr lang="zh-CN" altLang="en-US" sz="2000" b="1" dirty="0">
                <a:solidFill>
                  <a:srgbClr val="53585F"/>
                </a:solidFill>
              </a:endParaRPr>
            </a:p>
          </p:txBody>
        </p:sp>
      </p:grpSp>
      <p:grpSp>
        <p:nvGrpSpPr>
          <p:cNvPr id="18" name="组合 17"/>
          <p:cNvGrpSpPr/>
          <p:nvPr/>
        </p:nvGrpSpPr>
        <p:grpSpPr>
          <a:xfrm>
            <a:off x="4981787" y="4783955"/>
            <a:ext cx="2228426" cy="1071063"/>
            <a:chOff x="1678602" y="4679146"/>
            <a:chExt cx="2228426" cy="1071063"/>
          </a:xfrm>
        </p:grpSpPr>
        <p:sp>
          <p:nvSpPr>
            <p:cNvPr id="19" name="矩形 18"/>
            <p:cNvSpPr/>
            <p:nvPr/>
          </p:nvSpPr>
          <p:spPr>
            <a:xfrm>
              <a:off x="1678602" y="5140811"/>
              <a:ext cx="2228426" cy="609398"/>
            </a:xfrm>
            <a:prstGeom prst="rect">
              <a:avLst/>
            </a:prstGeom>
          </p:spPr>
          <p:txBody>
            <a:bodyPr wrap="square">
              <a:spAutoFit/>
            </a:bodyPr>
            <a:lstStyle/>
            <a:p>
              <a:pPr algn="ctr">
                <a:lnSpc>
                  <a:spcPct val="120000"/>
                </a:lnSpc>
              </a:pPr>
              <a:r>
                <a:rPr lang="zh-CN" altLang="en-US" sz="1400" dirty="0">
                  <a:solidFill>
                    <a:schemeClr val="tx1">
                      <a:lumMod val="50000"/>
                      <a:lumOff val="50000"/>
                    </a:schemeClr>
                  </a:solidFill>
                </a:rPr>
                <a:t>用户可以在投影仪或者计算机上进行演示</a:t>
              </a:r>
            </a:p>
          </p:txBody>
        </p:sp>
        <p:sp>
          <p:nvSpPr>
            <p:cNvPr id="20" name="矩形 19"/>
            <p:cNvSpPr/>
            <p:nvPr/>
          </p:nvSpPr>
          <p:spPr>
            <a:xfrm>
              <a:off x="1678602" y="4679146"/>
              <a:ext cx="2228426" cy="429861"/>
            </a:xfrm>
            <a:prstGeom prst="rect">
              <a:avLst/>
            </a:prstGeom>
          </p:spPr>
          <p:txBody>
            <a:bodyPr wrap="square">
              <a:spAutoFit/>
            </a:bodyPr>
            <a:lstStyle/>
            <a:p>
              <a:pPr algn="ctr">
                <a:lnSpc>
                  <a:spcPct val="120000"/>
                </a:lnSpc>
              </a:pPr>
              <a:r>
                <a:rPr lang="zh-CN" altLang="en-US" sz="2000" b="1" dirty="0">
                  <a:solidFill>
                    <a:srgbClr val="53585F"/>
                  </a:solidFill>
                </a:rPr>
                <a:t>发展历程</a:t>
              </a:r>
            </a:p>
          </p:txBody>
        </p:sp>
      </p:grpSp>
      <p:grpSp>
        <p:nvGrpSpPr>
          <p:cNvPr id="21" name="组合 20"/>
          <p:cNvGrpSpPr/>
          <p:nvPr/>
        </p:nvGrpSpPr>
        <p:grpSpPr>
          <a:xfrm>
            <a:off x="9498793" y="4783955"/>
            <a:ext cx="2228426" cy="1071063"/>
            <a:chOff x="1678602" y="4679146"/>
            <a:chExt cx="2228426" cy="1071063"/>
          </a:xfrm>
        </p:grpSpPr>
        <p:sp>
          <p:nvSpPr>
            <p:cNvPr id="22" name="矩形 21"/>
            <p:cNvSpPr/>
            <p:nvPr/>
          </p:nvSpPr>
          <p:spPr>
            <a:xfrm>
              <a:off x="1678602" y="5140811"/>
              <a:ext cx="2228426" cy="609398"/>
            </a:xfrm>
            <a:prstGeom prst="rect">
              <a:avLst/>
            </a:prstGeom>
          </p:spPr>
          <p:txBody>
            <a:bodyPr wrap="square">
              <a:spAutoFit/>
            </a:bodyPr>
            <a:lstStyle/>
            <a:p>
              <a:pPr algn="ctr">
                <a:lnSpc>
                  <a:spcPct val="120000"/>
                </a:lnSpc>
              </a:pPr>
              <a:r>
                <a:rPr lang="zh-CN" altLang="en-US" sz="1400" dirty="0">
                  <a:solidFill>
                    <a:schemeClr val="tx1">
                      <a:lumMod val="50000"/>
                      <a:lumOff val="50000"/>
                    </a:schemeClr>
                  </a:solidFill>
                </a:rPr>
                <a:t>用户可以在投影仪或者计算机上进行演示</a:t>
              </a:r>
            </a:p>
          </p:txBody>
        </p:sp>
        <p:sp>
          <p:nvSpPr>
            <p:cNvPr id="23" name="矩形 22"/>
            <p:cNvSpPr/>
            <p:nvPr/>
          </p:nvSpPr>
          <p:spPr>
            <a:xfrm>
              <a:off x="1678602" y="4679146"/>
              <a:ext cx="2228426" cy="429861"/>
            </a:xfrm>
            <a:prstGeom prst="rect">
              <a:avLst/>
            </a:prstGeom>
          </p:spPr>
          <p:txBody>
            <a:bodyPr wrap="square">
              <a:spAutoFit/>
            </a:bodyPr>
            <a:lstStyle/>
            <a:p>
              <a:pPr algn="ctr">
                <a:lnSpc>
                  <a:spcPct val="120000"/>
                </a:lnSpc>
              </a:pPr>
              <a:r>
                <a:rPr lang="zh-CN" altLang="en-US" sz="2000" b="1" dirty="0">
                  <a:solidFill>
                    <a:srgbClr val="53585F"/>
                  </a:solidFill>
                </a:rPr>
                <a:t>发展历程</a:t>
              </a:r>
            </a:p>
          </p:txBody>
        </p:sp>
      </p:grpSp>
      <p:grpSp>
        <p:nvGrpSpPr>
          <p:cNvPr id="24" name="组合 23"/>
          <p:cNvGrpSpPr/>
          <p:nvPr/>
        </p:nvGrpSpPr>
        <p:grpSpPr>
          <a:xfrm>
            <a:off x="2763555" y="1866294"/>
            <a:ext cx="2228426" cy="1071063"/>
            <a:chOff x="1678602" y="4679146"/>
            <a:chExt cx="2228426" cy="1071063"/>
          </a:xfrm>
        </p:grpSpPr>
        <p:sp>
          <p:nvSpPr>
            <p:cNvPr id="25" name="矩形 24"/>
            <p:cNvSpPr/>
            <p:nvPr/>
          </p:nvSpPr>
          <p:spPr>
            <a:xfrm>
              <a:off x="1678602" y="5140811"/>
              <a:ext cx="2228426" cy="609398"/>
            </a:xfrm>
            <a:prstGeom prst="rect">
              <a:avLst/>
            </a:prstGeom>
          </p:spPr>
          <p:txBody>
            <a:bodyPr wrap="square">
              <a:spAutoFit/>
            </a:bodyPr>
            <a:lstStyle/>
            <a:p>
              <a:pPr algn="ctr">
                <a:lnSpc>
                  <a:spcPct val="120000"/>
                </a:lnSpc>
              </a:pPr>
              <a:r>
                <a:rPr lang="zh-CN" altLang="en-US" sz="1400" dirty="0">
                  <a:solidFill>
                    <a:schemeClr val="tx1">
                      <a:lumMod val="50000"/>
                      <a:lumOff val="50000"/>
                    </a:schemeClr>
                  </a:solidFill>
                </a:rPr>
                <a:t>用户可以在投影仪或者计算机上进行演示</a:t>
              </a:r>
            </a:p>
          </p:txBody>
        </p:sp>
        <p:sp>
          <p:nvSpPr>
            <p:cNvPr id="26" name="矩形 25"/>
            <p:cNvSpPr/>
            <p:nvPr/>
          </p:nvSpPr>
          <p:spPr>
            <a:xfrm>
              <a:off x="1678602" y="4679146"/>
              <a:ext cx="2228426" cy="429861"/>
            </a:xfrm>
            <a:prstGeom prst="rect">
              <a:avLst/>
            </a:prstGeom>
          </p:spPr>
          <p:txBody>
            <a:bodyPr wrap="square">
              <a:spAutoFit/>
            </a:bodyPr>
            <a:lstStyle/>
            <a:p>
              <a:pPr algn="ctr">
                <a:lnSpc>
                  <a:spcPct val="120000"/>
                </a:lnSpc>
              </a:pPr>
              <a:r>
                <a:rPr lang="zh-CN" altLang="en-US" sz="2000" b="1" dirty="0">
                  <a:solidFill>
                    <a:srgbClr val="53585F"/>
                  </a:solidFill>
                </a:rPr>
                <a:t>发展历程</a:t>
              </a:r>
            </a:p>
          </p:txBody>
        </p:sp>
      </p:grpSp>
      <p:grpSp>
        <p:nvGrpSpPr>
          <p:cNvPr id="27" name="组合 26"/>
          <p:cNvGrpSpPr/>
          <p:nvPr/>
        </p:nvGrpSpPr>
        <p:grpSpPr>
          <a:xfrm>
            <a:off x="7240290" y="1866294"/>
            <a:ext cx="2228426" cy="1071063"/>
            <a:chOff x="1678602" y="4679146"/>
            <a:chExt cx="2228426" cy="1071063"/>
          </a:xfrm>
        </p:grpSpPr>
        <p:sp>
          <p:nvSpPr>
            <p:cNvPr id="28" name="矩形 27"/>
            <p:cNvSpPr/>
            <p:nvPr/>
          </p:nvSpPr>
          <p:spPr>
            <a:xfrm>
              <a:off x="1678602" y="5140811"/>
              <a:ext cx="2228426" cy="609398"/>
            </a:xfrm>
            <a:prstGeom prst="rect">
              <a:avLst/>
            </a:prstGeom>
          </p:spPr>
          <p:txBody>
            <a:bodyPr wrap="square">
              <a:spAutoFit/>
            </a:bodyPr>
            <a:lstStyle/>
            <a:p>
              <a:pPr algn="ctr">
                <a:lnSpc>
                  <a:spcPct val="120000"/>
                </a:lnSpc>
              </a:pPr>
              <a:r>
                <a:rPr lang="zh-CN" altLang="en-US" sz="1400" dirty="0">
                  <a:solidFill>
                    <a:schemeClr val="tx1">
                      <a:lumMod val="50000"/>
                      <a:lumOff val="50000"/>
                    </a:schemeClr>
                  </a:solidFill>
                </a:rPr>
                <a:t>用户可以在投影仪或者计算机上进行演示</a:t>
              </a:r>
            </a:p>
          </p:txBody>
        </p:sp>
        <p:sp>
          <p:nvSpPr>
            <p:cNvPr id="29" name="矩形 28"/>
            <p:cNvSpPr/>
            <p:nvPr/>
          </p:nvSpPr>
          <p:spPr>
            <a:xfrm>
              <a:off x="1678602" y="4679146"/>
              <a:ext cx="2228426" cy="429861"/>
            </a:xfrm>
            <a:prstGeom prst="rect">
              <a:avLst/>
            </a:prstGeom>
          </p:spPr>
          <p:txBody>
            <a:bodyPr wrap="square">
              <a:spAutoFit/>
            </a:bodyPr>
            <a:lstStyle/>
            <a:p>
              <a:pPr algn="ctr">
                <a:lnSpc>
                  <a:spcPct val="120000"/>
                </a:lnSpc>
              </a:pPr>
              <a:r>
                <a:rPr lang="zh-CN" altLang="en-US" sz="2000" b="1" dirty="0">
                  <a:solidFill>
                    <a:srgbClr val="53585F"/>
                  </a:solidFill>
                </a:rPr>
                <a:t>发展历程</a:t>
              </a:r>
            </a:p>
          </p:txBody>
        </p:sp>
      </p:grpSp>
      <p:sp>
        <p:nvSpPr>
          <p:cNvPr id="5" name="文本框 4"/>
          <p:cNvSpPr txBox="1"/>
          <p:nvPr/>
        </p:nvSpPr>
        <p:spPr>
          <a:xfrm>
            <a:off x="1195023" y="3485086"/>
            <a:ext cx="755335" cy="707886"/>
          </a:xfrm>
          <a:prstGeom prst="rect">
            <a:avLst/>
          </a:prstGeom>
          <a:noFill/>
        </p:spPr>
        <p:txBody>
          <a:bodyPr wrap="none" rtlCol="0">
            <a:spAutoFit/>
          </a:bodyPr>
          <a:lstStyle/>
          <a:p>
            <a:pPr algn="ctr"/>
            <a:r>
              <a:rPr lang="en-US" altLang="zh-CN" sz="4000" dirty="0">
                <a:solidFill>
                  <a:schemeClr val="bg1"/>
                </a:solidFill>
              </a:rPr>
              <a:t>01</a:t>
            </a:r>
            <a:endParaRPr lang="zh-CN" altLang="en-US" sz="4000" dirty="0">
              <a:solidFill>
                <a:schemeClr val="bg1"/>
              </a:solidFill>
            </a:endParaRPr>
          </a:p>
        </p:txBody>
      </p:sp>
      <p:sp>
        <p:nvSpPr>
          <p:cNvPr id="31" name="文本框 30"/>
          <p:cNvSpPr txBox="1"/>
          <p:nvPr/>
        </p:nvSpPr>
        <p:spPr>
          <a:xfrm>
            <a:off x="3459828" y="3485086"/>
            <a:ext cx="755335" cy="707886"/>
          </a:xfrm>
          <a:prstGeom prst="rect">
            <a:avLst/>
          </a:prstGeom>
          <a:noFill/>
        </p:spPr>
        <p:txBody>
          <a:bodyPr wrap="none" rtlCol="0">
            <a:spAutoFit/>
          </a:bodyPr>
          <a:lstStyle/>
          <a:p>
            <a:pPr algn="ctr"/>
            <a:r>
              <a:rPr lang="en-US" altLang="zh-CN" sz="4000" dirty="0">
                <a:solidFill>
                  <a:schemeClr val="bg1"/>
                </a:solidFill>
              </a:rPr>
              <a:t>02</a:t>
            </a:r>
            <a:endParaRPr lang="zh-CN" altLang="en-US" sz="4000" dirty="0">
              <a:solidFill>
                <a:schemeClr val="bg1"/>
              </a:solidFill>
            </a:endParaRPr>
          </a:p>
        </p:txBody>
      </p:sp>
      <p:sp>
        <p:nvSpPr>
          <p:cNvPr id="32" name="文本框 31"/>
          <p:cNvSpPr txBox="1"/>
          <p:nvPr/>
        </p:nvSpPr>
        <p:spPr>
          <a:xfrm>
            <a:off x="5718332" y="3485086"/>
            <a:ext cx="755335" cy="707886"/>
          </a:xfrm>
          <a:prstGeom prst="rect">
            <a:avLst/>
          </a:prstGeom>
          <a:noFill/>
        </p:spPr>
        <p:txBody>
          <a:bodyPr wrap="none" rtlCol="0">
            <a:spAutoFit/>
          </a:bodyPr>
          <a:lstStyle/>
          <a:p>
            <a:pPr algn="ctr"/>
            <a:r>
              <a:rPr lang="en-US" altLang="zh-CN" sz="4000" dirty="0">
                <a:solidFill>
                  <a:schemeClr val="bg1"/>
                </a:solidFill>
              </a:rPr>
              <a:t>03</a:t>
            </a:r>
            <a:endParaRPr lang="zh-CN" altLang="en-US" sz="4000" dirty="0">
              <a:solidFill>
                <a:schemeClr val="bg1"/>
              </a:solidFill>
            </a:endParaRPr>
          </a:p>
        </p:txBody>
      </p:sp>
      <p:sp>
        <p:nvSpPr>
          <p:cNvPr id="33" name="文本框 32"/>
          <p:cNvSpPr txBox="1"/>
          <p:nvPr/>
        </p:nvSpPr>
        <p:spPr>
          <a:xfrm>
            <a:off x="7976835" y="3485086"/>
            <a:ext cx="755335" cy="707886"/>
          </a:xfrm>
          <a:prstGeom prst="rect">
            <a:avLst/>
          </a:prstGeom>
          <a:noFill/>
        </p:spPr>
        <p:txBody>
          <a:bodyPr wrap="none" rtlCol="0">
            <a:spAutoFit/>
          </a:bodyPr>
          <a:lstStyle/>
          <a:p>
            <a:pPr algn="ctr"/>
            <a:r>
              <a:rPr lang="en-US" altLang="zh-CN" sz="4000" dirty="0">
                <a:solidFill>
                  <a:schemeClr val="bg1"/>
                </a:solidFill>
              </a:rPr>
              <a:t>04</a:t>
            </a:r>
            <a:endParaRPr lang="zh-CN" altLang="en-US" sz="4000" dirty="0">
              <a:solidFill>
                <a:schemeClr val="bg1"/>
              </a:solidFill>
            </a:endParaRPr>
          </a:p>
        </p:txBody>
      </p:sp>
      <p:sp>
        <p:nvSpPr>
          <p:cNvPr id="34" name="文本框 33"/>
          <p:cNvSpPr txBox="1"/>
          <p:nvPr/>
        </p:nvSpPr>
        <p:spPr>
          <a:xfrm>
            <a:off x="10235338" y="3485086"/>
            <a:ext cx="755335" cy="707886"/>
          </a:xfrm>
          <a:prstGeom prst="rect">
            <a:avLst/>
          </a:prstGeom>
          <a:noFill/>
        </p:spPr>
        <p:txBody>
          <a:bodyPr wrap="none" rtlCol="0">
            <a:spAutoFit/>
          </a:bodyPr>
          <a:lstStyle/>
          <a:p>
            <a:pPr algn="ctr"/>
            <a:r>
              <a:rPr lang="en-US" altLang="zh-CN" sz="4000" dirty="0">
                <a:solidFill>
                  <a:schemeClr val="bg1"/>
                </a:solidFill>
              </a:rPr>
              <a:t>05</a:t>
            </a:r>
            <a:endParaRPr lang="zh-CN" altLang="en-US" sz="4000" dirty="0">
              <a:solidFill>
                <a:schemeClr val="bg1"/>
              </a:solidFill>
            </a:endParaRPr>
          </a:p>
        </p:txBody>
      </p:sp>
      <p:sp>
        <p:nvSpPr>
          <p:cNvPr id="30" name="矩形 29"/>
          <p:cNvSpPr/>
          <p:nvPr/>
        </p:nvSpPr>
        <p:spPr>
          <a:xfrm>
            <a:off x="2328863" y="0"/>
            <a:ext cx="9863137" cy="114175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任意多边形 34"/>
          <p:cNvSpPr/>
          <p:nvPr/>
        </p:nvSpPr>
        <p:spPr>
          <a:xfrm>
            <a:off x="0" y="0"/>
            <a:ext cx="3596749" cy="1141756"/>
          </a:xfrm>
          <a:custGeom>
            <a:avLst/>
            <a:gdLst>
              <a:gd name="connsiteX0" fmla="*/ 0 w 3596749"/>
              <a:gd name="connsiteY0" fmla="*/ 0 h 1268414"/>
              <a:gd name="connsiteX1" fmla="*/ 299302 w 3596749"/>
              <a:gd name="connsiteY1" fmla="*/ 0 h 1268414"/>
              <a:gd name="connsiteX2" fmla="*/ 795613 w 3596749"/>
              <a:gd name="connsiteY2" fmla="*/ 0 h 1268414"/>
              <a:gd name="connsiteX3" fmla="*/ 806567 w 3596749"/>
              <a:gd name="connsiteY3" fmla="*/ 0 h 1268414"/>
              <a:gd name="connsiteX4" fmla="*/ 1105869 w 3596749"/>
              <a:gd name="connsiteY4" fmla="*/ 0 h 1268414"/>
              <a:gd name="connsiteX5" fmla="*/ 1252078 w 3596749"/>
              <a:gd name="connsiteY5" fmla="*/ 0 h 1268414"/>
              <a:gd name="connsiteX6" fmla="*/ 1602180 w 3596749"/>
              <a:gd name="connsiteY6" fmla="*/ 0 h 1268414"/>
              <a:gd name="connsiteX7" fmla="*/ 1708543 w 3596749"/>
              <a:gd name="connsiteY7" fmla="*/ 0 h 1268414"/>
              <a:gd name="connsiteX8" fmla="*/ 2042864 w 3596749"/>
              <a:gd name="connsiteY8" fmla="*/ 0 h 1268414"/>
              <a:gd name="connsiteX9" fmla="*/ 2058645 w 3596749"/>
              <a:gd name="connsiteY9" fmla="*/ 0 h 1268414"/>
              <a:gd name="connsiteX10" fmla="*/ 2515110 w 3596749"/>
              <a:gd name="connsiteY10" fmla="*/ 0 h 1268414"/>
              <a:gd name="connsiteX11" fmla="*/ 2849431 w 3596749"/>
              <a:gd name="connsiteY11" fmla="*/ 0 h 1268414"/>
              <a:gd name="connsiteX12" fmla="*/ 3596749 w 3596749"/>
              <a:gd name="connsiteY12" fmla="*/ 747318 h 1268414"/>
              <a:gd name="connsiteX13" fmla="*/ 3075653 w 3596749"/>
              <a:gd name="connsiteY13" fmla="*/ 1268414 h 1268414"/>
              <a:gd name="connsiteX14" fmla="*/ 2744509 w 3596749"/>
              <a:gd name="connsiteY14" fmla="*/ 1268414 h 1268414"/>
              <a:gd name="connsiteX15" fmla="*/ 2359995 w 3596749"/>
              <a:gd name="connsiteY15" fmla="*/ 1268414 h 1268414"/>
              <a:gd name="connsiteX16" fmla="*/ 2288044 w 3596749"/>
              <a:gd name="connsiteY16" fmla="*/ 1268414 h 1268414"/>
              <a:gd name="connsiteX17" fmla="*/ 2269086 w 3596749"/>
              <a:gd name="connsiteY17" fmla="*/ 1268414 h 1268414"/>
              <a:gd name="connsiteX18" fmla="*/ 2018799 w 3596749"/>
              <a:gd name="connsiteY18" fmla="*/ 1268414 h 1268414"/>
              <a:gd name="connsiteX19" fmla="*/ 1937942 w 3596749"/>
              <a:gd name="connsiteY19" fmla="*/ 1268414 h 1268414"/>
              <a:gd name="connsiteX20" fmla="*/ 1831579 w 3596749"/>
              <a:gd name="connsiteY20" fmla="*/ 1268414 h 1268414"/>
              <a:gd name="connsiteX21" fmla="*/ 1562334 w 3596749"/>
              <a:gd name="connsiteY21" fmla="*/ 1268414 h 1268414"/>
              <a:gd name="connsiteX22" fmla="*/ 1553428 w 3596749"/>
              <a:gd name="connsiteY22" fmla="*/ 1268414 h 1268414"/>
              <a:gd name="connsiteX23" fmla="*/ 1532278 w 3596749"/>
              <a:gd name="connsiteY23" fmla="*/ 1268414 h 1268414"/>
              <a:gd name="connsiteX24" fmla="*/ 1481477 w 3596749"/>
              <a:gd name="connsiteY24" fmla="*/ 1268414 h 1268414"/>
              <a:gd name="connsiteX25" fmla="*/ 1212232 w 3596749"/>
              <a:gd name="connsiteY25" fmla="*/ 1268414 h 1268414"/>
              <a:gd name="connsiteX26" fmla="*/ 1105869 w 3596749"/>
              <a:gd name="connsiteY26" fmla="*/ 1268414 h 1268414"/>
              <a:gd name="connsiteX27" fmla="*/ 1025012 w 3596749"/>
              <a:gd name="connsiteY27" fmla="*/ 1268414 h 1268414"/>
              <a:gd name="connsiteX28" fmla="*/ 806567 w 3596749"/>
              <a:gd name="connsiteY28" fmla="*/ 1268414 h 1268414"/>
              <a:gd name="connsiteX29" fmla="*/ 755767 w 3596749"/>
              <a:gd name="connsiteY29" fmla="*/ 1268414 h 1268414"/>
              <a:gd name="connsiteX30" fmla="*/ 725711 w 3596749"/>
              <a:gd name="connsiteY30" fmla="*/ 1268414 h 1268414"/>
              <a:gd name="connsiteX31" fmla="*/ 299302 w 3596749"/>
              <a:gd name="connsiteY31" fmla="*/ 1268414 h 1268414"/>
              <a:gd name="connsiteX32" fmla="*/ 0 w 3596749"/>
              <a:gd name="connsiteY32" fmla="*/ 1268414 h 12684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3596749" h="1268414">
                <a:moveTo>
                  <a:pt x="0" y="0"/>
                </a:moveTo>
                <a:lnTo>
                  <a:pt x="299302" y="0"/>
                </a:lnTo>
                <a:lnTo>
                  <a:pt x="795613" y="0"/>
                </a:lnTo>
                <a:lnTo>
                  <a:pt x="806567" y="0"/>
                </a:lnTo>
                <a:lnTo>
                  <a:pt x="1105869" y="0"/>
                </a:lnTo>
                <a:lnTo>
                  <a:pt x="1252078" y="0"/>
                </a:lnTo>
                <a:lnTo>
                  <a:pt x="1602180" y="0"/>
                </a:lnTo>
                <a:lnTo>
                  <a:pt x="1708543" y="0"/>
                </a:lnTo>
                <a:lnTo>
                  <a:pt x="2042864" y="0"/>
                </a:lnTo>
                <a:lnTo>
                  <a:pt x="2058645" y="0"/>
                </a:lnTo>
                <a:lnTo>
                  <a:pt x="2515110" y="0"/>
                </a:lnTo>
                <a:lnTo>
                  <a:pt x="2849431" y="0"/>
                </a:lnTo>
                <a:lnTo>
                  <a:pt x="3596749" y="747318"/>
                </a:lnTo>
                <a:lnTo>
                  <a:pt x="3075653" y="1268414"/>
                </a:lnTo>
                <a:lnTo>
                  <a:pt x="2744509" y="1268414"/>
                </a:lnTo>
                <a:lnTo>
                  <a:pt x="2359995" y="1268414"/>
                </a:lnTo>
                <a:lnTo>
                  <a:pt x="2288044" y="1268414"/>
                </a:lnTo>
                <a:lnTo>
                  <a:pt x="2269086" y="1268414"/>
                </a:lnTo>
                <a:lnTo>
                  <a:pt x="2018799" y="1268414"/>
                </a:lnTo>
                <a:lnTo>
                  <a:pt x="1937942" y="1268414"/>
                </a:lnTo>
                <a:lnTo>
                  <a:pt x="1831579" y="1268414"/>
                </a:lnTo>
                <a:lnTo>
                  <a:pt x="1562334" y="1268414"/>
                </a:lnTo>
                <a:lnTo>
                  <a:pt x="1553428" y="1268414"/>
                </a:lnTo>
                <a:lnTo>
                  <a:pt x="1532278" y="1268414"/>
                </a:lnTo>
                <a:lnTo>
                  <a:pt x="1481477" y="1268414"/>
                </a:lnTo>
                <a:lnTo>
                  <a:pt x="1212232" y="1268414"/>
                </a:lnTo>
                <a:lnTo>
                  <a:pt x="1105869" y="1268414"/>
                </a:lnTo>
                <a:lnTo>
                  <a:pt x="1025012" y="1268414"/>
                </a:lnTo>
                <a:lnTo>
                  <a:pt x="806567" y="1268414"/>
                </a:lnTo>
                <a:lnTo>
                  <a:pt x="755767" y="1268414"/>
                </a:lnTo>
                <a:lnTo>
                  <a:pt x="725711" y="1268414"/>
                </a:lnTo>
                <a:lnTo>
                  <a:pt x="299302" y="1268414"/>
                </a:lnTo>
                <a:lnTo>
                  <a:pt x="0" y="1268414"/>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6" name="组合 35"/>
          <p:cNvGrpSpPr/>
          <p:nvPr/>
        </p:nvGrpSpPr>
        <p:grpSpPr>
          <a:xfrm>
            <a:off x="568811" y="299314"/>
            <a:ext cx="9517429" cy="646331"/>
            <a:chOff x="2187969" y="280264"/>
            <a:chExt cx="9517429" cy="646331"/>
          </a:xfrm>
        </p:grpSpPr>
        <p:sp>
          <p:nvSpPr>
            <p:cNvPr id="37" name="文本框 36"/>
            <p:cNvSpPr txBox="1"/>
            <p:nvPr/>
          </p:nvSpPr>
          <p:spPr>
            <a:xfrm>
              <a:off x="2187969" y="280264"/>
              <a:ext cx="2031325" cy="646331"/>
            </a:xfrm>
            <a:prstGeom prst="rect">
              <a:avLst/>
            </a:prstGeom>
            <a:noFill/>
          </p:spPr>
          <p:txBody>
            <a:bodyPr wrap="none" rtlCol="0">
              <a:spAutoFit/>
              <a:scene3d>
                <a:camera prst="orthographicFront"/>
                <a:lightRig rig="threePt" dir="t"/>
              </a:scene3d>
              <a:sp3d contourW="12700"/>
            </a:bodyPr>
            <a:lstStyle/>
            <a:p>
              <a:pPr algn="ctr"/>
              <a:r>
                <a:rPr lang="zh-CN" altLang="en-US" sz="3600" b="1" dirty="0">
                  <a:solidFill>
                    <a:schemeClr val="bg1"/>
                  </a:solidFill>
                  <a:latin typeface="+mn-ea"/>
                  <a:cs typeface="经典综艺体简" panose="02010609000101010101" pitchFamily="49" charset="-122"/>
                </a:rPr>
                <a:t>公司介绍</a:t>
              </a:r>
            </a:p>
          </p:txBody>
        </p:sp>
        <p:sp>
          <p:nvSpPr>
            <p:cNvPr id="38" name="文本框 37"/>
            <p:cNvSpPr txBox="1"/>
            <p:nvPr/>
          </p:nvSpPr>
          <p:spPr>
            <a:xfrm>
              <a:off x="5467268" y="578166"/>
              <a:ext cx="6238130" cy="348429"/>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600" dirty="0">
                  <a:solidFill>
                    <a:schemeClr val="bg1">
                      <a:lumMod val="50000"/>
                    </a:schemeClr>
                  </a:solidFill>
                  <a:latin typeface="Century Gothic" panose="020B0502020202020204" pitchFamily="34" charset="0"/>
                  <a:ea typeface="+mj-ea"/>
                </a:rPr>
                <a:t>The user can demonstrate on a projector or </a:t>
              </a:r>
              <a:r>
                <a:rPr lang="en-US" altLang="zh-CN" sz="1600" dirty="0" smtClean="0">
                  <a:solidFill>
                    <a:schemeClr val="bg1">
                      <a:lumMod val="50000"/>
                    </a:schemeClr>
                  </a:solidFill>
                  <a:latin typeface="Century Gothic" panose="020B0502020202020204" pitchFamily="34" charset="0"/>
                  <a:ea typeface="+mj-ea"/>
                </a:rPr>
                <a:t>computer</a:t>
              </a:r>
              <a:endParaRPr lang="en-US" altLang="zh-CN" sz="1600" dirty="0">
                <a:solidFill>
                  <a:schemeClr val="bg1">
                    <a:lumMod val="50000"/>
                  </a:schemeClr>
                </a:solidFill>
                <a:latin typeface="Century Gothic" panose="020B0502020202020204" pitchFamily="34" charset="0"/>
                <a:ea typeface="+mj-ea"/>
              </a:endParaRPr>
            </a:p>
          </p:txBody>
        </p:sp>
      </p:grpSp>
    </p:spTree>
    <p:extLst>
      <p:ext uri="{BB962C8B-B14F-4D97-AF65-F5344CB8AC3E}">
        <p14:creationId xmlns:p14="http://schemas.microsoft.com/office/powerpoint/2010/main" val="1639208095"/>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p:cTn id="11" dur="500" fill="hold"/>
                                        <p:tgtEl>
                                          <p:spTgt spid="2"/>
                                        </p:tgtEl>
                                        <p:attrNameLst>
                                          <p:attrName>ppt_w</p:attrName>
                                        </p:attrNameLst>
                                      </p:cBhvr>
                                      <p:tavLst>
                                        <p:tav tm="0">
                                          <p:val>
                                            <p:fltVal val="0"/>
                                          </p:val>
                                        </p:tav>
                                        <p:tav tm="100000">
                                          <p:val>
                                            <p:strVal val="#ppt_w"/>
                                          </p:val>
                                        </p:tav>
                                      </p:tavLst>
                                    </p:anim>
                                    <p:anim calcmode="lin" valueType="num">
                                      <p:cBhvr>
                                        <p:cTn id="12" dur="500" fill="hold"/>
                                        <p:tgtEl>
                                          <p:spTgt spid="2"/>
                                        </p:tgtEl>
                                        <p:attrNameLst>
                                          <p:attrName>ppt_h</p:attrName>
                                        </p:attrNameLst>
                                      </p:cBhvr>
                                      <p:tavLst>
                                        <p:tav tm="0">
                                          <p:val>
                                            <p:fltVal val="0"/>
                                          </p:val>
                                        </p:tav>
                                        <p:tav tm="100000">
                                          <p:val>
                                            <p:strVal val="#ppt_h"/>
                                          </p:val>
                                        </p:tav>
                                      </p:tavLst>
                                    </p:anim>
                                    <p:animEffect transition="in" filter="fade">
                                      <p:cBhvr>
                                        <p:cTn id="13" dur="500"/>
                                        <p:tgtEl>
                                          <p:spTgt spid="2"/>
                                        </p:tgtEl>
                                      </p:cBhvr>
                                    </p:animEffect>
                                  </p:childTnLst>
                                </p:cTn>
                              </p:par>
                              <p:par>
                                <p:cTn id="14" presetID="53" presetClass="entr" presetSubtype="16" fill="hold" grpId="0" nodeType="withEffect">
                                  <p:stCondLst>
                                    <p:cond delay="0"/>
                                  </p:stCondLst>
                                  <p:childTnLst>
                                    <p:set>
                                      <p:cBhvr>
                                        <p:cTn id="15" dur="1" fill="hold">
                                          <p:stCondLst>
                                            <p:cond delay="0"/>
                                          </p:stCondLst>
                                        </p:cTn>
                                        <p:tgtEl>
                                          <p:spTgt spid="9"/>
                                        </p:tgtEl>
                                        <p:attrNameLst>
                                          <p:attrName>style.visibility</p:attrName>
                                        </p:attrNameLst>
                                      </p:cBhvr>
                                      <p:to>
                                        <p:strVal val="visible"/>
                                      </p:to>
                                    </p:set>
                                    <p:anim calcmode="lin" valueType="num">
                                      <p:cBhvr>
                                        <p:cTn id="16" dur="500" fill="hold"/>
                                        <p:tgtEl>
                                          <p:spTgt spid="9"/>
                                        </p:tgtEl>
                                        <p:attrNameLst>
                                          <p:attrName>ppt_w</p:attrName>
                                        </p:attrNameLst>
                                      </p:cBhvr>
                                      <p:tavLst>
                                        <p:tav tm="0">
                                          <p:val>
                                            <p:fltVal val="0"/>
                                          </p:val>
                                        </p:tav>
                                        <p:tav tm="100000">
                                          <p:val>
                                            <p:strVal val="#ppt_w"/>
                                          </p:val>
                                        </p:tav>
                                      </p:tavLst>
                                    </p:anim>
                                    <p:anim calcmode="lin" valueType="num">
                                      <p:cBhvr>
                                        <p:cTn id="17" dur="500" fill="hold"/>
                                        <p:tgtEl>
                                          <p:spTgt spid="9"/>
                                        </p:tgtEl>
                                        <p:attrNameLst>
                                          <p:attrName>ppt_h</p:attrName>
                                        </p:attrNameLst>
                                      </p:cBhvr>
                                      <p:tavLst>
                                        <p:tav tm="0">
                                          <p:val>
                                            <p:fltVal val="0"/>
                                          </p:val>
                                        </p:tav>
                                        <p:tav tm="100000">
                                          <p:val>
                                            <p:strVal val="#ppt_h"/>
                                          </p:val>
                                        </p:tav>
                                      </p:tavLst>
                                    </p:anim>
                                    <p:animEffect transition="in" filter="fade">
                                      <p:cBhvr>
                                        <p:cTn id="18" dur="500"/>
                                        <p:tgtEl>
                                          <p:spTgt spid="9"/>
                                        </p:tgtEl>
                                      </p:cBhvr>
                                    </p:animEffect>
                                  </p:childTnLst>
                                </p:cTn>
                              </p:par>
                              <p:par>
                                <p:cTn id="19" presetID="53" presetClass="entr" presetSubtype="16"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p:cTn id="21" dur="500" fill="hold"/>
                                        <p:tgtEl>
                                          <p:spTgt spid="10"/>
                                        </p:tgtEl>
                                        <p:attrNameLst>
                                          <p:attrName>ppt_w</p:attrName>
                                        </p:attrNameLst>
                                      </p:cBhvr>
                                      <p:tavLst>
                                        <p:tav tm="0">
                                          <p:val>
                                            <p:fltVal val="0"/>
                                          </p:val>
                                        </p:tav>
                                        <p:tav tm="100000">
                                          <p:val>
                                            <p:strVal val="#ppt_w"/>
                                          </p:val>
                                        </p:tav>
                                      </p:tavLst>
                                    </p:anim>
                                    <p:anim calcmode="lin" valueType="num">
                                      <p:cBhvr>
                                        <p:cTn id="22" dur="500" fill="hold"/>
                                        <p:tgtEl>
                                          <p:spTgt spid="10"/>
                                        </p:tgtEl>
                                        <p:attrNameLst>
                                          <p:attrName>ppt_h</p:attrName>
                                        </p:attrNameLst>
                                      </p:cBhvr>
                                      <p:tavLst>
                                        <p:tav tm="0">
                                          <p:val>
                                            <p:fltVal val="0"/>
                                          </p:val>
                                        </p:tav>
                                        <p:tav tm="100000">
                                          <p:val>
                                            <p:strVal val="#ppt_h"/>
                                          </p:val>
                                        </p:tav>
                                      </p:tavLst>
                                    </p:anim>
                                    <p:animEffect transition="in" filter="fade">
                                      <p:cBhvr>
                                        <p:cTn id="23" dur="500"/>
                                        <p:tgtEl>
                                          <p:spTgt spid="10"/>
                                        </p:tgtEl>
                                      </p:cBhvr>
                                    </p:animEffect>
                                  </p:childTnLst>
                                </p:cTn>
                              </p:par>
                              <p:par>
                                <p:cTn id="24" presetID="53" presetClass="entr" presetSubtype="16" fill="hold" grpId="0" nodeType="withEffect">
                                  <p:stCondLst>
                                    <p:cond delay="0"/>
                                  </p:stCondLst>
                                  <p:childTnLst>
                                    <p:set>
                                      <p:cBhvr>
                                        <p:cTn id="25" dur="1" fill="hold">
                                          <p:stCondLst>
                                            <p:cond delay="0"/>
                                          </p:stCondLst>
                                        </p:cTn>
                                        <p:tgtEl>
                                          <p:spTgt spid="11"/>
                                        </p:tgtEl>
                                        <p:attrNameLst>
                                          <p:attrName>style.visibility</p:attrName>
                                        </p:attrNameLst>
                                      </p:cBhvr>
                                      <p:to>
                                        <p:strVal val="visible"/>
                                      </p:to>
                                    </p:set>
                                    <p:anim calcmode="lin" valueType="num">
                                      <p:cBhvr>
                                        <p:cTn id="26" dur="500" fill="hold"/>
                                        <p:tgtEl>
                                          <p:spTgt spid="11"/>
                                        </p:tgtEl>
                                        <p:attrNameLst>
                                          <p:attrName>ppt_w</p:attrName>
                                        </p:attrNameLst>
                                      </p:cBhvr>
                                      <p:tavLst>
                                        <p:tav tm="0">
                                          <p:val>
                                            <p:fltVal val="0"/>
                                          </p:val>
                                        </p:tav>
                                        <p:tav tm="100000">
                                          <p:val>
                                            <p:strVal val="#ppt_w"/>
                                          </p:val>
                                        </p:tav>
                                      </p:tavLst>
                                    </p:anim>
                                    <p:anim calcmode="lin" valueType="num">
                                      <p:cBhvr>
                                        <p:cTn id="27" dur="500" fill="hold"/>
                                        <p:tgtEl>
                                          <p:spTgt spid="11"/>
                                        </p:tgtEl>
                                        <p:attrNameLst>
                                          <p:attrName>ppt_h</p:attrName>
                                        </p:attrNameLst>
                                      </p:cBhvr>
                                      <p:tavLst>
                                        <p:tav tm="0">
                                          <p:val>
                                            <p:fltVal val="0"/>
                                          </p:val>
                                        </p:tav>
                                        <p:tav tm="100000">
                                          <p:val>
                                            <p:strVal val="#ppt_h"/>
                                          </p:val>
                                        </p:tav>
                                      </p:tavLst>
                                    </p:anim>
                                    <p:animEffect transition="in" filter="fade">
                                      <p:cBhvr>
                                        <p:cTn id="28" dur="500"/>
                                        <p:tgtEl>
                                          <p:spTgt spid="11"/>
                                        </p:tgtEl>
                                      </p:cBhvr>
                                    </p:animEffect>
                                  </p:childTnLst>
                                </p:cTn>
                              </p:par>
                              <p:par>
                                <p:cTn id="29" presetID="53" presetClass="entr" presetSubtype="16" fill="hold" grpId="0" nodeType="withEffect">
                                  <p:stCondLst>
                                    <p:cond delay="0"/>
                                  </p:stCondLst>
                                  <p:childTnLst>
                                    <p:set>
                                      <p:cBhvr>
                                        <p:cTn id="30" dur="1" fill="hold">
                                          <p:stCondLst>
                                            <p:cond delay="0"/>
                                          </p:stCondLst>
                                        </p:cTn>
                                        <p:tgtEl>
                                          <p:spTgt spid="12"/>
                                        </p:tgtEl>
                                        <p:attrNameLst>
                                          <p:attrName>style.visibility</p:attrName>
                                        </p:attrNameLst>
                                      </p:cBhvr>
                                      <p:to>
                                        <p:strVal val="visible"/>
                                      </p:to>
                                    </p:set>
                                    <p:anim calcmode="lin" valueType="num">
                                      <p:cBhvr>
                                        <p:cTn id="31" dur="500" fill="hold"/>
                                        <p:tgtEl>
                                          <p:spTgt spid="12"/>
                                        </p:tgtEl>
                                        <p:attrNameLst>
                                          <p:attrName>ppt_w</p:attrName>
                                        </p:attrNameLst>
                                      </p:cBhvr>
                                      <p:tavLst>
                                        <p:tav tm="0">
                                          <p:val>
                                            <p:fltVal val="0"/>
                                          </p:val>
                                        </p:tav>
                                        <p:tav tm="100000">
                                          <p:val>
                                            <p:strVal val="#ppt_w"/>
                                          </p:val>
                                        </p:tav>
                                      </p:tavLst>
                                    </p:anim>
                                    <p:anim calcmode="lin" valueType="num">
                                      <p:cBhvr>
                                        <p:cTn id="32" dur="500" fill="hold"/>
                                        <p:tgtEl>
                                          <p:spTgt spid="12"/>
                                        </p:tgtEl>
                                        <p:attrNameLst>
                                          <p:attrName>ppt_h</p:attrName>
                                        </p:attrNameLst>
                                      </p:cBhvr>
                                      <p:tavLst>
                                        <p:tav tm="0">
                                          <p:val>
                                            <p:fltVal val="0"/>
                                          </p:val>
                                        </p:tav>
                                        <p:tav tm="100000">
                                          <p:val>
                                            <p:strVal val="#ppt_h"/>
                                          </p:val>
                                        </p:tav>
                                      </p:tavLst>
                                    </p:anim>
                                    <p:animEffect transition="in" filter="fade">
                                      <p:cBhvr>
                                        <p:cTn id="33" dur="500"/>
                                        <p:tgtEl>
                                          <p:spTgt spid="12"/>
                                        </p:tgtEl>
                                      </p:cBhvr>
                                    </p:animEffect>
                                  </p:childTnLst>
                                </p:cTn>
                              </p:par>
                              <p:par>
                                <p:cTn id="34" presetID="53" presetClass="entr" presetSubtype="16" fill="hold" grpId="0" nodeType="withEffect">
                                  <p:stCondLst>
                                    <p:cond delay="0"/>
                                  </p:stCondLst>
                                  <p:childTnLst>
                                    <p:set>
                                      <p:cBhvr>
                                        <p:cTn id="35" dur="1" fill="hold">
                                          <p:stCondLst>
                                            <p:cond delay="0"/>
                                          </p:stCondLst>
                                        </p:cTn>
                                        <p:tgtEl>
                                          <p:spTgt spid="5"/>
                                        </p:tgtEl>
                                        <p:attrNameLst>
                                          <p:attrName>style.visibility</p:attrName>
                                        </p:attrNameLst>
                                      </p:cBhvr>
                                      <p:to>
                                        <p:strVal val="visible"/>
                                      </p:to>
                                    </p:set>
                                    <p:anim calcmode="lin" valueType="num">
                                      <p:cBhvr>
                                        <p:cTn id="36" dur="500" fill="hold"/>
                                        <p:tgtEl>
                                          <p:spTgt spid="5"/>
                                        </p:tgtEl>
                                        <p:attrNameLst>
                                          <p:attrName>ppt_w</p:attrName>
                                        </p:attrNameLst>
                                      </p:cBhvr>
                                      <p:tavLst>
                                        <p:tav tm="0">
                                          <p:val>
                                            <p:fltVal val="0"/>
                                          </p:val>
                                        </p:tav>
                                        <p:tav tm="100000">
                                          <p:val>
                                            <p:strVal val="#ppt_w"/>
                                          </p:val>
                                        </p:tav>
                                      </p:tavLst>
                                    </p:anim>
                                    <p:anim calcmode="lin" valueType="num">
                                      <p:cBhvr>
                                        <p:cTn id="37" dur="500" fill="hold"/>
                                        <p:tgtEl>
                                          <p:spTgt spid="5"/>
                                        </p:tgtEl>
                                        <p:attrNameLst>
                                          <p:attrName>ppt_h</p:attrName>
                                        </p:attrNameLst>
                                      </p:cBhvr>
                                      <p:tavLst>
                                        <p:tav tm="0">
                                          <p:val>
                                            <p:fltVal val="0"/>
                                          </p:val>
                                        </p:tav>
                                        <p:tav tm="100000">
                                          <p:val>
                                            <p:strVal val="#ppt_h"/>
                                          </p:val>
                                        </p:tav>
                                      </p:tavLst>
                                    </p:anim>
                                    <p:animEffect transition="in" filter="fade">
                                      <p:cBhvr>
                                        <p:cTn id="38" dur="500"/>
                                        <p:tgtEl>
                                          <p:spTgt spid="5"/>
                                        </p:tgtEl>
                                      </p:cBhvr>
                                    </p:animEffect>
                                  </p:childTnLst>
                                </p:cTn>
                              </p:par>
                              <p:par>
                                <p:cTn id="39" presetID="53" presetClass="entr" presetSubtype="16" fill="hold" grpId="0" nodeType="withEffect">
                                  <p:stCondLst>
                                    <p:cond delay="0"/>
                                  </p:stCondLst>
                                  <p:childTnLst>
                                    <p:set>
                                      <p:cBhvr>
                                        <p:cTn id="40" dur="1" fill="hold">
                                          <p:stCondLst>
                                            <p:cond delay="0"/>
                                          </p:stCondLst>
                                        </p:cTn>
                                        <p:tgtEl>
                                          <p:spTgt spid="31"/>
                                        </p:tgtEl>
                                        <p:attrNameLst>
                                          <p:attrName>style.visibility</p:attrName>
                                        </p:attrNameLst>
                                      </p:cBhvr>
                                      <p:to>
                                        <p:strVal val="visible"/>
                                      </p:to>
                                    </p:set>
                                    <p:anim calcmode="lin" valueType="num">
                                      <p:cBhvr>
                                        <p:cTn id="41" dur="500" fill="hold"/>
                                        <p:tgtEl>
                                          <p:spTgt spid="31"/>
                                        </p:tgtEl>
                                        <p:attrNameLst>
                                          <p:attrName>ppt_w</p:attrName>
                                        </p:attrNameLst>
                                      </p:cBhvr>
                                      <p:tavLst>
                                        <p:tav tm="0">
                                          <p:val>
                                            <p:fltVal val="0"/>
                                          </p:val>
                                        </p:tav>
                                        <p:tav tm="100000">
                                          <p:val>
                                            <p:strVal val="#ppt_w"/>
                                          </p:val>
                                        </p:tav>
                                      </p:tavLst>
                                    </p:anim>
                                    <p:anim calcmode="lin" valueType="num">
                                      <p:cBhvr>
                                        <p:cTn id="42" dur="500" fill="hold"/>
                                        <p:tgtEl>
                                          <p:spTgt spid="31"/>
                                        </p:tgtEl>
                                        <p:attrNameLst>
                                          <p:attrName>ppt_h</p:attrName>
                                        </p:attrNameLst>
                                      </p:cBhvr>
                                      <p:tavLst>
                                        <p:tav tm="0">
                                          <p:val>
                                            <p:fltVal val="0"/>
                                          </p:val>
                                        </p:tav>
                                        <p:tav tm="100000">
                                          <p:val>
                                            <p:strVal val="#ppt_h"/>
                                          </p:val>
                                        </p:tav>
                                      </p:tavLst>
                                    </p:anim>
                                    <p:animEffect transition="in" filter="fade">
                                      <p:cBhvr>
                                        <p:cTn id="43" dur="500"/>
                                        <p:tgtEl>
                                          <p:spTgt spid="31"/>
                                        </p:tgtEl>
                                      </p:cBhvr>
                                    </p:animEffect>
                                  </p:childTnLst>
                                </p:cTn>
                              </p:par>
                              <p:par>
                                <p:cTn id="44" presetID="53" presetClass="entr" presetSubtype="16" fill="hold" grpId="0" nodeType="withEffect">
                                  <p:stCondLst>
                                    <p:cond delay="0"/>
                                  </p:stCondLst>
                                  <p:childTnLst>
                                    <p:set>
                                      <p:cBhvr>
                                        <p:cTn id="45" dur="1" fill="hold">
                                          <p:stCondLst>
                                            <p:cond delay="0"/>
                                          </p:stCondLst>
                                        </p:cTn>
                                        <p:tgtEl>
                                          <p:spTgt spid="32"/>
                                        </p:tgtEl>
                                        <p:attrNameLst>
                                          <p:attrName>style.visibility</p:attrName>
                                        </p:attrNameLst>
                                      </p:cBhvr>
                                      <p:to>
                                        <p:strVal val="visible"/>
                                      </p:to>
                                    </p:set>
                                    <p:anim calcmode="lin" valueType="num">
                                      <p:cBhvr>
                                        <p:cTn id="46" dur="500" fill="hold"/>
                                        <p:tgtEl>
                                          <p:spTgt spid="32"/>
                                        </p:tgtEl>
                                        <p:attrNameLst>
                                          <p:attrName>ppt_w</p:attrName>
                                        </p:attrNameLst>
                                      </p:cBhvr>
                                      <p:tavLst>
                                        <p:tav tm="0">
                                          <p:val>
                                            <p:fltVal val="0"/>
                                          </p:val>
                                        </p:tav>
                                        <p:tav tm="100000">
                                          <p:val>
                                            <p:strVal val="#ppt_w"/>
                                          </p:val>
                                        </p:tav>
                                      </p:tavLst>
                                    </p:anim>
                                    <p:anim calcmode="lin" valueType="num">
                                      <p:cBhvr>
                                        <p:cTn id="47" dur="500" fill="hold"/>
                                        <p:tgtEl>
                                          <p:spTgt spid="32"/>
                                        </p:tgtEl>
                                        <p:attrNameLst>
                                          <p:attrName>ppt_h</p:attrName>
                                        </p:attrNameLst>
                                      </p:cBhvr>
                                      <p:tavLst>
                                        <p:tav tm="0">
                                          <p:val>
                                            <p:fltVal val="0"/>
                                          </p:val>
                                        </p:tav>
                                        <p:tav tm="100000">
                                          <p:val>
                                            <p:strVal val="#ppt_h"/>
                                          </p:val>
                                        </p:tav>
                                      </p:tavLst>
                                    </p:anim>
                                    <p:animEffect transition="in" filter="fade">
                                      <p:cBhvr>
                                        <p:cTn id="48" dur="500"/>
                                        <p:tgtEl>
                                          <p:spTgt spid="32"/>
                                        </p:tgtEl>
                                      </p:cBhvr>
                                    </p:animEffect>
                                  </p:childTnLst>
                                </p:cTn>
                              </p:par>
                              <p:par>
                                <p:cTn id="49" presetID="53" presetClass="entr" presetSubtype="16" fill="hold" grpId="0" nodeType="withEffect">
                                  <p:stCondLst>
                                    <p:cond delay="0"/>
                                  </p:stCondLst>
                                  <p:childTnLst>
                                    <p:set>
                                      <p:cBhvr>
                                        <p:cTn id="50" dur="1" fill="hold">
                                          <p:stCondLst>
                                            <p:cond delay="0"/>
                                          </p:stCondLst>
                                        </p:cTn>
                                        <p:tgtEl>
                                          <p:spTgt spid="33"/>
                                        </p:tgtEl>
                                        <p:attrNameLst>
                                          <p:attrName>style.visibility</p:attrName>
                                        </p:attrNameLst>
                                      </p:cBhvr>
                                      <p:to>
                                        <p:strVal val="visible"/>
                                      </p:to>
                                    </p:set>
                                    <p:anim calcmode="lin" valueType="num">
                                      <p:cBhvr>
                                        <p:cTn id="51" dur="500" fill="hold"/>
                                        <p:tgtEl>
                                          <p:spTgt spid="33"/>
                                        </p:tgtEl>
                                        <p:attrNameLst>
                                          <p:attrName>ppt_w</p:attrName>
                                        </p:attrNameLst>
                                      </p:cBhvr>
                                      <p:tavLst>
                                        <p:tav tm="0">
                                          <p:val>
                                            <p:fltVal val="0"/>
                                          </p:val>
                                        </p:tav>
                                        <p:tav tm="100000">
                                          <p:val>
                                            <p:strVal val="#ppt_w"/>
                                          </p:val>
                                        </p:tav>
                                      </p:tavLst>
                                    </p:anim>
                                    <p:anim calcmode="lin" valueType="num">
                                      <p:cBhvr>
                                        <p:cTn id="52" dur="500" fill="hold"/>
                                        <p:tgtEl>
                                          <p:spTgt spid="33"/>
                                        </p:tgtEl>
                                        <p:attrNameLst>
                                          <p:attrName>ppt_h</p:attrName>
                                        </p:attrNameLst>
                                      </p:cBhvr>
                                      <p:tavLst>
                                        <p:tav tm="0">
                                          <p:val>
                                            <p:fltVal val="0"/>
                                          </p:val>
                                        </p:tav>
                                        <p:tav tm="100000">
                                          <p:val>
                                            <p:strVal val="#ppt_h"/>
                                          </p:val>
                                        </p:tav>
                                      </p:tavLst>
                                    </p:anim>
                                    <p:animEffect transition="in" filter="fade">
                                      <p:cBhvr>
                                        <p:cTn id="53" dur="500"/>
                                        <p:tgtEl>
                                          <p:spTgt spid="33"/>
                                        </p:tgtEl>
                                      </p:cBhvr>
                                    </p:animEffect>
                                  </p:childTnLst>
                                </p:cTn>
                              </p:par>
                              <p:par>
                                <p:cTn id="54" presetID="53" presetClass="entr" presetSubtype="16" fill="hold" grpId="0" nodeType="withEffect">
                                  <p:stCondLst>
                                    <p:cond delay="0"/>
                                  </p:stCondLst>
                                  <p:childTnLst>
                                    <p:set>
                                      <p:cBhvr>
                                        <p:cTn id="55" dur="1" fill="hold">
                                          <p:stCondLst>
                                            <p:cond delay="0"/>
                                          </p:stCondLst>
                                        </p:cTn>
                                        <p:tgtEl>
                                          <p:spTgt spid="34"/>
                                        </p:tgtEl>
                                        <p:attrNameLst>
                                          <p:attrName>style.visibility</p:attrName>
                                        </p:attrNameLst>
                                      </p:cBhvr>
                                      <p:to>
                                        <p:strVal val="visible"/>
                                      </p:to>
                                    </p:set>
                                    <p:anim calcmode="lin" valueType="num">
                                      <p:cBhvr>
                                        <p:cTn id="56" dur="500" fill="hold"/>
                                        <p:tgtEl>
                                          <p:spTgt spid="34"/>
                                        </p:tgtEl>
                                        <p:attrNameLst>
                                          <p:attrName>ppt_w</p:attrName>
                                        </p:attrNameLst>
                                      </p:cBhvr>
                                      <p:tavLst>
                                        <p:tav tm="0">
                                          <p:val>
                                            <p:fltVal val="0"/>
                                          </p:val>
                                        </p:tav>
                                        <p:tav tm="100000">
                                          <p:val>
                                            <p:strVal val="#ppt_w"/>
                                          </p:val>
                                        </p:tav>
                                      </p:tavLst>
                                    </p:anim>
                                    <p:anim calcmode="lin" valueType="num">
                                      <p:cBhvr>
                                        <p:cTn id="57" dur="500" fill="hold"/>
                                        <p:tgtEl>
                                          <p:spTgt spid="34"/>
                                        </p:tgtEl>
                                        <p:attrNameLst>
                                          <p:attrName>ppt_h</p:attrName>
                                        </p:attrNameLst>
                                      </p:cBhvr>
                                      <p:tavLst>
                                        <p:tav tm="0">
                                          <p:val>
                                            <p:fltVal val="0"/>
                                          </p:val>
                                        </p:tav>
                                        <p:tav tm="100000">
                                          <p:val>
                                            <p:strVal val="#ppt_h"/>
                                          </p:val>
                                        </p:tav>
                                      </p:tavLst>
                                    </p:anim>
                                    <p:animEffect transition="in" filter="fade">
                                      <p:cBhvr>
                                        <p:cTn id="58" dur="500"/>
                                        <p:tgtEl>
                                          <p:spTgt spid="34"/>
                                        </p:tgtEl>
                                      </p:cBhvr>
                                    </p:animEffect>
                                  </p:childTnLst>
                                </p:cTn>
                              </p:par>
                            </p:childTnLst>
                          </p:cTn>
                        </p:par>
                        <p:par>
                          <p:cTn id="59" fill="hold">
                            <p:stCondLst>
                              <p:cond delay="1000"/>
                            </p:stCondLst>
                            <p:childTnLst>
                              <p:par>
                                <p:cTn id="60" presetID="12" presetClass="entr" presetSubtype="1" fill="hold" nodeType="afterEffect">
                                  <p:stCondLst>
                                    <p:cond delay="0"/>
                                  </p:stCondLst>
                                  <p:childTnLst>
                                    <p:set>
                                      <p:cBhvr>
                                        <p:cTn id="61" dur="1" fill="hold">
                                          <p:stCondLst>
                                            <p:cond delay="0"/>
                                          </p:stCondLst>
                                        </p:cTn>
                                        <p:tgtEl>
                                          <p:spTgt spid="15"/>
                                        </p:tgtEl>
                                        <p:attrNameLst>
                                          <p:attrName>style.visibility</p:attrName>
                                        </p:attrNameLst>
                                      </p:cBhvr>
                                      <p:to>
                                        <p:strVal val="visible"/>
                                      </p:to>
                                    </p:set>
                                    <p:anim calcmode="lin" valueType="num">
                                      <p:cBhvr additive="base">
                                        <p:cTn id="62" dur="500"/>
                                        <p:tgtEl>
                                          <p:spTgt spid="15"/>
                                        </p:tgtEl>
                                        <p:attrNameLst>
                                          <p:attrName>ppt_y</p:attrName>
                                        </p:attrNameLst>
                                      </p:cBhvr>
                                      <p:tavLst>
                                        <p:tav tm="0">
                                          <p:val>
                                            <p:strVal val="#ppt_y-#ppt_h*1.125000"/>
                                          </p:val>
                                        </p:tav>
                                        <p:tav tm="100000">
                                          <p:val>
                                            <p:strVal val="#ppt_y"/>
                                          </p:val>
                                        </p:tav>
                                      </p:tavLst>
                                    </p:anim>
                                    <p:animEffect transition="in" filter="wipe(down)">
                                      <p:cBhvr>
                                        <p:cTn id="63" dur="500"/>
                                        <p:tgtEl>
                                          <p:spTgt spid="15"/>
                                        </p:tgtEl>
                                      </p:cBhvr>
                                    </p:animEffect>
                                  </p:childTnLst>
                                </p:cTn>
                              </p:par>
                              <p:par>
                                <p:cTn id="64" presetID="12" presetClass="entr" presetSubtype="4" fill="hold" nodeType="withEffect">
                                  <p:stCondLst>
                                    <p:cond delay="250"/>
                                  </p:stCondLst>
                                  <p:childTnLst>
                                    <p:set>
                                      <p:cBhvr>
                                        <p:cTn id="65" dur="1" fill="hold">
                                          <p:stCondLst>
                                            <p:cond delay="0"/>
                                          </p:stCondLst>
                                        </p:cTn>
                                        <p:tgtEl>
                                          <p:spTgt spid="24"/>
                                        </p:tgtEl>
                                        <p:attrNameLst>
                                          <p:attrName>style.visibility</p:attrName>
                                        </p:attrNameLst>
                                      </p:cBhvr>
                                      <p:to>
                                        <p:strVal val="visible"/>
                                      </p:to>
                                    </p:set>
                                    <p:anim calcmode="lin" valueType="num">
                                      <p:cBhvr additive="base">
                                        <p:cTn id="66" dur="500"/>
                                        <p:tgtEl>
                                          <p:spTgt spid="24"/>
                                        </p:tgtEl>
                                        <p:attrNameLst>
                                          <p:attrName>ppt_y</p:attrName>
                                        </p:attrNameLst>
                                      </p:cBhvr>
                                      <p:tavLst>
                                        <p:tav tm="0">
                                          <p:val>
                                            <p:strVal val="#ppt_y+#ppt_h*1.125000"/>
                                          </p:val>
                                        </p:tav>
                                        <p:tav tm="100000">
                                          <p:val>
                                            <p:strVal val="#ppt_y"/>
                                          </p:val>
                                        </p:tav>
                                      </p:tavLst>
                                    </p:anim>
                                    <p:animEffect transition="in" filter="wipe(up)">
                                      <p:cBhvr>
                                        <p:cTn id="67" dur="500"/>
                                        <p:tgtEl>
                                          <p:spTgt spid="24"/>
                                        </p:tgtEl>
                                      </p:cBhvr>
                                    </p:animEffect>
                                  </p:childTnLst>
                                </p:cTn>
                              </p:par>
                              <p:par>
                                <p:cTn id="68" presetID="12" presetClass="entr" presetSubtype="1" fill="hold" nodeType="withEffect">
                                  <p:stCondLst>
                                    <p:cond delay="500"/>
                                  </p:stCondLst>
                                  <p:childTnLst>
                                    <p:set>
                                      <p:cBhvr>
                                        <p:cTn id="69" dur="1" fill="hold">
                                          <p:stCondLst>
                                            <p:cond delay="0"/>
                                          </p:stCondLst>
                                        </p:cTn>
                                        <p:tgtEl>
                                          <p:spTgt spid="18"/>
                                        </p:tgtEl>
                                        <p:attrNameLst>
                                          <p:attrName>style.visibility</p:attrName>
                                        </p:attrNameLst>
                                      </p:cBhvr>
                                      <p:to>
                                        <p:strVal val="visible"/>
                                      </p:to>
                                    </p:set>
                                    <p:anim calcmode="lin" valueType="num">
                                      <p:cBhvr additive="base">
                                        <p:cTn id="70" dur="500"/>
                                        <p:tgtEl>
                                          <p:spTgt spid="18"/>
                                        </p:tgtEl>
                                        <p:attrNameLst>
                                          <p:attrName>ppt_y</p:attrName>
                                        </p:attrNameLst>
                                      </p:cBhvr>
                                      <p:tavLst>
                                        <p:tav tm="0">
                                          <p:val>
                                            <p:strVal val="#ppt_y-#ppt_h*1.125000"/>
                                          </p:val>
                                        </p:tav>
                                        <p:tav tm="100000">
                                          <p:val>
                                            <p:strVal val="#ppt_y"/>
                                          </p:val>
                                        </p:tav>
                                      </p:tavLst>
                                    </p:anim>
                                    <p:animEffect transition="in" filter="wipe(down)">
                                      <p:cBhvr>
                                        <p:cTn id="71" dur="500"/>
                                        <p:tgtEl>
                                          <p:spTgt spid="18"/>
                                        </p:tgtEl>
                                      </p:cBhvr>
                                    </p:animEffect>
                                  </p:childTnLst>
                                </p:cTn>
                              </p:par>
                              <p:par>
                                <p:cTn id="72" presetID="12" presetClass="entr" presetSubtype="4" fill="hold" nodeType="withEffect">
                                  <p:stCondLst>
                                    <p:cond delay="750"/>
                                  </p:stCondLst>
                                  <p:childTnLst>
                                    <p:set>
                                      <p:cBhvr>
                                        <p:cTn id="73" dur="1" fill="hold">
                                          <p:stCondLst>
                                            <p:cond delay="0"/>
                                          </p:stCondLst>
                                        </p:cTn>
                                        <p:tgtEl>
                                          <p:spTgt spid="27"/>
                                        </p:tgtEl>
                                        <p:attrNameLst>
                                          <p:attrName>style.visibility</p:attrName>
                                        </p:attrNameLst>
                                      </p:cBhvr>
                                      <p:to>
                                        <p:strVal val="visible"/>
                                      </p:to>
                                    </p:set>
                                    <p:anim calcmode="lin" valueType="num">
                                      <p:cBhvr additive="base">
                                        <p:cTn id="74" dur="500"/>
                                        <p:tgtEl>
                                          <p:spTgt spid="27"/>
                                        </p:tgtEl>
                                        <p:attrNameLst>
                                          <p:attrName>ppt_y</p:attrName>
                                        </p:attrNameLst>
                                      </p:cBhvr>
                                      <p:tavLst>
                                        <p:tav tm="0">
                                          <p:val>
                                            <p:strVal val="#ppt_y+#ppt_h*1.125000"/>
                                          </p:val>
                                        </p:tav>
                                        <p:tav tm="100000">
                                          <p:val>
                                            <p:strVal val="#ppt_y"/>
                                          </p:val>
                                        </p:tav>
                                      </p:tavLst>
                                    </p:anim>
                                    <p:animEffect transition="in" filter="wipe(up)">
                                      <p:cBhvr>
                                        <p:cTn id="75" dur="500"/>
                                        <p:tgtEl>
                                          <p:spTgt spid="27"/>
                                        </p:tgtEl>
                                      </p:cBhvr>
                                    </p:animEffect>
                                  </p:childTnLst>
                                </p:cTn>
                              </p:par>
                              <p:par>
                                <p:cTn id="76" presetID="12" presetClass="entr" presetSubtype="1" fill="hold" nodeType="withEffect">
                                  <p:stCondLst>
                                    <p:cond delay="1000"/>
                                  </p:stCondLst>
                                  <p:childTnLst>
                                    <p:set>
                                      <p:cBhvr>
                                        <p:cTn id="77" dur="1" fill="hold">
                                          <p:stCondLst>
                                            <p:cond delay="0"/>
                                          </p:stCondLst>
                                        </p:cTn>
                                        <p:tgtEl>
                                          <p:spTgt spid="21"/>
                                        </p:tgtEl>
                                        <p:attrNameLst>
                                          <p:attrName>style.visibility</p:attrName>
                                        </p:attrNameLst>
                                      </p:cBhvr>
                                      <p:to>
                                        <p:strVal val="visible"/>
                                      </p:to>
                                    </p:set>
                                    <p:anim calcmode="lin" valueType="num">
                                      <p:cBhvr additive="base">
                                        <p:cTn id="78" dur="500"/>
                                        <p:tgtEl>
                                          <p:spTgt spid="21"/>
                                        </p:tgtEl>
                                        <p:attrNameLst>
                                          <p:attrName>ppt_y</p:attrName>
                                        </p:attrNameLst>
                                      </p:cBhvr>
                                      <p:tavLst>
                                        <p:tav tm="0">
                                          <p:val>
                                            <p:strVal val="#ppt_y-#ppt_h*1.125000"/>
                                          </p:val>
                                        </p:tav>
                                        <p:tav tm="100000">
                                          <p:val>
                                            <p:strVal val="#ppt_y"/>
                                          </p:val>
                                        </p:tav>
                                      </p:tavLst>
                                    </p:anim>
                                    <p:animEffect transition="in" filter="wipe(down)">
                                      <p:cBhvr>
                                        <p:cTn id="79"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9" grpId="0" animBg="1"/>
      <p:bldP spid="10" grpId="0" animBg="1"/>
      <p:bldP spid="11" grpId="0" animBg="1"/>
      <p:bldP spid="12" grpId="0" animBg="1"/>
      <p:bldP spid="5" grpId="0"/>
      <p:bldP spid="31" grpId="0"/>
      <p:bldP spid="32" grpId="0"/>
      <p:bldP spid="33" grpId="0"/>
      <p:bldP spid="3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a:extLst/>
          </p:cNvPr>
          <p:cNvGrpSpPr/>
          <p:nvPr/>
        </p:nvGrpSpPr>
        <p:grpSpPr>
          <a:xfrm>
            <a:off x="4018955" y="1824418"/>
            <a:ext cx="4152588" cy="4141624"/>
            <a:chOff x="4344856" y="1848472"/>
            <a:chExt cx="3511329" cy="3502058"/>
          </a:xfrm>
        </p:grpSpPr>
        <p:sp>
          <p:nvSpPr>
            <p:cNvPr id="11" name="任意多边形: 形状 10">
              <a:extLst/>
            </p:cNvPr>
            <p:cNvSpPr/>
            <p:nvPr/>
          </p:nvSpPr>
          <p:spPr>
            <a:xfrm rot="13446499">
              <a:off x="6397174" y="2281488"/>
              <a:ext cx="992880" cy="992880"/>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3109" y="2352"/>
                    <a:pt x="6901" y="3625"/>
                    <a:pt x="10800" y="3625"/>
                  </a:cubicBezTo>
                  <a:cubicBezTo>
                    <a:pt x="14699" y="3625"/>
                    <a:pt x="18491" y="2352"/>
                    <a:pt x="21600" y="0"/>
                  </a:cubicBezTo>
                  <a:lnTo>
                    <a:pt x="21600" y="21600"/>
                  </a:lnTo>
                  <a:lnTo>
                    <a:pt x="0" y="21600"/>
                  </a:lnTo>
                  <a:lnTo>
                    <a:pt x="0" y="0"/>
                  </a:lnTo>
                  <a:close/>
                </a:path>
              </a:pathLst>
            </a:custGeom>
            <a:solidFill>
              <a:schemeClr val="accent5"/>
            </a:solidFill>
            <a:ln w="12700">
              <a:miter lim="400000"/>
            </a:ln>
          </p:spPr>
          <p:txBody>
            <a:bodyPr anchor="ctr"/>
            <a:lstStyle/>
            <a:p>
              <a:pPr algn="ctr"/>
              <a:endParaRPr/>
            </a:p>
          </p:txBody>
        </p:sp>
        <p:sp>
          <p:nvSpPr>
            <p:cNvPr id="12" name="椭圆 11">
              <a:extLst/>
            </p:cNvPr>
            <p:cNvSpPr/>
            <p:nvPr/>
          </p:nvSpPr>
          <p:spPr>
            <a:xfrm>
              <a:off x="6783676" y="1848472"/>
              <a:ext cx="1029055" cy="1024147"/>
            </a:xfrm>
            <a:prstGeom prst="ellipse">
              <a:avLst/>
            </a:prstGeom>
            <a:solidFill>
              <a:schemeClr val="bg1"/>
            </a:solidFill>
            <a:ln>
              <a:solidFill>
                <a:schemeClr val="accent5"/>
              </a:solidFill>
              <a:miter lim="400000"/>
            </a:ln>
          </p:spPr>
          <p:txBody>
            <a:bodyPr lIns="25400" tIns="25400" rIns="25400" bIns="25400" anchor="ctr">
              <a:normAutofit/>
            </a:bodyPr>
            <a:lstStyle/>
            <a:p>
              <a:pPr algn="ctr" defTabSz="228600">
                <a:defRPr sz="3000">
                  <a:solidFill>
                    <a:srgbClr val="FFFFFF"/>
                  </a:solidFill>
                  <a:effectLst>
                    <a:outerShdw blurRad="38100" dist="12700" dir="5400000" rotWithShape="0">
                      <a:srgbClr val="000000">
                        <a:alpha val="50000"/>
                      </a:srgbClr>
                    </a:outerShdw>
                  </a:effectLst>
                </a:defRPr>
              </a:pPr>
              <a:r>
                <a:rPr lang="en-US" altLang="zh-CN">
                  <a:solidFill>
                    <a:schemeClr val="accent5"/>
                  </a:solidFill>
                  <a:effectLst>
                    <a:outerShdw sx="1000" sy="1000" rotWithShape="0">
                      <a:srgbClr val="000000"/>
                    </a:outerShdw>
                  </a:effectLst>
                </a:rPr>
                <a:t>02</a:t>
              </a:r>
            </a:p>
          </p:txBody>
        </p:sp>
        <p:sp>
          <p:nvSpPr>
            <p:cNvPr id="13" name="任意多边形: 形状 12">
              <a:extLst/>
            </p:cNvPr>
            <p:cNvSpPr/>
            <p:nvPr/>
          </p:nvSpPr>
          <p:spPr>
            <a:xfrm rot="18846498" flipH="1">
              <a:off x="6427835" y="3897068"/>
              <a:ext cx="992880" cy="992880"/>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3109" y="2352"/>
                    <a:pt x="6901" y="3625"/>
                    <a:pt x="10800" y="3625"/>
                  </a:cubicBezTo>
                  <a:cubicBezTo>
                    <a:pt x="14699" y="3625"/>
                    <a:pt x="18491" y="2352"/>
                    <a:pt x="21600" y="0"/>
                  </a:cubicBezTo>
                  <a:lnTo>
                    <a:pt x="21600" y="21600"/>
                  </a:lnTo>
                  <a:lnTo>
                    <a:pt x="0" y="21600"/>
                  </a:lnTo>
                  <a:lnTo>
                    <a:pt x="0" y="0"/>
                  </a:lnTo>
                  <a:close/>
                </a:path>
              </a:pathLst>
            </a:custGeom>
            <a:solidFill>
              <a:schemeClr val="accent4"/>
            </a:solidFill>
            <a:ln w="12700">
              <a:miter lim="400000"/>
            </a:ln>
          </p:spPr>
          <p:txBody>
            <a:bodyPr anchor="ctr"/>
            <a:lstStyle/>
            <a:p>
              <a:pPr algn="ctr"/>
              <a:endParaRPr/>
            </a:p>
          </p:txBody>
        </p:sp>
        <p:sp>
          <p:nvSpPr>
            <p:cNvPr id="14" name="椭圆 13">
              <a:extLst/>
            </p:cNvPr>
            <p:cNvSpPr/>
            <p:nvPr/>
          </p:nvSpPr>
          <p:spPr>
            <a:xfrm flipH="1">
              <a:off x="6827130" y="4286024"/>
              <a:ext cx="1029055" cy="1024147"/>
            </a:xfrm>
            <a:prstGeom prst="ellipse">
              <a:avLst/>
            </a:prstGeom>
            <a:solidFill>
              <a:schemeClr val="bg1"/>
            </a:solidFill>
            <a:ln>
              <a:solidFill>
                <a:schemeClr val="accent4"/>
              </a:solidFill>
              <a:miter lim="400000"/>
            </a:ln>
          </p:spPr>
          <p:txBody>
            <a:bodyPr lIns="25400" tIns="25400" rIns="25400" bIns="25400" anchor="ctr">
              <a:normAutofit/>
            </a:bodyPr>
            <a:lstStyle/>
            <a:p>
              <a:pPr algn="ctr" defTabSz="228600">
                <a:defRPr sz="3000">
                  <a:solidFill>
                    <a:srgbClr val="FFFFFF"/>
                  </a:solidFill>
                  <a:effectLst>
                    <a:outerShdw blurRad="38100" dist="12700" dir="5400000" rotWithShape="0">
                      <a:srgbClr val="000000">
                        <a:alpha val="50000"/>
                      </a:srgbClr>
                    </a:outerShdw>
                  </a:effectLst>
                </a:defRPr>
              </a:pPr>
              <a:r>
                <a:rPr lang="en-US" altLang="zh-CN">
                  <a:solidFill>
                    <a:schemeClr val="accent4"/>
                  </a:solidFill>
                  <a:effectLst>
                    <a:outerShdw sx="1000" sy="1000" rotWithShape="0">
                      <a:srgbClr val="000000"/>
                    </a:outerShdw>
                  </a:effectLst>
                </a:rPr>
                <a:t>04</a:t>
              </a:r>
            </a:p>
          </p:txBody>
        </p:sp>
        <p:sp>
          <p:nvSpPr>
            <p:cNvPr id="15" name="任意多边形: 形状 14">
              <a:extLst/>
            </p:cNvPr>
            <p:cNvSpPr/>
            <p:nvPr/>
          </p:nvSpPr>
          <p:spPr>
            <a:xfrm rot="2646498">
              <a:off x="4798451" y="3924632"/>
              <a:ext cx="992880" cy="992880"/>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3109" y="2352"/>
                    <a:pt x="6901" y="3625"/>
                    <a:pt x="10800" y="3625"/>
                  </a:cubicBezTo>
                  <a:cubicBezTo>
                    <a:pt x="14699" y="3625"/>
                    <a:pt x="18491" y="2352"/>
                    <a:pt x="21600" y="0"/>
                  </a:cubicBezTo>
                  <a:lnTo>
                    <a:pt x="21600" y="21600"/>
                  </a:lnTo>
                  <a:lnTo>
                    <a:pt x="0" y="21600"/>
                  </a:lnTo>
                  <a:lnTo>
                    <a:pt x="0" y="0"/>
                  </a:lnTo>
                  <a:close/>
                </a:path>
              </a:pathLst>
            </a:custGeom>
            <a:solidFill>
              <a:schemeClr val="accent5"/>
            </a:solidFill>
            <a:ln w="12700">
              <a:miter lim="400000"/>
            </a:ln>
          </p:spPr>
          <p:txBody>
            <a:bodyPr anchor="ctr"/>
            <a:lstStyle/>
            <a:p>
              <a:pPr algn="ctr"/>
              <a:endParaRPr/>
            </a:p>
          </p:txBody>
        </p:sp>
        <p:sp>
          <p:nvSpPr>
            <p:cNvPr id="16" name="椭圆 15">
              <a:extLst/>
            </p:cNvPr>
            <p:cNvSpPr/>
            <p:nvPr/>
          </p:nvSpPr>
          <p:spPr>
            <a:xfrm>
              <a:off x="4375774" y="4326383"/>
              <a:ext cx="1029055" cy="1024147"/>
            </a:xfrm>
            <a:prstGeom prst="ellipse">
              <a:avLst/>
            </a:prstGeom>
            <a:solidFill>
              <a:schemeClr val="bg1"/>
            </a:solidFill>
            <a:ln>
              <a:solidFill>
                <a:schemeClr val="accent5"/>
              </a:solidFill>
              <a:miter lim="400000"/>
            </a:ln>
          </p:spPr>
          <p:txBody>
            <a:bodyPr lIns="25400" tIns="25400" rIns="25400" bIns="25400" anchor="ctr">
              <a:normAutofit/>
            </a:bodyPr>
            <a:lstStyle/>
            <a:p>
              <a:pPr algn="ctr" defTabSz="228600">
                <a:defRPr sz="3000">
                  <a:solidFill>
                    <a:srgbClr val="FFFFFF"/>
                  </a:solidFill>
                  <a:effectLst>
                    <a:outerShdw blurRad="38100" dist="12700" dir="5400000" rotWithShape="0">
                      <a:srgbClr val="000000">
                        <a:alpha val="50000"/>
                      </a:srgbClr>
                    </a:outerShdw>
                  </a:effectLst>
                </a:defRPr>
              </a:pPr>
              <a:r>
                <a:rPr lang="en-US" altLang="zh-CN">
                  <a:solidFill>
                    <a:schemeClr val="accent5"/>
                  </a:solidFill>
                  <a:effectLst>
                    <a:outerShdw sx="1000" sy="1000" rotWithShape="0">
                      <a:srgbClr val="000000"/>
                    </a:outerShdw>
                  </a:effectLst>
                </a:rPr>
                <a:t>03</a:t>
              </a:r>
            </a:p>
          </p:txBody>
        </p:sp>
        <p:sp>
          <p:nvSpPr>
            <p:cNvPr id="17" name="任意多边形: 形状 16">
              <a:extLst/>
            </p:cNvPr>
            <p:cNvSpPr/>
            <p:nvPr/>
          </p:nvSpPr>
          <p:spPr>
            <a:xfrm rot="8046499" flipH="1">
              <a:off x="4780326" y="2300057"/>
              <a:ext cx="992880" cy="992880"/>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3109" y="2352"/>
                    <a:pt x="6901" y="3625"/>
                    <a:pt x="10800" y="3625"/>
                  </a:cubicBezTo>
                  <a:cubicBezTo>
                    <a:pt x="14699" y="3625"/>
                    <a:pt x="18491" y="2352"/>
                    <a:pt x="21600" y="0"/>
                  </a:cubicBezTo>
                  <a:lnTo>
                    <a:pt x="21600" y="21600"/>
                  </a:lnTo>
                  <a:lnTo>
                    <a:pt x="0" y="21600"/>
                  </a:lnTo>
                  <a:lnTo>
                    <a:pt x="0" y="0"/>
                  </a:lnTo>
                  <a:close/>
                </a:path>
              </a:pathLst>
            </a:custGeom>
            <a:solidFill>
              <a:schemeClr val="accent4"/>
            </a:solidFill>
            <a:ln w="12700">
              <a:miter lim="400000"/>
            </a:ln>
          </p:spPr>
          <p:txBody>
            <a:bodyPr anchor="ctr"/>
            <a:lstStyle/>
            <a:p>
              <a:pPr algn="ctr"/>
              <a:endParaRPr/>
            </a:p>
          </p:txBody>
        </p:sp>
        <p:sp>
          <p:nvSpPr>
            <p:cNvPr id="18" name="椭圆 17">
              <a:extLst/>
            </p:cNvPr>
            <p:cNvSpPr/>
            <p:nvPr/>
          </p:nvSpPr>
          <p:spPr>
            <a:xfrm flipH="1">
              <a:off x="4344856" y="1879834"/>
              <a:ext cx="1029055" cy="1024147"/>
            </a:xfrm>
            <a:prstGeom prst="ellipse">
              <a:avLst/>
            </a:prstGeom>
            <a:solidFill>
              <a:schemeClr val="bg1"/>
            </a:solidFill>
            <a:ln>
              <a:solidFill>
                <a:schemeClr val="accent4"/>
              </a:solidFill>
              <a:miter lim="400000"/>
            </a:ln>
          </p:spPr>
          <p:txBody>
            <a:bodyPr lIns="25400" tIns="25400" rIns="25400" bIns="25400" anchor="ctr">
              <a:normAutofit/>
            </a:bodyPr>
            <a:lstStyle/>
            <a:p>
              <a:pPr algn="ctr" defTabSz="228600">
                <a:defRPr sz="3000">
                  <a:solidFill>
                    <a:srgbClr val="FFFFFF"/>
                  </a:solidFill>
                  <a:effectLst>
                    <a:outerShdw blurRad="38100" dist="12700" dir="5400000" rotWithShape="0">
                      <a:srgbClr val="000000">
                        <a:alpha val="50000"/>
                      </a:srgbClr>
                    </a:outerShdw>
                  </a:effectLst>
                </a:defRPr>
              </a:pPr>
              <a:r>
                <a:rPr lang="en-US" altLang="zh-CN" dirty="0">
                  <a:solidFill>
                    <a:schemeClr val="accent4"/>
                  </a:solidFill>
                  <a:effectLst>
                    <a:outerShdw sx="1000" sy="1000" rotWithShape="0">
                      <a:srgbClr val="000000"/>
                    </a:outerShdw>
                  </a:effectLst>
                </a:rPr>
                <a:t>01</a:t>
              </a:r>
            </a:p>
          </p:txBody>
        </p:sp>
        <p:sp>
          <p:nvSpPr>
            <p:cNvPr id="19" name="椭圆 18">
              <a:extLst/>
            </p:cNvPr>
            <p:cNvSpPr/>
            <p:nvPr/>
          </p:nvSpPr>
          <p:spPr>
            <a:xfrm>
              <a:off x="5171738" y="2668600"/>
              <a:ext cx="1848524" cy="1848524"/>
            </a:xfrm>
            <a:prstGeom prst="ellipse">
              <a:avLst/>
            </a:prstGeom>
            <a:solidFill>
              <a:srgbClr val="FFFFFF"/>
            </a:solidFill>
            <a:ln>
              <a:solidFill>
                <a:srgbClr val="A6AAA9"/>
              </a:solidFill>
              <a:miter lim="400000"/>
            </a:ln>
          </p:spPr>
          <p:txBody>
            <a:bodyPr anchor="ctr"/>
            <a:lstStyle/>
            <a:p>
              <a:pPr algn="ctr"/>
              <a:endParaRPr/>
            </a:p>
          </p:txBody>
        </p:sp>
        <p:sp>
          <p:nvSpPr>
            <p:cNvPr id="20" name="任意多边形: 形状 19">
              <a:extLst/>
            </p:cNvPr>
            <p:cNvSpPr/>
            <p:nvPr/>
          </p:nvSpPr>
          <p:spPr>
            <a:xfrm>
              <a:off x="5624213" y="3250916"/>
              <a:ext cx="921956" cy="683891"/>
            </a:xfrm>
            <a:custGeom>
              <a:avLst/>
              <a:gdLst>
                <a:gd name="connsiteX0" fmla="*/ 9246 w 338138"/>
                <a:gd name="connsiteY0" fmla="*/ 217487 h 250825"/>
                <a:gd name="connsiteX1" fmla="*/ 328892 w 338138"/>
                <a:gd name="connsiteY1" fmla="*/ 217487 h 250825"/>
                <a:gd name="connsiteX2" fmla="*/ 338138 w 338138"/>
                <a:gd name="connsiteY2" fmla="*/ 226822 h 250825"/>
                <a:gd name="connsiteX3" fmla="*/ 314363 w 338138"/>
                <a:gd name="connsiteY3" fmla="*/ 250825 h 250825"/>
                <a:gd name="connsiteX4" fmla="*/ 23775 w 338138"/>
                <a:gd name="connsiteY4" fmla="*/ 250825 h 250825"/>
                <a:gd name="connsiteX5" fmla="*/ 0 w 338138"/>
                <a:gd name="connsiteY5" fmla="*/ 226822 h 250825"/>
                <a:gd name="connsiteX6" fmla="*/ 9246 w 338138"/>
                <a:gd name="connsiteY6" fmla="*/ 217487 h 250825"/>
                <a:gd name="connsiteX7" fmla="*/ 100182 w 338138"/>
                <a:gd name="connsiteY7" fmla="*/ 100012 h 250825"/>
                <a:gd name="connsiteX8" fmla="*/ 123655 w 338138"/>
                <a:gd name="connsiteY8" fmla="*/ 100012 h 250825"/>
                <a:gd name="connsiteX9" fmla="*/ 130175 w 338138"/>
                <a:gd name="connsiteY9" fmla="*/ 106705 h 250825"/>
                <a:gd name="connsiteX10" fmla="*/ 130175 w 338138"/>
                <a:gd name="connsiteY10" fmla="*/ 161583 h 250825"/>
                <a:gd name="connsiteX11" fmla="*/ 123655 w 338138"/>
                <a:gd name="connsiteY11" fmla="*/ 168275 h 250825"/>
                <a:gd name="connsiteX12" fmla="*/ 100182 w 338138"/>
                <a:gd name="connsiteY12" fmla="*/ 168275 h 250825"/>
                <a:gd name="connsiteX13" fmla="*/ 93662 w 338138"/>
                <a:gd name="connsiteY13" fmla="*/ 161583 h 250825"/>
                <a:gd name="connsiteX14" fmla="*/ 93662 w 338138"/>
                <a:gd name="connsiteY14" fmla="*/ 106705 h 250825"/>
                <a:gd name="connsiteX15" fmla="*/ 100182 w 338138"/>
                <a:gd name="connsiteY15" fmla="*/ 100012 h 250825"/>
                <a:gd name="connsiteX16" fmla="*/ 157332 w 338138"/>
                <a:gd name="connsiteY16" fmla="*/ 77787 h 250825"/>
                <a:gd name="connsiteX17" fmla="*/ 180805 w 338138"/>
                <a:gd name="connsiteY17" fmla="*/ 77787 h 250825"/>
                <a:gd name="connsiteX18" fmla="*/ 187325 w 338138"/>
                <a:gd name="connsiteY18" fmla="*/ 84441 h 250825"/>
                <a:gd name="connsiteX19" fmla="*/ 187325 w 338138"/>
                <a:gd name="connsiteY19" fmla="*/ 161622 h 250825"/>
                <a:gd name="connsiteX20" fmla="*/ 180805 w 338138"/>
                <a:gd name="connsiteY20" fmla="*/ 168275 h 250825"/>
                <a:gd name="connsiteX21" fmla="*/ 157332 w 338138"/>
                <a:gd name="connsiteY21" fmla="*/ 168275 h 250825"/>
                <a:gd name="connsiteX22" fmla="*/ 150812 w 338138"/>
                <a:gd name="connsiteY22" fmla="*/ 161622 h 250825"/>
                <a:gd name="connsiteX23" fmla="*/ 150812 w 338138"/>
                <a:gd name="connsiteY23" fmla="*/ 84441 h 250825"/>
                <a:gd name="connsiteX24" fmla="*/ 157332 w 338138"/>
                <a:gd name="connsiteY24" fmla="*/ 77787 h 250825"/>
                <a:gd name="connsiteX25" fmla="*/ 216070 w 338138"/>
                <a:gd name="connsiteY25" fmla="*/ 49212 h 250825"/>
                <a:gd name="connsiteX26" fmla="*/ 239543 w 338138"/>
                <a:gd name="connsiteY26" fmla="*/ 49212 h 250825"/>
                <a:gd name="connsiteX27" fmla="*/ 246063 w 338138"/>
                <a:gd name="connsiteY27" fmla="*/ 55827 h 250825"/>
                <a:gd name="connsiteX28" fmla="*/ 246063 w 338138"/>
                <a:gd name="connsiteY28" fmla="*/ 161661 h 250825"/>
                <a:gd name="connsiteX29" fmla="*/ 239543 w 338138"/>
                <a:gd name="connsiteY29" fmla="*/ 168275 h 250825"/>
                <a:gd name="connsiteX30" fmla="*/ 216070 w 338138"/>
                <a:gd name="connsiteY30" fmla="*/ 168275 h 250825"/>
                <a:gd name="connsiteX31" fmla="*/ 209550 w 338138"/>
                <a:gd name="connsiteY31" fmla="*/ 161661 h 250825"/>
                <a:gd name="connsiteX32" fmla="*/ 209550 w 338138"/>
                <a:gd name="connsiteY32" fmla="*/ 55827 h 250825"/>
                <a:gd name="connsiteX33" fmla="*/ 216070 w 338138"/>
                <a:gd name="connsiteY33" fmla="*/ 49212 h 250825"/>
                <a:gd name="connsiteX34" fmla="*/ 53428 w 338138"/>
                <a:gd name="connsiteY34" fmla="*/ 22225 h 250825"/>
                <a:gd name="connsiteX35" fmla="*/ 50800 w 338138"/>
                <a:gd name="connsiteY35" fmla="*/ 24858 h 250825"/>
                <a:gd name="connsiteX36" fmla="*/ 50800 w 338138"/>
                <a:gd name="connsiteY36" fmla="*/ 182834 h 250825"/>
                <a:gd name="connsiteX37" fmla="*/ 53428 w 338138"/>
                <a:gd name="connsiteY37" fmla="*/ 184150 h 250825"/>
                <a:gd name="connsiteX38" fmla="*/ 284710 w 338138"/>
                <a:gd name="connsiteY38" fmla="*/ 184150 h 250825"/>
                <a:gd name="connsiteX39" fmla="*/ 287338 w 338138"/>
                <a:gd name="connsiteY39" fmla="*/ 182834 h 250825"/>
                <a:gd name="connsiteX40" fmla="*/ 287338 w 338138"/>
                <a:gd name="connsiteY40" fmla="*/ 24858 h 250825"/>
                <a:gd name="connsiteX41" fmla="*/ 284710 w 338138"/>
                <a:gd name="connsiteY41" fmla="*/ 22225 h 250825"/>
                <a:gd name="connsiteX42" fmla="*/ 53428 w 338138"/>
                <a:gd name="connsiteY42" fmla="*/ 22225 h 250825"/>
                <a:gd name="connsiteX43" fmla="*/ 53663 w 338138"/>
                <a:gd name="connsiteY43" fmla="*/ 0 h 250825"/>
                <a:gd name="connsiteX44" fmla="*/ 286062 w 338138"/>
                <a:gd name="connsiteY44" fmla="*/ 0 h 250825"/>
                <a:gd name="connsiteX45" fmla="*/ 311150 w 338138"/>
                <a:gd name="connsiteY45" fmla="*/ 25008 h 250825"/>
                <a:gd name="connsiteX46" fmla="*/ 311150 w 338138"/>
                <a:gd name="connsiteY46" fmla="*/ 182955 h 250825"/>
                <a:gd name="connsiteX47" fmla="*/ 286062 w 338138"/>
                <a:gd name="connsiteY47" fmla="*/ 207963 h 250825"/>
                <a:gd name="connsiteX48" fmla="*/ 53663 w 338138"/>
                <a:gd name="connsiteY48" fmla="*/ 207963 h 250825"/>
                <a:gd name="connsiteX49" fmla="*/ 28575 w 338138"/>
                <a:gd name="connsiteY49" fmla="*/ 182955 h 250825"/>
                <a:gd name="connsiteX50" fmla="*/ 28575 w 338138"/>
                <a:gd name="connsiteY50" fmla="*/ 25008 h 250825"/>
                <a:gd name="connsiteX51" fmla="*/ 53663 w 338138"/>
                <a:gd name="connsiteY51" fmla="*/ 0 h 250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338138" h="250825">
                  <a:moveTo>
                    <a:pt x="9246" y="217487"/>
                  </a:moveTo>
                  <a:cubicBezTo>
                    <a:pt x="9246" y="217487"/>
                    <a:pt x="9246" y="217487"/>
                    <a:pt x="328892" y="217487"/>
                  </a:cubicBezTo>
                  <a:cubicBezTo>
                    <a:pt x="334176" y="217487"/>
                    <a:pt x="338138" y="221488"/>
                    <a:pt x="338138" y="226822"/>
                  </a:cubicBezTo>
                  <a:cubicBezTo>
                    <a:pt x="338138" y="240157"/>
                    <a:pt x="327571" y="250825"/>
                    <a:pt x="314363" y="250825"/>
                  </a:cubicBezTo>
                  <a:cubicBezTo>
                    <a:pt x="314363" y="250825"/>
                    <a:pt x="314363" y="250825"/>
                    <a:pt x="23775" y="250825"/>
                  </a:cubicBezTo>
                  <a:cubicBezTo>
                    <a:pt x="10567" y="250825"/>
                    <a:pt x="0" y="240157"/>
                    <a:pt x="0" y="226822"/>
                  </a:cubicBezTo>
                  <a:cubicBezTo>
                    <a:pt x="0" y="221488"/>
                    <a:pt x="3962" y="217487"/>
                    <a:pt x="9246" y="217487"/>
                  </a:cubicBezTo>
                  <a:close/>
                  <a:moveTo>
                    <a:pt x="100182" y="100012"/>
                  </a:moveTo>
                  <a:cubicBezTo>
                    <a:pt x="100182" y="100012"/>
                    <a:pt x="100182" y="100012"/>
                    <a:pt x="123655" y="100012"/>
                  </a:cubicBezTo>
                  <a:cubicBezTo>
                    <a:pt x="127567" y="100012"/>
                    <a:pt x="130175" y="102689"/>
                    <a:pt x="130175" y="106705"/>
                  </a:cubicBezTo>
                  <a:cubicBezTo>
                    <a:pt x="130175" y="106705"/>
                    <a:pt x="130175" y="106705"/>
                    <a:pt x="130175" y="161583"/>
                  </a:cubicBezTo>
                  <a:cubicBezTo>
                    <a:pt x="130175" y="165598"/>
                    <a:pt x="127567" y="168275"/>
                    <a:pt x="123655" y="168275"/>
                  </a:cubicBezTo>
                  <a:cubicBezTo>
                    <a:pt x="123655" y="168275"/>
                    <a:pt x="123655" y="168275"/>
                    <a:pt x="100182" y="168275"/>
                  </a:cubicBezTo>
                  <a:cubicBezTo>
                    <a:pt x="96270" y="168275"/>
                    <a:pt x="93662" y="165598"/>
                    <a:pt x="93662" y="161583"/>
                  </a:cubicBezTo>
                  <a:cubicBezTo>
                    <a:pt x="93662" y="161583"/>
                    <a:pt x="93662" y="161583"/>
                    <a:pt x="93662" y="106705"/>
                  </a:cubicBezTo>
                  <a:cubicBezTo>
                    <a:pt x="93662" y="102689"/>
                    <a:pt x="96270" y="100012"/>
                    <a:pt x="100182" y="100012"/>
                  </a:cubicBezTo>
                  <a:close/>
                  <a:moveTo>
                    <a:pt x="157332" y="77787"/>
                  </a:moveTo>
                  <a:cubicBezTo>
                    <a:pt x="157332" y="77787"/>
                    <a:pt x="157332" y="77787"/>
                    <a:pt x="180805" y="77787"/>
                  </a:cubicBezTo>
                  <a:cubicBezTo>
                    <a:pt x="184717" y="77787"/>
                    <a:pt x="187325" y="81779"/>
                    <a:pt x="187325" y="84441"/>
                  </a:cubicBezTo>
                  <a:cubicBezTo>
                    <a:pt x="187325" y="84441"/>
                    <a:pt x="187325" y="84441"/>
                    <a:pt x="187325" y="161622"/>
                  </a:cubicBezTo>
                  <a:cubicBezTo>
                    <a:pt x="187325" y="165614"/>
                    <a:pt x="184717" y="168275"/>
                    <a:pt x="180805" y="168275"/>
                  </a:cubicBezTo>
                  <a:cubicBezTo>
                    <a:pt x="180805" y="168275"/>
                    <a:pt x="180805" y="168275"/>
                    <a:pt x="157332" y="168275"/>
                  </a:cubicBezTo>
                  <a:cubicBezTo>
                    <a:pt x="153420" y="168275"/>
                    <a:pt x="150812" y="165614"/>
                    <a:pt x="150812" y="161622"/>
                  </a:cubicBezTo>
                  <a:cubicBezTo>
                    <a:pt x="150812" y="161622"/>
                    <a:pt x="150812" y="161622"/>
                    <a:pt x="150812" y="84441"/>
                  </a:cubicBezTo>
                  <a:cubicBezTo>
                    <a:pt x="150812" y="81779"/>
                    <a:pt x="153420" y="77787"/>
                    <a:pt x="157332" y="77787"/>
                  </a:cubicBezTo>
                  <a:close/>
                  <a:moveTo>
                    <a:pt x="216070" y="49212"/>
                  </a:moveTo>
                  <a:cubicBezTo>
                    <a:pt x="216070" y="49212"/>
                    <a:pt x="216070" y="49212"/>
                    <a:pt x="239543" y="49212"/>
                  </a:cubicBezTo>
                  <a:cubicBezTo>
                    <a:pt x="243455" y="49212"/>
                    <a:pt x="246063" y="51858"/>
                    <a:pt x="246063" y="55827"/>
                  </a:cubicBezTo>
                  <a:cubicBezTo>
                    <a:pt x="246063" y="55827"/>
                    <a:pt x="246063" y="55827"/>
                    <a:pt x="246063" y="161661"/>
                  </a:cubicBezTo>
                  <a:cubicBezTo>
                    <a:pt x="246063" y="165629"/>
                    <a:pt x="243455" y="168275"/>
                    <a:pt x="239543" y="168275"/>
                  </a:cubicBezTo>
                  <a:cubicBezTo>
                    <a:pt x="239543" y="168275"/>
                    <a:pt x="239543" y="168275"/>
                    <a:pt x="216070" y="168275"/>
                  </a:cubicBezTo>
                  <a:cubicBezTo>
                    <a:pt x="212158" y="168275"/>
                    <a:pt x="209550" y="165629"/>
                    <a:pt x="209550" y="161661"/>
                  </a:cubicBezTo>
                  <a:cubicBezTo>
                    <a:pt x="209550" y="161661"/>
                    <a:pt x="209550" y="161661"/>
                    <a:pt x="209550" y="55827"/>
                  </a:cubicBezTo>
                  <a:cubicBezTo>
                    <a:pt x="209550" y="51858"/>
                    <a:pt x="212158" y="49212"/>
                    <a:pt x="216070" y="49212"/>
                  </a:cubicBezTo>
                  <a:close/>
                  <a:moveTo>
                    <a:pt x="53428" y="22225"/>
                  </a:moveTo>
                  <a:cubicBezTo>
                    <a:pt x="52114" y="22225"/>
                    <a:pt x="50800" y="23541"/>
                    <a:pt x="50800" y="24858"/>
                  </a:cubicBezTo>
                  <a:lnTo>
                    <a:pt x="50800" y="182834"/>
                  </a:lnTo>
                  <a:cubicBezTo>
                    <a:pt x="50800" y="184150"/>
                    <a:pt x="52114" y="184150"/>
                    <a:pt x="53428" y="184150"/>
                  </a:cubicBezTo>
                  <a:cubicBezTo>
                    <a:pt x="53428" y="184150"/>
                    <a:pt x="53428" y="184150"/>
                    <a:pt x="284710" y="184150"/>
                  </a:cubicBezTo>
                  <a:cubicBezTo>
                    <a:pt x="286024" y="184150"/>
                    <a:pt x="287338" y="184150"/>
                    <a:pt x="287338" y="182834"/>
                  </a:cubicBezTo>
                  <a:cubicBezTo>
                    <a:pt x="287338" y="182834"/>
                    <a:pt x="287338" y="182834"/>
                    <a:pt x="287338" y="24858"/>
                  </a:cubicBezTo>
                  <a:cubicBezTo>
                    <a:pt x="287338" y="23541"/>
                    <a:pt x="286024" y="22225"/>
                    <a:pt x="284710" y="22225"/>
                  </a:cubicBezTo>
                  <a:cubicBezTo>
                    <a:pt x="284710" y="22225"/>
                    <a:pt x="284710" y="22225"/>
                    <a:pt x="53428" y="22225"/>
                  </a:cubicBezTo>
                  <a:close/>
                  <a:moveTo>
                    <a:pt x="53663" y="0"/>
                  </a:moveTo>
                  <a:cubicBezTo>
                    <a:pt x="53663" y="0"/>
                    <a:pt x="53663" y="0"/>
                    <a:pt x="286062" y="0"/>
                  </a:cubicBezTo>
                  <a:cubicBezTo>
                    <a:pt x="300587" y="0"/>
                    <a:pt x="311150" y="10530"/>
                    <a:pt x="311150" y="25008"/>
                  </a:cubicBezTo>
                  <a:cubicBezTo>
                    <a:pt x="311150" y="25008"/>
                    <a:pt x="311150" y="25008"/>
                    <a:pt x="311150" y="182955"/>
                  </a:cubicBezTo>
                  <a:cubicBezTo>
                    <a:pt x="311150" y="196117"/>
                    <a:pt x="300587" y="207963"/>
                    <a:pt x="286062" y="207963"/>
                  </a:cubicBezTo>
                  <a:cubicBezTo>
                    <a:pt x="286062" y="207963"/>
                    <a:pt x="286062" y="207963"/>
                    <a:pt x="53663" y="207963"/>
                  </a:cubicBezTo>
                  <a:cubicBezTo>
                    <a:pt x="39138" y="207963"/>
                    <a:pt x="28575" y="196117"/>
                    <a:pt x="28575" y="182955"/>
                  </a:cubicBezTo>
                  <a:cubicBezTo>
                    <a:pt x="28575" y="182955"/>
                    <a:pt x="28575" y="182955"/>
                    <a:pt x="28575" y="25008"/>
                  </a:cubicBezTo>
                  <a:cubicBezTo>
                    <a:pt x="28575" y="10530"/>
                    <a:pt x="39138" y="0"/>
                    <a:pt x="53663" y="0"/>
                  </a:cubicBezTo>
                  <a:close/>
                </a:path>
              </a:pathLst>
            </a:custGeom>
            <a:solidFill>
              <a:schemeClr val="accent4"/>
            </a:solidFill>
            <a:ln w="12700">
              <a:miter lim="400000"/>
            </a:ln>
          </p:spPr>
          <p:txBody>
            <a:bodyPr anchor="ctr"/>
            <a:lstStyle/>
            <a:p>
              <a:pPr algn="ctr"/>
              <a:endParaRPr/>
            </a:p>
          </p:txBody>
        </p:sp>
      </p:grpSp>
      <p:sp>
        <p:nvSpPr>
          <p:cNvPr id="21" name="矩形 20"/>
          <p:cNvSpPr/>
          <p:nvPr/>
        </p:nvSpPr>
        <p:spPr>
          <a:xfrm>
            <a:off x="8322140" y="2094893"/>
            <a:ext cx="3084435" cy="867930"/>
          </a:xfrm>
          <a:prstGeom prst="rect">
            <a:avLst/>
          </a:prstGeom>
        </p:spPr>
        <p:txBody>
          <a:bodyPr wrap="square">
            <a:spAutoFit/>
          </a:bodyPr>
          <a:lstStyle/>
          <a:p>
            <a:pPr algn="just">
              <a:lnSpc>
                <a:spcPct val="120000"/>
              </a:lnSpc>
            </a:pPr>
            <a:r>
              <a:rPr lang="zh-CN" altLang="en-US" sz="1400" dirty="0">
                <a:solidFill>
                  <a:schemeClr val="tx1">
                    <a:lumMod val="50000"/>
                    <a:lumOff val="50000"/>
                  </a:schemeClr>
                </a:solidFill>
              </a:rPr>
              <a:t>用户可以在投影仪或者计算机上进行演示也可以将演示文稿打印出来制作成胶片以便应用到更广泛的领域中</a:t>
            </a:r>
          </a:p>
        </p:txBody>
      </p:sp>
      <p:sp>
        <p:nvSpPr>
          <p:cNvPr id="22" name="矩形 21"/>
          <p:cNvSpPr/>
          <p:nvPr/>
        </p:nvSpPr>
        <p:spPr>
          <a:xfrm>
            <a:off x="8322139" y="1742269"/>
            <a:ext cx="2241974" cy="401264"/>
          </a:xfrm>
          <a:prstGeom prst="rect">
            <a:avLst/>
          </a:prstGeom>
        </p:spPr>
        <p:txBody>
          <a:bodyPr wrap="square">
            <a:spAutoFit/>
          </a:bodyPr>
          <a:lstStyle/>
          <a:p>
            <a:pPr algn="just">
              <a:lnSpc>
                <a:spcPct val="120000"/>
              </a:lnSpc>
            </a:pPr>
            <a:r>
              <a:rPr lang="zh-CN" altLang="en-US" b="1" dirty="0">
                <a:solidFill>
                  <a:schemeClr val="tx1">
                    <a:lumMod val="65000"/>
                    <a:lumOff val="35000"/>
                  </a:schemeClr>
                </a:solidFill>
              </a:rPr>
              <a:t>企业文化</a:t>
            </a:r>
          </a:p>
        </p:txBody>
      </p:sp>
      <p:sp>
        <p:nvSpPr>
          <p:cNvPr id="23" name="矩形 22"/>
          <p:cNvSpPr/>
          <p:nvPr/>
        </p:nvSpPr>
        <p:spPr>
          <a:xfrm>
            <a:off x="711200" y="5140069"/>
            <a:ext cx="3058764" cy="867930"/>
          </a:xfrm>
          <a:prstGeom prst="rect">
            <a:avLst/>
          </a:prstGeom>
        </p:spPr>
        <p:txBody>
          <a:bodyPr wrap="square">
            <a:spAutoFit/>
          </a:bodyPr>
          <a:lstStyle/>
          <a:p>
            <a:pPr algn="r">
              <a:lnSpc>
                <a:spcPct val="120000"/>
              </a:lnSpc>
            </a:pPr>
            <a:r>
              <a:rPr lang="zh-CN" altLang="en-US" sz="1400" dirty="0">
                <a:solidFill>
                  <a:schemeClr val="tx1">
                    <a:lumMod val="50000"/>
                    <a:lumOff val="50000"/>
                  </a:schemeClr>
                </a:solidFill>
              </a:rPr>
              <a:t>用户可以在投影仪或者计算机上进行演示也可以将演示文稿打印出来制作成胶片以便应用到更广泛的领域中</a:t>
            </a:r>
          </a:p>
        </p:txBody>
      </p:sp>
      <p:sp>
        <p:nvSpPr>
          <p:cNvPr id="24" name="矩形 23"/>
          <p:cNvSpPr/>
          <p:nvPr/>
        </p:nvSpPr>
        <p:spPr>
          <a:xfrm>
            <a:off x="1527990" y="4787445"/>
            <a:ext cx="2241974" cy="396134"/>
          </a:xfrm>
          <a:prstGeom prst="rect">
            <a:avLst/>
          </a:prstGeom>
        </p:spPr>
        <p:txBody>
          <a:bodyPr wrap="square">
            <a:spAutoFit/>
          </a:bodyPr>
          <a:lstStyle/>
          <a:p>
            <a:pPr algn="r">
              <a:lnSpc>
                <a:spcPct val="120000"/>
              </a:lnSpc>
            </a:pPr>
            <a:r>
              <a:rPr lang="zh-CN" altLang="en-US" b="1" dirty="0">
                <a:solidFill>
                  <a:schemeClr val="tx1">
                    <a:lumMod val="65000"/>
                    <a:lumOff val="35000"/>
                  </a:schemeClr>
                </a:solidFill>
              </a:rPr>
              <a:t>企业文化</a:t>
            </a:r>
          </a:p>
        </p:txBody>
      </p:sp>
      <p:sp>
        <p:nvSpPr>
          <p:cNvPr id="25" name="矩形 24"/>
          <p:cNvSpPr/>
          <p:nvPr/>
        </p:nvSpPr>
        <p:spPr>
          <a:xfrm>
            <a:off x="8322140" y="5140069"/>
            <a:ext cx="3084435" cy="867930"/>
          </a:xfrm>
          <a:prstGeom prst="rect">
            <a:avLst/>
          </a:prstGeom>
        </p:spPr>
        <p:txBody>
          <a:bodyPr wrap="square">
            <a:spAutoFit/>
          </a:bodyPr>
          <a:lstStyle/>
          <a:p>
            <a:pPr algn="just">
              <a:lnSpc>
                <a:spcPct val="120000"/>
              </a:lnSpc>
            </a:pPr>
            <a:r>
              <a:rPr lang="zh-CN" altLang="en-US" sz="1400" dirty="0">
                <a:solidFill>
                  <a:schemeClr val="tx1">
                    <a:lumMod val="50000"/>
                    <a:lumOff val="50000"/>
                  </a:schemeClr>
                </a:solidFill>
              </a:rPr>
              <a:t>用户可以在投影仪或者计算机上进行演示也可以将演示文稿打印出来制作成胶片以便应用到更广泛的领域中</a:t>
            </a:r>
          </a:p>
        </p:txBody>
      </p:sp>
      <p:sp>
        <p:nvSpPr>
          <p:cNvPr id="26" name="矩形 25"/>
          <p:cNvSpPr/>
          <p:nvPr/>
        </p:nvSpPr>
        <p:spPr>
          <a:xfrm>
            <a:off x="8322139" y="4787445"/>
            <a:ext cx="2241974" cy="401264"/>
          </a:xfrm>
          <a:prstGeom prst="rect">
            <a:avLst/>
          </a:prstGeom>
        </p:spPr>
        <p:txBody>
          <a:bodyPr wrap="square">
            <a:spAutoFit/>
          </a:bodyPr>
          <a:lstStyle/>
          <a:p>
            <a:pPr algn="just">
              <a:lnSpc>
                <a:spcPct val="120000"/>
              </a:lnSpc>
            </a:pPr>
            <a:r>
              <a:rPr lang="zh-CN" altLang="en-US" b="1" dirty="0">
                <a:solidFill>
                  <a:schemeClr val="tx1">
                    <a:lumMod val="65000"/>
                    <a:lumOff val="35000"/>
                  </a:schemeClr>
                </a:solidFill>
              </a:rPr>
              <a:t>企业文化</a:t>
            </a:r>
          </a:p>
        </p:txBody>
      </p:sp>
      <p:sp>
        <p:nvSpPr>
          <p:cNvPr id="27" name="矩形 26"/>
          <p:cNvSpPr/>
          <p:nvPr/>
        </p:nvSpPr>
        <p:spPr>
          <a:xfrm>
            <a:off x="711200" y="2094893"/>
            <a:ext cx="3058764" cy="867930"/>
          </a:xfrm>
          <a:prstGeom prst="rect">
            <a:avLst/>
          </a:prstGeom>
        </p:spPr>
        <p:txBody>
          <a:bodyPr wrap="square">
            <a:spAutoFit/>
          </a:bodyPr>
          <a:lstStyle/>
          <a:p>
            <a:pPr algn="r">
              <a:lnSpc>
                <a:spcPct val="120000"/>
              </a:lnSpc>
            </a:pPr>
            <a:r>
              <a:rPr lang="zh-CN" altLang="en-US" sz="1400" dirty="0">
                <a:solidFill>
                  <a:schemeClr val="tx1">
                    <a:lumMod val="50000"/>
                    <a:lumOff val="50000"/>
                  </a:schemeClr>
                </a:solidFill>
              </a:rPr>
              <a:t>用户可以在投影仪或者计算机上进行演示也可以将演示文稿打印出来制作成胶片以便应用到更广泛的领域中</a:t>
            </a:r>
          </a:p>
        </p:txBody>
      </p:sp>
      <p:sp>
        <p:nvSpPr>
          <p:cNvPr id="28" name="矩形 27"/>
          <p:cNvSpPr/>
          <p:nvPr/>
        </p:nvSpPr>
        <p:spPr>
          <a:xfrm>
            <a:off x="1527990" y="1742269"/>
            <a:ext cx="2241974" cy="394210"/>
          </a:xfrm>
          <a:prstGeom prst="rect">
            <a:avLst/>
          </a:prstGeom>
        </p:spPr>
        <p:txBody>
          <a:bodyPr wrap="square">
            <a:spAutoFit/>
          </a:bodyPr>
          <a:lstStyle/>
          <a:p>
            <a:pPr algn="r">
              <a:lnSpc>
                <a:spcPct val="120000"/>
              </a:lnSpc>
            </a:pPr>
            <a:r>
              <a:rPr lang="zh-CN" altLang="en-US" b="1" dirty="0" smtClean="0">
                <a:solidFill>
                  <a:schemeClr val="tx1">
                    <a:lumMod val="65000"/>
                    <a:lumOff val="35000"/>
                  </a:schemeClr>
                </a:solidFill>
              </a:rPr>
              <a:t>企业文化</a:t>
            </a:r>
            <a:endParaRPr lang="zh-CN" altLang="en-US" b="1" dirty="0">
              <a:solidFill>
                <a:schemeClr val="tx1">
                  <a:lumMod val="65000"/>
                  <a:lumOff val="35000"/>
                </a:schemeClr>
              </a:solidFill>
            </a:endParaRPr>
          </a:p>
        </p:txBody>
      </p:sp>
      <p:sp>
        <p:nvSpPr>
          <p:cNvPr id="29" name="矩形 28"/>
          <p:cNvSpPr/>
          <p:nvPr/>
        </p:nvSpPr>
        <p:spPr>
          <a:xfrm>
            <a:off x="2328863" y="0"/>
            <a:ext cx="9863137" cy="114175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任意多边形 29"/>
          <p:cNvSpPr/>
          <p:nvPr/>
        </p:nvSpPr>
        <p:spPr>
          <a:xfrm>
            <a:off x="0" y="0"/>
            <a:ext cx="3596749" cy="1141756"/>
          </a:xfrm>
          <a:custGeom>
            <a:avLst/>
            <a:gdLst>
              <a:gd name="connsiteX0" fmla="*/ 0 w 3596749"/>
              <a:gd name="connsiteY0" fmla="*/ 0 h 1268414"/>
              <a:gd name="connsiteX1" fmla="*/ 299302 w 3596749"/>
              <a:gd name="connsiteY1" fmla="*/ 0 h 1268414"/>
              <a:gd name="connsiteX2" fmla="*/ 795613 w 3596749"/>
              <a:gd name="connsiteY2" fmla="*/ 0 h 1268414"/>
              <a:gd name="connsiteX3" fmla="*/ 806567 w 3596749"/>
              <a:gd name="connsiteY3" fmla="*/ 0 h 1268414"/>
              <a:gd name="connsiteX4" fmla="*/ 1105869 w 3596749"/>
              <a:gd name="connsiteY4" fmla="*/ 0 h 1268414"/>
              <a:gd name="connsiteX5" fmla="*/ 1252078 w 3596749"/>
              <a:gd name="connsiteY5" fmla="*/ 0 h 1268414"/>
              <a:gd name="connsiteX6" fmla="*/ 1602180 w 3596749"/>
              <a:gd name="connsiteY6" fmla="*/ 0 h 1268414"/>
              <a:gd name="connsiteX7" fmla="*/ 1708543 w 3596749"/>
              <a:gd name="connsiteY7" fmla="*/ 0 h 1268414"/>
              <a:gd name="connsiteX8" fmla="*/ 2042864 w 3596749"/>
              <a:gd name="connsiteY8" fmla="*/ 0 h 1268414"/>
              <a:gd name="connsiteX9" fmla="*/ 2058645 w 3596749"/>
              <a:gd name="connsiteY9" fmla="*/ 0 h 1268414"/>
              <a:gd name="connsiteX10" fmla="*/ 2515110 w 3596749"/>
              <a:gd name="connsiteY10" fmla="*/ 0 h 1268414"/>
              <a:gd name="connsiteX11" fmla="*/ 2849431 w 3596749"/>
              <a:gd name="connsiteY11" fmla="*/ 0 h 1268414"/>
              <a:gd name="connsiteX12" fmla="*/ 3596749 w 3596749"/>
              <a:gd name="connsiteY12" fmla="*/ 747318 h 1268414"/>
              <a:gd name="connsiteX13" fmla="*/ 3075653 w 3596749"/>
              <a:gd name="connsiteY13" fmla="*/ 1268414 h 1268414"/>
              <a:gd name="connsiteX14" fmla="*/ 2744509 w 3596749"/>
              <a:gd name="connsiteY14" fmla="*/ 1268414 h 1268414"/>
              <a:gd name="connsiteX15" fmla="*/ 2359995 w 3596749"/>
              <a:gd name="connsiteY15" fmla="*/ 1268414 h 1268414"/>
              <a:gd name="connsiteX16" fmla="*/ 2288044 w 3596749"/>
              <a:gd name="connsiteY16" fmla="*/ 1268414 h 1268414"/>
              <a:gd name="connsiteX17" fmla="*/ 2269086 w 3596749"/>
              <a:gd name="connsiteY17" fmla="*/ 1268414 h 1268414"/>
              <a:gd name="connsiteX18" fmla="*/ 2018799 w 3596749"/>
              <a:gd name="connsiteY18" fmla="*/ 1268414 h 1268414"/>
              <a:gd name="connsiteX19" fmla="*/ 1937942 w 3596749"/>
              <a:gd name="connsiteY19" fmla="*/ 1268414 h 1268414"/>
              <a:gd name="connsiteX20" fmla="*/ 1831579 w 3596749"/>
              <a:gd name="connsiteY20" fmla="*/ 1268414 h 1268414"/>
              <a:gd name="connsiteX21" fmla="*/ 1562334 w 3596749"/>
              <a:gd name="connsiteY21" fmla="*/ 1268414 h 1268414"/>
              <a:gd name="connsiteX22" fmla="*/ 1553428 w 3596749"/>
              <a:gd name="connsiteY22" fmla="*/ 1268414 h 1268414"/>
              <a:gd name="connsiteX23" fmla="*/ 1532278 w 3596749"/>
              <a:gd name="connsiteY23" fmla="*/ 1268414 h 1268414"/>
              <a:gd name="connsiteX24" fmla="*/ 1481477 w 3596749"/>
              <a:gd name="connsiteY24" fmla="*/ 1268414 h 1268414"/>
              <a:gd name="connsiteX25" fmla="*/ 1212232 w 3596749"/>
              <a:gd name="connsiteY25" fmla="*/ 1268414 h 1268414"/>
              <a:gd name="connsiteX26" fmla="*/ 1105869 w 3596749"/>
              <a:gd name="connsiteY26" fmla="*/ 1268414 h 1268414"/>
              <a:gd name="connsiteX27" fmla="*/ 1025012 w 3596749"/>
              <a:gd name="connsiteY27" fmla="*/ 1268414 h 1268414"/>
              <a:gd name="connsiteX28" fmla="*/ 806567 w 3596749"/>
              <a:gd name="connsiteY28" fmla="*/ 1268414 h 1268414"/>
              <a:gd name="connsiteX29" fmla="*/ 755767 w 3596749"/>
              <a:gd name="connsiteY29" fmla="*/ 1268414 h 1268414"/>
              <a:gd name="connsiteX30" fmla="*/ 725711 w 3596749"/>
              <a:gd name="connsiteY30" fmla="*/ 1268414 h 1268414"/>
              <a:gd name="connsiteX31" fmla="*/ 299302 w 3596749"/>
              <a:gd name="connsiteY31" fmla="*/ 1268414 h 1268414"/>
              <a:gd name="connsiteX32" fmla="*/ 0 w 3596749"/>
              <a:gd name="connsiteY32" fmla="*/ 1268414 h 12684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3596749" h="1268414">
                <a:moveTo>
                  <a:pt x="0" y="0"/>
                </a:moveTo>
                <a:lnTo>
                  <a:pt x="299302" y="0"/>
                </a:lnTo>
                <a:lnTo>
                  <a:pt x="795613" y="0"/>
                </a:lnTo>
                <a:lnTo>
                  <a:pt x="806567" y="0"/>
                </a:lnTo>
                <a:lnTo>
                  <a:pt x="1105869" y="0"/>
                </a:lnTo>
                <a:lnTo>
                  <a:pt x="1252078" y="0"/>
                </a:lnTo>
                <a:lnTo>
                  <a:pt x="1602180" y="0"/>
                </a:lnTo>
                <a:lnTo>
                  <a:pt x="1708543" y="0"/>
                </a:lnTo>
                <a:lnTo>
                  <a:pt x="2042864" y="0"/>
                </a:lnTo>
                <a:lnTo>
                  <a:pt x="2058645" y="0"/>
                </a:lnTo>
                <a:lnTo>
                  <a:pt x="2515110" y="0"/>
                </a:lnTo>
                <a:lnTo>
                  <a:pt x="2849431" y="0"/>
                </a:lnTo>
                <a:lnTo>
                  <a:pt x="3596749" y="747318"/>
                </a:lnTo>
                <a:lnTo>
                  <a:pt x="3075653" y="1268414"/>
                </a:lnTo>
                <a:lnTo>
                  <a:pt x="2744509" y="1268414"/>
                </a:lnTo>
                <a:lnTo>
                  <a:pt x="2359995" y="1268414"/>
                </a:lnTo>
                <a:lnTo>
                  <a:pt x="2288044" y="1268414"/>
                </a:lnTo>
                <a:lnTo>
                  <a:pt x="2269086" y="1268414"/>
                </a:lnTo>
                <a:lnTo>
                  <a:pt x="2018799" y="1268414"/>
                </a:lnTo>
                <a:lnTo>
                  <a:pt x="1937942" y="1268414"/>
                </a:lnTo>
                <a:lnTo>
                  <a:pt x="1831579" y="1268414"/>
                </a:lnTo>
                <a:lnTo>
                  <a:pt x="1562334" y="1268414"/>
                </a:lnTo>
                <a:lnTo>
                  <a:pt x="1553428" y="1268414"/>
                </a:lnTo>
                <a:lnTo>
                  <a:pt x="1532278" y="1268414"/>
                </a:lnTo>
                <a:lnTo>
                  <a:pt x="1481477" y="1268414"/>
                </a:lnTo>
                <a:lnTo>
                  <a:pt x="1212232" y="1268414"/>
                </a:lnTo>
                <a:lnTo>
                  <a:pt x="1105869" y="1268414"/>
                </a:lnTo>
                <a:lnTo>
                  <a:pt x="1025012" y="1268414"/>
                </a:lnTo>
                <a:lnTo>
                  <a:pt x="806567" y="1268414"/>
                </a:lnTo>
                <a:lnTo>
                  <a:pt x="755767" y="1268414"/>
                </a:lnTo>
                <a:lnTo>
                  <a:pt x="725711" y="1268414"/>
                </a:lnTo>
                <a:lnTo>
                  <a:pt x="299302" y="1268414"/>
                </a:lnTo>
                <a:lnTo>
                  <a:pt x="0" y="1268414"/>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1" name="组合 30"/>
          <p:cNvGrpSpPr/>
          <p:nvPr/>
        </p:nvGrpSpPr>
        <p:grpSpPr>
          <a:xfrm>
            <a:off x="568811" y="299314"/>
            <a:ext cx="9517429" cy="646331"/>
            <a:chOff x="2187969" y="280264"/>
            <a:chExt cx="9517429" cy="646331"/>
          </a:xfrm>
        </p:grpSpPr>
        <p:sp>
          <p:nvSpPr>
            <p:cNvPr id="32" name="文本框 31"/>
            <p:cNvSpPr txBox="1"/>
            <p:nvPr/>
          </p:nvSpPr>
          <p:spPr>
            <a:xfrm>
              <a:off x="2187969" y="280264"/>
              <a:ext cx="2031325" cy="646331"/>
            </a:xfrm>
            <a:prstGeom prst="rect">
              <a:avLst/>
            </a:prstGeom>
            <a:noFill/>
          </p:spPr>
          <p:txBody>
            <a:bodyPr wrap="none" rtlCol="0">
              <a:spAutoFit/>
              <a:scene3d>
                <a:camera prst="orthographicFront"/>
                <a:lightRig rig="threePt" dir="t"/>
              </a:scene3d>
              <a:sp3d contourW="12700"/>
            </a:bodyPr>
            <a:lstStyle/>
            <a:p>
              <a:pPr algn="ctr"/>
              <a:r>
                <a:rPr lang="zh-CN" altLang="en-US" sz="3600" b="1" dirty="0">
                  <a:solidFill>
                    <a:schemeClr val="bg1"/>
                  </a:solidFill>
                  <a:latin typeface="+mn-ea"/>
                  <a:cs typeface="经典综艺体简" panose="02010609000101010101" pitchFamily="49" charset="-122"/>
                </a:rPr>
                <a:t>公司介绍</a:t>
              </a:r>
            </a:p>
          </p:txBody>
        </p:sp>
        <p:sp>
          <p:nvSpPr>
            <p:cNvPr id="33" name="文本框 32"/>
            <p:cNvSpPr txBox="1"/>
            <p:nvPr/>
          </p:nvSpPr>
          <p:spPr>
            <a:xfrm>
              <a:off x="5467268" y="578166"/>
              <a:ext cx="6238130" cy="348429"/>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600" dirty="0">
                  <a:solidFill>
                    <a:schemeClr val="bg1">
                      <a:lumMod val="50000"/>
                    </a:schemeClr>
                  </a:solidFill>
                  <a:latin typeface="Century Gothic" panose="020B0502020202020204" pitchFamily="34" charset="0"/>
                  <a:ea typeface="+mj-ea"/>
                </a:rPr>
                <a:t>The user can demonstrate on a projector or </a:t>
              </a:r>
              <a:r>
                <a:rPr lang="en-US" altLang="zh-CN" sz="1600" dirty="0" smtClean="0">
                  <a:solidFill>
                    <a:schemeClr val="bg1">
                      <a:lumMod val="50000"/>
                    </a:schemeClr>
                  </a:solidFill>
                  <a:latin typeface="Century Gothic" panose="020B0502020202020204" pitchFamily="34" charset="0"/>
                  <a:ea typeface="+mj-ea"/>
                </a:rPr>
                <a:t>computer</a:t>
              </a:r>
              <a:endParaRPr lang="en-US" altLang="zh-CN" sz="1600" dirty="0">
                <a:solidFill>
                  <a:schemeClr val="bg1">
                    <a:lumMod val="50000"/>
                  </a:schemeClr>
                </a:solidFill>
                <a:latin typeface="Century Gothic" panose="020B0502020202020204" pitchFamily="34" charset="0"/>
                <a:ea typeface="+mj-ea"/>
              </a:endParaRPr>
            </a:p>
          </p:txBody>
        </p:sp>
      </p:grpSp>
    </p:spTree>
    <p:extLst>
      <p:ext uri="{BB962C8B-B14F-4D97-AF65-F5344CB8AC3E}">
        <p14:creationId xmlns:p14="http://schemas.microsoft.com/office/powerpoint/2010/main" val="1340753230"/>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animEffect transition="in" filter="fade">
                                      <p:cBhvr>
                                        <p:cTn id="9" dur="500"/>
                                        <p:tgtEl>
                                          <p:spTgt spid="10"/>
                                        </p:tgtEl>
                                      </p:cBhvr>
                                    </p:animEffect>
                                  </p:childTnLst>
                                </p:cTn>
                              </p:par>
                            </p:childTnLst>
                          </p:cTn>
                        </p:par>
                        <p:par>
                          <p:cTn id="10" fill="hold">
                            <p:stCondLst>
                              <p:cond delay="500"/>
                            </p:stCondLst>
                            <p:childTnLst>
                              <p:par>
                                <p:cTn id="11" presetID="2" presetClass="entr" presetSubtype="8" fill="hold" grpId="0" nodeType="afterEffect">
                                  <p:stCondLst>
                                    <p:cond delay="0"/>
                                  </p:stCondLst>
                                  <p:childTnLst>
                                    <p:set>
                                      <p:cBhvr>
                                        <p:cTn id="12" dur="1" fill="hold">
                                          <p:stCondLst>
                                            <p:cond delay="0"/>
                                          </p:stCondLst>
                                        </p:cTn>
                                        <p:tgtEl>
                                          <p:spTgt spid="23"/>
                                        </p:tgtEl>
                                        <p:attrNameLst>
                                          <p:attrName>style.visibility</p:attrName>
                                        </p:attrNameLst>
                                      </p:cBhvr>
                                      <p:to>
                                        <p:strVal val="visible"/>
                                      </p:to>
                                    </p:set>
                                    <p:anim calcmode="lin" valueType="num">
                                      <p:cBhvr additive="base">
                                        <p:cTn id="13" dur="500" fill="hold"/>
                                        <p:tgtEl>
                                          <p:spTgt spid="23"/>
                                        </p:tgtEl>
                                        <p:attrNameLst>
                                          <p:attrName>ppt_x</p:attrName>
                                        </p:attrNameLst>
                                      </p:cBhvr>
                                      <p:tavLst>
                                        <p:tav tm="0">
                                          <p:val>
                                            <p:strVal val="0-#ppt_w/2"/>
                                          </p:val>
                                        </p:tav>
                                        <p:tav tm="100000">
                                          <p:val>
                                            <p:strVal val="#ppt_x"/>
                                          </p:val>
                                        </p:tav>
                                      </p:tavLst>
                                    </p:anim>
                                    <p:anim calcmode="lin" valueType="num">
                                      <p:cBhvr additive="base">
                                        <p:cTn id="14" dur="500" fill="hold"/>
                                        <p:tgtEl>
                                          <p:spTgt spid="23"/>
                                        </p:tgtEl>
                                        <p:attrNameLst>
                                          <p:attrName>ppt_y</p:attrName>
                                        </p:attrNameLst>
                                      </p:cBhvr>
                                      <p:tavLst>
                                        <p:tav tm="0">
                                          <p:val>
                                            <p:strVal val="#ppt_y"/>
                                          </p:val>
                                        </p:tav>
                                        <p:tav tm="100000">
                                          <p:val>
                                            <p:strVal val="#ppt_y"/>
                                          </p:val>
                                        </p:tav>
                                      </p:tavLst>
                                    </p:anim>
                                  </p:childTnLst>
                                </p:cTn>
                              </p:par>
                              <p:par>
                                <p:cTn id="15" presetID="2" presetClass="entr" presetSubtype="8" fill="hold" grpId="0" nodeType="withEffect">
                                  <p:stCondLst>
                                    <p:cond delay="0"/>
                                  </p:stCondLst>
                                  <p:childTnLst>
                                    <p:set>
                                      <p:cBhvr>
                                        <p:cTn id="16" dur="1" fill="hold">
                                          <p:stCondLst>
                                            <p:cond delay="0"/>
                                          </p:stCondLst>
                                        </p:cTn>
                                        <p:tgtEl>
                                          <p:spTgt spid="24"/>
                                        </p:tgtEl>
                                        <p:attrNameLst>
                                          <p:attrName>style.visibility</p:attrName>
                                        </p:attrNameLst>
                                      </p:cBhvr>
                                      <p:to>
                                        <p:strVal val="visible"/>
                                      </p:to>
                                    </p:set>
                                    <p:anim calcmode="lin" valueType="num">
                                      <p:cBhvr additive="base">
                                        <p:cTn id="17" dur="500" fill="hold"/>
                                        <p:tgtEl>
                                          <p:spTgt spid="24"/>
                                        </p:tgtEl>
                                        <p:attrNameLst>
                                          <p:attrName>ppt_x</p:attrName>
                                        </p:attrNameLst>
                                      </p:cBhvr>
                                      <p:tavLst>
                                        <p:tav tm="0">
                                          <p:val>
                                            <p:strVal val="0-#ppt_w/2"/>
                                          </p:val>
                                        </p:tav>
                                        <p:tav tm="100000">
                                          <p:val>
                                            <p:strVal val="#ppt_x"/>
                                          </p:val>
                                        </p:tav>
                                      </p:tavLst>
                                    </p:anim>
                                    <p:anim calcmode="lin" valueType="num">
                                      <p:cBhvr additive="base">
                                        <p:cTn id="18" dur="500" fill="hold"/>
                                        <p:tgtEl>
                                          <p:spTgt spid="24"/>
                                        </p:tgtEl>
                                        <p:attrNameLst>
                                          <p:attrName>ppt_y</p:attrName>
                                        </p:attrNameLst>
                                      </p:cBhvr>
                                      <p:tavLst>
                                        <p:tav tm="0">
                                          <p:val>
                                            <p:strVal val="#ppt_y"/>
                                          </p:val>
                                        </p:tav>
                                        <p:tav tm="100000">
                                          <p:val>
                                            <p:strVal val="#ppt_y"/>
                                          </p:val>
                                        </p:tav>
                                      </p:tavLst>
                                    </p:anim>
                                  </p:childTnLst>
                                </p:cTn>
                              </p:par>
                              <p:par>
                                <p:cTn id="19" presetID="2" presetClass="entr" presetSubtype="8" fill="hold" grpId="0" nodeType="withEffect">
                                  <p:stCondLst>
                                    <p:cond delay="0"/>
                                  </p:stCondLst>
                                  <p:childTnLst>
                                    <p:set>
                                      <p:cBhvr>
                                        <p:cTn id="20" dur="1" fill="hold">
                                          <p:stCondLst>
                                            <p:cond delay="0"/>
                                          </p:stCondLst>
                                        </p:cTn>
                                        <p:tgtEl>
                                          <p:spTgt spid="27"/>
                                        </p:tgtEl>
                                        <p:attrNameLst>
                                          <p:attrName>style.visibility</p:attrName>
                                        </p:attrNameLst>
                                      </p:cBhvr>
                                      <p:to>
                                        <p:strVal val="visible"/>
                                      </p:to>
                                    </p:set>
                                    <p:anim calcmode="lin" valueType="num">
                                      <p:cBhvr additive="base">
                                        <p:cTn id="21" dur="500" fill="hold"/>
                                        <p:tgtEl>
                                          <p:spTgt spid="27"/>
                                        </p:tgtEl>
                                        <p:attrNameLst>
                                          <p:attrName>ppt_x</p:attrName>
                                        </p:attrNameLst>
                                      </p:cBhvr>
                                      <p:tavLst>
                                        <p:tav tm="0">
                                          <p:val>
                                            <p:strVal val="0-#ppt_w/2"/>
                                          </p:val>
                                        </p:tav>
                                        <p:tav tm="100000">
                                          <p:val>
                                            <p:strVal val="#ppt_x"/>
                                          </p:val>
                                        </p:tav>
                                      </p:tavLst>
                                    </p:anim>
                                    <p:anim calcmode="lin" valueType="num">
                                      <p:cBhvr additive="base">
                                        <p:cTn id="22" dur="500" fill="hold"/>
                                        <p:tgtEl>
                                          <p:spTgt spid="27"/>
                                        </p:tgtEl>
                                        <p:attrNameLst>
                                          <p:attrName>ppt_y</p:attrName>
                                        </p:attrNameLst>
                                      </p:cBhvr>
                                      <p:tavLst>
                                        <p:tav tm="0">
                                          <p:val>
                                            <p:strVal val="#ppt_y"/>
                                          </p:val>
                                        </p:tav>
                                        <p:tav tm="100000">
                                          <p:val>
                                            <p:strVal val="#ppt_y"/>
                                          </p:val>
                                        </p:tav>
                                      </p:tavLst>
                                    </p:anim>
                                  </p:childTnLst>
                                </p:cTn>
                              </p:par>
                              <p:par>
                                <p:cTn id="23" presetID="2" presetClass="entr" presetSubtype="8" fill="hold" grpId="0" nodeType="withEffect">
                                  <p:stCondLst>
                                    <p:cond delay="0"/>
                                  </p:stCondLst>
                                  <p:childTnLst>
                                    <p:set>
                                      <p:cBhvr>
                                        <p:cTn id="24" dur="1" fill="hold">
                                          <p:stCondLst>
                                            <p:cond delay="0"/>
                                          </p:stCondLst>
                                        </p:cTn>
                                        <p:tgtEl>
                                          <p:spTgt spid="28"/>
                                        </p:tgtEl>
                                        <p:attrNameLst>
                                          <p:attrName>style.visibility</p:attrName>
                                        </p:attrNameLst>
                                      </p:cBhvr>
                                      <p:to>
                                        <p:strVal val="visible"/>
                                      </p:to>
                                    </p:set>
                                    <p:anim calcmode="lin" valueType="num">
                                      <p:cBhvr additive="base">
                                        <p:cTn id="25" dur="500" fill="hold"/>
                                        <p:tgtEl>
                                          <p:spTgt spid="28"/>
                                        </p:tgtEl>
                                        <p:attrNameLst>
                                          <p:attrName>ppt_x</p:attrName>
                                        </p:attrNameLst>
                                      </p:cBhvr>
                                      <p:tavLst>
                                        <p:tav tm="0">
                                          <p:val>
                                            <p:strVal val="0-#ppt_w/2"/>
                                          </p:val>
                                        </p:tav>
                                        <p:tav tm="100000">
                                          <p:val>
                                            <p:strVal val="#ppt_x"/>
                                          </p:val>
                                        </p:tav>
                                      </p:tavLst>
                                    </p:anim>
                                    <p:anim calcmode="lin" valueType="num">
                                      <p:cBhvr additive="base">
                                        <p:cTn id="26" dur="500" fill="hold"/>
                                        <p:tgtEl>
                                          <p:spTgt spid="28"/>
                                        </p:tgtEl>
                                        <p:attrNameLst>
                                          <p:attrName>ppt_y</p:attrName>
                                        </p:attrNameLst>
                                      </p:cBhvr>
                                      <p:tavLst>
                                        <p:tav tm="0">
                                          <p:val>
                                            <p:strVal val="#ppt_y"/>
                                          </p:val>
                                        </p:tav>
                                        <p:tav tm="100000">
                                          <p:val>
                                            <p:strVal val="#ppt_y"/>
                                          </p:val>
                                        </p:tav>
                                      </p:tavLst>
                                    </p:anim>
                                  </p:childTnLst>
                                </p:cTn>
                              </p:par>
                              <p:par>
                                <p:cTn id="27" presetID="2" presetClass="entr" presetSubtype="2" fill="hold" grpId="0" nodeType="withEffect">
                                  <p:stCondLst>
                                    <p:cond delay="0"/>
                                  </p:stCondLst>
                                  <p:childTnLst>
                                    <p:set>
                                      <p:cBhvr>
                                        <p:cTn id="28" dur="1" fill="hold">
                                          <p:stCondLst>
                                            <p:cond delay="0"/>
                                          </p:stCondLst>
                                        </p:cTn>
                                        <p:tgtEl>
                                          <p:spTgt spid="21"/>
                                        </p:tgtEl>
                                        <p:attrNameLst>
                                          <p:attrName>style.visibility</p:attrName>
                                        </p:attrNameLst>
                                      </p:cBhvr>
                                      <p:to>
                                        <p:strVal val="visible"/>
                                      </p:to>
                                    </p:set>
                                    <p:anim calcmode="lin" valueType="num">
                                      <p:cBhvr additive="base">
                                        <p:cTn id="29" dur="500" fill="hold"/>
                                        <p:tgtEl>
                                          <p:spTgt spid="21"/>
                                        </p:tgtEl>
                                        <p:attrNameLst>
                                          <p:attrName>ppt_x</p:attrName>
                                        </p:attrNameLst>
                                      </p:cBhvr>
                                      <p:tavLst>
                                        <p:tav tm="0">
                                          <p:val>
                                            <p:strVal val="1+#ppt_w/2"/>
                                          </p:val>
                                        </p:tav>
                                        <p:tav tm="100000">
                                          <p:val>
                                            <p:strVal val="#ppt_x"/>
                                          </p:val>
                                        </p:tav>
                                      </p:tavLst>
                                    </p:anim>
                                    <p:anim calcmode="lin" valueType="num">
                                      <p:cBhvr additive="base">
                                        <p:cTn id="30" dur="500" fill="hold"/>
                                        <p:tgtEl>
                                          <p:spTgt spid="21"/>
                                        </p:tgtEl>
                                        <p:attrNameLst>
                                          <p:attrName>ppt_y</p:attrName>
                                        </p:attrNameLst>
                                      </p:cBhvr>
                                      <p:tavLst>
                                        <p:tav tm="0">
                                          <p:val>
                                            <p:strVal val="#ppt_y"/>
                                          </p:val>
                                        </p:tav>
                                        <p:tav tm="100000">
                                          <p:val>
                                            <p:strVal val="#ppt_y"/>
                                          </p:val>
                                        </p:tav>
                                      </p:tavLst>
                                    </p:anim>
                                  </p:childTnLst>
                                </p:cTn>
                              </p:par>
                              <p:par>
                                <p:cTn id="31" presetID="2" presetClass="entr" presetSubtype="2" fill="hold" grpId="0" nodeType="withEffect">
                                  <p:stCondLst>
                                    <p:cond delay="0"/>
                                  </p:stCondLst>
                                  <p:childTnLst>
                                    <p:set>
                                      <p:cBhvr>
                                        <p:cTn id="32" dur="1" fill="hold">
                                          <p:stCondLst>
                                            <p:cond delay="0"/>
                                          </p:stCondLst>
                                        </p:cTn>
                                        <p:tgtEl>
                                          <p:spTgt spid="22"/>
                                        </p:tgtEl>
                                        <p:attrNameLst>
                                          <p:attrName>style.visibility</p:attrName>
                                        </p:attrNameLst>
                                      </p:cBhvr>
                                      <p:to>
                                        <p:strVal val="visible"/>
                                      </p:to>
                                    </p:set>
                                    <p:anim calcmode="lin" valueType="num">
                                      <p:cBhvr additive="base">
                                        <p:cTn id="33" dur="500" fill="hold"/>
                                        <p:tgtEl>
                                          <p:spTgt spid="22"/>
                                        </p:tgtEl>
                                        <p:attrNameLst>
                                          <p:attrName>ppt_x</p:attrName>
                                        </p:attrNameLst>
                                      </p:cBhvr>
                                      <p:tavLst>
                                        <p:tav tm="0">
                                          <p:val>
                                            <p:strVal val="1+#ppt_w/2"/>
                                          </p:val>
                                        </p:tav>
                                        <p:tav tm="100000">
                                          <p:val>
                                            <p:strVal val="#ppt_x"/>
                                          </p:val>
                                        </p:tav>
                                      </p:tavLst>
                                    </p:anim>
                                    <p:anim calcmode="lin" valueType="num">
                                      <p:cBhvr additive="base">
                                        <p:cTn id="34" dur="500" fill="hold"/>
                                        <p:tgtEl>
                                          <p:spTgt spid="22"/>
                                        </p:tgtEl>
                                        <p:attrNameLst>
                                          <p:attrName>ppt_y</p:attrName>
                                        </p:attrNameLst>
                                      </p:cBhvr>
                                      <p:tavLst>
                                        <p:tav tm="0">
                                          <p:val>
                                            <p:strVal val="#ppt_y"/>
                                          </p:val>
                                        </p:tav>
                                        <p:tav tm="100000">
                                          <p:val>
                                            <p:strVal val="#ppt_y"/>
                                          </p:val>
                                        </p:tav>
                                      </p:tavLst>
                                    </p:anim>
                                  </p:childTnLst>
                                </p:cTn>
                              </p:par>
                              <p:par>
                                <p:cTn id="35" presetID="2" presetClass="entr" presetSubtype="2" fill="hold" grpId="0" nodeType="withEffect">
                                  <p:stCondLst>
                                    <p:cond delay="0"/>
                                  </p:stCondLst>
                                  <p:childTnLst>
                                    <p:set>
                                      <p:cBhvr>
                                        <p:cTn id="36" dur="1" fill="hold">
                                          <p:stCondLst>
                                            <p:cond delay="0"/>
                                          </p:stCondLst>
                                        </p:cTn>
                                        <p:tgtEl>
                                          <p:spTgt spid="25"/>
                                        </p:tgtEl>
                                        <p:attrNameLst>
                                          <p:attrName>style.visibility</p:attrName>
                                        </p:attrNameLst>
                                      </p:cBhvr>
                                      <p:to>
                                        <p:strVal val="visible"/>
                                      </p:to>
                                    </p:set>
                                    <p:anim calcmode="lin" valueType="num">
                                      <p:cBhvr additive="base">
                                        <p:cTn id="37" dur="500" fill="hold"/>
                                        <p:tgtEl>
                                          <p:spTgt spid="25"/>
                                        </p:tgtEl>
                                        <p:attrNameLst>
                                          <p:attrName>ppt_x</p:attrName>
                                        </p:attrNameLst>
                                      </p:cBhvr>
                                      <p:tavLst>
                                        <p:tav tm="0">
                                          <p:val>
                                            <p:strVal val="1+#ppt_w/2"/>
                                          </p:val>
                                        </p:tav>
                                        <p:tav tm="100000">
                                          <p:val>
                                            <p:strVal val="#ppt_x"/>
                                          </p:val>
                                        </p:tav>
                                      </p:tavLst>
                                    </p:anim>
                                    <p:anim calcmode="lin" valueType="num">
                                      <p:cBhvr additive="base">
                                        <p:cTn id="38" dur="500" fill="hold"/>
                                        <p:tgtEl>
                                          <p:spTgt spid="25"/>
                                        </p:tgtEl>
                                        <p:attrNameLst>
                                          <p:attrName>ppt_y</p:attrName>
                                        </p:attrNameLst>
                                      </p:cBhvr>
                                      <p:tavLst>
                                        <p:tav tm="0">
                                          <p:val>
                                            <p:strVal val="#ppt_y"/>
                                          </p:val>
                                        </p:tav>
                                        <p:tav tm="100000">
                                          <p:val>
                                            <p:strVal val="#ppt_y"/>
                                          </p:val>
                                        </p:tav>
                                      </p:tavLst>
                                    </p:anim>
                                  </p:childTnLst>
                                </p:cTn>
                              </p:par>
                              <p:par>
                                <p:cTn id="39" presetID="2" presetClass="entr" presetSubtype="2" fill="hold" grpId="0" nodeType="withEffect">
                                  <p:stCondLst>
                                    <p:cond delay="0"/>
                                  </p:stCondLst>
                                  <p:childTnLst>
                                    <p:set>
                                      <p:cBhvr>
                                        <p:cTn id="40" dur="1" fill="hold">
                                          <p:stCondLst>
                                            <p:cond delay="0"/>
                                          </p:stCondLst>
                                        </p:cTn>
                                        <p:tgtEl>
                                          <p:spTgt spid="26"/>
                                        </p:tgtEl>
                                        <p:attrNameLst>
                                          <p:attrName>style.visibility</p:attrName>
                                        </p:attrNameLst>
                                      </p:cBhvr>
                                      <p:to>
                                        <p:strVal val="visible"/>
                                      </p:to>
                                    </p:set>
                                    <p:anim calcmode="lin" valueType="num">
                                      <p:cBhvr additive="base">
                                        <p:cTn id="41" dur="500" fill="hold"/>
                                        <p:tgtEl>
                                          <p:spTgt spid="26"/>
                                        </p:tgtEl>
                                        <p:attrNameLst>
                                          <p:attrName>ppt_x</p:attrName>
                                        </p:attrNameLst>
                                      </p:cBhvr>
                                      <p:tavLst>
                                        <p:tav tm="0">
                                          <p:val>
                                            <p:strVal val="1+#ppt_w/2"/>
                                          </p:val>
                                        </p:tav>
                                        <p:tav tm="100000">
                                          <p:val>
                                            <p:strVal val="#ppt_x"/>
                                          </p:val>
                                        </p:tav>
                                      </p:tavLst>
                                    </p:anim>
                                    <p:anim calcmode="lin" valueType="num">
                                      <p:cBhvr additive="base">
                                        <p:cTn id="42" dur="500" fill="hold"/>
                                        <p:tgtEl>
                                          <p:spTgt spid="2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p:bldP spid="23" grpId="0"/>
      <p:bldP spid="24" grpId="0"/>
      <p:bldP spid="25" grpId="0"/>
      <p:bldP spid="26" grpId="0"/>
      <p:bldP spid="27" grpId="0"/>
      <p:bldP spid="28"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1562100"/>
            <a:ext cx="12192000" cy="39243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任意多边形 5"/>
          <p:cNvSpPr/>
          <p:nvPr/>
        </p:nvSpPr>
        <p:spPr>
          <a:xfrm>
            <a:off x="0" y="1562100"/>
            <a:ext cx="3546499" cy="3924300"/>
          </a:xfrm>
          <a:custGeom>
            <a:avLst/>
            <a:gdLst>
              <a:gd name="connsiteX0" fmla="*/ 0 w 4922244"/>
              <a:gd name="connsiteY0" fmla="*/ 0 h 5048251"/>
              <a:gd name="connsiteX1" fmla="*/ 1947941 w 4922244"/>
              <a:gd name="connsiteY1" fmla="*/ 0 h 5048251"/>
              <a:gd name="connsiteX2" fmla="*/ 4922244 w 4922244"/>
              <a:gd name="connsiteY2" fmla="*/ 2974304 h 5048251"/>
              <a:gd name="connsiteX3" fmla="*/ 2848297 w 4922244"/>
              <a:gd name="connsiteY3" fmla="*/ 5048251 h 5048251"/>
              <a:gd name="connsiteX4" fmla="*/ 0 w 4922244"/>
              <a:gd name="connsiteY4" fmla="*/ 5048251 h 50482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22244" h="5048251">
                <a:moveTo>
                  <a:pt x="0" y="0"/>
                </a:moveTo>
                <a:lnTo>
                  <a:pt x="1947941" y="0"/>
                </a:lnTo>
                <a:lnTo>
                  <a:pt x="4922244" y="2974304"/>
                </a:lnTo>
                <a:lnTo>
                  <a:pt x="2848297" y="5048251"/>
                </a:lnTo>
                <a:lnTo>
                  <a:pt x="0" y="5048251"/>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任意多边形 7"/>
          <p:cNvSpPr/>
          <p:nvPr/>
        </p:nvSpPr>
        <p:spPr>
          <a:xfrm>
            <a:off x="1790352" y="1562100"/>
            <a:ext cx="3124548" cy="3924300"/>
          </a:xfrm>
          <a:custGeom>
            <a:avLst/>
            <a:gdLst>
              <a:gd name="connsiteX0" fmla="*/ 0 w 4336612"/>
              <a:gd name="connsiteY0" fmla="*/ 0 h 5048251"/>
              <a:gd name="connsiteX1" fmla="*/ 1362309 w 4336612"/>
              <a:gd name="connsiteY1" fmla="*/ 0 h 5048251"/>
              <a:gd name="connsiteX2" fmla="*/ 4336612 w 4336612"/>
              <a:gd name="connsiteY2" fmla="*/ 2974304 h 5048251"/>
              <a:gd name="connsiteX3" fmla="*/ 2262665 w 4336612"/>
              <a:gd name="connsiteY3" fmla="*/ 5048251 h 5048251"/>
              <a:gd name="connsiteX4" fmla="*/ 900356 w 4336612"/>
              <a:gd name="connsiteY4" fmla="*/ 5048251 h 5048251"/>
              <a:gd name="connsiteX5" fmla="*/ 2974303 w 4336612"/>
              <a:gd name="connsiteY5" fmla="*/ 2974304 h 50482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36612" h="5048251">
                <a:moveTo>
                  <a:pt x="0" y="0"/>
                </a:moveTo>
                <a:lnTo>
                  <a:pt x="1362309" y="0"/>
                </a:lnTo>
                <a:lnTo>
                  <a:pt x="4336612" y="2974304"/>
                </a:lnTo>
                <a:lnTo>
                  <a:pt x="2262665" y="5048251"/>
                </a:lnTo>
                <a:lnTo>
                  <a:pt x="900356" y="5048251"/>
                </a:lnTo>
                <a:lnTo>
                  <a:pt x="2974303" y="2974304"/>
                </a:lnTo>
                <a:close/>
              </a:path>
            </a:pathLst>
          </a:custGeom>
          <a:solidFill>
            <a:schemeClr val="accent2">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742083" y="2847022"/>
            <a:ext cx="1715534" cy="1862048"/>
          </a:xfrm>
          <a:prstGeom prst="rect">
            <a:avLst/>
          </a:prstGeom>
          <a:noFill/>
        </p:spPr>
        <p:txBody>
          <a:bodyPr wrap="none" rtlCol="0">
            <a:spAutoFit/>
          </a:bodyPr>
          <a:lstStyle/>
          <a:p>
            <a:pPr algn="ctr"/>
            <a:r>
              <a:rPr lang="en-US" altLang="zh-CN" sz="11500" dirty="0" smtClean="0">
                <a:solidFill>
                  <a:schemeClr val="bg1"/>
                </a:solidFill>
                <a:latin typeface="Impact" panose="020B0806030902050204" pitchFamily="34" charset="0"/>
              </a:rPr>
              <a:t>02</a:t>
            </a:r>
            <a:endParaRPr lang="zh-CN" altLang="en-US" sz="11500" dirty="0">
              <a:solidFill>
                <a:schemeClr val="bg1"/>
              </a:solidFill>
              <a:latin typeface="Impact" panose="020B0806030902050204" pitchFamily="34" charset="0"/>
            </a:endParaRPr>
          </a:p>
        </p:txBody>
      </p:sp>
      <p:sp>
        <p:nvSpPr>
          <p:cNvPr id="4" name="文本框 3"/>
          <p:cNvSpPr txBox="1"/>
          <p:nvPr/>
        </p:nvSpPr>
        <p:spPr>
          <a:xfrm>
            <a:off x="5105402" y="3349079"/>
            <a:ext cx="5753098" cy="1015663"/>
          </a:xfrm>
          <a:prstGeom prst="rect">
            <a:avLst/>
          </a:prstGeom>
          <a:noFill/>
        </p:spPr>
        <p:txBody>
          <a:bodyPr wrap="square" rtlCol="0">
            <a:spAutoFit/>
            <a:scene3d>
              <a:camera prst="orthographicFront"/>
              <a:lightRig rig="threePt" dir="t"/>
            </a:scene3d>
            <a:sp3d contourW="12700"/>
          </a:bodyPr>
          <a:lstStyle/>
          <a:p>
            <a:r>
              <a:rPr lang="zh-CN" altLang="en-US" sz="6000" b="1" dirty="0">
                <a:solidFill>
                  <a:schemeClr val="tx1">
                    <a:lumMod val="75000"/>
                    <a:lumOff val="25000"/>
                  </a:schemeClr>
                </a:solidFill>
                <a:latin typeface="+mj-ea"/>
                <a:ea typeface="+mj-ea"/>
              </a:rPr>
              <a:t>项目介绍</a:t>
            </a:r>
          </a:p>
        </p:txBody>
      </p:sp>
      <p:sp>
        <p:nvSpPr>
          <p:cNvPr id="5" name="文本框 4"/>
          <p:cNvSpPr txBox="1"/>
          <p:nvPr/>
        </p:nvSpPr>
        <p:spPr>
          <a:xfrm>
            <a:off x="5105402" y="4394322"/>
            <a:ext cx="6159498" cy="646331"/>
          </a:xfrm>
          <a:prstGeom prst="rect">
            <a:avLst/>
          </a:prstGeom>
          <a:noFill/>
        </p:spPr>
        <p:txBody>
          <a:bodyPr wrap="square" rtlCol="0">
            <a:spAutoFit/>
            <a:scene3d>
              <a:camera prst="orthographicFront"/>
              <a:lightRig rig="threePt" dir="t"/>
            </a:scene3d>
            <a:sp3d contourW="12700"/>
          </a:bodyPr>
          <a:lstStyle/>
          <a:p>
            <a:pPr>
              <a:lnSpc>
                <a:spcPct val="150000"/>
              </a:lnSpc>
            </a:pPr>
            <a:r>
              <a:rPr lang="en-US" altLang="zh-CN" sz="1200" dirty="0">
                <a:solidFill>
                  <a:schemeClr val="bg1">
                    <a:lumMod val="50000"/>
                  </a:schemeClr>
                </a:solidFill>
                <a:latin typeface="+mj-ea"/>
                <a:ea typeface="+mj-ea"/>
              </a:rPr>
              <a:t>The user can demonstrate on a projector or computer, or print the presentation and make it into a film to be used in a wider field</a:t>
            </a:r>
          </a:p>
        </p:txBody>
      </p:sp>
    </p:spTree>
    <p:extLst>
      <p:ext uri="{BB962C8B-B14F-4D97-AF65-F5344CB8AC3E}">
        <p14:creationId xmlns:p14="http://schemas.microsoft.com/office/powerpoint/2010/main" val="2684365464"/>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 presetClass="entr" presetSubtype="8"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0-#ppt_w/2"/>
                                          </p:val>
                                        </p:tav>
                                        <p:tav tm="100000">
                                          <p:val>
                                            <p:strVal val="#ppt_x"/>
                                          </p:val>
                                        </p:tav>
                                      </p:tavLst>
                                    </p:anim>
                                    <p:anim calcmode="lin" valueType="num">
                                      <p:cBhvr additive="base">
                                        <p:cTn id="12" dur="500" fill="hold"/>
                                        <p:tgtEl>
                                          <p:spTgt spid="8"/>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500" fill="hold"/>
                                        <p:tgtEl>
                                          <p:spTgt spid="6"/>
                                        </p:tgtEl>
                                        <p:attrNameLst>
                                          <p:attrName>ppt_x</p:attrName>
                                        </p:attrNameLst>
                                      </p:cBhvr>
                                      <p:tavLst>
                                        <p:tav tm="0">
                                          <p:val>
                                            <p:strVal val="0-#ppt_w/2"/>
                                          </p:val>
                                        </p:tav>
                                        <p:tav tm="100000">
                                          <p:val>
                                            <p:strVal val="#ppt_x"/>
                                          </p:val>
                                        </p:tav>
                                      </p:tavLst>
                                    </p:anim>
                                    <p:anim calcmode="lin" valueType="num">
                                      <p:cBhvr additive="base">
                                        <p:cTn id="16" dur="500" fill="hold"/>
                                        <p:tgtEl>
                                          <p:spTgt spid="6"/>
                                        </p:tgtEl>
                                        <p:attrNameLst>
                                          <p:attrName>ppt_y</p:attrName>
                                        </p:attrNameLst>
                                      </p:cBhvr>
                                      <p:tavLst>
                                        <p:tav tm="0">
                                          <p:val>
                                            <p:strVal val="#ppt_y"/>
                                          </p:val>
                                        </p:tav>
                                        <p:tav tm="100000">
                                          <p:val>
                                            <p:strVal val="#ppt_y"/>
                                          </p:val>
                                        </p:tav>
                                      </p:tavLst>
                                    </p:anim>
                                  </p:childTnLst>
                                </p:cTn>
                              </p:par>
                            </p:childTnLst>
                          </p:cTn>
                        </p:par>
                        <p:par>
                          <p:cTn id="17" fill="hold">
                            <p:stCondLst>
                              <p:cond delay="1000"/>
                            </p:stCondLst>
                            <p:childTnLst>
                              <p:par>
                                <p:cTn id="18" presetID="53" presetClass="entr" presetSubtype="16" fill="hold" grpId="0" nodeType="afterEffect">
                                  <p:stCondLst>
                                    <p:cond delay="0"/>
                                  </p:stCondLst>
                                  <p:childTnLst>
                                    <p:set>
                                      <p:cBhvr>
                                        <p:cTn id="19" dur="1" fill="hold">
                                          <p:stCondLst>
                                            <p:cond delay="0"/>
                                          </p:stCondLst>
                                        </p:cTn>
                                        <p:tgtEl>
                                          <p:spTgt spid="3"/>
                                        </p:tgtEl>
                                        <p:attrNameLst>
                                          <p:attrName>style.visibility</p:attrName>
                                        </p:attrNameLst>
                                      </p:cBhvr>
                                      <p:to>
                                        <p:strVal val="visible"/>
                                      </p:to>
                                    </p:set>
                                    <p:anim calcmode="lin" valueType="num">
                                      <p:cBhvr>
                                        <p:cTn id="20" dur="500" fill="hold"/>
                                        <p:tgtEl>
                                          <p:spTgt spid="3"/>
                                        </p:tgtEl>
                                        <p:attrNameLst>
                                          <p:attrName>ppt_w</p:attrName>
                                        </p:attrNameLst>
                                      </p:cBhvr>
                                      <p:tavLst>
                                        <p:tav tm="0">
                                          <p:val>
                                            <p:fltVal val="0"/>
                                          </p:val>
                                        </p:tav>
                                        <p:tav tm="100000">
                                          <p:val>
                                            <p:strVal val="#ppt_w"/>
                                          </p:val>
                                        </p:tav>
                                      </p:tavLst>
                                    </p:anim>
                                    <p:anim calcmode="lin" valueType="num">
                                      <p:cBhvr>
                                        <p:cTn id="21" dur="500" fill="hold"/>
                                        <p:tgtEl>
                                          <p:spTgt spid="3"/>
                                        </p:tgtEl>
                                        <p:attrNameLst>
                                          <p:attrName>ppt_h</p:attrName>
                                        </p:attrNameLst>
                                      </p:cBhvr>
                                      <p:tavLst>
                                        <p:tav tm="0">
                                          <p:val>
                                            <p:fltVal val="0"/>
                                          </p:val>
                                        </p:tav>
                                        <p:tav tm="100000">
                                          <p:val>
                                            <p:strVal val="#ppt_h"/>
                                          </p:val>
                                        </p:tav>
                                      </p:tavLst>
                                    </p:anim>
                                    <p:animEffect transition="in" filter="fade">
                                      <p:cBhvr>
                                        <p:cTn id="22" dur="500"/>
                                        <p:tgtEl>
                                          <p:spTgt spid="3"/>
                                        </p:tgtEl>
                                      </p:cBhvr>
                                    </p:animEffect>
                                  </p:childTnLst>
                                </p:cTn>
                              </p:par>
                            </p:childTnLst>
                          </p:cTn>
                        </p:par>
                        <p:par>
                          <p:cTn id="23" fill="hold">
                            <p:stCondLst>
                              <p:cond delay="1500"/>
                            </p:stCondLst>
                            <p:childTnLst>
                              <p:par>
                                <p:cTn id="24" presetID="12" presetClass="entr" presetSubtype="2" fill="hold" grpId="0" nodeType="afterEffect">
                                  <p:stCondLst>
                                    <p:cond delay="0"/>
                                  </p:stCondLst>
                                  <p:childTnLst>
                                    <p:set>
                                      <p:cBhvr>
                                        <p:cTn id="25" dur="1" fill="hold">
                                          <p:stCondLst>
                                            <p:cond delay="0"/>
                                          </p:stCondLst>
                                        </p:cTn>
                                        <p:tgtEl>
                                          <p:spTgt spid="4"/>
                                        </p:tgtEl>
                                        <p:attrNameLst>
                                          <p:attrName>style.visibility</p:attrName>
                                        </p:attrNameLst>
                                      </p:cBhvr>
                                      <p:to>
                                        <p:strVal val="visible"/>
                                      </p:to>
                                    </p:set>
                                    <p:anim calcmode="lin" valueType="num">
                                      <p:cBhvr additive="base">
                                        <p:cTn id="26" dur="500"/>
                                        <p:tgtEl>
                                          <p:spTgt spid="4"/>
                                        </p:tgtEl>
                                        <p:attrNameLst>
                                          <p:attrName>ppt_x</p:attrName>
                                        </p:attrNameLst>
                                      </p:cBhvr>
                                      <p:tavLst>
                                        <p:tav tm="0">
                                          <p:val>
                                            <p:strVal val="#ppt_x+#ppt_w*1.125000"/>
                                          </p:val>
                                        </p:tav>
                                        <p:tav tm="100000">
                                          <p:val>
                                            <p:strVal val="#ppt_x"/>
                                          </p:val>
                                        </p:tav>
                                      </p:tavLst>
                                    </p:anim>
                                    <p:animEffect transition="in" filter="wipe(left)">
                                      <p:cBhvr>
                                        <p:cTn id="27" dur="500"/>
                                        <p:tgtEl>
                                          <p:spTgt spid="4"/>
                                        </p:tgtEl>
                                      </p:cBhvr>
                                    </p:animEffect>
                                  </p:childTnLst>
                                </p:cTn>
                              </p:par>
                            </p:childTnLst>
                          </p:cTn>
                        </p:par>
                        <p:par>
                          <p:cTn id="28" fill="hold">
                            <p:stCondLst>
                              <p:cond delay="2000"/>
                            </p:stCondLst>
                            <p:childTnLst>
                              <p:par>
                                <p:cTn id="29" presetID="10" presetClass="entr" presetSubtype="0" fill="hold" grpId="0" nodeType="afterEffect">
                                  <p:stCondLst>
                                    <p:cond delay="0"/>
                                  </p:stCondLst>
                                  <p:childTnLst>
                                    <p:set>
                                      <p:cBhvr>
                                        <p:cTn id="30" dur="1" fill="hold">
                                          <p:stCondLst>
                                            <p:cond delay="0"/>
                                          </p:stCondLst>
                                        </p:cTn>
                                        <p:tgtEl>
                                          <p:spTgt spid="5"/>
                                        </p:tgtEl>
                                        <p:attrNameLst>
                                          <p:attrName>style.visibility</p:attrName>
                                        </p:attrNameLst>
                                      </p:cBhvr>
                                      <p:to>
                                        <p:strVal val="visible"/>
                                      </p:to>
                                    </p:set>
                                    <p:animEffect transition="in" filter="fade">
                                      <p:cBhvr>
                                        <p:cTn id="3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6" grpId="0" animBg="1"/>
      <p:bldP spid="8" grpId="0" animBg="1"/>
      <p:bldP spid="3" grpId="0"/>
      <p:bldP spid="4" grpId="0"/>
      <p:bldP spid="5"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Lst>
</file>

<file path=ppt/theme/theme1.xml><?xml version="1.0" encoding="utf-8"?>
<a:theme xmlns:a="http://schemas.openxmlformats.org/drawingml/2006/main" name="包图主题2">
  <a:themeElements>
    <a:clrScheme name="自定义 213">
      <a:dk1>
        <a:sysClr val="windowText" lastClr="000000"/>
      </a:dk1>
      <a:lt1>
        <a:sysClr val="window" lastClr="FFFFFF"/>
      </a:lt1>
      <a:dk2>
        <a:srgbClr val="44546A"/>
      </a:dk2>
      <a:lt2>
        <a:srgbClr val="E7E6E6"/>
      </a:lt2>
      <a:accent1>
        <a:srgbClr val="757070"/>
      </a:accent1>
      <a:accent2>
        <a:srgbClr val="22374C"/>
      </a:accent2>
      <a:accent3>
        <a:srgbClr val="757070"/>
      </a:accent3>
      <a:accent4>
        <a:srgbClr val="22374C"/>
      </a:accent4>
      <a:accent5>
        <a:srgbClr val="757070"/>
      </a:accent5>
      <a:accent6>
        <a:srgbClr val="22374C"/>
      </a:accent6>
      <a:hlink>
        <a:srgbClr val="757070"/>
      </a:hlink>
      <a:folHlink>
        <a:srgbClr val="22374C"/>
      </a:folHlink>
    </a:clrScheme>
    <a:fontScheme name="自定义 1">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包图主题2" id="{50CFA792-C506-47E4-B272-6A6183483AB3}" vid="{CC1AE437-2F7F-4319-9F22-408F5F8C346F}"/>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包图主题2</Template>
  <TotalTime>1263</TotalTime>
  <Words>3475</Words>
  <Application>Microsoft Office PowerPoint</Application>
  <PresentationFormat>宽屏</PresentationFormat>
  <Paragraphs>243</Paragraphs>
  <Slides>26</Slides>
  <Notes>26</Notes>
  <HiddenSlides>0</HiddenSlides>
  <MMClips>0</MMClips>
  <ScaleCrop>false</ScaleCrop>
  <HeadingPairs>
    <vt:vector size="6" baseType="variant">
      <vt:variant>
        <vt:lpstr>已用的字体</vt:lpstr>
      </vt:variant>
      <vt:variant>
        <vt:i4>12</vt:i4>
      </vt:variant>
      <vt:variant>
        <vt:lpstr>主题</vt:lpstr>
      </vt:variant>
      <vt:variant>
        <vt:i4>2</vt:i4>
      </vt:variant>
      <vt:variant>
        <vt:lpstr>幻灯片标题</vt:lpstr>
      </vt:variant>
      <vt:variant>
        <vt:i4>26</vt:i4>
      </vt:variant>
    </vt:vector>
  </HeadingPairs>
  <TitlesOfParts>
    <vt:vector size="40" baseType="lpstr">
      <vt:lpstr>Gill Sans</vt:lpstr>
      <vt:lpstr>Meiryo</vt:lpstr>
      <vt:lpstr>等线</vt:lpstr>
      <vt:lpstr>经典综艺体简</vt:lpstr>
      <vt:lpstr>宋体</vt:lpstr>
      <vt:lpstr>微软雅黑</vt:lpstr>
      <vt:lpstr>Agency FB</vt:lpstr>
      <vt:lpstr>Arial</vt:lpstr>
      <vt:lpstr>Calibri</vt:lpstr>
      <vt:lpstr>Calibri Light</vt:lpstr>
      <vt:lpstr>Century Gothic</vt:lpstr>
      <vt:lpstr>Impact</vt:lpstr>
      <vt:lpstr>包图主题2</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
  <cp:keywords>http://www.ypppt.com/</cp:keywords>
  <cp:lastModifiedBy>优品PPT</cp:lastModifiedBy>
  <cp:revision>89</cp:revision>
  <dcterms:created xsi:type="dcterms:W3CDTF">2017-09-25T13:59:21Z</dcterms:created>
  <dcterms:modified xsi:type="dcterms:W3CDTF">2017-12-25T00:09:23Z</dcterms:modified>
  <cp:category/>
</cp:coreProperties>
</file>