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14"/>
  </p:notesMasterIdLst>
  <p:sldIdLst>
    <p:sldId id="256" r:id="rId3"/>
    <p:sldId id="257" r:id="rId4"/>
    <p:sldId id="258" r:id="rId5"/>
    <p:sldId id="259" r:id="rId6"/>
    <p:sldId id="260" r:id="rId7"/>
    <p:sldId id="264" r:id="rId8"/>
    <p:sldId id="265" r:id="rId9"/>
    <p:sldId id="266" r:id="rId10"/>
    <p:sldId id="267" r:id="rId11"/>
    <p:sldId id="268" r:id="rId12"/>
    <p:sldId id="269"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1D9"/>
    <a:srgbClr val="F1D4B6"/>
    <a:srgbClr val="EEE8D2"/>
    <a:srgbClr val="C4CFC7"/>
    <a:srgbClr val="DEE9EE"/>
    <a:srgbClr val="8B726C"/>
    <a:srgbClr val="65858D"/>
    <a:srgbClr val="8B726B"/>
    <a:srgbClr val="B5987D"/>
    <a:srgbClr val="F1D5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29" autoAdjust="0"/>
    <p:restoredTop sz="94660"/>
  </p:normalViewPr>
  <p:slideViewPr>
    <p:cSldViewPr snapToGrid="0" showGuides="1">
      <p:cViewPr varScale="1">
        <p:scale>
          <a:sx n="84" d="100"/>
          <a:sy n="84" d="100"/>
        </p:scale>
        <p:origin x="49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BFFE68-60FE-42B6-8ABA-D6EDCBF56502}" type="datetimeFigureOut">
              <a:rPr lang="zh-CN" altLang="en-US" smtClean="0"/>
              <a:t>2019/5/16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6D27C5-EE11-423C-8439-AADC3E8408A8}" type="slidenum">
              <a:rPr lang="zh-CN" altLang="en-US" smtClean="0"/>
              <a:t>‹#›</a:t>
            </a:fld>
            <a:endParaRPr lang="zh-CN" altLang="en-US"/>
          </a:p>
        </p:txBody>
      </p:sp>
    </p:spTree>
    <p:extLst>
      <p:ext uri="{BB962C8B-B14F-4D97-AF65-F5344CB8AC3E}">
        <p14:creationId xmlns:p14="http://schemas.microsoft.com/office/powerpoint/2010/main" val="923690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0188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1458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5241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98873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4129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605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0689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1195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7827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4654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2106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2621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278056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6996771"/>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2019/5/16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9905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B7762A6C-26C0-4B60-B7D6-ECB2FAF86E46}"/>
              </a:ext>
            </a:extLst>
          </p:cNvPr>
          <p:cNvSpPr/>
          <p:nvPr/>
        </p:nvSpPr>
        <p:spPr>
          <a:xfrm>
            <a:off x="0" y="0"/>
            <a:ext cx="12192000" cy="4953000"/>
          </a:xfrm>
          <a:prstGeom prst="rect">
            <a:avLst/>
          </a:prstGeom>
          <a:gradFill flip="none" rotWithShape="1">
            <a:gsLst>
              <a:gs pos="0">
                <a:srgbClr val="FFEDE8"/>
              </a:gs>
              <a:gs pos="100000">
                <a:srgbClr val="FFE1D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0B9DE803-0504-4273-B84E-8E02B306DCE1}"/>
              </a:ext>
            </a:extLst>
          </p:cNvPr>
          <p:cNvSpPr/>
          <p:nvPr/>
        </p:nvSpPr>
        <p:spPr>
          <a:xfrm>
            <a:off x="0" y="4953000"/>
            <a:ext cx="12192000" cy="1905000"/>
          </a:xfrm>
          <a:prstGeom prst="rect">
            <a:avLst/>
          </a:prstGeom>
          <a:solidFill>
            <a:srgbClr val="FFF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57A19338-1BE2-4556-9BD4-3EF09F3E093C}"/>
              </a:ext>
            </a:extLst>
          </p:cNvPr>
          <p:cNvSpPr/>
          <p:nvPr/>
        </p:nvSpPr>
        <p:spPr>
          <a:xfrm>
            <a:off x="2240607" y="5529649"/>
            <a:ext cx="7710787" cy="526976"/>
          </a:xfrm>
          <a:prstGeom prst="ellipse">
            <a:avLst/>
          </a:prstGeom>
          <a:solidFill>
            <a:srgbClr val="C7ACA4"/>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 xmlns:a16="http://schemas.microsoft.com/office/drawing/2014/main" id="{78F8F319-26A5-455F-95FA-FE4D4C72318D}"/>
              </a:ext>
            </a:extLst>
          </p:cNvPr>
          <p:cNvSpPr/>
          <p:nvPr/>
        </p:nvSpPr>
        <p:spPr>
          <a:xfrm>
            <a:off x="6430217" y="4892362"/>
            <a:ext cx="5279183" cy="1237120"/>
          </a:xfrm>
          <a:prstGeom prst="ellipse">
            <a:avLst/>
          </a:prstGeom>
          <a:solidFill>
            <a:srgbClr val="C7ACA4"/>
          </a:solidFill>
          <a:ln>
            <a:noFill/>
          </a:ln>
          <a:effectLst>
            <a:softEdge rad="292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图片包含 墙壁, 室内, 就坐&#10;&#10;描述已自动生成">
            <a:extLst>
              <a:ext uri="{FF2B5EF4-FFF2-40B4-BE49-F238E27FC236}">
                <a16:creationId xmlns="" xmlns:a16="http://schemas.microsoft.com/office/drawing/2014/main" id="{550C9A8D-450D-4296-B6B5-ADCFDB1BD038}"/>
              </a:ext>
            </a:extLst>
          </p:cNvPr>
          <p:cNvPicPr>
            <a:picLocks noChangeAspect="1"/>
          </p:cNvPicPr>
          <p:nvPr/>
        </p:nvPicPr>
        <p:blipFill rotWithShape="1">
          <a:blip r:embed="rId2">
            <a:extLst>
              <a:ext uri="{28A0092B-C50C-407E-A947-70E740481C1C}">
                <a14:useLocalDpi xmlns:a14="http://schemas.microsoft.com/office/drawing/2010/main" val="0"/>
              </a:ext>
            </a:extLst>
          </a:blip>
          <a:srcRect b="2511"/>
          <a:stretch/>
        </p:blipFill>
        <p:spPr>
          <a:xfrm>
            <a:off x="2425700" y="1253964"/>
            <a:ext cx="7340600" cy="4618199"/>
          </a:xfrm>
          <a:prstGeom prst="rect">
            <a:avLst/>
          </a:prstGeom>
          <a:effectLst/>
        </p:spPr>
      </p:pic>
      <p:sp>
        <p:nvSpPr>
          <p:cNvPr id="14" name="文本框 13">
            <a:extLst>
              <a:ext uri="{FF2B5EF4-FFF2-40B4-BE49-F238E27FC236}">
                <a16:creationId xmlns="" xmlns:a16="http://schemas.microsoft.com/office/drawing/2014/main" id="{58690DB7-AE5B-4866-A7D8-6D04E23C49E2}"/>
              </a:ext>
            </a:extLst>
          </p:cNvPr>
          <p:cNvSpPr txBox="1"/>
          <p:nvPr/>
        </p:nvSpPr>
        <p:spPr>
          <a:xfrm>
            <a:off x="6175374" y="3363008"/>
            <a:ext cx="2759076" cy="400110"/>
          </a:xfrm>
          <a:prstGeom prst="rect">
            <a:avLst/>
          </a:prstGeom>
          <a:noFill/>
        </p:spPr>
        <p:txBody>
          <a:bodyPr wrap="square" rtlCol="0">
            <a:spAutoFit/>
          </a:bodyPr>
          <a:lstStyle/>
          <a:p>
            <a:pPr algn="ctr"/>
            <a:r>
              <a:rPr lang="en-US" altLang="zh-CN" sz="2000">
                <a:latin typeface="Eras Medium ITC" panose="020B0602030504020804" pitchFamily="34" charset="0"/>
                <a:ea typeface="851tegakizatsu" panose="02000600000000000000" pitchFamily="2" charset="-122"/>
                <a:cs typeface="851tegakizatsu" panose="02000600000000000000" pitchFamily="2" charset="-122"/>
              </a:rPr>
              <a:t>POWER YOUR POINT</a:t>
            </a:r>
            <a:endParaRPr lang="zh-CN" altLang="en-US" sz="2000">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20" name="文本框 19">
            <a:extLst>
              <a:ext uri="{FF2B5EF4-FFF2-40B4-BE49-F238E27FC236}">
                <a16:creationId xmlns="" xmlns:a16="http://schemas.microsoft.com/office/drawing/2014/main" id="{834C5B38-F567-4470-8AEC-92E8D7F5D5B9}"/>
              </a:ext>
            </a:extLst>
          </p:cNvPr>
          <p:cNvSpPr txBox="1"/>
          <p:nvPr/>
        </p:nvSpPr>
        <p:spPr>
          <a:xfrm>
            <a:off x="3835398" y="2356497"/>
            <a:ext cx="1638600" cy="2257093"/>
          </a:xfrm>
          <a:prstGeom prst="rect">
            <a:avLst/>
          </a:prstGeom>
          <a:noFill/>
        </p:spPr>
        <p:txBody>
          <a:bodyPr wrap="square" rtlCol="0">
            <a:spAutoFit/>
          </a:bodyPr>
          <a:lstStyle/>
          <a:p>
            <a:pPr algn="ctr">
              <a:lnSpc>
                <a:spcPct val="200000"/>
              </a:lnSpc>
            </a:pPr>
            <a:r>
              <a:rPr lang="en-US" altLang="zh-CN" sz="1200" dirty="0">
                <a:latin typeface="Eras Light ITC" panose="020B0402030504020804" pitchFamily="34" charset="0"/>
                <a:ea typeface="851tegakizatsu" panose="02000600000000000000" pitchFamily="2" charset="-122"/>
                <a:cs typeface="851tegakizatsu" panose="02000600000000000000" pitchFamily="2" charset="-122"/>
              </a:rPr>
              <a:t>Lorem ipsum dolor sit amet, consectetuer adipiscing elit. Maecenas porttitor congue massa</a:t>
            </a:r>
          </a:p>
          <a:p>
            <a:pPr algn="ctr">
              <a:lnSpc>
                <a:spcPct val="200000"/>
              </a:lnSpc>
            </a:pPr>
            <a:r>
              <a:rPr lang="en-US" altLang="zh-CN" sz="1200" dirty="0">
                <a:latin typeface="Eras Light ITC" panose="020B0402030504020804" pitchFamily="34" charset="0"/>
                <a:ea typeface="851tegakizatsu" panose="02000600000000000000" pitchFamily="2" charset="-122"/>
                <a:cs typeface="851tegakizatsu" panose="02000600000000000000" pitchFamily="2" charset="-122"/>
              </a:rPr>
              <a:t>Fusce</a:t>
            </a:r>
            <a:endParaRPr lang="zh-CN" altLang="en-US" sz="1200" dirty="0">
              <a:latin typeface="Eras Light ITC" panose="020B0402030504020804" pitchFamily="34" charset="0"/>
              <a:ea typeface="851tegakizatsu" panose="02000600000000000000" pitchFamily="2" charset="-122"/>
              <a:cs typeface="851tegakizatsu" panose="02000600000000000000" pitchFamily="2" charset="-122"/>
            </a:endParaRPr>
          </a:p>
        </p:txBody>
      </p:sp>
      <p:cxnSp>
        <p:nvCxnSpPr>
          <p:cNvPr id="23" name="直接连接符 22">
            <a:extLst>
              <a:ext uri="{FF2B5EF4-FFF2-40B4-BE49-F238E27FC236}">
                <a16:creationId xmlns="" xmlns:a16="http://schemas.microsoft.com/office/drawing/2014/main" id="{1ADB8076-326C-48E3-BBF7-539000E3CD67}"/>
              </a:ext>
            </a:extLst>
          </p:cNvPr>
          <p:cNvCxnSpPr>
            <a:cxnSpLocks/>
          </p:cNvCxnSpPr>
          <p:nvPr/>
        </p:nvCxnSpPr>
        <p:spPr>
          <a:xfrm>
            <a:off x="4499992" y="4825687"/>
            <a:ext cx="30941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2189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B7762A6C-26C0-4B60-B7D6-ECB2FAF86E46}"/>
              </a:ext>
            </a:extLst>
          </p:cNvPr>
          <p:cNvSpPr/>
          <p:nvPr/>
        </p:nvSpPr>
        <p:spPr>
          <a:xfrm>
            <a:off x="0" y="0"/>
            <a:ext cx="12192000" cy="4953000"/>
          </a:xfrm>
          <a:prstGeom prst="rect">
            <a:avLst/>
          </a:prstGeom>
          <a:gradFill flip="none" rotWithShape="1">
            <a:gsLst>
              <a:gs pos="0">
                <a:srgbClr val="FFEDE8"/>
              </a:gs>
              <a:gs pos="100000">
                <a:srgbClr val="FFE1D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0B9DE803-0504-4273-B84E-8E02B306DCE1}"/>
              </a:ext>
            </a:extLst>
          </p:cNvPr>
          <p:cNvSpPr/>
          <p:nvPr/>
        </p:nvSpPr>
        <p:spPr>
          <a:xfrm>
            <a:off x="0" y="4953000"/>
            <a:ext cx="12192000" cy="1905000"/>
          </a:xfrm>
          <a:prstGeom prst="rect">
            <a:avLst/>
          </a:prstGeom>
          <a:solidFill>
            <a:srgbClr val="FFF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57A19338-1BE2-4556-9BD4-3EF09F3E093C}"/>
              </a:ext>
            </a:extLst>
          </p:cNvPr>
          <p:cNvSpPr/>
          <p:nvPr/>
        </p:nvSpPr>
        <p:spPr>
          <a:xfrm>
            <a:off x="2240607" y="5529649"/>
            <a:ext cx="7710787" cy="526976"/>
          </a:xfrm>
          <a:prstGeom prst="ellipse">
            <a:avLst/>
          </a:prstGeom>
          <a:solidFill>
            <a:srgbClr val="C7ACA4"/>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 xmlns:a16="http://schemas.microsoft.com/office/drawing/2014/main" id="{78F8F319-26A5-455F-95FA-FE4D4C72318D}"/>
              </a:ext>
            </a:extLst>
          </p:cNvPr>
          <p:cNvSpPr/>
          <p:nvPr/>
        </p:nvSpPr>
        <p:spPr>
          <a:xfrm>
            <a:off x="6430217" y="4892362"/>
            <a:ext cx="5279183" cy="1237120"/>
          </a:xfrm>
          <a:prstGeom prst="ellipse">
            <a:avLst/>
          </a:prstGeom>
          <a:solidFill>
            <a:srgbClr val="C7ACA4"/>
          </a:solidFill>
          <a:ln>
            <a:noFill/>
          </a:ln>
          <a:effectLst>
            <a:softEdge rad="292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图片包含 墙壁, 室内, 就坐&#10;&#10;描述已自动生成">
            <a:extLst>
              <a:ext uri="{FF2B5EF4-FFF2-40B4-BE49-F238E27FC236}">
                <a16:creationId xmlns="" xmlns:a16="http://schemas.microsoft.com/office/drawing/2014/main" id="{550C9A8D-450D-4296-B6B5-ADCFDB1BD038}"/>
              </a:ext>
            </a:extLst>
          </p:cNvPr>
          <p:cNvPicPr>
            <a:picLocks noChangeAspect="1"/>
          </p:cNvPicPr>
          <p:nvPr/>
        </p:nvPicPr>
        <p:blipFill rotWithShape="1">
          <a:blip r:embed="rId2">
            <a:extLst>
              <a:ext uri="{28A0092B-C50C-407E-A947-70E740481C1C}">
                <a14:useLocalDpi xmlns:a14="http://schemas.microsoft.com/office/drawing/2010/main" val="0"/>
              </a:ext>
            </a:extLst>
          </a:blip>
          <a:srcRect b="2511"/>
          <a:stretch/>
        </p:blipFill>
        <p:spPr>
          <a:xfrm>
            <a:off x="2425700" y="1253964"/>
            <a:ext cx="7340600" cy="4618199"/>
          </a:xfrm>
          <a:prstGeom prst="rect">
            <a:avLst/>
          </a:prstGeom>
          <a:effectLst/>
        </p:spPr>
      </p:pic>
      <p:sp>
        <p:nvSpPr>
          <p:cNvPr id="14" name="文本框 13">
            <a:extLst>
              <a:ext uri="{FF2B5EF4-FFF2-40B4-BE49-F238E27FC236}">
                <a16:creationId xmlns="" xmlns:a16="http://schemas.microsoft.com/office/drawing/2014/main" id="{58690DB7-AE5B-4866-A7D8-6D04E23C49E2}"/>
              </a:ext>
            </a:extLst>
          </p:cNvPr>
          <p:cNvSpPr txBox="1"/>
          <p:nvPr/>
        </p:nvSpPr>
        <p:spPr>
          <a:xfrm>
            <a:off x="6175374" y="3363008"/>
            <a:ext cx="2759076" cy="400110"/>
          </a:xfrm>
          <a:prstGeom prst="rect">
            <a:avLst/>
          </a:prstGeom>
          <a:noFill/>
        </p:spPr>
        <p:txBody>
          <a:bodyPr wrap="square" rtlCol="0">
            <a:spAutoFit/>
          </a:bodyPr>
          <a:lstStyle/>
          <a:p>
            <a:pPr algn="ctr"/>
            <a:r>
              <a:rPr lang="en-US" altLang="zh-CN" sz="2000">
                <a:latin typeface="Eras Medium ITC" panose="020B0602030504020804" pitchFamily="34" charset="0"/>
                <a:ea typeface="851tegakizatsu" panose="02000600000000000000" pitchFamily="2" charset="-122"/>
                <a:cs typeface="851tegakizatsu" panose="02000600000000000000" pitchFamily="2" charset="-122"/>
              </a:rPr>
              <a:t>THANK YOU</a:t>
            </a:r>
            <a:endParaRPr lang="zh-CN" altLang="en-US" sz="2000">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20" name="文本框 19">
            <a:extLst>
              <a:ext uri="{FF2B5EF4-FFF2-40B4-BE49-F238E27FC236}">
                <a16:creationId xmlns="" xmlns:a16="http://schemas.microsoft.com/office/drawing/2014/main" id="{834C5B38-F567-4470-8AEC-92E8D7F5D5B9}"/>
              </a:ext>
            </a:extLst>
          </p:cNvPr>
          <p:cNvSpPr txBox="1"/>
          <p:nvPr/>
        </p:nvSpPr>
        <p:spPr>
          <a:xfrm>
            <a:off x="3835398" y="2356497"/>
            <a:ext cx="1638600" cy="2257093"/>
          </a:xfrm>
          <a:prstGeom prst="rect">
            <a:avLst/>
          </a:prstGeom>
          <a:noFill/>
        </p:spPr>
        <p:txBody>
          <a:bodyPr wrap="square" rtlCol="0">
            <a:spAutoFit/>
          </a:bodyPr>
          <a:lstStyle/>
          <a:p>
            <a:pPr algn="ctr">
              <a:lnSpc>
                <a:spcPct val="200000"/>
              </a:lnSpc>
            </a:pPr>
            <a:r>
              <a:rPr lang="en-US" altLang="zh-CN" sz="1200">
                <a:latin typeface="Eras Light ITC" panose="020B0402030504020804" pitchFamily="34" charset="0"/>
                <a:ea typeface="851tegakizatsu" panose="02000600000000000000" pitchFamily="2" charset="-122"/>
                <a:cs typeface="851tegakizatsu" panose="02000600000000000000" pitchFamily="2" charset="-122"/>
              </a:rPr>
              <a:t>Lorem ipsum dolor sit amet, consectetuer adipiscing elit. Maecenas porttitor congue massa</a:t>
            </a:r>
          </a:p>
          <a:p>
            <a:pPr algn="ctr">
              <a:lnSpc>
                <a:spcPct val="200000"/>
              </a:lnSpc>
            </a:pPr>
            <a:r>
              <a:rPr lang="en-US" altLang="zh-CN" sz="1200">
                <a:latin typeface="Eras Light ITC" panose="020B0402030504020804" pitchFamily="34" charset="0"/>
                <a:ea typeface="851tegakizatsu" panose="02000600000000000000" pitchFamily="2" charset="-122"/>
                <a:cs typeface="851tegakizatsu" panose="02000600000000000000" pitchFamily="2" charset="-122"/>
              </a:rPr>
              <a:t>Fusce</a:t>
            </a:r>
            <a:endParaRPr lang="zh-CN" altLang="en-US" sz="1200">
              <a:latin typeface="Eras Light ITC" panose="020B0402030504020804" pitchFamily="34" charset="0"/>
              <a:ea typeface="851tegakizatsu" panose="02000600000000000000" pitchFamily="2" charset="-122"/>
              <a:cs typeface="851tegakizatsu" panose="02000600000000000000" pitchFamily="2" charset="-122"/>
            </a:endParaRPr>
          </a:p>
        </p:txBody>
      </p:sp>
      <p:cxnSp>
        <p:nvCxnSpPr>
          <p:cNvPr id="23" name="直接连接符 22">
            <a:extLst>
              <a:ext uri="{FF2B5EF4-FFF2-40B4-BE49-F238E27FC236}">
                <a16:creationId xmlns="" xmlns:a16="http://schemas.microsoft.com/office/drawing/2014/main" id="{1ADB8076-326C-48E3-BBF7-539000E3CD67}"/>
              </a:ext>
            </a:extLst>
          </p:cNvPr>
          <p:cNvCxnSpPr>
            <a:cxnSpLocks/>
          </p:cNvCxnSpPr>
          <p:nvPr/>
        </p:nvCxnSpPr>
        <p:spPr>
          <a:xfrm>
            <a:off x="4499992" y="4825687"/>
            <a:ext cx="30941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71072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14042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7D237059-5BA6-418D-91AE-6138CF548F23}"/>
              </a:ext>
            </a:extLst>
          </p:cNvPr>
          <p:cNvSpPr/>
          <p:nvPr/>
        </p:nvSpPr>
        <p:spPr>
          <a:xfrm>
            <a:off x="0" y="0"/>
            <a:ext cx="12192000" cy="6858000"/>
          </a:xfrm>
          <a:prstGeom prst="rect">
            <a:avLst/>
          </a:prstGeom>
          <a:gradFill flip="none" rotWithShape="1">
            <a:gsLst>
              <a:gs pos="0">
                <a:srgbClr val="F1D4B6"/>
              </a:gs>
              <a:gs pos="100000">
                <a:srgbClr val="FFE1D9"/>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 xmlns:a16="http://schemas.microsoft.com/office/drawing/2014/main" id="{42F68B97-DA07-4FFA-B97D-4063B68DA949}"/>
              </a:ext>
            </a:extLst>
          </p:cNvPr>
          <p:cNvSpPr/>
          <p:nvPr/>
        </p:nvSpPr>
        <p:spPr>
          <a:xfrm>
            <a:off x="2572798" y="4675259"/>
            <a:ext cx="3700377" cy="1422140"/>
          </a:xfrm>
          <a:custGeom>
            <a:avLst/>
            <a:gdLst>
              <a:gd name="connsiteX0" fmla="*/ 943 w 3499574"/>
              <a:gd name="connsiteY0" fmla="*/ 538036 h 979351"/>
              <a:gd name="connsiteX1" fmla="*/ 2367626 w 3499574"/>
              <a:gd name="connsiteY1" fmla="*/ 979100 h 979351"/>
              <a:gd name="connsiteX2" fmla="*/ 3497178 w 3499574"/>
              <a:gd name="connsiteY2" fmla="*/ 591825 h 979351"/>
              <a:gd name="connsiteX3" fmla="*/ 2098684 w 3499574"/>
              <a:gd name="connsiteY3" fmla="*/ 154 h 979351"/>
              <a:gd name="connsiteX4" fmla="*/ 943 w 3499574"/>
              <a:gd name="connsiteY4" fmla="*/ 538036 h 979351"/>
              <a:gd name="connsiteX0" fmla="*/ 943 w 3501275"/>
              <a:gd name="connsiteY0" fmla="*/ 538036 h 990416"/>
              <a:gd name="connsiteX1" fmla="*/ 2367626 w 3501275"/>
              <a:gd name="connsiteY1" fmla="*/ 979100 h 990416"/>
              <a:gd name="connsiteX2" fmla="*/ 3497178 w 3501275"/>
              <a:gd name="connsiteY2" fmla="*/ 591825 h 990416"/>
              <a:gd name="connsiteX3" fmla="*/ 2098684 w 3501275"/>
              <a:gd name="connsiteY3" fmla="*/ 154 h 990416"/>
              <a:gd name="connsiteX4" fmla="*/ 943 w 3501275"/>
              <a:gd name="connsiteY4" fmla="*/ 538036 h 990416"/>
              <a:gd name="connsiteX0" fmla="*/ 943 w 3505832"/>
              <a:gd name="connsiteY0" fmla="*/ 538036 h 992830"/>
              <a:gd name="connsiteX1" fmla="*/ 2367626 w 3505832"/>
              <a:gd name="connsiteY1" fmla="*/ 979100 h 992830"/>
              <a:gd name="connsiteX2" fmla="*/ 3497178 w 3505832"/>
              <a:gd name="connsiteY2" fmla="*/ 591825 h 992830"/>
              <a:gd name="connsiteX3" fmla="*/ 2098684 w 3505832"/>
              <a:gd name="connsiteY3" fmla="*/ 154 h 992830"/>
              <a:gd name="connsiteX4" fmla="*/ 943 w 3505832"/>
              <a:gd name="connsiteY4" fmla="*/ 538036 h 992830"/>
              <a:gd name="connsiteX0" fmla="*/ 943 w 3497178"/>
              <a:gd name="connsiteY0" fmla="*/ 538036 h 992830"/>
              <a:gd name="connsiteX1" fmla="*/ 2367626 w 3497178"/>
              <a:gd name="connsiteY1" fmla="*/ 979100 h 992830"/>
              <a:gd name="connsiteX2" fmla="*/ 3497178 w 3497178"/>
              <a:gd name="connsiteY2" fmla="*/ 591825 h 992830"/>
              <a:gd name="connsiteX3" fmla="*/ 2098684 w 3497178"/>
              <a:gd name="connsiteY3" fmla="*/ 154 h 992830"/>
              <a:gd name="connsiteX4" fmla="*/ 943 w 3497178"/>
              <a:gd name="connsiteY4" fmla="*/ 538036 h 992830"/>
              <a:gd name="connsiteX0" fmla="*/ 943 w 3505832"/>
              <a:gd name="connsiteY0" fmla="*/ 538036 h 992830"/>
              <a:gd name="connsiteX1" fmla="*/ 2367626 w 3505832"/>
              <a:gd name="connsiteY1" fmla="*/ 979100 h 992830"/>
              <a:gd name="connsiteX2" fmla="*/ 3497178 w 3505832"/>
              <a:gd name="connsiteY2" fmla="*/ 591825 h 992830"/>
              <a:gd name="connsiteX3" fmla="*/ 2098684 w 3505832"/>
              <a:gd name="connsiteY3" fmla="*/ 154 h 992830"/>
              <a:gd name="connsiteX4" fmla="*/ 943 w 3505832"/>
              <a:gd name="connsiteY4" fmla="*/ 538036 h 992830"/>
              <a:gd name="connsiteX0" fmla="*/ 943 w 3504310"/>
              <a:gd name="connsiteY0" fmla="*/ 538036 h 992830"/>
              <a:gd name="connsiteX1" fmla="*/ 2367626 w 3504310"/>
              <a:gd name="connsiteY1" fmla="*/ 979100 h 992830"/>
              <a:gd name="connsiteX2" fmla="*/ 3497178 w 3504310"/>
              <a:gd name="connsiteY2" fmla="*/ 591825 h 992830"/>
              <a:gd name="connsiteX3" fmla="*/ 2098684 w 3504310"/>
              <a:gd name="connsiteY3" fmla="*/ 154 h 992830"/>
              <a:gd name="connsiteX4" fmla="*/ 943 w 3504310"/>
              <a:gd name="connsiteY4" fmla="*/ 538036 h 992830"/>
              <a:gd name="connsiteX0" fmla="*/ 716 w 3502945"/>
              <a:gd name="connsiteY0" fmla="*/ 538043 h 1098299"/>
              <a:gd name="connsiteX1" fmla="*/ 2331895 w 3502945"/>
              <a:gd name="connsiteY1" fmla="*/ 1086913 h 1098299"/>
              <a:gd name="connsiteX2" fmla="*/ 3496951 w 3502945"/>
              <a:gd name="connsiteY2" fmla="*/ 591832 h 1098299"/>
              <a:gd name="connsiteX3" fmla="*/ 2098457 w 3502945"/>
              <a:gd name="connsiteY3" fmla="*/ 161 h 1098299"/>
              <a:gd name="connsiteX4" fmla="*/ 716 w 3502945"/>
              <a:gd name="connsiteY4" fmla="*/ 538043 h 1098299"/>
              <a:gd name="connsiteX0" fmla="*/ 716 w 3497831"/>
              <a:gd name="connsiteY0" fmla="*/ 538043 h 1098299"/>
              <a:gd name="connsiteX1" fmla="*/ 2331895 w 3497831"/>
              <a:gd name="connsiteY1" fmla="*/ 1086913 h 1098299"/>
              <a:gd name="connsiteX2" fmla="*/ 3496951 w 3497831"/>
              <a:gd name="connsiteY2" fmla="*/ 591832 h 1098299"/>
              <a:gd name="connsiteX3" fmla="*/ 2098457 w 3497831"/>
              <a:gd name="connsiteY3" fmla="*/ 161 h 1098299"/>
              <a:gd name="connsiteX4" fmla="*/ 716 w 3497831"/>
              <a:gd name="connsiteY4" fmla="*/ 538043 h 1098299"/>
              <a:gd name="connsiteX0" fmla="*/ 716 w 3499230"/>
              <a:gd name="connsiteY0" fmla="*/ 538043 h 1098299"/>
              <a:gd name="connsiteX1" fmla="*/ 2331895 w 3499230"/>
              <a:gd name="connsiteY1" fmla="*/ 1086913 h 1098299"/>
              <a:gd name="connsiteX2" fmla="*/ 3496951 w 3499230"/>
              <a:gd name="connsiteY2" fmla="*/ 591832 h 1098299"/>
              <a:gd name="connsiteX3" fmla="*/ 2098457 w 3499230"/>
              <a:gd name="connsiteY3" fmla="*/ 161 h 1098299"/>
              <a:gd name="connsiteX4" fmla="*/ 716 w 3499230"/>
              <a:gd name="connsiteY4" fmla="*/ 538043 h 1098299"/>
              <a:gd name="connsiteX0" fmla="*/ 133023 w 3629755"/>
              <a:gd name="connsiteY0" fmla="*/ 538028 h 1091929"/>
              <a:gd name="connsiteX1" fmla="*/ 460563 w 3629755"/>
              <a:gd name="connsiteY1" fmla="*/ 829864 h 1091929"/>
              <a:gd name="connsiteX2" fmla="*/ 2464202 w 3629755"/>
              <a:gd name="connsiteY2" fmla="*/ 1086898 h 1091929"/>
              <a:gd name="connsiteX3" fmla="*/ 3629258 w 3629755"/>
              <a:gd name="connsiteY3" fmla="*/ 591817 h 1091929"/>
              <a:gd name="connsiteX4" fmla="*/ 2230764 w 3629755"/>
              <a:gd name="connsiteY4" fmla="*/ 146 h 1091929"/>
              <a:gd name="connsiteX5" fmla="*/ 133023 w 3629755"/>
              <a:gd name="connsiteY5" fmla="*/ 538028 h 1091929"/>
              <a:gd name="connsiteX0" fmla="*/ 170001 w 3536409"/>
              <a:gd name="connsiteY0" fmla="*/ 447816 h 1093034"/>
              <a:gd name="connsiteX1" fmla="*/ 367217 w 3536409"/>
              <a:gd name="connsiteY1" fmla="*/ 830970 h 1093034"/>
              <a:gd name="connsiteX2" fmla="*/ 2370856 w 3536409"/>
              <a:gd name="connsiteY2" fmla="*/ 1088004 h 1093034"/>
              <a:gd name="connsiteX3" fmla="*/ 3535912 w 3536409"/>
              <a:gd name="connsiteY3" fmla="*/ 592923 h 1093034"/>
              <a:gd name="connsiteX4" fmla="*/ 2137418 w 3536409"/>
              <a:gd name="connsiteY4" fmla="*/ 1252 h 1093034"/>
              <a:gd name="connsiteX5" fmla="*/ 170001 w 3536409"/>
              <a:gd name="connsiteY5" fmla="*/ 447816 h 1093034"/>
              <a:gd name="connsiteX0" fmla="*/ 200544 w 3486751"/>
              <a:gd name="connsiteY0" fmla="*/ 407316 h 1094042"/>
              <a:gd name="connsiteX1" fmla="*/ 317559 w 3486751"/>
              <a:gd name="connsiteY1" fmla="*/ 831978 h 1094042"/>
              <a:gd name="connsiteX2" fmla="*/ 2321198 w 3486751"/>
              <a:gd name="connsiteY2" fmla="*/ 1089012 h 1094042"/>
              <a:gd name="connsiteX3" fmla="*/ 3486254 w 3486751"/>
              <a:gd name="connsiteY3" fmla="*/ 593931 h 1094042"/>
              <a:gd name="connsiteX4" fmla="*/ 2087760 w 3486751"/>
              <a:gd name="connsiteY4" fmla="*/ 2260 h 1094042"/>
              <a:gd name="connsiteX5" fmla="*/ 200544 w 3486751"/>
              <a:gd name="connsiteY5" fmla="*/ 407316 h 1094042"/>
              <a:gd name="connsiteX0" fmla="*/ 218379 w 3464487"/>
              <a:gd name="connsiteY0" fmla="*/ 375229 h 1095162"/>
              <a:gd name="connsiteX1" fmla="*/ 295295 w 3464487"/>
              <a:gd name="connsiteY1" fmla="*/ 833098 h 1095162"/>
              <a:gd name="connsiteX2" fmla="*/ 2298934 w 3464487"/>
              <a:gd name="connsiteY2" fmla="*/ 1090132 h 1095162"/>
              <a:gd name="connsiteX3" fmla="*/ 3463990 w 3464487"/>
              <a:gd name="connsiteY3" fmla="*/ 595051 h 1095162"/>
              <a:gd name="connsiteX4" fmla="*/ 2065496 w 3464487"/>
              <a:gd name="connsiteY4" fmla="*/ 3380 h 1095162"/>
              <a:gd name="connsiteX5" fmla="*/ 218379 w 3464487"/>
              <a:gd name="connsiteY5" fmla="*/ 375229 h 1095162"/>
              <a:gd name="connsiteX0" fmla="*/ 204837 w 3481020"/>
              <a:gd name="connsiteY0" fmla="*/ 375229 h 1095162"/>
              <a:gd name="connsiteX1" fmla="*/ 311828 w 3481020"/>
              <a:gd name="connsiteY1" fmla="*/ 833098 h 1095162"/>
              <a:gd name="connsiteX2" fmla="*/ 2315467 w 3481020"/>
              <a:gd name="connsiteY2" fmla="*/ 1090132 h 1095162"/>
              <a:gd name="connsiteX3" fmla="*/ 3480523 w 3481020"/>
              <a:gd name="connsiteY3" fmla="*/ 595051 h 1095162"/>
              <a:gd name="connsiteX4" fmla="*/ 2082029 w 3481020"/>
              <a:gd name="connsiteY4" fmla="*/ 3380 h 1095162"/>
              <a:gd name="connsiteX5" fmla="*/ 204837 w 3481020"/>
              <a:gd name="connsiteY5" fmla="*/ 375229 h 1095162"/>
              <a:gd name="connsiteX0" fmla="*/ 192279 w 3498537"/>
              <a:gd name="connsiteY0" fmla="*/ 375229 h 1095162"/>
              <a:gd name="connsiteX1" fmla="*/ 329345 w 3498537"/>
              <a:gd name="connsiteY1" fmla="*/ 833098 h 1095162"/>
              <a:gd name="connsiteX2" fmla="*/ 2332984 w 3498537"/>
              <a:gd name="connsiteY2" fmla="*/ 1090132 h 1095162"/>
              <a:gd name="connsiteX3" fmla="*/ 3498040 w 3498537"/>
              <a:gd name="connsiteY3" fmla="*/ 595051 h 1095162"/>
              <a:gd name="connsiteX4" fmla="*/ 2099546 w 3498537"/>
              <a:gd name="connsiteY4" fmla="*/ 3380 h 1095162"/>
              <a:gd name="connsiteX5" fmla="*/ 192279 w 3498537"/>
              <a:gd name="connsiteY5" fmla="*/ 375229 h 1095162"/>
              <a:gd name="connsiteX0" fmla="*/ 213756 w 3469888"/>
              <a:gd name="connsiteY0" fmla="*/ 375229 h 1095162"/>
              <a:gd name="connsiteX1" fmla="*/ 300696 w 3469888"/>
              <a:gd name="connsiteY1" fmla="*/ 833098 h 1095162"/>
              <a:gd name="connsiteX2" fmla="*/ 2304335 w 3469888"/>
              <a:gd name="connsiteY2" fmla="*/ 1090132 h 1095162"/>
              <a:gd name="connsiteX3" fmla="*/ 3469391 w 3469888"/>
              <a:gd name="connsiteY3" fmla="*/ 595051 h 1095162"/>
              <a:gd name="connsiteX4" fmla="*/ 2070897 w 3469888"/>
              <a:gd name="connsiteY4" fmla="*/ 3380 h 1095162"/>
              <a:gd name="connsiteX5" fmla="*/ 213756 w 3469888"/>
              <a:gd name="connsiteY5" fmla="*/ 375229 h 1095162"/>
              <a:gd name="connsiteX0" fmla="*/ 213756 w 3469888"/>
              <a:gd name="connsiteY0" fmla="*/ 375229 h 1095162"/>
              <a:gd name="connsiteX1" fmla="*/ 300696 w 3469888"/>
              <a:gd name="connsiteY1" fmla="*/ 833098 h 1095162"/>
              <a:gd name="connsiteX2" fmla="*/ 2304335 w 3469888"/>
              <a:gd name="connsiteY2" fmla="*/ 1090132 h 1095162"/>
              <a:gd name="connsiteX3" fmla="*/ 3469391 w 3469888"/>
              <a:gd name="connsiteY3" fmla="*/ 595051 h 1095162"/>
              <a:gd name="connsiteX4" fmla="*/ 2070897 w 3469888"/>
              <a:gd name="connsiteY4" fmla="*/ 3380 h 1095162"/>
              <a:gd name="connsiteX5" fmla="*/ 213756 w 3469888"/>
              <a:gd name="connsiteY5" fmla="*/ 375229 h 1095162"/>
              <a:gd name="connsiteX0" fmla="*/ 213756 w 3469936"/>
              <a:gd name="connsiteY0" fmla="*/ 375229 h 1097063"/>
              <a:gd name="connsiteX1" fmla="*/ 300696 w 3469936"/>
              <a:gd name="connsiteY1" fmla="*/ 833098 h 1097063"/>
              <a:gd name="connsiteX2" fmla="*/ 2304335 w 3469936"/>
              <a:gd name="connsiteY2" fmla="*/ 1090132 h 1097063"/>
              <a:gd name="connsiteX3" fmla="*/ 3469391 w 3469936"/>
              <a:gd name="connsiteY3" fmla="*/ 595051 h 1097063"/>
              <a:gd name="connsiteX4" fmla="*/ 2070897 w 3469936"/>
              <a:gd name="connsiteY4" fmla="*/ 3380 h 1097063"/>
              <a:gd name="connsiteX5" fmla="*/ 213756 w 3469936"/>
              <a:gd name="connsiteY5" fmla="*/ 375229 h 1097063"/>
              <a:gd name="connsiteX0" fmla="*/ 233579 w 3448336"/>
              <a:gd name="connsiteY0" fmla="*/ 365823 h 1097458"/>
              <a:gd name="connsiteX1" fmla="*/ 279096 w 3448336"/>
              <a:gd name="connsiteY1" fmla="*/ 833493 h 1097458"/>
              <a:gd name="connsiteX2" fmla="*/ 2282735 w 3448336"/>
              <a:gd name="connsiteY2" fmla="*/ 1090527 h 1097458"/>
              <a:gd name="connsiteX3" fmla="*/ 3447791 w 3448336"/>
              <a:gd name="connsiteY3" fmla="*/ 595446 h 1097458"/>
              <a:gd name="connsiteX4" fmla="*/ 2049297 w 3448336"/>
              <a:gd name="connsiteY4" fmla="*/ 3775 h 1097458"/>
              <a:gd name="connsiteX5" fmla="*/ 233579 w 3448336"/>
              <a:gd name="connsiteY5" fmla="*/ 365823 h 109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8336" h="1097458">
                <a:moveTo>
                  <a:pt x="233579" y="365823"/>
                </a:moveTo>
                <a:cubicBezTo>
                  <a:pt x="-61454" y="504109"/>
                  <a:pt x="-109434" y="742015"/>
                  <a:pt x="279096" y="833493"/>
                </a:cubicBezTo>
                <a:cubicBezTo>
                  <a:pt x="667626" y="924971"/>
                  <a:pt x="1694469" y="1138503"/>
                  <a:pt x="2282735" y="1090527"/>
                </a:cubicBezTo>
                <a:cubicBezTo>
                  <a:pt x="2871001" y="1042551"/>
                  <a:pt x="3468945" y="769222"/>
                  <a:pt x="3447791" y="595446"/>
                </a:cubicBezTo>
                <a:cubicBezTo>
                  <a:pt x="3426637" y="421670"/>
                  <a:pt x="2584999" y="42045"/>
                  <a:pt x="2049297" y="3775"/>
                </a:cubicBezTo>
                <a:cubicBezTo>
                  <a:pt x="1513595" y="-34495"/>
                  <a:pt x="528612" y="227537"/>
                  <a:pt x="233579" y="365823"/>
                </a:cubicBezTo>
                <a:close/>
              </a:path>
            </a:pathLst>
          </a:custGeom>
          <a:solidFill>
            <a:srgbClr val="C7ACA4"/>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 xmlns:a16="http://schemas.microsoft.com/office/drawing/2014/main" id="{ADA1416A-9243-4218-ADB3-4CFB9FF89B98}"/>
              </a:ext>
            </a:extLst>
          </p:cNvPr>
          <p:cNvSpPr/>
          <p:nvPr/>
        </p:nvSpPr>
        <p:spPr>
          <a:xfrm flipH="1">
            <a:off x="5843722" y="4679889"/>
            <a:ext cx="3767483" cy="1255325"/>
          </a:xfrm>
          <a:custGeom>
            <a:avLst/>
            <a:gdLst>
              <a:gd name="connsiteX0" fmla="*/ 943 w 3499574"/>
              <a:gd name="connsiteY0" fmla="*/ 538036 h 979351"/>
              <a:gd name="connsiteX1" fmla="*/ 2367626 w 3499574"/>
              <a:gd name="connsiteY1" fmla="*/ 979100 h 979351"/>
              <a:gd name="connsiteX2" fmla="*/ 3497178 w 3499574"/>
              <a:gd name="connsiteY2" fmla="*/ 591825 h 979351"/>
              <a:gd name="connsiteX3" fmla="*/ 2098684 w 3499574"/>
              <a:gd name="connsiteY3" fmla="*/ 154 h 979351"/>
              <a:gd name="connsiteX4" fmla="*/ 943 w 3499574"/>
              <a:gd name="connsiteY4" fmla="*/ 538036 h 979351"/>
              <a:gd name="connsiteX0" fmla="*/ 943 w 3501275"/>
              <a:gd name="connsiteY0" fmla="*/ 538036 h 990416"/>
              <a:gd name="connsiteX1" fmla="*/ 2367626 w 3501275"/>
              <a:gd name="connsiteY1" fmla="*/ 979100 h 990416"/>
              <a:gd name="connsiteX2" fmla="*/ 3497178 w 3501275"/>
              <a:gd name="connsiteY2" fmla="*/ 591825 h 990416"/>
              <a:gd name="connsiteX3" fmla="*/ 2098684 w 3501275"/>
              <a:gd name="connsiteY3" fmla="*/ 154 h 990416"/>
              <a:gd name="connsiteX4" fmla="*/ 943 w 3501275"/>
              <a:gd name="connsiteY4" fmla="*/ 538036 h 990416"/>
              <a:gd name="connsiteX0" fmla="*/ 943 w 3505832"/>
              <a:gd name="connsiteY0" fmla="*/ 538036 h 992830"/>
              <a:gd name="connsiteX1" fmla="*/ 2367626 w 3505832"/>
              <a:gd name="connsiteY1" fmla="*/ 979100 h 992830"/>
              <a:gd name="connsiteX2" fmla="*/ 3497178 w 3505832"/>
              <a:gd name="connsiteY2" fmla="*/ 591825 h 992830"/>
              <a:gd name="connsiteX3" fmla="*/ 2098684 w 3505832"/>
              <a:gd name="connsiteY3" fmla="*/ 154 h 992830"/>
              <a:gd name="connsiteX4" fmla="*/ 943 w 3505832"/>
              <a:gd name="connsiteY4" fmla="*/ 538036 h 992830"/>
              <a:gd name="connsiteX0" fmla="*/ 943 w 3497178"/>
              <a:gd name="connsiteY0" fmla="*/ 538036 h 992830"/>
              <a:gd name="connsiteX1" fmla="*/ 2367626 w 3497178"/>
              <a:gd name="connsiteY1" fmla="*/ 979100 h 992830"/>
              <a:gd name="connsiteX2" fmla="*/ 3497178 w 3497178"/>
              <a:gd name="connsiteY2" fmla="*/ 591825 h 992830"/>
              <a:gd name="connsiteX3" fmla="*/ 2098684 w 3497178"/>
              <a:gd name="connsiteY3" fmla="*/ 154 h 992830"/>
              <a:gd name="connsiteX4" fmla="*/ 943 w 3497178"/>
              <a:gd name="connsiteY4" fmla="*/ 538036 h 992830"/>
              <a:gd name="connsiteX0" fmla="*/ 943 w 3505832"/>
              <a:gd name="connsiteY0" fmla="*/ 538036 h 992830"/>
              <a:gd name="connsiteX1" fmla="*/ 2367626 w 3505832"/>
              <a:gd name="connsiteY1" fmla="*/ 979100 h 992830"/>
              <a:gd name="connsiteX2" fmla="*/ 3497178 w 3505832"/>
              <a:gd name="connsiteY2" fmla="*/ 591825 h 992830"/>
              <a:gd name="connsiteX3" fmla="*/ 2098684 w 3505832"/>
              <a:gd name="connsiteY3" fmla="*/ 154 h 992830"/>
              <a:gd name="connsiteX4" fmla="*/ 943 w 3505832"/>
              <a:gd name="connsiteY4" fmla="*/ 538036 h 992830"/>
              <a:gd name="connsiteX0" fmla="*/ 943 w 3504310"/>
              <a:gd name="connsiteY0" fmla="*/ 538036 h 992830"/>
              <a:gd name="connsiteX1" fmla="*/ 2367626 w 3504310"/>
              <a:gd name="connsiteY1" fmla="*/ 979100 h 992830"/>
              <a:gd name="connsiteX2" fmla="*/ 3497178 w 3504310"/>
              <a:gd name="connsiteY2" fmla="*/ 591825 h 992830"/>
              <a:gd name="connsiteX3" fmla="*/ 2098684 w 3504310"/>
              <a:gd name="connsiteY3" fmla="*/ 154 h 992830"/>
              <a:gd name="connsiteX4" fmla="*/ 943 w 3504310"/>
              <a:gd name="connsiteY4" fmla="*/ 538036 h 992830"/>
              <a:gd name="connsiteX0" fmla="*/ 884 w 3505043"/>
              <a:gd name="connsiteY0" fmla="*/ 538034 h 942866"/>
              <a:gd name="connsiteX1" fmla="*/ 2358691 w 3505043"/>
              <a:gd name="connsiteY1" fmla="*/ 927645 h 942866"/>
              <a:gd name="connsiteX2" fmla="*/ 3497119 w 3505043"/>
              <a:gd name="connsiteY2" fmla="*/ 591823 h 942866"/>
              <a:gd name="connsiteX3" fmla="*/ 2098625 w 3505043"/>
              <a:gd name="connsiteY3" fmla="*/ 152 h 942866"/>
              <a:gd name="connsiteX4" fmla="*/ 884 w 3505043"/>
              <a:gd name="connsiteY4" fmla="*/ 538034 h 942866"/>
              <a:gd name="connsiteX0" fmla="*/ 10532 w 3514691"/>
              <a:gd name="connsiteY0" fmla="*/ 538085 h 947762"/>
              <a:gd name="connsiteX1" fmla="*/ 2368339 w 3514691"/>
              <a:gd name="connsiteY1" fmla="*/ 927696 h 947762"/>
              <a:gd name="connsiteX2" fmla="*/ 3506767 w 3514691"/>
              <a:gd name="connsiteY2" fmla="*/ 591874 h 947762"/>
              <a:gd name="connsiteX3" fmla="*/ 2108273 w 3514691"/>
              <a:gd name="connsiteY3" fmla="*/ 203 h 947762"/>
              <a:gd name="connsiteX4" fmla="*/ 10532 w 3514691"/>
              <a:gd name="connsiteY4" fmla="*/ 538085 h 947762"/>
              <a:gd name="connsiteX0" fmla="*/ 10532 w 3510869"/>
              <a:gd name="connsiteY0" fmla="*/ 538085 h 947762"/>
              <a:gd name="connsiteX1" fmla="*/ 2368339 w 3510869"/>
              <a:gd name="connsiteY1" fmla="*/ 927696 h 947762"/>
              <a:gd name="connsiteX2" fmla="*/ 3506767 w 3510869"/>
              <a:gd name="connsiteY2" fmla="*/ 591874 h 947762"/>
              <a:gd name="connsiteX3" fmla="*/ 2108273 w 3510869"/>
              <a:gd name="connsiteY3" fmla="*/ 203 h 947762"/>
              <a:gd name="connsiteX4" fmla="*/ 10532 w 3510869"/>
              <a:gd name="connsiteY4" fmla="*/ 538085 h 947762"/>
              <a:gd name="connsiteX0" fmla="*/ 10532 w 3510869"/>
              <a:gd name="connsiteY0" fmla="*/ 538085 h 947762"/>
              <a:gd name="connsiteX1" fmla="*/ 2368339 w 3510869"/>
              <a:gd name="connsiteY1" fmla="*/ 927696 h 947762"/>
              <a:gd name="connsiteX2" fmla="*/ 3506767 w 3510869"/>
              <a:gd name="connsiteY2" fmla="*/ 591874 h 947762"/>
              <a:gd name="connsiteX3" fmla="*/ 2108273 w 3510869"/>
              <a:gd name="connsiteY3" fmla="*/ 203 h 947762"/>
              <a:gd name="connsiteX4" fmla="*/ 10532 w 3510869"/>
              <a:gd name="connsiteY4" fmla="*/ 538085 h 947762"/>
              <a:gd name="connsiteX0" fmla="*/ 10532 w 3510869"/>
              <a:gd name="connsiteY0" fmla="*/ 538085 h 952739"/>
              <a:gd name="connsiteX1" fmla="*/ 2368339 w 3510869"/>
              <a:gd name="connsiteY1" fmla="*/ 927696 h 952739"/>
              <a:gd name="connsiteX2" fmla="*/ 3506767 w 3510869"/>
              <a:gd name="connsiteY2" fmla="*/ 591874 h 952739"/>
              <a:gd name="connsiteX3" fmla="*/ 2108273 w 3510869"/>
              <a:gd name="connsiteY3" fmla="*/ 203 h 952739"/>
              <a:gd name="connsiteX4" fmla="*/ 10532 w 3510869"/>
              <a:gd name="connsiteY4" fmla="*/ 538085 h 952739"/>
              <a:gd name="connsiteX0" fmla="*/ 10532 w 3510869"/>
              <a:gd name="connsiteY0" fmla="*/ 538085 h 968728"/>
              <a:gd name="connsiteX1" fmla="*/ 2368339 w 3510869"/>
              <a:gd name="connsiteY1" fmla="*/ 927696 h 968728"/>
              <a:gd name="connsiteX2" fmla="*/ 3506767 w 3510869"/>
              <a:gd name="connsiteY2" fmla="*/ 591874 h 968728"/>
              <a:gd name="connsiteX3" fmla="*/ 2108273 w 3510869"/>
              <a:gd name="connsiteY3" fmla="*/ 203 h 968728"/>
              <a:gd name="connsiteX4" fmla="*/ 10532 w 3510869"/>
              <a:gd name="connsiteY4" fmla="*/ 538085 h 968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0869" h="968728">
                <a:moveTo>
                  <a:pt x="10532" y="538085"/>
                </a:moveTo>
                <a:cubicBezTo>
                  <a:pt x="169267" y="795573"/>
                  <a:pt x="1412832" y="1075540"/>
                  <a:pt x="2368339" y="927696"/>
                </a:cubicBezTo>
                <a:cubicBezTo>
                  <a:pt x="3323846" y="779852"/>
                  <a:pt x="3434720" y="746456"/>
                  <a:pt x="3506767" y="591874"/>
                </a:cubicBezTo>
                <a:cubicBezTo>
                  <a:pt x="3578814" y="437292"/>
                  <a:pt x="2685600" y="9168"/>
                  <a:pt x="2108273" y="203"/>
                </a:cubicBezTo>
                <a:cubicBezTo>
                  <a:pt x="1530946" y="-8762"/>
                  <a:pt x="-148203" y="280597"/>
                  <a:pt x="10532" y="538085"/>
                </a:cubicBezTo>
                <a:close/>
              </a:path>
            </a:pathLst>
          </a:custGeom>
          <a:solidFill>
            <a:srgbClr val="C7ACA4"/>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 xmlns:a16="http://schemas.microsoft.com/office/drawing/2014/main" id="{EE2D82EB-D913-4C16-8CC8-A7137BE4A311}"/>
              </a:ext>
            </a:extLst>
          </p:cNvPr>
          <p:cNvSpPr/>
          <p:nvPr/>
        </p:nvSpPr>
        <p:spPr>
          <a:xfrm>
            <a:off x="2656114" y="1360714"/>
            <a:ext cx="3439886" cy="4136572"/>
          </a:xfrm>
          <a:prstGeom prst="rect">
            <a:avLst/>
          </a:prstGeom>
          <a:gradFill flip="none" rotWithShape="1">
            <a:gsLst>
              <a:gs pos="81000">
                <a:srgbClr val="FFFFFF"/>
              </a:gs>
              <a:gs pos="100000">
                <a:srgbClr val="EDECE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 xmlns:a16="http://schemas.microsoft.com/office/drawing/2014/main" id="{4BE68C9B-1B1A-469E-AF6E-99A1FE64383E}"/>
              </a:ext>
            </a:extLst>
          </p:cNvPr>
          <p:cNvSpPr/>
          <p:nvPr/>
        </p:nvSpPr>
        <p:spPr>
          <a:xfrm flipH="1">
            <a:off x="6096000" y="1360714"/>
            <a:ext cx="3439886" cy="4136572"/>
          </a:xfrm>
          <a:prstGeom prst="rect">
            <a:avLst/>
          </a:prstGeom>
          <a:gradFill flip="none" rotWithShape="1">
            <a:gsLst>
              <a:gs pos="81000">
                <a:srgbClr val="FFFFFF"/>
              </a:gs>
              <a:gs pos="100000">
                <a:srgbClr val="EDECE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a:extLst>
              <a:ext uri="{FF2B5EF4-FFF2-40B4-BE49-F238E27FC236}">
                <a16:creationId xmlns="" xmlns:a16="http://schemas.microsoft.com/office/drawing/2014/main" id="{2C0D12DC-795A-465D-89B4-71B5A3277976}"/>
              </a:ext>
            </a:extLst>
          </p:cNvPr>
          <p:cNvCxnSpPr/>
          <p:nvPr/>
        </p:nvCxnSpPr>
        <p:spPr>
          <a:xfrm>
            <a:off x="6096000" y="1360714"/>
            <a:ext cx="0" cy="4025871"/>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 xmlns:a16="http://schemas.microsoft.com/office/drawing/2014/main" id="{BD459CD5-2F0E-4FC8-99D9-6AABCC713313}"/>
              </a:ext>
            </a:extLst>
          </p:cNvPr>
          <p:cNvSpPr txBox="1"/>
          <p:nvPr/>
        </p:nvSpPr>
        <p:spPr>
          <a:xfrm>
            <a:off x="2656113" y="1360714"/>
            <a:ext cx="2568578" cy="307777"/>
          </a:xfrm>
          <a:prstGeom prst="rect">
            <a:avLst/>
          </a:prstGeom>
          <a:noFill/>
        </p:spPr>
        <p:txBody>
          <a:bodyPr wrap="square" rtlCol="0">
            <a:spAutoFit/>
          </a:bodyPr>
          <a:lstStyle/>
          <a:p>
            <a:r>
              <a:rPr lang="da-DK" altLang="zh-CN" sz="1400">
                <a:solidFill>
                  <a:srgbClr val="C7ACA4"/>
                </a:solidFill>
                <a:latin typeface="Eras Light ITC" panose="020B0402030504020804" pitchFamily="34" charset="0"/>
                <a:ea typeface="851tegakizatsu" panose="02000600000000000000" pitchFamily="2" charset="-122"/>
                <a:cs typeface="851tegakizatsu" panose="02000600000000000000" pitchFamily="2" charset="-122"/>
              </a:rPr>
              <a:t>Lorem ipsum dolor sit amet</a:t>
            </a:r>
            <a:endParaRPr lang="zh-CN" altLang="en-US" sz="1400">
              <a:solidFill>
                <a:srgbClr val="C7ACA4"/>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62" name="文本框 61">
            <a:extLst>
              <a:ext uri="{FF2B5EF4-FFF2-40B4-BE49-F238E27FC236}">
                <a16:creationId xmlns="" xmlns:a16="http://schemas.microsoft.com/office/drawing/2014/main" id="{E6A53BE0-09F3-45A9-A0DE-481CD04C7ABA}"/>
              </a:ext>
            </a:extLst>
          </p:cNvPr>
          <p:cNvSpPr txBox="1"/>
          <p:nvPr/>
        </p:nvSpPr>
        <p:spPr>
          <a:xfrm>
            <a:off x="3138697" y="1967472"/>
            <a:ext cx="2568578" cy="830997"/>
          </a:xfrm>
          <a:prstGeom prst="rect">
            <a:avLst/>
          </a:prstGeom>
          <a:noFill/>
        </p:spPr>
        <p:txBody>
          <a:bodyPr wrap="square" rtlCol="0">
            <a:spAutoFit/>
          </a:bodyPr>
          <a:lstStyle/>
          <a:p>
            <a:r>
              <a:rPr lang="en-US" altLang="zh-CN"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rPr>
              <a:t>——</a:t>
            </a:r>
            <a:r>
              <a:rPr lang="da-DK" altLang="zh-CN"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rPr>
              <a:t>SUPPORTERS </a:t>
            </a:r>
          </a:p>
          <a:p>
            <a:pPr algn="r"/>
            <a:r>
              <a:rPr lang="da-DK" altLang="zh-CN"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rPr>
              <a:t>SAY</a:t>
            </a:r>
            <a:endParaRPr lang="zh-CN" altLang="en-US"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endParaRPr>
          </a:p>
        </p:txBody>
      </p:sp>
      <p:pic>
        <p:nvPicPr>
          <p:cNvPr id="64" name="图片 63" descr="图片包含 建筑物&#10;&#10;描述已自动生成">
            <a:extLst>
              <a:ext uri="{FF2B5EF4-FFF2-40B4-BE49-F238E27FC236}">
                <a16:creationId xmlns="" xmlns:a16="http://schemas.microsoft.com/office/drawing/2014/main" id="{B593460A-2508-40F9-A0B7-C171B3DCCE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57823" y="1714500"/>
            <a:ext cx="2316239" cy="3429001"/>
          </a:xfrm>
          <a:prstGeom prst="rect">
            <a:avLst/>
          </a:prstGeom>
        </p:spPr>
      </p:pic>
      <p:sp>
        <p:nvSpPr>
          <p:cNvPr id="65" name="文本框 64">
            <a:extLst>
              <a:ext uri="{FF2B5EF4-FFF2-40B4-BE49-F238E27FC236}">
                <a16:creationId xmlns="" xmlns:a16="http://schemas.microsoft.com/office/drawing/2014/main" id="{14C13064-0509-443A-B9FA-40B670E668B8}"/>
              </a:ext>
            </a:extLst>
          </p:cNvPr>
          <p:cNvSpPr txBox="1"/>
          <p:nvPr/>
        </p:nvSpPr>
        <p:spPr>
          <a:xfrm>
            <a:off x="3135597" y="2951711"/>
            <a:ext cx="2568577" cy="2031325"/>
          </a:xfrm>
          <a:prstGeom prst="rect">
            <a:avLst/>
          </a:prstGeom>
          <a:noFill/>
        </p:spPr>
        <p:txBody>
          <a:bodyPr wrap="square" rtlCol="0">
            <a:spAutoFit/>
          </a:bodyPr>
          <a:lstStyle/>
          <a:p>
            <a:r>
              <a:rPr lang="da-DK" altLang="zh-CN" sz="1400">
                <a:solidFill>
                  <a:srgbClr val="C7ACA4"/>
                </a:solidFill>
                <a:latin typeface="Eras Light ITC" panose="020B0402030504020804" pitchFamily="34" charset="0"/>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solidFill>
                <a:srgbClr val="C7ACA4"/>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66" name="文本框 65">
            <a:extLst>
              <a:ext uri="{FF2B5EF4-FFF2-40B4-BE49-F238E27FC236}">
                <a16:creationId xmlns="" xmlns:a16="http://schemas.microsoft.com/office/drawing/2014/main" id="{A9D5CE8E-FF07-45A9-BD03-5788A0242275}"/>
              </a:ext>
            </a:extLst>
          </p:cNvPr>
          <p:cNvSpPr txBox="1"/>
          <p:nvPr/>
        </p:nvSpPr>
        <p:spPr>
          <a:xfrm>
            <a:off x="2698689" y="5158732"/>
            <a:ext cx="448650" cy="338554"/>
          </a:xfrm>
          <a:prstGeom prst="rect">
            <a:avLst/>
          </a:prstGeom>
          <a:noFill/>
        </p:spPr>
        <p:txBody>
          <a:bodyPr wrap="square" rtlCol="0">
            <a:spAutoFit/>
          </a:bodyPr>
          <a:lstStyle/>
          <a:p>
            <a:pPr algn="ctr"/>
            <a:r>
              <a:rPr lang="da-DK" altLang="zh-CN" sz="16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rPr>
              <a:t>01</a:t>
            </a:r>
            <a:endParaRPr lang="zh-CN" altLang="en-US" sz="16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67" name="文本框 66">
            <a:extLst>
              <a:ext uri="{FF2B5EF4-FFF2-40B4-BE49-F238E27FC236}">
                <a16:creationId xmlns="" xmlns:a16="http://schemas.microsoft.com/office/drawing/2014/main" id="{5F2F6EA4-17D6-4FF1-AE6F-92670D6CDA4A}"/>
              </a:ext>
            </a:extLst>
          </p:cNvPr>
          <p:cNvSpPr txBox="1"/>
          <p:nvPr/>
        </p:nvSpPr>
        <p:spPr>
          <a:xfrm>
            <a:off x="9044662" y="5158732"/>
            <a:ext cx="448650" cy="338554"/>
          </a:xfrm>
          <a:prstGeom prst="rect">
            <a:avLst/>
          </a:prstGeom>
          <a:noFill/>
        </p:spPr>
        <p:txBody>
          <a:bodyPr wrap="square" rtlCol="0">
            <a:spAutoFit/>
          </a:bodyPr>
          <a:lstStyle/>
          <a:p>
            <a:pPr algn="ctr"/>
            <a:r>
              <a:rPr lang="da-DK" altLang="zh-CN" sz="16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rPr>
              <a:t>02</a:t>
            </a:r>
            <a:endParaRPr lang="zh-CN" altLang="en-US" sz="16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endParaRPr>
          </a:p>
        </p:txBody>
      </p:sp>
    </p:spTree>
    <p:extLst>
      <p:ext uri="{BB962C8B-B14F-4D97-AF65-F5344CB8AC3E}">
        <p14:creationId xmlns:p14="http://schemas.microsoft.com/office/powerpoint/2010/main" val="3966816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C1B3096F-7065-4D0C-A65B-3E3A1A1AF5FD}"/>
              </a:ext>
            </a:extLst>
          </p:cNvPr>
          <p:cNvSpPr/>
          <p:nvPr/>
        </p:nvSpPr>
        <p:spPr>
          <a:xfrm>
            <a:off x="0" y="0"/>
            <a:ext cx="12192000" cy="6858000"/>
          </a:xfrm>
          <a:prstGeom prst="rect">
            <a:avLst/>
          </a:prstGeom>
          <a:gradFill flip="none" rotWithShape="1">
            <a:gsLst>
              <a:gs pos="100000">
                <a:srgbClr val="F1D4B6"/>
              </a:gs>
              <a:gs pos="0">
                <a:srgbClr val="EEE8D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descr="图片包含 建筑物, 室内, 就坐&#10;&#10;描述已自动生成">
            <a:extLst>
              <a:ext uri="{FF2B5EF4-FFF2-40B4-BE49-F238E27FC236}">
                <a16:creationId xmlns="" xmlns:a16="http://schemas.microsoft.com/office/drawing/2014/main" id="{635BFCAD-3561-43C3-83E0-F58F117CD9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flipH="1" flipV="1">
            <a:off x="7641801" y="3605770"/>
            <a:ext cx="4322073" cy="2389637"/>
          </a:xfrm>
          <a:prstGeom prst="rect">
            <a:avLst/>
          </a:prstGeom>
          <a:effectLst/>
        </p:spPr>
      </p:pic>
      <p:pic>
        <p:nvPicPr>
          <p:cNvPr id="17" name="图片 16">
            <a:extLst>
              <a:ext uri="{FF2B5EF4-FFF2-40B4-BE49-F238E27FC236}">
                <a16:creationId xmlns="" xmlns:a16="http://schemas.microsoft.com/office/drawing/2014/main" id="{956C52B9-8EF6-4DDC-B875-C757A53963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799" t="8820" r="13216" b="7601"/>
          <a:stretch/>
        </p:blipFill>
        <p:spPr>
          <a:xfrm>
            <a:off x="1194344" y="1318219"/>
            <a:ext cx="5658523" cy="4260028"/>
          </a:xfrm>
          <a:prstGeom prst="rect">
            <a:avLst/>
          </a:prstGeom>
          <a:noFill/>
          <a:ln>
            <a:noFill/>
          </a:ln>
          <a:effectLst>
            <a:outerShdw blurRad="50800" dist="63500" dir="2700000" algn="tl" rotWithShape="0">
              <a:srgbClr val="DFB18C"/>
            </a:outerShdw>
          </a:effectLst>
        </p:spPr>
      </p:pic>
      <p:pic>
        <p:nvPicPr>
          <p:cNvPr id="15" name="图片 14" descr="图片包含 室内&#10;&#10;描述已自动生成">
            <a:extLst>
              <a:ext uri="{FF2B5EF4-FFF2-40B4-BE49-F238E27FC236}">
                <a16:creationId xmlns="" xmlns:a16="http://schemas.microsoft.com/office/drawing/2014/main" id="{9D2C2C20-CDE9-4B13-BA99-B643698FE9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1802" y="892476"/>
            <a:ext cx="809007" cy="640734"/>
          </a:xfrm>
          <a:prstGeom prst="rect">
            <a:avLst/>
          </a:prstGeom>
          <a:effectLst>
            <a:outerShdw blurRad="50800" dist="88900" dir="13500000" sx="95000" sy="95000" algn="br" rotWithShape="0">
              <a:srgbClr val="DFB18C"/>
            </a:outerShdw>
          </a:effectLst>
        </p:spPr>
      </p:pic>
      <p:sp>
        <p:nvSpPr>
          <p:cNvPr id="30" name="文本框 29">
            <a:extLst>
              <a:ext uri="{FF2B5EF4-FFF2-40B4-BE49-F238E27FC236}">
                <a16:creationId xmlns="" xmlns:a16="http://schemas.microsoft.com/office/drawing/2014/main" id="{48BE2BD7-599C-47FD-A12B-FAC7031DACF3}"/>
              </a:ext>
            </a:extLst>
          </p:cNvPr>
          <p:cNvSpPr txBox="1"/>
          <p:nvPr/>
        </p:nvSpPr>
        <p:spPr>
          <a:xfrm>
            <a:off x="1376572" y="2837018"/>
            <a:ext cx="2568578" cy="830997"/>
          </a:xfrm>
          <a:prstGeom prst="rect">
            <a:avLst/>
          </a:prstGeom>
          <a:noFill/>
        </p:spPr>
        <p:txBody>
          <a:bodyPr wrap="square" rtlCol="0">
            <a:spAutoFit/>
          </a:bodyPr>
          <a:lstStyle/>
          <a:p>
            <a:r>
              <a:rPr lang="en-US" altLang="zh-CN" sz="2400">
                <a:solidFill>
                  <a:srgbClr val="DFB18C"/>
                </a:solidFill>
                <a:latin typeface="Eras Medium ITC" panose="020B0602030504020804" pitchFamily="34" charset="0"/>
                <a:ea typeface="851tegakizatsu" panose="02000600000000000000" pitchFamily="2" charset="-122"/>
                <a:cs typeface="851tegakizatsu" panose="02000600000000000000" pitchFamily="2" charset="-122"/>
              </a:rPr>
              <a:t>——TO BE </a:t>
            </a:r>
          </a:p>
          <a:p>
            <a:pPr algn="r"/>
            <a:r>
              <a:rPr lang="en-US" altLang="zh-CN" sz="2400">
                <a:solidFill>
                  <a:srgbClr val="DFB18C"/>
                </a:solidFill>
                <a:latin typeface="Eras Medium ITC" panose="020B0602030504020804" pitchFamily="34" charset="0"/>
                <a:ea typeface="851tegakizatsu" panose="02000600000000000000" pitchFamily="2" charset="-122"/>
                <a:cs typeface="851tegakizatsu" panose="02000600000000000000" pitchFamily="2" charset="-122"/>
              </a:rPr>
              <a:t>CONTINUE</a:t>
            </a:r>
            <a:endParaRPr lang="zh-CN" altLang="en-US" sz="2400">
              <a:solidFill>
                <a:srgbClr val="DFB18C"/>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31" name="文本框 30">
            <a:extLst>
              <a:ext uri="{FF2B5EF4-FFF2-40B4-BE49-F238E27FC236}">
                <a16:creationId xmlns="" xmlns:a16="http://schemas.microsoft.com/office/drawing/2014/main" id="{774BB2D7-4E21-47F7-99EC-3E89F0B38BA9}"/>
              </a:ext>
            </a:extLst>
          </p:cNvPr>
          <p:cNvSpPr txBox="1"/>
          <p:nvPr/>
        </p:nvSpPr>
        <p:spPr>
          <a:xfrm>
            <a:off x="1376572" y="3628561"/>
            <a:ext cx="2568577" cy="307777"/>
          </a:xfrm>
          <a:prstGeom prst="rect">
            <a:avLst/>
          </a:prstGeom>
          <a:noFill/>
        </p:spPr>
        <p:txBody>
          <a:bodyPr wrap="square" rtlCol="0">
            <a:spAutoFit/>
          </a:bodyPr>
          <a:lstStyle/>
          <a:p>
            <a:r>
              <a:rPr lang="da-DK" altLang="zh-CN" sz="1400">
                <a:solidFill>
                  <a:srgbClr val="DFB18C"/>
                </a:solidFill>
                <a:latin typeface="Eras Light ITC" panose="020B0402030504020804" pitchFamily="34" charset="0"/>
                <a:ea typeface="851tegakizatsu" panose="02000600000000000000" pitchFamily="2" charset="-122"/>
                <a:cs typeface="851tegakizatsu" panose="02000600000000000000" pitchFamily="2" charset="-122"/>
              </a:rPr>
              <a:t>Lorem ipsum dolor sit amet</a:t>
            </a:r>
            <a:endParaRPr lang="zh-CN" altLang="en-US" sz="1400">
              <a:solidFill>
                <a:srgbClr val="DFB18C"/>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32" name="文本框 31">
            <a:extLst>
              <a:ext uri="{FF2B5EF4-FFF2-40B4-BE49-F238E27FC236}">
                <a16:creationId xmlns="" xmlns:a16="http://schemas.microsoft.com/office/drawing/2014/main" id="{4D3551B6-C7EB-4202-AA8A-E939A535FC7C}"/>
              </a:ext>
            </a:extLst>
          </p:cNvPr>
          <p:cNvSpPr txBox="1"/>
          <p:nvPr/>
        </p:nvSpPr>
        <p:spPr>
          <a:xfrm>
            <a:off x="4173764" y="1616691"/>
            <a:ext cx="2568577" cy="2031325"/>
          </a:xfrm>
          <a:prstGeom prst="rect">
            <a:avLst/>
          </a:prstGeom>
          <a:noFill/>
        </p:spPr>
        <p:txBody>
          <a:bodyPr wrap="square" rtlCol="0">
            <a:spAutoFit/>
          </a:bodyPr>
          <a:lstStyle/>
          <a:p>
            <a:r>
              <a:rPr lang="da-DK" altLang="zh-CN" sz="1400">
                <a:solidFill>
                  <a:srgbClr val="DFB18C"/>
                </a:solidFill>
                <a:latin typeface="Eras Light ITC" panose="020B0402030504020804" pitchFamily="34" charset="0"/>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solidFill>
                <a:srgbClr val="DFB18C"/>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35" name="文本框 34">
            <a:extLst>
              <a:ext uri="{FF2B5EF4-FFF2-40B4-BE49-F238E27FC236}">
                <a16:creationId xmlns="" xmlns:a16="http://schemas.microsoft.com/office/drawing/2014/main" id="{A600FB38-189F-451E-B0F6-8B9F91A48FB7}"/>
              </a:ext>
            </a:extLst>
          </p:cNvPr>
          <p:cNvSpPr txBox="1"/>
          <p:nvPr/>
        </p:nvSpPr>
        <p:spPr>
          <a:xfrm>
            <a:off x="4171088" y="4045924"/>
            <a:ext cx="2568577" cy="1384995"/>
          </a:xfrm>
          <a:prstGeom prst="rect">
            <a:avLst/>
          </a:prstGeom>
          <a:noFill/>
        </p:spPr>
        <p:txBody>
          <a:bodyPr wrap="square" rtlCol="0">
            <a:spAutoFit/>
          </a:bodyPr>
          <a:lstStyle/>
          <a:p>
            <a:r>
              <a:rPr lang="da-DK" altLang="zh-CN" sz="1400">
                <a:solidFill>
                  <a:srgbClr val="DFB18C"/>
                </a:solidFill>
                <a:latin typeface="Eras Light ITC" panose="020B0402030504020804" pitchFamily="34"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endParaRPr lang="zh-CN" altLang="en-US" sz="1400">
              <a:solidFill>
                <a:srgbClr val="DFB18C"/>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37" name="文本框 36">
            <a:extLst>
              <a:ext uri="{FF2B5EF4-FFF2-40B4-BE49-F238E27FC236}">
                <a16:creationId xmlns="" xmlns:a16="http://schemas.microsoft.com/office/drawing/2014/main" id="{CF881316-2497-49C8-843F-8E7142FAB1B6}"/>
              </a:ext>
            </a:extLst>
          </p:cNvPr>
          <p:cNvSpPr txBox="1"/>
          <p:nvPr/>
        </p:nvSpPr>
        <p:spPr>
          <a:xfrm>
            <a:off x="10488997" y="3001792"/>
            <a:ext cx="326431" cy="2554545"/>
          </a:xfrm>
          <a:prstGeom prst="rect">
            <a:avLst/>
          </a:prstGeom>
          <a:noFill/>
        </p:spPr>
        <p:txBody>
          <a:bodyPr wrap="square" rtlCol="0">
            <a:spAutoFit/>
          </a:bodyPr>
          <a:lstStyle/>
          <a:p>
            <a:pPr algn="ctr"/>
            <a:r>
              <a:rPr lang="en-US" altLang="zh-CN" sz="2000">
                <a:solidFill>
                  <a:srgbClr val="C3B993"/>
                </a:solidFill>
                <a:latin typeface="Eras Medium ITC" panose="020B0602030504020804" pitchFamily="34" charset="0"/>
                <a:ea typeface="851tegakizatsu" panose="02000600000000000000" pitchFamily="2" charset="-122"/>
                <a:cs typeface="851tegakizatsu" panose="02000600000000000000" pitchFamily="2" charset="-122"/>
              </a:rPr>
              <a:t>TEXT HERE</a:t>
            </a:r>
            <a:endParaRPr lang="zh-CN" altLang="en-US" sz="2000">
              <a:solidFill>
                <a:srgbClr val="C3B993"/>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38" name="文本框 37">
            <a:extLst>
              <a:ext uri="{FF2B5EF4-FFF2-40B4-BE49-F238E27FC236}">
                <a16:creationId xmlns="" xmlns:a16="http://schemas.microsoft.com/office/drawing/2014/main" id="{6E1B6282-B408-41E4-A768-15428066E002}"/>
              </a:ext>
            </a:extLst>
          </p:cNvPr>
          <p:cNvSpPr txBox="1"/>
          <p:nvPr/>
        </p:nvSpPr>
        <p:spPr>
          <a:xfrm>
            <a:off x="9790992" y="3001792"/>
            <a:ext cx="326431" cy="2554545"/>
          </a:xfrm>
          <a:prstGeom prst="rect">
            <a:avLst/>
          </a:prstGeom>
          <a:noFill/>
        </p:spPr>
        <p:txBody>
          <a:bodyPr wrap="square" rtlCol="0">
            <a:spAutoFit/>
          </a:bodyPr>
          <a:lstStyle/>
          <a:p>
            <a:pPr algn="ctr"/>
            <a:r>
              <a:rPr lang="en-US" altLang="zh-CN" sz="2000">
                <a:solidFill>
                  <a:srgbClr val="C3B993"/>
                </a:solidFill>
                <a:latin typeface="Eras Medium ITC" panose="020B0602030504020804" pitchFamily="34" charset="0"/>
                <a:ea typeface="851tegakizatsu" panose="02000600000000000000" pitchFamily="2" charset="-122"/>
                <a:cs typeface="851tegakizatsu" panose="02000600000000000000" pitchFamily="2" charset="-122"/>
              </a:rPr>
              <a:t>TEXT HERE</a:t>
            </a:r>
            <a:endParaRPr lang="zh-CN" altLang="en-US" sz="2000">
              <a:solidFill>
                <a:srgbClr val="C3B993"/>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39" name="文本框 38">
            <a:extLst>
              <a:ext uri="{FF2B5EF4-FFF2-40B4-BE49-F238E27FC236}">
                <a16:creationId xmlns="" xmlns:a16="http://schemas.microsoft.com/office/drawing/2014/main" id="{C2420BD3-BBE5-47FB-8AB7-23D9E0E0BA14}"/>
              </a:ext>
            </a:extLst>
          </p:cNvPr>
          <p:cNvSpPr txBox="1"/>
          <p:nvPr/>
        </p:nvSpPr>
        <p:spPr>
          <a:xfrm>
            <a:off x="9092988" y="3001792"/>
            <a:ext cx="326431" cy="2554545"/>
          </a:xfrm>
          <a:prstGeom prst="rect">
            <a:avLst/>
          </a:prstGeom>
          <a:noFill/>
        </p:spPr>
        <p:txBody>
          <a:bodyPr wrap="square" rtlCol="0">
            <a:spAutoFit/>
          </a:bodyPr>
          <a:lstStyle/>
          <a:p>
            <a:pPr algn="ctr"/>
            <a:r>
              <a:rPr lang="en-US" altLang="zh-CN" sz="2000">
                <a:solidFill>
                  <a:srgbClr val="C3B993"/>
                </a:solidFill>
                <a:latin typeface="Eras Medium ITC" panose="020B0602030504020804" pitchFamily="34" charset="0"/>
                <a:ea typeface="851tegakizatsu" panose="02000600000000000000" pitchFamily="2" charset="-122"/>
                <a:cs typeface="851tegakizatsu" panose="02000600000000000000" pitchFamily="2" charset="-122"/>
              </a:rPr>
              <a:t>TEXT HERE</a:t>
            </a:r>
            <a:endParaRPr lang="zh-CN" altLang="en-US" sz="2000">
              <a:solidFill>
                <a:srgbClr val="C3B993"/>
              </a:solidFill>
              <a:latin typeface="Eras Medium ITC" panose="020B0602030504020804" pitchFamily="34" charset="0"/>
              <a:ea typeface="851tegakizatsu" panose="02000600000000000000" pitchFamily="2" charset="-122"/>
              <a:cs typeface="851tegakizatsu" panose="02000600000000000000" pitchFamily="2" charset="-122"/>
            </a:endParaRPr>
          </a:p>
        </p:txBody>
      </p:sp>
    </p:spTree>
    <p:extLst>
      <p:ext uri="{BB962C8B-B14F-4D97-AF65-F5344CB8AC3E}">
        <p14:creationId xmlns:p14="http://schemas.microsoft.com/office/powerpoint/2010/main" val="41064307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89EDCE7-BB7A-4E8A-AD63-5510C5D83E42}"/>
              </a:ext>
            </a:extLst>
          </p:cNvPr>
          <p:cNvSpPr/>
          <p:nvPr/>
        </p:nvSpPr>
        <p:spPr>
          <a:xfrm>
            <a:off x="0" y="0"/>
            <a:ext cx="12192000" cy="6858000"/>
          </a:xfrm>
          <a:prstGeom prst="rect">
            <a:avLst/>
          </a:prstGeom>
          <a:gradFill flip="none" rotWithShape="1">
            <a:gsLst>
              <a:gs pos="0">
                <a:srgbClr val="C4CFC7"/>
              </a:gs>
              <a:gs pos="100000">
                <a:srgbClr val="EEE8D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计算机, 室内, 办公桌, 监视器&#10;&#10;描述已自动生成">
            <a:extLst>
              <a:ext uri="{FF2B5EF4-FFF2-40B4-BE49-F238E27FC236}">
                <a16:creationId xmlns="" xmlns:a16="http://schemas.microsoft.com/office/drawing/2014/main" id="{ADDEA811-0227-401D-BC28-B5673692BF9F}"/>
              </a:ext>
            </a:extLst>
          </p:cNvPr>
          <p:cNvPicPr>
            <a:picLocks noChangeAspect="1"/>
          </p:cNvPicPr>
          <p:nvPr/>
        </p:nvPicPr>
        <p:blipFill>
          <a:blip r:embed="rId2">
            <a:extLst>
              <a:ext uri="{BEBA8EAE-BF5A-486C-A8C5-ECC9F3942E4B}">
                <a14:imgProps xmlns:a14="http://schemas.microsoft.com/office/drawing/2010/main">
                  <a14:imgLayer>
                    <a14:imgEffect>
                      <a14:brightnessContrast bright="7000"/>
                    </a14:imgEffect>
                  </a14:imgLayer>
                </a14:imgProps>
              </a:ext>
              <a:ext uri="{28A0092B-C50C-407E-A947-70E740481C1C}">
                <a14:useLocalDpi xmlns:a14="http://schemas.microsoft.com/office/drawing/2010/main" val="0"/>
              </a:ext>
            </a:extLst>
          </a:blip>
          <a:stretch>
            <a:fillRect/>
          </a:stretch>
        </p:blipFill>
        <p:spPr>
          <a:xfrm>
            <a:off x="3161331" y="1299231"/>
            <a:ext cx="5869338" cy="4460009"/>
          </a:xfrm>
          <a:prstGeom prst="rect">
            <a:avLst/>
          </a:prstGeom>
          <a:effectLst>
            <a:outerShdw blurRad="50800" dist="88900" dir="7200000" algn="tr" rotWithShape="0">
              <a:srgbClr val="8B9185"/>
            </a:outerShdw>
          </a:effectLst>
        </p:spPr>
      </p:pic>
      <p:pic>
        <p:nvPicPr>
          <p:cNvPr id="49" name="图片 48" descr="图片包含 墙壁, 室内&#10;&#10;描述已自动生成">
            <a:extLst>
              <a:ext uri="{FF2B5EF4-FFF2-40B4-BE49-F238E27FC236}">
                <a16:creationId xmlns="" xmlns:a16="http://schemas.microsoft.com/office/drawing/2014/main" id="{B8584B02-B83D-4565-8934-B284110241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2882" y="839690"/>
            <a:ext cx="2278452" cy="2903910"/>
          </a:xfrm>
          <a:prstGeom prst="rect">
            <a:avLst/>
          </a:prstGeom>
          <a:effectLst>
            <a:outerShdw blurRad="50800" dist="50800" dir="7200000" algn="tr" rotWithShape="0">
              <a:srgbClr val="8B9185"/>
            </a:outerShdw>
          </a:effectLst>
        </p:spPr>
      </p:pic>
      <p:grpSp>
        <p:nvGrpSpPr>
          <p:cNvPr id="51" name="组合 50">
            <a:extLst>
              <a:ext uri="{FF2B5EF4-FFF2-40B4-BE49-F238E27FC236}">
                <a16:creationId xmlns="" xmlns:a16="http://schemas.microsoft.com/office/drawing/2014/main" id="{5259AC33-F450-4ABF-B0A7-D72C4AE1674B}"/>
              </a:ext>
            </a:extLst>
          </p:cNvPr>
          <p:cNvGrpSpPr/>
          <p:nvPr/>
        </p:nvGrpSpPr>
        <p:grpSpPr>
          <a:xfrm>
            <a:off x="2392680" y="1299231"/>
            <a:ext cx="344090" cy="4259539"/>
            <a:chOff x="2393997" y="957729"/>
            <a:chExt cx="525416" cy="4259539"/>
          </a:xfrm>
          <a:effectLst>
            <a:outerShdw blurRad="63500" dist="50800" dir="1800000" sx="99000" sy="99000" algn="tr" rotWithShape="0">
              <a:srgbClr val="8B9185">
                <a:alpha val="50000"/>
              </a:srgbClr>
            </a:outerShdw>
          </a:effectLst>
        </p:grpSpPr>
        <p:sp>
          <p:nvSpPr>
            <p:cNvPr id="52" name="矩形: 圆角 51">
              <a:extLst>
                <a:ext uri="{FF2B5EF4-FFF2-40B4-BE49-F238E27FC236}">
                  <a16:creationId xmlns="" xmlns:a16="http://schemas.microsoft.com/office/drawing/2014/main" id="{48F52C43-0494-4B05-BE09-4EB6D07E5825}"/>
                </a:ext>
              </a:extLst>
            </p:cNvPr>
            <p:cNvSpPr/>
            <p:nvPr/>
          </p:nvSpPr>
          <p:spPr>
            <a:xfrm>
              <a:off x="2512276" y="1586929"/>
              <a:ext cx="260043" cy="3630339"/>
            </a:xfrm>
            <a:prstGeom prst="roundRect">
              <a:avLst>
                <a:gd name="adj" fmla="val 22161"/>
              </a:avLst>
            </a:prstGeom>
            <a:gradFill>
              <a:gsLst>
                <a:gs pos="58000">
                  <a:srgbClr val="65858D"/>
                </a:gs>
                <a:gs pos="0">
                  <a:srgbClr val="B8C3BB"/>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descr="图片包含 铅笔&#10;&#10;描述已自动生成">
              <a:extLst>
                <a:ext uri="{FF2B5EF4-FFF2-40B4-BE49-F238E27FC236}">
                  <a16:creationId xmlns="" xmlns:a16="http://schemas.microsoft.com/office/drawing/2014/main" id="{B68F575D-ABC7-4928-AF9A-56D24D4CF2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93997" y="957729"/>
              <a:ext cx="525416" cy="829773"/>
            </a:xfrm>
            <a:prstGeom prst="rect">
              <a:avLst/>
            </a:prstGeom>
          </p:spPr>
        </p:pic>
      </p:grpSp>
      <p:sp>
        <p:nvSpPr>
          <p:cNvPr id="56" name="文本框 55">
            <a:extLst>
              <a:ext uri="{FF2B5EF4-FFF2-40B4-BE49-F238E27FC236}">
                <a16:creationId xmlns="" xmlns:a16="http://schemas.microsoft.com/office/drawing/2014/main" id="{3A410645-D130-4A1A-9D88-E5916DB3CA23}"/>
              </a:ext>
            </a:extLst>
          </p:cNvPr>
          <p:cNvSpPr txBox="1"/>
          <p:nvPr/>
        </p:nvSpPr>
        <p:spPr>
          <a:xfrm>
            <a:off x="3441301" y="1699446"/>
            <a:ext cx="2568578" cy="830997"/>
          </a:xfrm>
          <a:prstGeom prst="rect">
            <a:avLst/>
          </a:prstGeom>
          <a:noFill/>
        </p:spPr>
        <p:txBody>
          <a:bodyPr wrap="square" rtlCol="0">
            <a:spAutoFit/>
          </a:bodyPr>
          <a:lstStyle/>
          <a:p>
            <a:r>
              <a:rPr lang="en-US" altLang="zh-CN" sz="2400">
                <a:solidFill>
                  <a:srgbClr val="65858D"/>
                </a:solidFill>
                <a:latin typeface="Eras Medium ITC" panose="020B0602030504020804" pitchFamily="34" charset="0"/>
                <a:ea typeface="851tegakizatsu" panose="02000600000000000000" pitchFamily="2" charset="-122"/>
                <a:cs typeface="851tegakizatsu" panose="02000600000000000000" pitchFamily="2" charset="-122"/>
              </a:rPr>
              <a:t>——TO BE </a:t>
            </a:r>
          </a:p>
          <a:p>
            <a:pPr algn="r"/>
            <a:r>
              <a:rPr lang="en-US" altLang="zh-CN" sz="2400">
                <a:solidFill>
                  <a:srgbClr val="65858D"/>
                </a:solidFill>
                <a:latin typeface="Eras Medium ITC" panose="020B0602030504020804" pitchFamily="34" charset="0"/>
                <a:ea typeface="851tegakizatsu" panose="02000600000000000000" pitchFamily="2" charset="-122"/>
                <a:cs typeface="851tegakizatsu" panose="02000600000000000000" pitchFamily="2" charset="-122"/>
              </a:rPr>
              <a:t>CONTINUE</a:t>
            </a:r>
            <a:endParaRPr lang="zh-CN" altLang="en-US" sz="2400">
              <a:solidFill>
                <a:srgbClr val="65858D"/>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57" name="文本框 56">
            <a:extLst>
              <a:ext uri="{FF2B5EF4-FFF2-40B4-BE49-F238E27FC236}">
                <a16:creationId xmlns="" xmlns:a16="http://schemas.microsoft.com/office/drawing/2014/main" id="{ED6CFB5B-7D48-40FD-A9CE-5BE83FAC2067}"/>
              </a:ext>
            </a:extLst>
          </p:cNvPr>
          <p:cNvSpPr txBox="1"/>
          <p:nvPr/>
        </p:nvSpPr>
        <p:spPr>
          <a:xfrm>
            <a:off x="3441301" y="2930658"/>
            <a:ext cx="2654699" cy="1815882"/>
          </a:xfrm>
          <a:prstGeom prst="rect">
            <a:avLst/>
          </a:prstGeom>
          <a:noFill/>
        </p:spPr>
        <p:txBody>
          <a:bodyPr wrap="square" rtlCol="0">
            <a:spAutoFit/>
          </a:bodyPr>
          <a:lstStyle/>
          <a:p>
            <a:r>
              <a:rPr lang="da-DK" altLang="zh-CN" sz="1400">
                <a:solidFill>
                  <a:srgbClr val="65858D"/>
                </a:solidFill>
                <a:latin typeface="Eras Light ITC" panose="020B0402030504020804" pitchFamily="34" charset="0"/>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solidFill>
                <a:srgbClr val="65858D"/>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58" name="文本框 57">
            <a:extLst>
              <a:ext uri="{FF2B5EF4-FFF2-40B4-BE49-F238E27FC236}">
                <a16:creationId xmlns="" xmlns:a16="http://schemas.microsoft.com/office/drawing/2014/main" id="{32CE7F38-2C2D-4116-9867-710860EAFD7B}"/>
              </a:ext>
            </a:extLst>
          </p:cNvPr>
          <p:cNvSpPr txBox="1"/>
          <p:nvPr/>
        </p:nvSpPr>
        <p:spPr>
          <a:xfrm>
            <a:off x="6235985" y="1714117"/>
            <a:ext cx="1956912" cy="1815882"/>
          </a:xfrm>
          <a:prstGeom prst="rect">
            <a:avLst/>
          </a:prstGeom>
          <a:noFill/>
        </p:spPr>
        <p:txBody>
          <a:bodyPr wrap="square" rtlCol="0">
            <a:spAutoFit/>
          </a:bodyPr>
          <a:lstStyle/>
          <a:p>
            <a:r>
              <a:rPr lang="da-DK" altLang="zh-CN" sz="1400">
                <a:solidFill>
                  <a:srgbClr val="65858D"/>
                </a:solidFill>
                <a:latin typeface="Eras Light ITC" panose="020B0402030504020804" pitchFamily="34"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endParaRPr lang="zh-CN" altLang="en-US" sz="1400">
              <a:solidFill>
                <a:srgbClr val="65858D"/>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59" name="文本框 58">
            <a:extLst>
              <a:ext uri="{FF2B5EF4-FFF2-40B4-BE49-F238E27FC236}">
                <a16:creationId xmlns="" xmlns:a16="http://schemas.microsoft.com/office/drawing/2014/main" id="{5C7B992B-2D75-44A1-A9FA-0A735372AB17}"/>
              </a:ext>
            </a:extLst>
          </p:cNvPr>
          <p:cNvSpPr txBox="1"/>
          <p:nvPr/>
        </p:nvSpPr>
        <p:spPr>
          <a:xfrm>
            <a:off x="6235985" y="4189776"/>
            <a:ext cx="2278452" cy="954107"/>
          </a:xfrm>
          <a:prstGeom prst="rect">
            <a:avLst/>
          </a:prstGeom>
          <a:noFill/>
        </p:spPr>
        <p:txBody>
          <a:bodyPr wrap="square" rtlCol="0">
            <a:spAutoFit/>
          </a:bodyPr>
          <a:lstStyle/>
          <a:p>
            <a:r>
              <a:rPr lang="da-DK" altLang="zh-CN" sz="1400">
                <a:solidFill>
                  <a:srgbClr val="65858D"/>
                </a:solidFill>
                <a:latin typeface="Eras Light ITC" panose="020B0402030504020804" pitchFamily="34" charset="0"/>
                <a:ea typeface="851tegakizatsu" panose="02000600000000000000" pitchFamily="2" charset="-122"/>
                <a:cs typeface="851tegakizatsu" panose="02000600000000000000" pitchFamily="2" charset="-122"/>
              </a:rPr>
              <a:t>tristique senectus et netus et malesuada fames ac turpis egestas. Proin pharetra nonummy pede.</a:t>
            </a:r>
            <a:endParaRPr lang="zh-CN" altLang="en-US" sz="1400">
              <a:solidFill>
                <a:srgbClr val="65858D"/>
              </a:solidFill>
              <a:latin typeface="Eras Light ITC" panose="020B0402030504020804" pitchFamily="34" charset="0"/>
              <a:ea typeface="851tegakizatsu" panose="02000600000000000000" pitchFamily="2" charset="-122"/>
              <a:cs typeface="851tegakizatsu" panose="02000600000000000000" pitchFamily="2" charset="-122"/>
            </a:endParaRPr>
          </a:p>
        </p:txBody>
      </p:sp>
    </p:spTree>
    <p:extLst>
      <p:ext uri="{BB962C8B-B14F-4D97-AF65-F5344CB8AC3E}">
        <p14:creationId xmlns:p14="http://schemas.microsoft.com/office/powerpoint/2010/main" val="32732406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 xmlns:a16="http://schemas.microsoft.com/office/drawing/2014/main" id="{BDDB92B6-97EE-4082-94F7-A86726C1AFA0}"/>
              </a:ext>
            </a:extLst>
          </p:cNvPr>
          <p:cNvSpPr/>
          <p:nvPr/>
        </p:nvSpPr>
        <p:spPr>
          <a:xfrm>
            <a:off x="0" y="0"/>
            <a:ext cx="12192000" cy="6858000"/>
          </a:xfrm>
          <a:prstGeom prst="rect">
            <a:avLst/>
          </a:prstGeom>
          <a:gradFill flip="none" rotWithShape="1">
            <a:gsLst>
              <a:gs pos="100000">
                <a:srgbClr val="C4CFC7"/>
              </a:gs>
              <a:gs pos="0">
                <a:srgbClr val="DEE9EE"/>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a:extLst>
              <a:ext uri="{FF2B5EF4-FFF2-40B4-BE49-F238E27FC236}">
                <a16:creationId xmlns="" xmlns:a16="http://schemas.microsoft.com/office/drawing/2014/main" id="{17460D36-9F36-4109-A479-BA05FBFE9B3F}"/>
              </a:ext>
            </a:extLst>
          </p:cNvPr>
          <p:cNvPicPr>
            <a:picLocks noChangeAspect="1"/>
          </p:cNvPicPr>
          <p:nvPr/>
        </p:nvPicPr>
        <p:blipFill>
          <a:blip r:embed="rId2">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0"/>
            <a:ext cx="12191997" cy="6857999"/>
          </a:xfrm>
          <a:prstGeom prst="rect">
            <a:avLst/>
          </a:prstGeom>
          <a:solidFill>
            <a:schemeClr val="bg1"/>
          </a:solidFill>
        </p:spPr>
      </p:pic>
      <p:sp>
        <p:nvSpPr>
          <p:cNvPr id="48" name="矩形 47">
            <a:extLst>
              <a:ext uri="{FF2B5EF4-FFF2-40B4-BE49-F238E27FC236}">
                <a16:creationId xmlns="" xmlns:a16="http://schemas.microsoft.com/office/drawing/2014/main" id="{58591EE6-AE60-49DD-B4AC-BB05CE1FDDCB}"/>
              </a:ext>
            </a:extLst>
          </p:cNvPr>
          <p:cNvSpPr/>
          <p:nvPr/>
        </p:nvSpPr>
        <p:spPr>
          <a:xfrm>
            <a:off x="0" y="0"/>
            <a:ext cx="12192000" cy="6858000"/>
          </a:xfrm>
          <a:prstGeom prst="rect">
            <a:avLst/>
          </a:prstGeom>
          <a:gradFill flip="none" rotWithShape="1">
            <a:gsLst>
              <a:gs pos="100000">
                <a:srgbClr val="C4CFC7">
                  <a:alpha val="45000"/>
                </a:srgbClr>
              </a:gs>
              <a:gs pos="0">
                <a:srgbClr val="DEE9EE">
                  <a:alpha val="45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211F7CFB-8677-4413-9ED3-A69008F475ED}"/>
              </a:ext>
            </a:extLst>
          </p:cNvPr>
          <p:cNvSpPr txBox="1"/>
          <p:nvPr/>
        </p:nvSpPr>
        <p:spPr>
          <a:xfrm rot="21120000">
            <a:off x="3577964" y="1173891"/>
            <a:ext cx="3300204" cy="830997"/>
          </a:xfrm>
          <a:prstGeom prst="rect">
            <a:avLst/>
          </a:prstGeom>
          <a:noFill/>
        </p:spPr>
        <p:txBody>
          <a:bodyPr wrap="square" rtlCol="0">
            <a:spAutoFit/>
          </a:bodyPr>
          <a:lstStyle/>
          <a:p>
            <a:r>
              <a:rPr lang="en-US" altLang="zh-CN" sz="2400">
                <a:latin typeface="Eras Medium ITC" panose="020B0602030504020804" pitchFamily="34" charset="0"/>
                <a:ea typeface="851tegakizatsu" panose="02000600000000000000" pitchFamily="2" charset="-122"/>
                <a:cs typeface="851tegakizatsu" panose="02000600000000000000" pitchFamily="2" charset="-122"/>
              </a:rPr>
              <a:t>——POWER YOUR</a:t>
            </a:r>
          </a:p>
          <a:p>
            <a:pPr algn="r"/>
            <a:r>
              <a:rPr lang="en-US" altLang="zh-CN" sz="2400">
                <a:latin typeface="Eras Medium ITC" panose="020B0602030504020804" pitchFamily="34" charset="0"/>
                <a:ea typeface="851tegakizatsu" panose="02000600000000000000" pitchFamily="2" charset="-122"/>
                <a:cs typeface="851tegakizatsu" panose="02000600000000000000" pitchFamily="2" charset="-122"/>
              </a:rPr>
              <a:t> POINT</a:t>
            </a:r>
            <a:endParaRPr lang="zh-CN" altLang="en-US" sz="2400">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38" name="文本框 37">
            <a:extLst>
              <a:ext uri="{FF2B5EF4-FFF2-40B4-BE49-F238E27FC236}">
                <a16:creationId xmlns="" xmlns:a16="http://schemas.microsoft.com/office/drawing/2014/main" id="{89E6E5ED-B7D1-4527-8B34-ABA467980462}"/>
              </a:ext>
            </a:extLst>
          </p:cNvPr>
          <p:cNvSpPr txBox="1"/>
          <p:nvPr/>
        </p:nvSpPr>
        <p:spPr>
          <a:xfrm rot="21120000">
            <a:off x="3685577" y="2226787"/>
            <a:ext cx="2568578" cy="307777"/>
          </a:xfrm>
          <a:prstGeom prst="rect">
            <a:avLst/>
          </a:prstGeom>
          <a:noFill/>
        </p:spPr>
        <p:txBody>
          <a:bodyPr wrap="square" rtlCol="0">
            <a:spAutoFit/>
          </a:bodyPr>
          <a:lstStyle/>
          <a:p>
            <a:r>
              <a:rPr lang="da-DK" altLang="zh-CN" sz="1400">
                <a:latin typeface="Eras Light ITC" panose="020B0402030504020804" pitchFamily="34" charset="0"/>
                <a:ea typeface="851tegakizatsu" panose="02000600000000000000" pitchFamily="2" charset="-122"/>
                <a:cs typeface="851tegakizatsu" panose="02000600000000000000" pitchFamily="2" charset="-122"/>
              </a:rPr>
              <a:t>Lorem ipsum dolor sit amet</a:t>
            </a:r>
            <a:endParaRPr lang="zh-CN" altLang="en-US" sz="1400">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39" name="文本框 38">
            <a:extLst>
              <a:ext uri="{FF2B5EF4-FFF2-40B4-BE49-F238E27FC236}">
                <a16:creationId xmlns="" xmlns:a16="http://schemas.microsoft.com/office/drawing/2014/main" id="{D7F0DAD6-2523-4632-BF77-57E34BEDCC64}"/>
              </a:ext>
            </a:extLst>
          </p:cNvPr>
          <p:cNvSpPr txBox="1"/>
          <p:nvPr/>
        </p:nvSpPr>
        <p:spPr>
          <a:xfrm rot="21120000">
            <a:off x="3789057" y="2516203"/>
            <a:ext cx="6106904" cy="954107"/>
          </a:xfrm>
          <a:prstGeom prst="rect">
            <a:avLst/>
          </a:prstGeom>
          <a:noFill/>
        </p:spPr>
        <p:txBody>
          <a:bodyPr wrap="square" rtlCol="0">
            <a:spAutoFit/>
          </a:bodyPr>
          <a:lstStyle/>
          <a:p>
            <a:r>
              <a:rPr lang="da-DK" altLang="zh-CN" sz="1400">
                <a:latin typeface="Eras Light ITC" panose="020B0402030504020804" pitchFamily="34" charset="0"/>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40" name="文本框 39">
            <a:extLst>
              <a:ext uri="{FF2B5EF4-FFF2-40B4-BE49-F238E27FC236}">
                <a16:creationId xmlns="" xmlns:a16="http://schemas.microsoft.com/office/drawing/2014/main" id="{68AC4A6E-B994-43B1-A33D-CD8E3C19E1E0}"/>
              </a:ext>
            </a:extLst>
          </p:cNvPr>
          <p:cNvSpPr txBox="1"/>
          <p:nvPr/>
        </p:nvSpPr>
        <p:spPr>
          <a:xfrm rot="21120000">
            <a:off x="3957203" y="3855425"/>
            <a:ext cx="5103604" cy="738664"/>
          </a:xfrm>
          <a:prstGeom prst="rect">
            <a:avLst/>
          </a:prstGeom>
          <a:noFill/>
        </p:spPr>
        <p:txBody>
          <a:bodyPr wrap="square" rtlCol="0">
            <a:spAutoFit/>
          </a:bodyPr>
          <a:lstStyle/>
          <a:p>
            <a:r>
              <a:rPr lang="da-DK" altLang="zh-CN" sz="1400">
                <a:latin typeface="Eras Light ITC" panose="020B0402030504020804" pitchFamily="34"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endParaRPr lang="zh-CN" altLang="en-US" sz="1400">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46" name="文本框 45">
            <a:extLst>
              <a:ext uri="{FF2B5EF4-FFF2-40B4-BE49-F238E27FC236}">
                <a16:creationId xmlns="" xmlns:a16="http://schemas.microsoft.com/office/drawing/2014/main" id="{B60514E5-D4EA-4B58-985E-2832124C2F84}"/>
              </a:ext>
            </a:extLst>
          </p:cNvPr>
          <p:cNvSpPr txBox="1"/>
          <p:nvPr/>
        </p:nvSpPr>
        <p:spPr>
          <a:xfrm rot="21120000">
            <a:off x="4077224" y="4839991"/>
            <a:ext cx="7531123" cy="307777"/>
          </a:xfrm>
          <a:prstGeom prst="rect">
            <a:avLst/>
          </a:prstGeom>
          <a:noFill/>
        </p:spPr>
        <p:txBody>
          <a:bodyPr wrap="square" rtlCol="0">
            <a:spAutoFit/>
          </a:bodyPr>
          <a:lstStyle/>
          <a:p>
            <a:r>
              <a:rPr lang="da-DK" altLang="zh-CN" sz="1400">
                <a:latin typeface="Eras Light ITC" panose="020B0402030504020804" pitchFamily="34" charset="0"/>
                <a:ea typeface="851tegakizatsu" panose="02000600000000000000" pitchFamily="2" charset="-122"/>
                <a:cs typeface="851tegakizatsu" panose="02000600000000000000" pitchFamily="2" charset="-122"/>
              </a:rPr>
              <a:t>senectus et netus et malesuada fames ac turpis egestas. Proin pharetra nonummy pede.</a:t>
            </a:r>
            <a:endParaRPr lang="zh-CN" altLang="en-US" sz="1400">
              <a:latin typeface="Eras Light ITC" panose="020B0402030504020804" pitchFamily="34" charset="0"/>
              <a:ea typeface="851tegakizatsu" panose="02000600000000000000" pitchFamily="2" charset="-122"/>
              <a:cs typeface="851tegakizatsu" panose="02000600000000000000" pitchFamily="2" charset="-122"/>
            </a:endParaRPr>
          </a:p>
        </p:txBody>
      </p:sp>
    </p:spTree>
    <p:extLst>
      <p:ext uri="{BB962C8B-B14F-4D97-AF65-F5344CB8AC3E}">
        <p14:creationId xmlns:p14="http://schemas.microsoft.com/office/powerpoint/2010/main" val="38958357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5CD7851B-CE72-4397-97F2-E7C188760607}"/>
              </a:ext>
            </a:extLst>
          </p:cNvPr>
          <p:cNvSpPr/>
          <p:nvPr/>
        </p:nvSpPr>
        <p:spPr>
          <a:xfrm>
            <a:off x="0" y="0"/>
            <a:ext cx="12192000" cy="6858000"/>
          </a:xfrm>
          <a:prstGeom prst="rect">
            <a:avLst/>
          </a:prstGeom>
          <a:gradFill flip="none" rotWithShape="1">
            <a:gsLst>
              <a:gs pos="24000">
                <a:srgbClr val="C4CFC7"/>
              </a:gs>
              <a:gs pos="100000">
                <a:srgbClr val="DEE9EE"/>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17F87"/>
              </a:solidFill>
            </a:endParaRPr>
          </a:p>
        </p:txBody>
      </p:sp>
      <p:sp>
        <p:nvSpPr>
          <p:cNvPr id="11" name="任意多边形: 形状 10">
            <a:extLst>
              <a:ext uri="{FF2B5EF4-FFF2-40B4-BE49-F238E27FC236}">
                <a16:creationId xmlns="" xmlns:a16="http://schemas.microsoft.com/office/drawing/2014/main" id="{65E0EF3A-2A59-4565-855E-84DB0B30787D}"/>
              </a:ext>
            </a:extLst>
          </p:cNvPr>
          <p:cNvSpPr/>
          <p:nvPr/>
        </p:nvSpPr>
        <p:spPr>
          <a:xfrm>
            <a:off x="2572798" y="4675259"/>
            <a:ext cx="3700377" cy="1422140"/>
          </a:xfrm>
          <a:custGeom>
            <a:avLst/>
            <a:gdLst>
              <a:gd name="connsiteX0" fmla="*/ 943 w 3499574"/>
              <a:gd name="connsiteY0" fmla="*/ 538036 h 979351"/>
              <a:gd name="connsiteX1" fmla="*/ 2367626 w 3499574"/>
              <a:gd name="connsiteY1" fmla="*/ 979100 h 979351"/>
              <a:gd name="connsiteX2" fmla="*/ 3497178 w 3499574"/>
              <a:gd name="connsiteY2" fmla="*/ 591825 h 979351"/>
              <a:gd name="connsiteX3" fmla="*/ 2098684 w 3499574"/>
              <a:gd name="connsiteY3" fmla="*/ 154 h 979351"/>
              <a:gd name="connsiteX4" fmla="*/ 943 w 3499574"/>
              <a:gd name="connsiteY4" fmla="*/ 538036 h 979351"/>
              <a:gd name="connsiteX0" fmla="*/ 943 w 3501275"/>
              <a:gd name="connsiteY0" fmla="*/ 538036 h 990416"/>
              <a:gd name="connsiteX1" fmla="*/ 2367626 w 3501275"/>
              <a:gd name="connsiteY1" fmla="*/ 979100 h 990416"/>
              <a:gd name="connsiteX2" fmla="*/ 3497178 w 3501275"/>
              <a:gd name="connsiteY2" fmla="*/ 591825 h 990416"/>
              <a:gd name="connsiteX3" fmla="*/ 2098684 w 3501275"/>
              <a:gd name="connsiteY3" fmla="*/ 154 h 990416"/>
              <a:gd name="connsiteX4" fmla="*/ 943 w 3501275"/>
              <a:gd name="connsiteY4" fmla="*/ 538036 h 990416"/>
              <a:gd name="connsiteX0" fmla="*/ 943 w 3505832"/>
              <a:gd name="connsiteY0" fmla="*/ 538036 h 992830"/>
              <a:gd name="connsiteX1" fmla="*/ 2367626 w 3505832"/>
              <a:gd name="connsiteY1" fmla="*/ 979100 h 992830"/>
              <a:gd name="connsiteX2" fmla="*/ 3497178 w 3505832"/>
              <a:gd name="connsiteY2" fmla="*/ 591825 h 992830"/>
              <a:gd name="connsiteX3" fmla="*/ 2098684 w 3505832"/>
              <a:gd name="connsiteY3" fmla="*/ 154 h 992830"/>
              <a:gd name="connsiteX4" fmla="*/ 943 w 3505832"/>
              <a:gd name="connsiteY4" fmla="*/ 538036 h 992830"/>
              <a:gd name="connsiteX0" fmla="*/ 943 w 3497178"/>
              <a:gd name="connsiteY0" fmla="*/ 538036 h 992830"/>
              <a:gd name="connsiteX1" fmla="*/ 2367626 w 3497178"/>
              <a:gd name="connsiteY1" fmla="*/ 979100 h 992830"/>
              <a:gd name="connsiteX2" fmla="*/ 3497178 w 3497178"/>
              <a:gd name="connsiteY2" fmla="*/ 591825 h 992830"/>
              <a:gd name="connsiteX3" fmla="*/ 2098684 w 3497178"/>
              <a:gd name="connsiteY3" fmla="*/ 154 h 992830"/>
              <a:gd name="connsiteX4" fmla="*/ 943 w 3497178"/>
              <a:gd name="connsiteY4" fmla="*/ 538036 h 992830"/>
              <a:gd name="connsiteX0" fmla="*/ 943 w 3505832"/>
              <a:gd name="connsiteY0" fmla="*/ 538036 h 992830"/>
              <a:gd name="connsiteX1" fmla="*/ 2367626 w 3505832"/>
              <a:gd name="connsiteY1" fmla="*/ 979100 h 992830"/>
              <a:gd name="connsiteX2" fmla="*/ 3497178 w 3505832"/>
              <a:gd name="connsiteY2" fmla="*/ 591825 h 992830"/>
              <a:gd name="connsiteX3" fmla="*/ 2098684 w 3505832"/>
              <a:gd name="connsiteY3" fmla="*/ 154 h 992830"/>
              <a:gd name="connsiteX4" fmla="*/ 943 w 3505832"/>
              <a:gd name="connsiteY4" fmla="*/ 538036 h 992830"/>
              <a:gd name="connsiteX0" fmla="*/ 943 w 3504310"/>
              <a:gd name="connsiteY0" fmla="*/ 538036 h 992830"/>
              <a:gd name="connsiteX1" fmla="*/ 2367626 w 3504310"/>
              <a:gd name="connsiteY1" fmla="*/ 979100 h 992830"/>
              <a:gd name="connsiteX2" fmla="*/ 3497178 w 3504310"/>
              <a:gd name="connsiteY2" fmla="*/ 591825 h 992830"/>
              <a:gd name="connsiteX3" fmla="*/ 2098684 w 3504310"/>
              <a:gd name="connsiteY3" fmla="*/ 154 h 992830"/>
              <a:gd name="connsiteX4" fmla="*/ 943 w 3504310"/>
              <a:gd name="connsiteY4" fmla="*/ 538036 h 992830"/>
              <a:gd name="connsiteX0" fmla="*/ 716 w 3502945"/>
              <a:gd name="connsiteY0" fmla="*/ 538043 h 1098299"/>
              <a:gd name="connsiteX1" fmla="*/ 2331895 w 3502945"/>
              <a:gd name="connsiteY1" fmla="*/ 1086913 h 1098299"/>
              <a:gd name="connsiteX2" fmla="*/ 3496951 w 3502945"/>
              <a:gd name="connsiteY2" fmla="*/ 591832 h 1098299"/>
              <a:gd name="connsiteX3" fmla="*/ 2098457 w 3502945"/>
              <a:gd name="connsiteY3" fmla="*/ 161 h 1098299"/>
              <a:gd name="connsiteX4" fmla="*/ 716 w 3502945"/>
              <a:gd name="connsiteY4" fmla="*/ 538043 h 1098299"/>
              <a:gd name="connsiteX0" fmla="*/ 716 w 3497831"/>
              <a:gd name="connsiteY0" fmla="*/ 538043 h 1098299"/>
              <a:gd name="connsiteX1" fmla="*/ 2331895 w 3497831"/>
              <a:gd name="connsiteY1" fmla="*/ 1086913 h 1098299"/>
              <a:gd name="connsiteX2" fmla="*/ 3496951 w 3497831"/>
              <a:gd name="connsiteY2" fmla="*/ 591832 h 1098299"/>
              <a:gd name="connsiteX3" fmla="*/ 2098457 w 3497831"/>
              <a:gd name="connsiteY3" fmla="*/ 161 h 1098299"/>
              <a:gd name="connsiteX4" fmla="*/ 716 w 3497831"/>
              <a:gd name="connsiteY4" fmla="*/ 538043 h 1098299"/>
              <a:gd name="connsiteX0" fmla="*/ 716 w 3499230"/>
              <a:gd name="connsiteY0" fmla="*/ 538043 h 1098299"/>
              <a:gd name="connsiteX1" fmla="*/ 2331895 w 3499230"/>
              <a:gd name="connsiteY1" fmla="*/ 1086913 h 1098299"/>
              <a:gd name="connsiteX2" fmla="*/ 3496951 w 3499230"/>
              <a:gd name="connsiteY2" fmla="*/ 591832 h 1098299"/>
              <a:gd name="connsiteX3" fmla="*/ 2098457 w 3499230"/>
              <a:gd name="connsiteY3" fmla="*/ 161 h 1098299"/>
              <a:gd name="connsiteX4" fmla="*/ 716 w 3499230"/>
              <a:gd name="connsiteY4" fmla="*/ 538043 h 1098299"/>
              <a:gd name="connsiteX0" fmla="*/ 133023 w 3629755"/>
              <a:gd name="connsiteY0" fmla="*/ 538028 h 1091929"/>
              <a:gd name="connsiteX1" fmla="*/ 460563 w 3629755"/>
              <a:gd name="connsiteY1" fmla="*/ 829864 h 1091929"/>
              <a:gd name="connsiteX2" fmla="*/ 2464202 w 3629755"/>
              <a:gd name="connsiteY2" fmla="*/ 1086898 h 1091929"/>
              <a:gd name="connsiteX3" fmla="*/ 3629258 w 3629755"/>
              <a:gd name="connsiteY3" fmla="*/ 591817 h 1091929"/>
              <a:gd name="connsiteX4" fmla="*/ 2230764 w 3629755"/>
              <a:gd name="connsiteY4" fmla="*/ 146 h 1091929"/>
              <a:gd name="connsiteX5" fmla="*/ 133023 w 3629755"/>
              <a:gd name="connsiteY5" fmla="*/ 538028 h 1091929"/>
              <a:gd name="connsiteX0" fmla="*/ 170001 w 3536409"/>
              <a:gd name="connsiteY0" fmla="*/ 447816 h 1093034"/>
              <a:gd name="connsiteX1" fmla="*/ 367217 w 3536409"/>
              <a:gd name="connsiteY1" fmla="*/ 830970 h 1093034"/>
              <a:gd name="connsiteX2" fmla="*/ 2370856 w 3536409"/>
              <a:gd name="connsiteY2" fmla="*/ 1088004 h 1093034"/>
              <a:gd name="connsiteX3" fmla="*/ 3535912 w 3536409"/>
              <a:gd name="connsiteY3" fmla="*/ 592923 h 1093034"/>
              <a:gd name="connsiteX4" fmla="*/ 2137418 w 3536409"/>
              <a:gd name="connsiteY4" fmla="*/ 1252 h 1093034"/>
              <a:gd name="connsiteX5" fmla="*/ 170001 w 3536409"/>
              <a:gd name="connsiteY5" fmla="*/ 447816 h 1093034"/>
              <a:gd name="connsiteX0" fmla="*/ 200544 w 3486751"/>
              <a:gd name="connsiteY0" fmla="*/ 407316 h 1094042"/>
              <a:gd name="connsiteX1" fmla="*/ 317559 w 3486751"/>
              <a:gd name="connsiteY1" fmla="*/ 831978 h 1094042"/>
              <a:gd name="connsiteX2" fmla="*/ 2321198 w 3486751"/>
              <a:gd name="connsiteY2" fmla="*/ 1089012 h 1094042"/>
              <a:gd name="connsiteX3" fmla="*/ 3486254 w 3486751"/>
              <a:gd name="connsiteY3" fmla="*/ 593931 h 1094042"/>
              <a:gd name="connsiteX4" fmla="*/ 2087760 w 3486751"/>
              <a:gd name="connsiteY4" fmla="*/ 2260 h 1094042"/>
              <a:gd name="connsiteX5" fmla="*/ 200544 w 3486751"/>
              <a:gd name="connsiteY5" fmla="*/ 407316 h 1094042"/>
              <a:gd name="connsiteX0" fmla="*/ 218379 w 3464487"/>
              <a:gd name="connsiteY0" fmla="*/ 375229 h 1095162"/>
              <a:gd name="connsiteX1" fmla="*/ 295295 w 3464487"/>
              <a:gd name="connsiteY1" fmla="*/ 833098 h 1095162"/>
              <a:gd name="connsiteX2" fmla="*/ 2298934 w 3464487"/>
              <a:gd name="connsiteY2" fmla="*/ 1090132 h 1095162"/>
              <a:gd name="connsiteX3" fmla="*/ 3463990 w 3464487"/>
              <a:gd name="connsiteY3" fmla="*/ 595051 h 1095162"/>
              <a:gd name="connsiteX4" fmla="*/ 2065496 w 3464487"/>
              <a:gd name="connsiteY4" fmla="*/ 3380 h 1095162"/>
              <a:gd name="connsiteX5" fmla="*/ 218379 w 3464487"/>
              <a:gd name="connsiteY5" fmla="*/ 375229 h 1095162"/>
              <a:gd name="connsiteX0" fmla="*/ 204837 w 3481020"/>
              <a:gd name="connsiteY0" fmla="*/ 375229 h 1095162"/>
              <a:gd name="connsiteX1" fmla="*/ 311828 w 3481020"/>
              <a:gd name="connsiteY1" fmla="*/ 833098 h 1095162"/>
              <a:gd name="connsiteX2" fmla="*/ 2315467 w 3481020"/>
              <a:gd name="connsiteY2" fmla="*/ 1090132 h 1095162"/>
              <a:gd name="connsiteX3" fmla="*/ 3480523 w 3481020"/>
              <a:gd name="connsiteY3" fmla="*/ 595051 h 1095162"/>
              <a:gd name="connsiteX4" fmla="*/ 2082029 w 3481020"/>
              <a:gd name="connsiteY4" fmla="*/ 3380 h 1095162"/>
              <a:gd name="connsiteX5" fmla="*/ 204837 w 3481020"/>
              <a:gd name="connsiteY5" fmla="*/ 375229 h 1095162"/>
              <a:gd name="connsiteX0" fmla="*/ 192279 w 3498537"/>
              <a:gd name="connsiteY0" fmla="*/ 375229 h 1095162"/>
              <a:gd name="connsiteX1" fmla="*/ 329345 w 3498537"/>
              <a:gd name="connsiteY1" fmla="*/ 833098 h 1095162"/>
              <a:gd name="connsiteX2" fmla="*/ 2332984 w 3498537"/>
              <a:gd name="connsiteY2" fmla="*/ 1090132 h 1095162"/>
              <a:gd name="connsiteX3" fmla="*/ 3498040 w 3498537"/>
              <a:gd name="connsiteY3" fmla="*/ 595051 h 1095162"/>
              <a:gd name="connsiteX4" fmla="*/ 2099546 w 3498537"/>
              <a:gd name="connsiteY4" fmla="*/ 3380 h 1095162"/>
              <a:gd name="connsiteX5" fmla="*/ 192279 w 3498537"/>
              <a:gd name="connsiteY5" fmla="*/ 375229 h 1095162"/>
              <a:gd name="connsiteX0" fmla="*/ 213756 w 3469888"/>
              <a:gd name="connsiteY0" fmla="*/ 375229 h 1095162"/>
              <a:gd name="connsiteX1" fmla="*/ 300696 w 3469888"/>
              <a:gd name="connsiteY1" fmla="*/ 833098 h 1095162"/>
              <a:gd name="connsiteX2" fmla="*/ 2304335 w 3469888"/>
              <a:gd name="connsiteY2" fmla="*/ 1090132 h 1095162"/>
              <a:gd name="connsiteX3" fmla="*/ 3469391 w 3469888"/>
              <a:gd name="connsiteY3" fmla="*/ 595051 h 1095162"/>
              <a:gd name="connsiteX4" fmla="*/ 2070897 w 3469888"/>
              <a:gd name="connsiteY4" fmla="*/ 3380 h 1095162"/>
              <a:gd name="connsiteX5" fmla="*/ 213756 w 3469888"/>
              <a:gd name="connsiteY5" fmla="*/ 375229 h 1095162"/>
              <a:gd name="connsiteX0" fmla="*/ 213756 w 3469888"/>
              <a:gd name="connsiteY0" fmla="*/ 375229 h 1095162"/>
              <a:gd name="connsiteX1" fmla="*/ 300696 w 3469888"/>
              <a:gd name="connsiteY1" fmla="*/ 833098 h 1095162"/>
              <a:gd name="connsiteX2" fmla="*/ 2304335 w 3469888"/>
              <a:gd name="connsiteY2" fmla="*/ 1090132 h 1095162"/>
              <a:gd name="connsiteX3" fmla="*/ 3469391 w 3469888"/>
              <a:gd name="connsiteY3" fmla="*/ 595051 h 1095162"/>
              <a:gd name="connsiteX4" fmla="*/ 2070897 w 3469888"/>
              <a:gd name="connsiteY4" fmla="*/ 3380 h 1095162"/>
              <a:gd name="connsiteX5" fmla="*/ 213756 w 3469888"/>
              <a:gd name="connsiteY5" fmla="*/ 375229 h 1095162"/>
              <a:gd name="connsiteX0" fmla="*/ 213756 w 3469936"/>
              <a:gd name="connsiteY0" fmla="*/ 375229 h 1097063"/>
              <a:gd name="connsiteX1" fmla="*/ 300696 w 3469936"/>
              <a:gd name="connsiteY1" fmla="*/ 833098 h 1097063"/>
              <a:gd name="connsiteX2" fmla="*/ 2304335 w 3469936"/>
              <a:gd name="connsiteY2" fmla="*/ 1090132 h 1097063"/>
              <a:gd name="connsiteX3" fmla="*/ 3469391 w 3469936"/>
              <a:gd name="connsiteY3" fmla="*/ 595051 h 1097063"/>
              <a:gd name="connsiteX4" fmla="*/ 2070897 w 3469936"/>
              <a:gd name="connsiteY4" fmla="*/ 3380 h 1097063"/>
              <a:gd name="connsiteX5" fmla="*/ 213756 w 3469936"/>
              <a:gd name="connsiteY5" fmla="*/ 375229 h 1097063"/>
              <a:gd name="connsiteX0" fmla="*/ 233579 w 3448336"/>
              <a:gd name="connsiteY0" fmla="*/ 365823 h 1097458"/>
              <a:gd name="connsiteX1" fmla="*/ 279096 w 3448336"/>
              <a:gd name="connsiteY1" fmla="*/ 833493 h 1097458"/>
              <a:gd name="connsiteX2" fmla="*/ 2282735 w 3448336"/>
              <a:gd name="connsiteY2" fmla="*/ 1090527 h 1097458"/>
              <a:gd name="connsiteX3" fmla="*/ 3447791 w 3448336"/>
              <a:gd name="connsiteY3" fmla="*/ 595446 h 1097458"/>
              <a:gd name="connsiteX4" fmla="*/ 2049297 w 3448336"/>
              <a:gd name="connsiteY4" fmla="*/ 3775 h 1097458"/>
              <a:gd name="connsiteX5" fmla="*/ 233579 w 3448336"/>
              <a:gd name="connsiteY5" fmla="*/ 365823 h 109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8336" h="1097458">
                <a:moveTo>
                  <a:pt x="233579" y="365823"/>
                </a:moveTo>
                <a:cubicBezTo>
                  <a:pt x="-61454" y="504109"/>
                  <a:pt x="-109434" y="742015"/>
                  <a:pt x="279096" y="833493"/>
                </a:cubicBezTo>
                <a:cubicBezTo>
                  <a:pt x="667626" y="924971"/>
                  <a:pt x="1694469" y="1138503"/>
                  <a:pt x="2282735" y="1090527"/>
                </a:cubicBezTo>
                <a:cubicBezTo>
                  <a:pt x="2871001" y="1042551"/>
                  <a:pt x="3468945" y="769222"/>
                  <a:pt x="3447791" y="595446"/>
                </a:cubicBezTo>
                <a:cubicBezTo>
                  <a:pt x="3426637" y="421670"/>
                  <a:pt x="2584999" y="42045"/>
                  <a:pt x="2049297" y="3775"/>
                </a:cubicBezTo>
                <a:cubicBezTo>
                  <a:pt x="1513595" y="-34495"/>
                  <a:pt x="528612" y="227537"/>
                  <a:pt x="233579" y="365823"/>
                </a:cubicBezTo>
                <a:close/>
              </a:path>
            </a:pathLst>
          </a:custGeom>
          <a:solidFill>
            <a:srgbClr val="93A798"/>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17F87"/>
              </a:solidFill>
            </a:endParaRPr>
          </a:p>
        </p:txBody>
      </p:sp>
      <p:sp>
        <p:nvSpPr>
          <p:cNvPr id="12" name="任意多边形: 形状 11">
            <a:extLst>
              <a:ext uri="{FF2B5EF4-FFF2-40B4-BE49-F238E27FC236}">
                <a16:creationId xmlns="" xmlns:a16="http://schemas.microsoft.com/office/drawing/2014/main" id="{2F778E4C-B2B3-4E05-98D2-B4C066157E4C}"/>
              </a:ext>
            </a:extLst>
          </p:cNvPr>
          <p:cNvSpPr/>
          <p:nvPr/>
        </p:nvSpPr>
        <p:spPr>
          <a:xfrm flipH="1">
            <a:off x="5843722" y="4679889"/>
            <a:ext cx="3767483" cy="1255325"/>
          </a:xfrm>
          <a:custGeom>
            <a:avLst/>
            <a:gdLst>
              <a:gd name="connsiteX0" fmla="*/ 943 w 3499574"/>
              <a:gd name="connsiteY0" fmla="*/ 538036 h 979351"/>
              <a:gd name="connsiteX1" fmla="*/ 2367626 w 3499574"/>
              <a:gd name="connsiteY1" fmla="*/ 979100 h 979351"/>
              <a:gd name="connsiteX2" fmla="*/ 3497178 w 3499574"/>
              <a:gd name="connsiteY2" fmla="*/ 591825 h 979351"/>
              <a:gd name="connsiteX3" fmla="*/ 2098684 w 3499574"/>
              <a:gd name="connsiteY3" fmla="*/ 154 h 979351"/>
              <a:gd name="connsiteX4" fmla="*/ 943 w 3499574"/>
              <a:gd name="connsiteY4" fmla="*/ 538036 h 979351"/>
              <a:gd name="connsiteX0" fmla="*/ 943 w 3501275"/>
              <a:gd name="connsiteY0" fmla="*/ 538036 h 990416"/>
              <a:gd name="connsiteX1" fmla="*/ 2367626 w 3501275"/>
              <a:gd name="connsiteY1" fmla="*/ 979100 h 990416"/>
              <a:gd name="connsiteX2" fmla="*/ 3497178 w 3501275"/>
              <a:gd name="connsiteY2" fmla="*/ 591825 h 990416"/>
              <a:gd name="connsiteX3" fmla="*/ 2098684 w 3501275"/>
              <a:gd name="connsiteY3" fmla="*/ 154 h 990416"/>
              <a:gd name="connsiteX4" fmla="*/ 943 w 3501275"/>
              <a:gd name="connsiteY4" fmla="*/ 538036 h 990416"/>
              <a:gd name="connsiteX0" fmla="*/ 943 w 3505832"/>
              <a:gd name="connsiteY0" fmla="*/ 538036 h 992830"/>
              <a:gd name="connsiteX1" fmla="*/ 2367626 w 3505832"/>
              <a:gd name="connsiteY1" fmla="*/ 979100 h 992830"/>
              <a:gd name="connsiteX2" fmla="*/ 3497178 w 3505832"/>
              <a:gd name="connsiteY2" fmla="*/ 591825 h 992830"/>
              <a:gd name="connsiteX3" fmla="*/ 2098684 w 3505832"/>
              <a:gd name="connsiteY3" fmla="*/ 154 h 992830"/>
              <a:gd name="connsiteX4" fmla="*/ 943 w 3505832"/>
              <a:gd name="connsiteY4" fmla="*/ 538036 h 992830"/>
              <a:gd name="connsiteX0" fmla="*/ 943 w 3497178"/>
              <a:gd name="connsiteY0" fmla="*/ 538036 h 992830"/>
              <a:gd name="connsiteX1" fmla="*/ 2367626 w 3497178"/>
              <a:gd name="connsiteY1" fmla="*/ 979100 h 992830"/>
              <a:gd name="connsiteX2" fmla="*/ 3497178 w 3497178"/>
              <a:gd name="connsiteY2" fmla="*/ 591825 h 992830"/>
              <a:gd name="connsiteX3" fmla="*/ 2098684 w 3497178"/>
              <a:gd name="connsiteY3" fmla="*/ 154 h 992830"/>
              <a:gd name="connsiteX4" fmla="*/ 943 w 3497178"/>
              <a:gd name="connsiteY4" fmla="*/ 538036 h 992830"/>
              <a:gd name="connsiteX0" fmla="*/ 943 w 3505832"/>
              <a:gd name="connsiteY0" fmla="*/ 538036 h 992830"/>
              <a:gd name="connsiteX1" fmla="*/ 2367626 w 3505832"/>
              <a:gd name="connsiteY1" fmla="*/ 979100 h 992830"/>
              <a:gd name="connsiteX2" fmla="*/ 3497178 w 3505832"/>
              <a:gd name="connsiteY2" fmla="*/ 591825 h 992830"/>
              <a:gd name="connsiteX3" fmla="*/ 2098684 w 3505832"/>
              <a:gd name="connsiteY3" fmla="*/ 154 h 992830"/>
              <a:gd name="connsiteX4" fmla="*/ 943 w 3505832"/>
              <a:gd name="connsiteY4" fmla="*/ 538036 h 992830"/>
              <a:gd name="connsiteX0" fmla="*/ 943 w 3504310"/>
              <a:gd name="connsiteY0" fmla="*/ 538036 h 992830"/>
              <a:gd name="connsiteX1" fmla="*/ 2367626 w 3504310"/>
              <a:gd name="connsiteY1" fmla="*/ 979100 h 992830"/>
              <a:gd name="connsiteX2" fmla="*/ 3497178 w 3504310"/>
              <a:gd name="connsiteY2" fmla="*/ 591825 h 992830"/>
              <a:gd name="connsiteX3" fmla="*/ 2098684 w 3504310"/>
              <a:gd name="connsiteY3" fmla="*/ 154 h 992830"/>
              <a:gd name="connsiteX4" fmla="*/ 943 w 3504310"/>
              <a:gd name="connsiteY4" fmla="*/ 538036 h 992830"/>
              <a:gd name="connsiteX0" fmla="*/ 884 w 3505043"/>
              <a:gd name="connsiteY0" fmla="*/ 538034 h 942866"/>
              <a:gd name="connsiteX1" fmla="*/ 2358691 w 3505043"/>
              <a:gd name="connsiteY1" fmla="*/ 927645 h 942866"/>
              <a:gd name="connsiteX2" fmla="*/ 3497119 w 3505043"/>
              <a:gd name="connsiteY2" fmla="*/ 591823 h 942866"/>
              <a:gd name="connsiteX3" fmla="*/ 2098625 w 3505043"/>
              <a:gd name="connsiteY3" fmla="*/ 152 h 942866"/>
              <a:gd name="connsiteX4" fmla="*/ 884 w 3505043"/>
              <a:gd name="connsiteY4" fmla="*/ 538034 h 942866"/>
              <a:gd name="connsiteX0" fmla="*/ 10532 w 3514691"/>
              <a:gd name="connsiteY0" fmla="*/ 538085 h 947762"/>
              <a:gd name="connsiteX1" fmla="*/ 2368339 w 3514691"/>
              <a:gd name="connsiteY1" fmla="*/ 927696 h 947762"/>
              <a:gd name="connsiteX2" fmla="*/ 3506767 w 3514691"/>
              <a:gd name="connsiteY2" fmla="*/ 591874 h 947762"/>
              <a:gd name="connsiteX3" fmla="*/ 2108273 w 3514691"/>
              <a:gd name="connsiteY3" fmla="*/ 203 h 947762"/>
              <a:gd name="connsiteX4" fmla="*/ 10532 w 3514691"/>
              <a:gd name="connsiteY4" fmla="*/ 538085 h 947762"/>
              <a:gd name="connsiteX0" fmla="*/ 10532 w 3510869"/>
              <a:gd name="connsiteY0" fmla="*/ 538085 h 947762"/>
              <a:gd name="connsiteX1" fmla="*/ 2368339 w 3510869"/>
              <a:gd name="connsiteY1" fmla="*/ 927696 h 947762"/>
              <a:gd name="connsiteX2" fmla="*/ 3506767 w 3510869"/>
              <a:gd name="connsiteY2" fmla="*/ 591874 h 947762"/>
              <a:gd name="connsiteX3" fmla="*/ 2108273 w 3510869"/>
              <a:gd name="connsiteY3" fmla="*/ 203 h 947762"/>
              <a:gd name="connsiteX4" fmla="*/ 10532 w 3510869"/>
              <a:gd name="connsiteY4" fmla="*/ 538085 h 947762"/>
              <a:gd name="connsiteX0" fmla="*/ 10532 w 3510869"/>
              <a:gd name="connsiteY0" fmla="*/ 538085 h 947762"/>
              <a:gd name="connsiteX1" fmla="*/ 2368339 w 3510869"/>
              <a:gd name="connsiteY1" fmla="*/ 927696 h 947762"/>
              <a:gd name="connsiteX2" fmla="*/ 3506767 w 3510869"/>
              <a:gd name="connsiteY2" fmla="*/ 591874 h 947762"/>
              <a:gd name="connsiteX3" fmla="*/ 2108273 w 3510869"/>
              <a:gd name="connsiteY3" fmla="*/ 203 h 947762"/>
              <a:gd name="connsiteX4" fmla="*/ 10532 w 3510869"/>
              <a:gd name="connsiteY4" fmla="*/ 538085 h 947762"/>
              <a:gd name="connsiteX0" fmla="*/ 10532 w 3510869"/>
              <a:gd name="connsiteY0" fmla="*/ 538085 h 952739"/>
              <a:gd name="connsiteX1" fmla="*/ 2368339 w 3510869"/>
              <a:gd name="connsiteY1" fmla="*/ 927696 h 952739"/>
              <a:gd name="connsiteX2" fmla="*/ 3506767 w 3510869"/>
              <a:gd name="connsiteY2" fmla="*/ 591874 h 952739"/>
              <a:gd name="connsiteX3" fmla="*/ 2108273 w 3510869"/>
              <a:gd name="connsiteY3" fmla="*/ 203 h 952739"/>
              <a:gd name="connsiteX4" fmla="*/ 10532 w 3510869"/>
              <a:gd name="connsiteY4" fmla="*/ 538085 h 952739"/>
              <a:gd name="connsiteX0" fmla="*/ 10532 w 3510869"/>
              <a:gd name="connsiteY0" fmla="*/ 538085 h 968728"/>
              <a:gd name="connsiteX1" fmla="*/ 2368339 w 3510869"/>
              <a:gd name="connsiteY1" fmla="*/ 927696 h 968728"/>
              <a:gd name="connsiteX2" fmla="*/ 3506767 w 3510869"/>
              <a:gd name="connsiteY2" fmla="*/ 591874 h 968728"/>
              <a:gd name="connsiteX3" fmla="*/ 2108273 w 3510869"/>
              <a:gd name="connsiteY3" fmla="*/ 203 h 968728"/>
              <a:gd name="connsiteX4" fmla="*/ 10532 w 3510869"/>
              <a:gd name="connsiteY4" fmla="*/ 538085 h 968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0869" h="968728">
                <a:moveTo>
                  <a:pt x="10532" y="538085"/>
                </a:moveTo>
                <a:cubicBezTo>
                  <a:pt x="169267" y="795573"/>
                  <a:pt x="1412832" y="1075540"/>
                  <a:pt x="2368339" y="927696"/>
                </a:cubicBezTo>
                <a:cubicBezTo>
                  <a:pt x="3323846" y="779852"/>
                  <a:pt x="3434720" y="746456"/>
                  <a:pt x="3506767" y="591874"/>
                </a:cubicBezTo>
                <a:cubicBezTo>
                  <a:pt x="3578814" y="437292"/>
                  <a:pt x="2685600" y="9168"/>
                  <a:pt x="2108273" y="203"/>
                </a:cubicBezTo>
                <a:cubicBezTo>
                  <a:pt x="1530946" y="-8762"/>
                  <a:pt x="-148203" y="280597"/>
                  <a:pt x="10532" y="538085"/>
                </a:cubicBezTo>
                <a:close/>
              </a:path>
            </a:pathLst>
          </a:custGeom>
          <a:solidFill>
            <a:srgbClr val="93A798"/>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17F87"/>
              </a:solidFill>
            </a:endParaRPr>
          </a:p>
        </p:txBody>
      </p:sp>
      <p:sp>
        <p:nvSpPr>
          <p:cNvPr id="13" name="矩形 12">
            <a:extLst>
              <a:ext uri="{FF2B5EF4-FFF2-40B4-BE49-F238E27FC236}">
                <a16:creationId xmlns="" xmlns:a16="http://schemas.microsoft.com/office/drawing/2014/main" id="{A673DC1F-741E-431C-8F09-A60093DC3F61}"/>
              </a:ext>
            </a:extLst>
          </p:cNvPr>
          <p:cNvSpPr/>
          <p:nvPr/>
        </p:nvSpPr>
        <p:spPr>
          <a:xfrm>
            <a:off x="2656114" y="1360714"/>
            <a:ext cx="3439886" cy="4136572"/>
          </a:xfrm>
          <a:prstGeom prst="rect">
            <a:avLst/>
          </a:prstGeom>
          <a:gradFill flip="none" rotWithShape="1">
            <a:gsLst>
              <a:gs pos="81000">
                <a:srgbClr val="FFFFFF"/>
              </a:gs>
              <a:gs pos="100000">
                <a:srgbClr val="EDECE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17F87"/>
              </a:solidFill>
            </a:endParaRPr>
          </a:p>
        </p:txBody>
      </p:sp>
      <p:sp>
        <p:nvSpPr>
          <p:cNvPr id="14" name="矩形 13">
            <a:extLst>
              <a:ext uri="{FF2B5EF4-FFF2-40B4-BE49-F238E27FC236}">
                <a16:creationId xmlns="" xmlns:a16="http://schemas.microsoft.com/office/drawing/2014/main" id="{FAAB54B0-1A72-4C45-828B-55625D03FB2C}"/>
              </a:ext>
            </a:extLst>
          </p:cNvPr>
          <p:cNvSpPr/>
          <p:nvPr/>
        </p:nvSpPr>
        <p:spPr>
          <a:xfrm flipH="1">
            <a:off x="6096000" y="1360714"/>
            <a:ext cx="3439886" cy="4136572"/>
          </a:xfrm>
          <a:prstGeom prst="rect">
            <a:avLst/>
          </a:prstGeom>
          <a:gradFill flip="none" rotWithShape="1">
            <a:gsLst>
              <a:gs pos="81000">
                <a:srgbClr val="FFFFFF"/>
              </a:gs>
              <a:gs pos="100000">
                <a:srgbClr val="EDECE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17F87"/>
              </a:solidFill>
            </a:endParaRPr>
          </a:p>
        </p:txBody>
      </p:sp>
      <p:cxnSp>
        <p:nvCxnSpPr>
          <p:cNvPr id="15" name="直接连接符 14">
            <a:extLst>
              <a:ext uri="{FF2B5EF4-FFF2-40B4-BE49-F238E27FC236}">
                <a16:creationId xmlns="" xmlns:a16="http://schemas.microsoft.com/office/drawing/2014/main" id="{14D0E9FA-5E98-49DB-85F9-692724212141}"/>
              </a:ext>
            </a:extLst>
          </p:cNvPr>
          <p:cNvCxnSpPr/>
          <p:nvPr/>
        </p:nvCxnSpPr>
        <p:spPr>
          <a:xfrm>
            <a:off x="6096000" y="1360714"/>
            <a:ext cx="0" cy="4025871"/>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44249953-C8A5-419A-8FAF-F73A2325436C}"/>
              </a:ext>
            </a:extLst>
          </p:cNvPr>
          <p:cNvSpPr txBox="1"/>
          <p:nvPr/>
        </p:nvSpPr>
        <p:spPr>
          <a:xfrm>
            <a:off x="2656113" y="1360714"/>
            <a:ext cx="2568578" cy="307777"/>
          </a:xfrm>
          <a:prstGeom prst="rect">
            <a:avLst/>
          </a:prstGeom>
          <a:noFill/>
        </p:spPr>
        <p:txBody>
          <a:bodyPr wrap="square" rtlCol="0">
            <a:spAutoFit/>
          </a:bodyPr>
          <a:lstStyle/>
          <a:p>
            <a:r>
              <a:rPr lang="da-DK" altLang="zh-CN" sz="1400">
                <a:solidFill>
                  <a:srgbClr val="617F87"/>
                </a:solidFill>
                <a:latin typeface="Eras Light ITC" panose="020B0402030504020804" pitchFamily="34" charset="0"/>
                <a:ea typeface="851tegakizatsu" panose="02000600000000000000" pitchFamily="2" charset="-122"/>
                <a:cs typeface="851tegakizatsu" panose="02000600000000000000" pitchFamily="2" charset="-122"/>
              </a:rPr>
              <a:t>Lorem ipsum dolor sit amet</a:t>
            </a:r>
            <a:endParaRPr lang="zh-CN" altLang="en-US" sz="1400">
              <a:solidFill>
                <a:srgbClr val="617F87"/>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17" name="文本框 16">
            <a:extLst>
              <a:ext uri="{FF2B5EF4-FFF2-40B4-BE49-F238E27FC236}">
                <a16:creationId xmlns="" xmlns:a16="http://schemas.microsoft.com/office/drawing/2014/main" id="{DEEF3B47-FAFE-427A-A383-03313C50A8B4}"/>
              </a:ext>
            </a:extLst>
          </p:cNvPr>
          <p:cNvSpPr txBox="1"/>
          <p:nvPr/>
        </p:nvSpPr>
        <p:spPr>
          <a:xfrm>
            <a:off x="3138697" y="1967472"/>
            <a:ext cx="2568578" cy="830997"/>
          </a:xfrm>
          <a:prstGeom prst="rect">
            <a:avLst/>
          </a:prstGeom>
          <a:noFill/>
        </p:spPr>
        <p:txBody>
          <a:bodyPr wrap="square" rtlCol="0">
            <a:spAutoFit/>
          </a:bodyPr>
          <a:lstStyle/>
          <a:p>
            <a:r>
              <a:rPr lang="en-US" altLang="zh-CN" sz="2400">
                <a:solidFill>
                  <a:srgbClr val="617F87"/>
                </a:solidFill>
                <a:latin typeface="Eras Medium ITC" panose="020B0602030504020804" pitchFamily="34" charset="0"/>
                <a:ea typeface="851tegakizatsu" panose="02000600000000000000" pitchFamily="2" charset="-122"/>
                <a:cs typeface="851tegakizatsu" panose="02000600000000000000" pitchFamily="2" charset="-122"/>
              </a:rPr>
              <a:t>——</a:t>
            </a:r>
            <a:r>
              <a:rPr lang="da-DK" altLang="zh-CN" sz="2400">
                <a:solidFill>
                  <a:srgbClr val="617F87"/>
                </a:solidFill>
                <a:latin typeface="Eras Medium ITC" panose="020B0602030504020804" pitchFamily="34" charset="0"/>
                <a:ea typeface="851tegakizatsu" panose="02000600000000000000" pitchFamily="2" charset="-122"/>
                <a:cs typeface="851tegakizatsu" panose="02000600000000000000" pitchFamily="2" charset="-122"/>
              </a:rPr>
              <a:t>SUPPORTERS </a:t>
            </a:r>
          </a:p>
          <a:p>
            <a:pPr algn="r"/>
            <a:r>
              <a:rPr lang="da-DK" altLang="zh-CN" sz="2400">
                <a:solidFill>
                  <a:srgbClr val="617F87"/>
                </a:solidFill>
                <a:latin typeface="Eras Medium ITC" panose="020B0602030504020804" pitchFamily="34" charset="0"/>
                <a:ea typeface="851tegakizatsu" panose="02000600000000000000" pitchFamily="2" charset="-122"/>
                <a:cs typeface="851tegakizatsu" panose="02000600000000000000" pitchFamily="2" charset="-122"/>
              </a:rPr>
              <a:t>SAY</a:t>
            </a:r>
            <a:endParaRPr lang="zh-CN" altLang="en-US" sz="2400">
              <a:solidFill>
                <a:srgbClr val="617F87"/>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19" name="文本框 18">
            <a:extLst>
              <a:ext uri="{FF2B5EF4-FFF2-40B4-BE49-F238E27FC236}">
                <a16:creationId xmlns="" xmlns:a16="http://schemas.microsoft.com/office/drawing/2014/main" id="{EE361B92-329D-46C8-B2F2-D57A247E1105}"/>
              </a:ext>
            </a:extLst>
          </p:cNvPr>
          <p:cNvSpPr txBox="1"/>
          <p:nvPr/>
        </p:nvSpPr>
        <p:spPr>
          <a:xfrm>
            <a:off x="3135597" y="2951711"/>
            <a:ext cx="2568577" cy="2031325"/>
          </a:xfrm>
          <a:prstGeom prst="rect">
            <a:avLst/>
          </a:prstGeom>
          <a:noFill/>
        </p:spPr>
        <p:txBody>
          <a:bodyPr wrap="square" rtlCol="0">
            <a:spAutoFit/>
          </a:bodyPr>
          <a:lstStyle/>
          <a:p>
            <a:r>
              <a:rPr lang="da-DK" altLang="zh-CN" sz="1400">
                <a:solidFill>
                  <a:srgbClr val="617F87"/>
                </a:solidFill>
                <a:latin typeface="Eras Light ITC" panose="020B0402030504020804" pitchFamily="34" charset="0"/>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solidFill>
                <a:srgbClr val="617F87"/>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20" name="文本框 19">
            <a:extLst>
              <a:ext uri="{FF2B5EF4-FFF2-40B4-BE49-F238E27FC236}">
                <a16:creationId xmlns="" xmlns:a16="http://schemas.microsoft.com/office/drawing/2014/main" id="{0B5782F4-94F5-4BC1-806E-83DBB8994E36}"/>
              </a:ext>
            </a:extLst>
          </p:cNvPr>
          <p:cNvSpPr txBox="1"/>
          <p:nvPr/>
        </p:nvSpPr>
        <p:spPr>
          <a:xfrm>
            <a:off x="2698689" y="5158732"/>
            <a:ext cx="448650" cy="338554"/>
          </a:xfrm>
          <a:prstGeom prst="rect">
            <a:avLst/>
          </a:prstGeom>
          <a:noFill/>
        </p:spPr>
        <p:txBody>
          <a:bodyPr wrap="square" rtlCol="0">
            <a:spAutoFit/>
          </a:bodyPr>
          <a:lstStyle/>
          <a:p>
            <a:pPr algn="ctr"/>
            <a:r>
              <a:rPr lang="da-DK" altLang="zh-CN" sz="1600">
                <a:solidFill>
                  <a:srgbClr val="617F87"/>
                </a:solidFill>
                <a:latin typeface="Eras Medium ITC" panose="020B0602030504020804" pitchFamily="34" charset="0"/>
                <a:ea typeface="851tegakizatsu" panose="02000600000000000000" pitchFamily="2" charset="-122"/>
                <a:cs typeface="851tegakizatsu" panose="02000600000000000000" pitchFamily="2" charset="-122"/>
              </a:rPr>
              <a:t>03</a:t>
            </a:r>
            <a:endParaRPr lang="zh-CN" altLang="en-US" sz="1600">
              <a:solidFill>
                <a:srgbClr val="617F87"/>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21" name="文本框 20">
            <a:extLst>
              <a:ext uri="{FF2B5EF4-FFF2-40B4-BE49-F238E27FC236}">
                <a16:creationId xmlns="" xmlns:a16="http://schemas.microsoft.com/office/drawing/2014/main" id="{209683DF-D700-4810-A6A7-4A9B058D8B11}"/>
              </a:ext>
            </a:extLst>
          </p:cNvPr>
          <p:cNvSpPr txBox="1"/>
          <p:nvPr/>
        </p:nvSpPr>
        <p:spPr>
          <a:xfrm>
            <a:off x="9044662" y="5158732"/>
            <a:ext cx="448650" cy="338554"/>
          </a:xfrm>
          <a:prstGeom prst="rect">
            <a:avLst/>
          </a:prstGeom>
          <a:noFill/>
        </p:spPr>
        <p:txBody>
          <a:bodyPr wrap="square" rtlCol="0">
            <a:spAutoFit/>
          </a:bodyPr>
          <a:lstStyle/>
          <a:p>
            <a:pPr algn="ctr"/>
            <a:r>
              <a:rPr lang="da-DK" altLang="zh-CN" sz="1600">
                <a:solidFill>
                  <a:srgbClr val="617F87"/>
                </a:solidFill>
                <a:latin typeface="Eras Medium ITC" panose="020B0602030504020804" pitchFamily="34" charset="0"/>
                <a:ea typeface="851tegakizatsu" panose="02000600000000000000" pitchFamily="2" charset="-122"/>
                <a:cs typeface="851tegakizatsu" panose="02000600000000000000" pitchFamily="2" charset="-122"/>
              </a:rPr>
              <a:t>04</a:t>
            </a:r>
            <a:endParaRPr lang="zh-CN" altLang="en-US" sz="1600">
              <a:solidFill>
                <a:srgbClr val="617F87"/>
              </a:solidFill>
              <a:latin typeface="Eras Medium ITC" panose="020B0602030504020804" pitchFamily="34" charset="0"/>
              <a:ea typeface="851tegakizatsu" panose="02000600000000000000" pitchFamily="2" charset="-122"/>
              <a:cs typeface="851tegakizatsu" panose="02000600000000000000" pitchFamily="2" charset="-122"/>
            </a:endParaRPr>
          </a:p>
        </p:txBody>
      </p:sp>
      <p:pic>
        <p:nvPicPr>
          <p:cNvPr id="25" name="图片 24" descr="图片包含 植物, 鲜花, 餐桌, 室内&#10;&#10;描述已自动生成">
            <a:extLst>
              <a:ext uri="{FF2B5EF4-FFF2-40B4-BE49-F238E27FC236}">
                <a16:creationId xmlns="" xmlns:a16="http://schemas.microsoft.com/office/drawing/2014/main" id="{B052E471-BA62-48D4-A8B2-2BA00C98302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1664"/>
          <a:stretch/>
        </p:blipFill>
        <p:spPr>
          <a:xfrm>
            <a:off x="6657823" y="1714499"/>
            <a:ext cx="2311734" cy="3429001"/>
          </a:xfrm>
          <a:prstGeom prst="rect">
            <a:avLst/>
          </a:prstGeom>
        </p:spPr>
      </p:pic>
    </p:spTree>
    <p:extLst>
      <p:ext uri="{BB962C8B-B14F-4D97-AF65-F5344CB8AC3E}">
        <p14:creationId xmlns:p14="http://schemas.microsoft.com/office/powerpoint/2010/main" val="13979490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45C6BBB-141C-4542-95E6-38BC51890A0A}"/>
              </a:ext>
            </a:extLst>
          </p:cNvPr>
          <p:cNvSpPr/>
          <p:nvPr/>
        </p:nvSpPr>
        <p:spPr>
          <a:xfrm>
            <a:off x="0" y="0"/>
            <a:ext cx="12192000" cy="6858000"/>
          </a:xfrm>
          <a:prstGeom prst="rect">
            <a:avLst/>
          </a:prstGeom>
          <a:gradFill flip="none" rotWithShape="1">
            <a:gsLst>
              <a:gs pos="100000">
                <a:srgbClr val="C4CFC7"/>
              </a:gs>
              <a:gs pos="0">
                <a:srgbClr val="EEE8D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 xmlns:a16="http://schemas.microsoft.com/office/drawing/2014/main" id="{005935E1-FBAD-4CD4-A77F-1DA33B4EBF4F}"/>
              </a:ext>
            </a:extLst>
          </p:cNvPr>
          <p:cNvGrpSpPr/>
          <p:nvPr/>
        </p:nvGrpSpPr>
        <p:grpSpPr>
          <a:xfrm>
            <a:off x="537634" y="687351"/>
            <a:ext cx="4210323" cy="2823845"/>
            <a:chOff x="330698" y="2065989"/>
            <a:chExt cx="4210323" cy="2823845"/>
          </a:xfrm>
        </p:grpSpPr>
        <p:sp>
          <p:nvSpPr>
            <p:cNvPr id="30" name="直角三角形 29">
              <a:extLst>
                <a:ext uri="{FF2B5EF4-FFF2-40B4-BE49-F238E27FC236}">
                  <a16:creationId xmlns="" xmlns:a16="http://schemas.microsoft.com/office/drawing/2014/main" id="{4577488D-92C5-40BC-A1C9-150B47BB75C3}"/>
                </a:ext>
              </a:extLst>
            </p:cNvPr>
            <p:cNvSpPr/>
            <p:nvPr/>
          </p:nvSpPr>
          <p:spPr>
            <a:xfrm flipH="1">
              <a:off x="330698" y="2065989"/>
              <a:ext cx="4210323" cy="2823845"/>
            </a:xfrm>
            <a:custGeom>
              <a:avLst/>
              <a:gdLst>
                <a:gd name="connsiteX0" fmla="*/ 0 w 3879851"/>
                <a:gd name="connsiteY0" fmla="*/ 2482850 h 2482850"/>
                <a:gd name="connsiteX1" fmla="*/ 0 w 3879851"/>
                <a:gd name="connsiteY1" fmla="*/ 0 h 2482850"/>
                <a:gd name="connsiteX2" fmla="*/ 3879851 w 3879851"/>
                <a:gd name="connsiteY2" fmla="*/ 2482850 h 2482850"/>
                <a:gd name="connsiteX3" fmla="*/ 0 w 3879851"/>
                <a:gd name="connsiteY3" fmla="*/ 2482850 h 2482850"/>
                <a:gd name="connsiteX0" fmla="*/ 0 w 3879851"/>
                <a:gd name="connsiteY0" fmla="*/ 2476500 h 2476500"/>
                <a:gd name="connsiteX1" fmla="*/ 234950 w 3879851"/>
                <a:gd name="connsiteY1" fmla="*/ 0 h 2476500"/>
                <a:gd name="connsiteX2" fmla="*/ 3879851 w 3879851"/>
                <a:gd name="connsiteY2" fmla="*/ 2476500 h 2476500"/>
                <a:gd name="connsiteX3" fmla="*/ 0 w 3879851"/>
                <a:gd name="connsiteY3" fmla="*/ 2476500 h 2476500"/>
                <a:gd name="connsiteX0" fmla="*/ 0 w 3879851"/>
                <a:gd name="connsiteY0" fmla="*/ 2476500 h 2476500"/>
                <a:gd name="connsiteX1" fmla="*/ 114300 w 3879851"/>
                <a:gd name="connsiteY1" fmla="*/ 0 h 2476500"/>
                <a:gd name="connsiteX2" fmla="*/ 3879851 w 3879851"/>
                <a:gd name="connsiteY2" fmla="*/ 2476500 h 2476500"/>
                <a:gd name="connsiteX3" fmla="*/ 0 w 3879851"/>
                <a:gd name="connsiteY3" fmla="*/ 2476500 h 2476500"/>
                <a:gd name="connsiteX0" fmla="*/ 0 w 3829051"/>
                <a:gd name="connsiteY0" fmla="*/ 2476500 h 2476500"/>
                <a:gd name="connsiteX1" fmla="*/ 114300 w 3829051"/>
                <a:gd name="connsiteY1" fmla="*/ 0 h 2476500"/>
                <a:gd name="connsiteX2" fmla="*/ 3829051 w 3829051"/>
                <a:gd name="connsiteY2" fmla="*/ 2336800 h 2476500"/>
                <a:gd name="connsiteX3" fmla="*/ 0 w 3829051"/>
                <a:gd name="connsiteY3" fmla="*/ 2476500 h 2476500"/>
                <a:gd name="connsiteX0" fmla="*/ 0 w 3835401"/>
                <a:gd name="connsiteY0" fmla="*/ 2476500 h 2476500"/>
                <a:gd name="connsiteX1" fmla="*/ 114300 w 3835401"/>
                <a:gd name="connsiteY1" fmla="*/ 0 h 2476500"/>
                <a:gd name="connsiteX2" fmla="*/ 3835401 w 3835401"/>
                <a:gd name="connsiteY2" fmla="*/ 2432050 h 2476500"/>
                <a:gd name="connsiteX3" fmla="*/ 0 w 3835401"/>
                <a:gd name="connsiteY3" fmla="*/ 2476500 h 2476500"/>
                <a:gd name="connsiteX0" fmla="*/ 0 w 3975101"/>
                <a:gd name="connsiteY0" fmla="*/ 2476500 h 2476500"/>
                <a:gd name="connsiteX1" fmla="*/ 114300 w 3975101"/>
                <a:gd name="connsiteY1" fmla="*/ 0 h 2476500"/>
                <a:gd name="connsiteX2" fmla="*/ 3975101 w 3975101"/>
                <a:gd name="connsiteY2" fmla="*/ 2413000 h 2476500"/>
                <a:gd name="connsiteX3" fmla="*/ 0 w 3975101"/>
                <a:gd name="connsiteY3" fmla="*/ 2476500 h 2476500"/>
                <a:gd name="connsiteX0" fmla="*/ 0 w 3975101"/>
                <a:gd name="connsiteY0" fmla="*/ 2476500 h 2476500"/>
                <a:gd name="connsiteX1" fmla="*/ 114300 w 3975101"/>
                <a:gd name="connsiteY1" fmla="*/ 0 h 2476500"/>
                <a:gd name="connsiteX2" fmla="*/ 3975101 w 3975101"/>
                <a:gd name="connsiteY2" fmla="*/ 2362200 h 2476500"/>
                <a:gd name="connsiteX3" fmla="*/ 0 w 3975101"/>
                <a:gd name="connsiteY3" fmla="*/ 2476500 h 2476500"/>
                <a:gd name="connsiteX0" fmla="*/ 0 w 3975101"/>
                <a:gd name="connsiteY0" fmla="*/ 2476500 h 2476500"/>
                <a:gd name="connsiteX1" fmla="*/ 114300 w 3975101"/>
                <a:gd name="connsiteY1" fmla="*/ 0 h 2476500"/>
                <a:gd name="connsiteX2" fmla="*/ 3975101 w 3975101"/>
                <a:gd name="connsiteY2" fmla="*/ 2406650 h 2476500"/>
                <a:gd name="connsiteX3" fmla="*/ 0 w 3975101"/>
                <a:gd name="connsiteY3" fmla="*/ 2476500 h 2476500"/>
                <a:gd name="connsiteX0" fmla="*/ 0 w 3975101"/>
                <a:gd name="connsiteY0" fmla="*/ 2476500 h 2476500"/>
                <a:gd name="connsiteX1" fmla="*/ 114300 w 3975101"/>
                <a:gd name="connsiteY1" fmla="*/ 0 h 2476500"/>
                <a:gd name="connsiteX2" fmla="*/ 3975101 w 3975101"/>
                <a:gd name="connsiteY2" fmla="*/ 2381250 h 2476500"/>
                <a:gd name="connsiteX3" fmla="*/ 0 w 3975101"/>
                <a:gd name="connsiteY3" fmla="*/ 2476500 h 2476500"/>
                <a:gd name="connsiteX0" fmla="*/ 0 w 4064001"/>
                <a:gd name="connsiteY0" fmla="*/ 2476500 h 2476500"/>
                <a:gd name="connsiteX1" fmla="*/ 114300 w 4064001"/>
                <a:gd name="connsiteY1" fmla="*/ 0 h 2476500"/>
                <a:gd name="connsiteX2" fmla="*/ 4064001 w 4064001"/>
                <a:gd name="connsiteY2" fmla="*/ 2374900 h 2476500"/>
                <a:gd name="connsiteX3" fmla="*/ 0 w 4064001"/>
                <a:gd name="connsiteY3" fmla="*/ 2476500 h 2476500"/>
                <a:gd name="connsiteX0" fmla="*/ 0 w 4064001"/>
                <a:gd name="connsiteY0" fmla="*/ 2571750 h 2571750"/>
                <a:gd name="connsiteX1" fmla="*/ 76200 w 4064001"/>
                <a:gd name="connsiteY1" fmla="*/ 0 h 2571750"/>
                <a:gd name="connsiteX2" fmla="*/ 4064001 w 4064001"/>
                <a:gd name="connsiteY2" fmla="*/ 2470150 h 2571750"/>
                <a:gd name="connsiteX3" fmla="*/ 0 w 4064001"/>
                <a:gd name="connsiteY3" fmla="*/ 2571750 h 2571750"/>
                <a:gd name="connsiteX0" fmla="*/ 0 w 4064001"/>
                <a:gd name="connsiteY0" fmla="*/ 2578100 h 2578100"/>
                <a:gd name="connsiteX1" fmla="*/ 133350 w 4064001"/>
                <a:gd name="connsiteY1" fmla="*/ 0 h 2578100"/>
                <a:gd name="connsiteX2" fmla="*/ 4064001 w 4064001"/>
                <a:gd name="connsiteY2" fmla="*/ 2476500 h 2578100"/>
                <a:gd name="connsiteX3" fmla="*/ 0 w 4064001"/>
                <a:gd name="connsiteY3" fmla="*/ 2578100 h 2578100"/>
                <a:gd name="connsiteX0" fmla="*/ 0 w 4064001"/>
                <a:gd name="connsiteY0" fmla="*/ 2578100 h 2578100"/>
                <a:gd name="connsiteX1" fmla="*/ 107950 w 4064001"/>
                <a:gd name="connsiteY1" fmla="*/ 0 h 2578100"/>
                <a:gd name="connsiteX2" fmla="*/ 4064001 w 4064001"/>
                <a:gd name="connsiteY2" fmla="*/ 2476500 h 2578100"/>
                <a:gd name="connsiteX3" fmla="*/ 0 w 4064001"/>
                <a:gd name="connsiteY3" fmla="*/ 2578100 h 2578100"/>
                <a:gd name="connsiteX0" fmla="*/ 0 w 4064001"/>
                <a:gd name="connsiteY0" fmla="*/ 2901950 h 2901950"/>
                <a:gd name="connsiteX1" fmla="*/ 327025 w 4064001"/>
                <a:gd name="connsiteY1" fmla="*/ 0 h 2901950"/>
                <a:gd name="connsiteX2" fmla="*/ 4064001 w 4064001"/>
                <a:gd name="connsiteY2" fmla="*/ 2800350 h 2901950"/>
                <a:gd name="connsiteX3" fmla="*/ 0 w 4064001"/>
                <a:gd name="connsiteY3" fmla="*/ 2901950 h 2901950"/>
                <a:gd name="connsiteX0" fmla="*/ 0 w 4064001"/>
                <a:gd name="connsiteY0" fmla="*/ 2873375 h 2873375"/>
                <a:gd name="connsiteX1" fmla="*/ 203200 w 4064001"/>
                <a:gd name="connsiteY1" fmla="*/ 0 h 2873375"/>
                <a:gd name="connsiteX2" fmla="*/ 4064001 w 4064001"/>
                <a:gd name="connsiteY2" fmla="*/ 2771775 h 2873375"/>
                <a:gd name="connsiteX3" fmla="*/ 0 w 4064001"/>
                <a:gd name="connsiteY3" fmla="*/ 2873375 h 2873375"/>
                <a:gd name="connsiteX0" fmla="*/ 0 w 4064001"/>
                <a:gd name="connsiteY0" fmla="*/ 2816225 h 2816225"/>
                <a:gd name="connsiteX1" fmla="*/ 203200 w 4064001"/>
                <a:gd name="connsiteY1" fmla="*/ 0 h 2816225"/>
                <a:gd name="connsiteX2" fmla="*/ 4064001 w 4064001"/>
                <a:gd name="connsiteY2" fmla="*/ 2714625 h 2816225"/>
                <a:gd name="connsiteX3" fmla="*/ 0 w 4064001"/>
                <a:gd name="connsiteY3" fmla="*/ 2816225 h 2816225"/>
                <a:gd name="connsiteX0" fmla="*/ 0 w 4064001"/>
                <a:gd name="connsiteY0" fmla="*/ 2863850 h 2863850"/>
                <a:gd name="connsiteX1" fmla="*/ 203200 w 4064001"/>
                <a:gd name="connsiteY1" fmla="*/ 0 h 2863850"/>
                <a:gd name="connsiteX2" fmla="*/ 4064001 w 4064001"/>
                <a:gd name="connsiteY2" fmla="*/ 2762250 h 2863850"/>
                <a:gd name="connsiteX3" fmla="*/ 0 w 4064001"/>
                <a:gd name="connsiteY3" fmla="*/ 2863850 h 2863850"/>
                <a:gd name="connsiteX0" fmla="*/ 0 w 3978276"/>
                <a:gd name="connsiteY0" fmla="*/ 2863850 h 2863850"/>
                <a:gd name="connsiteX1" fmla="*/ 203200 w 3978276"/>
                <a:gd name="connsiteY1" fmla="*/ 0 h 2863850"/>
                <a:gd name="connsiteX2" fmla="*/ 3978276 w 3978276"/>
                <a:gd name="connsiteY2" fmla="*/ 2600325 h 2863850"/>
                <a:gd name="connsiteX3" fmla="*/ 0 w 3978276"/>
                <a:gd name="connsiteY3" fmla="*/ 2863850 h 2863850"/>
                <a:gd name="connsiteX0" fmla="*/ 0 w 4178301"/>
                <a:gd name="connsiteY0" fmla="*/ 2863850 h 2863850"/>
                <a:gd name="connsiteX1" fmla="*/ 203200 w 4178301"/>
                <a:gd name="connsiteY1" fmla="*/ 0 h 2863850"/>
                <a:gd name="connsiteX2" fmla="*/ 4178301 w 4178301"/>
                <a:gd name="connsiteY2" fmla="*/ 2562225 h 2863850"/>
                <a:gd name="connsiteX3" fmla="*/ 0 w 4178301"/>
                <a:gd name="connsiteY3" fmla="*/ 2863850 h 2863850"/>
                <a:gd name="connsiteX0" fmla="*/ 0 w 4273551"/>
                <a:gd name="connsiteY0" fmla="*/ 2863850 h 2863850"/>
                <a:gd name="connsiteX1" fmla="*/ 203200 w 4273551"/>
                <a:gd name="connsiteY1" fmla="*/ 0 h 2863850"/>
                <a:gd name="connsiteX2" fmla="*/ 4273551 w 4273551"/>
                <a:gd name="connsiteY2" fmla="*/ 2524125 h 2863850"/>
                <a:gd name="connsiteX3" fmla="*/ 0 w 4273551"/>
                <a:gd name="connsiteY3" fmla="*/ 2863850 h 2863850"/>
                <a:gd name="connsiteX0" fmla="*/ 0 w 4321176"/>
                <a:gd name="connsiteY0" fmla="*/ 2863850 h 2863850"/>
                <a:gd name="connsiteX1" fmla="*/ 203200 w 4321176"/>
                <a:gd name="connsiteY1" fmla="*/ 0 h 2863850"/>
                <a:gd name="connsiteX2" fmla="*/ 4321176 w 4321176"/>
                <a:gd name="connsiteY2" fmla="*/ 2533650 h 2863850"/>
                <a:gd name="connsiteX3" fmla="*/ 0 w 4321176"/>
                <a:gd name="connsiteY3" fmla="*/ 2863850 h 2863850"/>
                <a:gd name="connsiteX0" fmla="*/ 0 w 4311651"/>
                <a:gd name="connsiteY0" fmla="*/ 2892425 h 2892425"/>
                <a:gd name="connsiteX1" fmla="*/ 193675 w 4311651"/>
                <a:gd name="connsiteY1" fmla="*/ 0 h 2892425"/>
                <a:gd name="connsiteX2" fmla="*/ 4311651 w 4311651"/>
                <a:gd name="connsiteY2" fmla="*/ 2533650 h 2892425"/>
                <a:gd name="connsiteX3" fmla="*/ 0 w 4311651"/>
                <a:gd name="connsiteY3" fmla="*/ 2892425 h 2892425"/>
                <a:gd name="connsiteX0" fmla="*/ 0 w 4258311"/>
                <a:gd name="connsiteY0" fmla="*/ 2846705 h 2846705"/>
                <a:gd name="connsiteX1" fmla="*/ 140335 w 4258311"/>
                <a:gd name="connsiteY1" fmla="*/ 0 h 2846705"/>
                <a:gd name="connsiteX2" fmla="*/ 4258311 w 4258311"/>
                <a:gd name="connsiteY2" fmla="*/ 2533650 h 2846705"/>
                <a:gd name="connsiteX3" fmla="*/ 0 w 4258311"/>
                <a:gd name="connsiteY3" fmla="*/ 2846705 h 2846705"/>
                <a:gd name="connsiteX0" fmla="*/ 0 w 4204971"/>
                <a:gd name="connsiteY0" fmla="*/ 2823845 h 2823845"/>
                <a:gd name="connsiteX1" fmla="*/ 86995 w 4204971"/>
                <a:gd name="connsiteY1" fmla="*/ 0 h 2823845"/>
                <a:gd name="connsiteX2" fmla="*/ 4204971 w 4204971"/>
                <a:gd name="connsiteY2" fmla="*/ 2533650 h 2823845"/>
                <a:gd name="connsiteX3" fmla="*/ 0 w 4204971"/>
                <a:gd name="connsiteY3" fmla="*/ 2823845 h 2823845"/>
                <a:gd name="connsiteX0" fmla="*/ 0 w 4204971"/>
                <a:gd name="connsiteY0" fmla="*/ 2823845 h 2823845"/>
                <a:gd name="connsiteX1" fmla="*/ 86995 w 4204971"/>
                <a:gd name="connsiteY1" fmla="*/ 0 h 2823845"/>
                <a:gd name="connsiteX2" fmla="*/ 4204971 w 4204971"/>
                <a:gd name="connsiteY2" fmla="*/ 2533650 h 2823845"/>
                <a:gd name="connsiteX3" fmla="*/ 0 w 4204971"/>
                <a:gd name="connsiteY3" fmla="*/ 2823845 h 2823845"/>
                <a:gd name="connsiteX0" fmla="*/ 6772 w 4211743"/>
                <a:gd name="connsiteY0" fmla="*/ 2823845 h 2823845"/>
                <a:gd name="connsiteX1" fmla="*/ 93767 w 4211743"/>
                <a:gd name="connsiteY1" fmla="*/ 0 h 2823845"/>
                <a:gd name="connsiteX2" fmla="*/ 4211743 w 4211743"/>
                <a:gd name="connsiteY2" fmla="*/ 2533650 h 2823845"/>
                <a:gd name="connsiteX3" fmla="*/ 6772 w 4211743"/>
                <a:gd name="connsiteY3" fmla="*/ 2823845 h 2823845"/>
                <a:gd name="connsiteX0" fmla="*/ 6772 w 4211743"/>
                <a:gd name="connsiteY0" fmla="*/ 2823845 h 2823845"/>
                <a:gd name="connsiteX1" fmla="*/ 93767 w 4211743"/>
                <a:gd name="connsiteY1" fmla="*/ 0 h 2823845"/>
                <a:gd name="connsiteX2" fmla="*/ 4211743 w 4211743"/>
                <a:gd name="connsiteY2" fmla="*/ 2533650 h 2823845"/>
                <a:gd name="connsiteX3" fmla="*/ 6772 w 4211743"/>
                <a:gd name="connsiteY3" fmla="*/ 2823845 h 2823845"/>
                <a:gd name="connsiteX0" fmla="*/ 6772 w 4211743"/>
                <a:gd name="connsiteY0" fmla="*/ 2823845 h 2823845"/>
                <a:gd name="connsiteX1" fmla="*/ 93767 w 4211743"/>
                <a:gd name="connsiteY1" fmla="*/ 0 h 2823845"/>
                <a:gd name="connsiteX2" fmla="*/ 4211743 w 4211743"/>
                <a:gd name="connsiteY2" fmla="*/ 2533650 h 2823845"/>
                <a:gd name="connsiteX3" fmla="*/ 6772 w 4211743"/>
                <a:gd name="connsiteY3" fmla="*/ 2823845 h 2823845"/>
                <a:gd name="connsiteX0" fmla="*/ 5352 w 4210323"/>
                <a:gd name="connsiteY0" fmla="*/ 2823845 h 2823845"/>
                <a:gd name="connsiteX1" fmla="*/ 122827 w 4210323"/>
                <a:gd name="connsiteY1" fmla="*/ 0 h 2823845"/>
                <a:gd name="connsiteX2" fmla="*/ 4210323 w 4210323"/>
                <a:gd name="connsiteY2" fmla="*/ 2533650 h 2823845"/>
                <a:gd name="connsiteX3" fmla="*/ 5352 w 4210323"/>
                <a:gd name="connsiteY3" fmla="*/ 2823845 h 2823845"/>
              </a:gdLst>
              <a:ahLst/>
              <a:cxnLst>
                <a:cxn ang="0">
                  <a:pos x="connsiteX0" y="connsiteY0"/>
                </a:cxn>
                <a:cxn ang="0">
                  <a:pos x="connsiteX1" y="connsiteY1"/>
                </a:cxn>
                <a:cxn ang="0">
                  <a:pos x="connsiteX2" y="connsiteY2"/>
                </a:cxn>
                <a:cxn ang="0">
                  <a:pos x="connsiteX3" y="connsiteY3"/>
                </a:cxn>
              </a:cxnLst>
              <a:rect l="l" t="t" r="r" b="b"/>
              <a:pathLst>
                <a:path w="4210323" h="2823845">
                  <a:moveTo>
                    <a:pt x="5352" y="2823845"/>
                  </a:moveTo>
                  <a:cubicBezTo>
                    <a:pt x="-26610" y="1890183"/>
                    <a:pt x="93829" y="941282"/>
                    <a:pt x="122827" y="0"/>
                  </a:cubicBezTo>
                  <a:lnTo>
                    <a:pt x="4210323" y="2533650"/>
                  </a:lnTo>
                  <a:lnTo>
                    <a:pt x="5352" y="2823845"/>
                  </a:lnTo>
                  <a:close/>
                </a:path>
              </a:pathLst>
            </a:custGeom>
            <a:solidFill>
              <a:srgbClr val="809885">
                <a:alpha val="70000"/>
              </a:srgbClr>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FDCA3776-7F18-4412-9A67-E58CF6B0F6A4}"/>
                </a:ext>
              </a:extLst>
            </p:cNvPr>
            <p:cNvSpPr/>
            <p:nvPr/>
          </p:nvSpPr>
          <p:spPr>
            <a:xfrm>
              <a:off x="997714" y="2351739"/>
              <a:ext cx="3244322" cy="2143462"/>
            </a:xfrm>
            <a:prstGeom prst="rect">
              <a:avLst/>
            </a:prstGeom>
            <a:solidFill>
              <a:srgbClr val="F8F5E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2" name="组合 41">
            <a:extLst>
              <a:ext uri="{FF2B5EF4-FFF2-40B4-BE49-F238E27FC236}">
                <a16:creationId xmlns="" xmlns:a16="http://schemas.microsoft.com/office/drawing/2014/main" id="{1D3CCB3A-AE53-4D4B-9304-4BE60D4EA696}"/>
              </a:ext>
            </a:extLst>
          </p:cNvPr>
          <p:cNvGrpSpPr/>
          <p:nvPr/>
        </p:nvGrpSpPr>
        <p:grpSpPr>
          <a:xfrm>
            <a:off x="537634" y="3368321"/>
            <a:ext cx="4210323" cy="2823845"/>
            <a:chOff x="330698" y="2065989"/>
            <a:chExt cx="4210323" cy="2823845"/>
          </a:xfrm>
        </p:grpSpPr>
        <p:sp>
          <p:nvSpPr>
            <p:cNvPr id="43" name="直角三角形 29">
              <a:extLst>
                <a:ext uri="{FF2B5EF4-FFF2-40B4-BE49-F238E27FC236}">
                  <a16:creationId xmlns="" xmlns:a16="http://schemas.microsoft.com/office/drawing/2014/main" id="{85256283-DBA0-4118-95F3-2A2BA88EF3A8}"/>
                </a:ext>
              </a:extLst>
            </p:cNvPr>
            <p:cNvSpPr/>
            <p:nvPr/>
          </p:nvSpPr>
          <p:spPr>
            <a:xfrm flipH="1">
              <a:off x="330698" y="2065989"/>
              <a:ext cx="4210323" cy="2823845"/>
            </a:xfrm>
            <a:custGeom>
              <a:avLst/>
              <a:gdLst>
                <a:gd name="connsiteX0" fmla="*/ 0 w 3879851"/>
                <a:gd name="connsiteY0" fmla="*/ 2482850 h 2482850"/>
                <a:gd name="connsiteX1" fmla="*/ 0 w 3879851"/>
                <a:gd name="connsiteY1" fmla="*/ 0 h 2482850"/>
                <a:gd name="connsiteX2" fmla="*/ 3879851 w 3879851"/>
                <a:gd name="connsiteY2" fmla="*/ 2482850 h 2482850"/>
                <a:gd name="connsiteX3" fmla="*/ 0 w 3879851"/>
                <a:gd name="connsiteY3" fmla="*/ 2482850 h 2482850"/>
                <a:gd name="connsiteX0" fmla="*/ 0 w 3879851"/>
                <a:gd name="connsiteY0" fmla="*/ 2476500 h 2476500"/>
                <a:gd name="connsiteX1" fmla="*/ 234950 w 3879851"/>
                <a:gd name="connsiteY1" fmla="*/ 0 h 2476500"/>
                <a:gd name="connsiteX2" fmla="*/ 3879851 w 3879851"/>
                <a:gd name="connsiteY2" fmla="*/ 2476500 h 2476500"/>
                <a:gd name="connsiteX3" fmla="*/ 0 w 3879851"/>
                <a:gd name="connsiteY3" fmla="*/ 2476500 h 2476500"/>
                <a:gd name="connsiteX0" fmla="*/ 0 w 3879851"/>
                <a:gd name="connsiteY0" fmla="*/ 2476500 h 2476500"/>
                <a:gd name="connsiteX1" fmla="*/ 114300 w 3879851"/>
                <a:gd name="connsiteY1" fmla="*/ 0 h 2476500"/>
                <a:gd name="connsiteX2" fmla="*/ 3879851 w 3879851"/>
                <a:gd name="connsiteY2" fmla="*/ 2476500 h 2476500"/>
                <a:gd name="connsiteX3" fmla="*/ 0 w 3879851"/>
                <a:gd name="connsiteY3" fmla="*/ 2476500 h 2476500"/>
                <a:gd name="connsiteX0" fmla="*/ 0 w 3829051"/>
                <a:gd name="connsiteY0" fmla="*/ 2476500 h 2476500"/>
                <a:gd name="connsiteX1" fmla="*/ 114300 w 3829051"/>
                <a:gd name="connsiteY1" fmla="*/ 0 h 2476500"/>
                <a:gd name="connsiteX2" fmla="*/ 3829051 w 3829051"/>
                <a:gd name="connsiteY2" fmla="*/ 2336800 h 2476500"/>
                <a:gd name="connsiteX3" fmla="*/ 0 w 3829051"/>
                <a:gd name="connsiteY3" fmla="*/ 2476500 h 2476500"/>
                <a:gd name="connsiteX0" fmla="*/ 0 w 3835401"/>
                <a:gd name="connsiteY0" fmla="*/ 2476500 h 2476500"/>
                <a:gd name="connsiteX1" fmla="*/ 114300 w 3835401"/>
                <a:gd name="connsiteY1" fmla="*/ 0 h 2476500"/>
                <a:gd name="connsiteX2" fmla="*/ 3835401 w 3835401"/>
                <a:gd name="connsiteY2" fmla="*/ 2432050 h 2476500"/>
                <a:gd name="connsiteX3" fmla="*/ 0 w 3835401"/>
                <a:gd name="connsiteY3" fmla="*/ 2476500 h 2476500"/>
                <a:gd name="connsiteX0" fmla="*/ 0 w 3975101"/>
                <a:gd name="connsiteY0" fmla="*/ 2476500 h 2476500"/>
                <a:gd name="connsiteX1" fmla="*/ 114300 w 3975101"/>
                <a:gd name="connsiteY1" fmla="*/ 0 h 2476500"/>
                <a:gd name="connsiteX2" fmla="*/ 3975101 w 3975101"/>
                <a:gd name="connsiteY2" fmla="*/ 2413000 h 2476500"/>
                <a:gd name="connsiteX3" fmla="*/ 0 w 3975101"/>
                <a:gd name="connsiteY3" fmla="*/ 2476500 h 2476500"/>
                <a:gd name="connsiteX0" fmla="*/ 0 w 3975101"/>
                <a:gd name="connsiteY0" fmla="*/ 2476500 h 2476500"/>
                <a:gd name="connsiteX1" fmla="*/ 114300 w 3975101"/>
                <a:gd name="connsiteY1" fmla="*/ 0 h 2476500"/>
                <a:gd name="connsiteX2" fmla="*/ 3975101 w 3975101"/>
                <a:gd name="connsiteY2" fmla="*/ 2362200 h 2476500"/>
                <a:gd name="connsiteX3" fmla="*/ 0 w 3975101"/>
                <a:gd name="connsiteY3" fmla="*/ 2476500 h 2476500"/>
                <a:gd name="connsiteX0" fmla="*/ 0 w 3975101"/>
                <a:gd name="connsiteY0" fmla="*/ 2476500 h 2476500"/>
                <a:gd name="connsiteX1" fmla="*/ 114300 w 3975101"/>
                <a:gd name="connsiteY1" fmla="*/ 0 h 2476500"/>
                <a:gd name="connsiteX2" fmla="*/ 3975101 w 3975101"/>
                <a:gd name="connsiteY2" fmla="*/ 2406650 h 2476500"/>
                <a:gd name="connsiteX3" fmla="*/ 0 w 3975101"/>
                <a:gd name="connsiteY3" fmla="*/ 2476500 h 2476500"/>
                <a:gd name="connsiteX0" fmla="*/ 0 w 3975101"/>
                <a:gd name="connsiteY0" fmla="*/ 2476500 h 2476500"/>
                <a:gd name="connsiteX1" fmla="*/ 114300 w 3975101"/>
                <a:gd name="connsiteY1" fmla="*/ 0 h 2476500"/>
                <a:gd name="connsiteX2" fmla="*/ 3975101 w 3975101"/>
                <a:gd name="connsiteY2" fmla="*/ 2381250 h 2476500"/>
                <a:gd name="connsiteX3" fmla="*/ 0 w 3975101"/>
                <a:gd name="connsiteY3" fmla="*/ 2476500 h 2476500"/>
                <a:gd name="connsiteX0" fmla="*/ 0 w 4064001"/>
                <a:gd name="connsiteY0" fmla="*/ 2476500 h 2476500"/>
                <a:gd name="connsiteX1" fmla="*/ 114300 w 4064001"/>
                <a:gd name="connsiteY1" fmla="*/ 0 h 2476500"/>
                <a:gd name="connsiteX2" fmla="*/ 4064001 w 4064001"/>
                <a:gd name="connsiteY2" fmla="*/ 2374900 h 2476500"/>
                <a:gd name="connsiteX3" fmla="*/ 0 w 4064001"/>
                <a:gd name="connsiteY3" fmla="*/ 2476500 h 2476500"/>
                <a:gd name="connsiteX0" fmla="*/ 0 w 4064001"/>
                <a:gd name="connsiteY0" fmla="*/ 2571750 h 2571750"/>
                <a:gd name="connsiteX1" fmla="*/ 76200 w 4064001"/>
                <a:gd name="connsiteY1" fmla="*/ 0 h 2571750"/>
                <a:gd name="connsiteX2" fmla="*/ 4064001 w 4064001"/>
                <a:gd name="connsiteY2" fmla="*/ 2470150 h 2571750"/>
                <a:gd name="connsiteX3" fmla="*/ 0 w 4064001"/>
                <a:gd name="connsiteY3" fmla="*/ 2571750 h 2571750"/>
                <a:gd name="connsiteX0" fmla="*/ 0 w 4064001"/>
                <a:gd name="connsiteY0" fmla="*/ 2578100 h 2578100"/>
                <a:gd name="connsiteX1" fmla="*/ 133350 w 4064001"/>
                <a:gd name="connsiteY1" fmla="*/ 0 h 2578100"/>
                <a:gd name="connsiteX2" fmla="*/ 4064001 w 4064001"/>
                <a:gd name="connsiteY2" fmla="*/ 2476500 h 2578100"/>
                <a:gd name="connsiteX3" fmla="*/ 0 w 4064001"/>
                <a:gd name="connsiteY3" fmla="*/ 2578100 h 2578100"/>
                <a:gd name="connsiteX0" fmla="*/ 0 w 4064001"/>
                <a:gd name="connsiteY0" fmla="*/ 2578100 h 2578100"/>
                <a:gd name="connsiteX1" fmla="*/ 107950 w 4064001"/>
                <a:gd name="connsiteY1" fmla="*/ 0 h 2578100"/>
                <a:gd name="connsiteX2" fmla="*/ 4064001 w 4064001"/>
                <a:gd name="connsiteY2" fmla="*/ 2476500 h 2578100"/>
                <a:gd name="connsiteX3" fmla="*/ 0 w 4064001"/>
                <a:gd name="connsiteY3" fmla="*/ 2578100 h 2578100"/>
                <a:gd name="connsiteX0" fmla="*/ 0 w 4064001"/>
                <a:gd name="connsiteY0" fmla="*/ 2901950 h 2901950"/>
                <a:gd name="connsiteX1" fmla="*/ 327025 w 4064001"/>
                <a:gd name="connsiteY1" fmla="*/ 0 h 2901950"/>
                <a:gd name="connsiteX2" fmla="*/ 4064001 w 4064001"/>
                <a:gd name="connsiteY2" fmla="*/ 2800350 h 2901950"/>
                <a:gd name="connsiteX3" fmla="*/ 0 w 4064001"/>
                <a:gd name="connsiteY3" fmla="*/ 2901950 h 2901950"/>
                <a:gd name="connsiteX0" fmla="*/ 0 w 4064001"/>
                <a:gd name="connsiteY0" fmla="*/ 2873375 h 2873375"/>
                <a:gd name="connsiteX1" fmla="*/ 203200 w 4064001"/>
                <a:gd name="connsiteY1" fmla="*/ 0 h 2873375"/>
                <a:gd name="connsiteX2" fmla="*/ 4064001 w 4064001"/>
                <a:gd name="connsiteY2" fmla="*/ 2771775 h 2873375"/>
                <a:gd name="connsiteX3" fmla="*/ 0 w 4064001"/>
                <a:gd name="connsiteY3" fmla="*/ 2873375 h 2873375"/>
                <a:gd name="connsiteX0" fmla="*/ 0 w 4064001"/>
                <a:gd name="connsiteY0" fmla="*/ 2816225 h 2816225"/>
                <a:gd name="connsiteX1" fmla="*/ 203200 w 4064001"/>
                <a:gd name="connsiteY1" fmla="*/ 0 h 2816225"/>
                <a:gd name="connsiteX2" fmla="*/ 4064001 w 4064001"/>
                <a:gd name="connsiteY2" fmla="*/ 2714625 h 2816225"/>
                <a:gd name="connsiteX3" fmla="*/ 0 w 4064001"/>
                <a:gd name="connsiteY3" fmla="*/ 2816225 h 2816225"/>
                <a:gd name="connsiteX0" fmla="*/ 0 w 4064001"/>
                <a:gd name="connsiteY0" fmla="*/ 2863850 h 2863850"/>
                <a:gd name="connsiteX1" fmla="*/ 203200 w 4064001"/>
                <a:gd name="connsiteY1" fmla="*/ 0 h 2863850"/>
                <a:gd name="connsiteX2" fmla="*/ 4064001 w 4064001"/>
                <a:gd name="connsiteY2" fmla="*/ 2762250 h 2863850"/>
                <a:gd name="connsiteX3" fmla="*/ 0 w 4064001"/>
                <a:gd name="connsiteY3" fmla="*/ 2863850 h 2863850"/>
                <a:gd name="connsiteX0" fmla="*/ 0 w 3978276"/>
                <a:gd name="connsiteY0" fmla="*/ 2863850 h 2863850"/>
                <a:gd name="connsiteX1" fmla="*/ 203200 w 3978276"/>
                <a:gd name="connsiteY1" fmla="*/ 0 h 2863850"/>
                <a:gd name="connsiteX2" fmla="*/ 3978276 w 3978276"/>
                <a:gd name="connsiteY2" fmla="*/ 2600325 h 2863850"/>
                <a:gd name="connsiteX3" fmla="*/ 0 w 3978276"/>
                <a:gd name="connsiteY3" fmla="*/ 2863850 h 2863850"/>
                <a:gd name="connsiteX0" fmla="*/ 0 w 4178301"/>
                <a:gd name="connsiteY0" fmla="*/ 2863850 h 2863850"/>
                <a:gd name="connsiteX1" fmla="*/ 203200 w 4178301"/>
                <a:gd name="connsiteY1" fmla="*/ 0 h 2863850"/>
                <a:gd name="connsiteX2" fmla="*/ 4178301 w 4178301"/>
                <a:gd name="connsiteY2" fmla="*/ 2562225 h 2863850"/>
                <a:gd name="connsiteX3" fmla="*/ 0 w 4178301"/>
                <a:gd name="connsiteY3" fmla="*/ 2863850 h 2863850"/>
                <a:gd name="connsiteX0" fmla="*/ 0 w 4273551"/>
                <a:gd name="connsiteY0" fmla="*/ 2863850 h 2863850"/>
                <a:gd name="connsiteX1" fmla="*/ 203200 w 4273551"/>
                <a:gd name="connsiteY1" fmla="*/ 0 h 2863850"/>
                <a:gd name="connsiteX2" fmla="*/ 4273551 w 4273551"/>
                <a:gd name="connsiteY2" fmla="*/ 2524125 h 2863850"/>
                <a:gd name="connsiteX3" fmla="*/ 0 w 4273551"/>
                <a:gd name="connsiteY3" fmla="*/ 2863850 h 2863850"/>
                <a:gd name="connsiteX0" fmla="*/ 0 w 4321176"/>
                <a:gd name="connsiteY0" fmla="*/ 2863850 h 2863850"/>
                <a:gd name="connsiteX1" fmla="*/ 203200 w 4321176"/>
                <a:gd name="connsiteY1" fmla="*/ 0 h 2863850"/>
                <a:gd name="connsiteX2" fmla="*/ 4321176 w 4321176"/>
                <a:gd name="connsiteY2" fmla="*/ 2533650 h 2863850"/>
                <a:gd name="connsiteX3" fmla="*/ 0 w 4321176"/>
                <a:gd name="connsiteY3" fmla="*/ 2863850 h 2863850"/>
                <a:gd name="connsiteX0" fmla="*/ 0 w 4311651"/>
                <a:gd name="connsiteY0" fmla="*/ 2892425 h 2892425"/>
                <a:gd name="connsiteX1" fmla="*/ 193675 w 4311651"/>
                <a:gd name="connsiteY1" fmla="*/ 0 h 2892425"/>
                <a:gd name="connsiteX2" fmla="*/ 4311651 w 4311651"/>
                <a:gd name="connsiteY2" fmla="*/ 2533650 h 2892425"/>
                <a:gd name="connsiteX3" fmla="*/ 0 w 4311651"/>
                <a:gd name="connsiteY3" fmla="*/ 2892425 h 2892425"/>
                <a:gd name="connsiteX0" fmla="*/ 0 w 4258311"/>
                <a:gd name="connsiteY0" fmla="*/ 2846705 h 2846705"/>
                <a:gd name="connsiteX1" fmla="*/ 140335 w 4258311"/>
                <a:gd name="connsiteY1" fmla="*/ 0 h 2846705"/>
                <a:gd name="connsiteX2" fmla="*/ 4258311 w 4258311"/>
                <a:gd name="connsiteY2" fmla="*/ 2533650 h 2846705"/>
                <a:gd name="connsiteX3" fmla="*/ 0 w 4258311"/>
                <a:gd name="connsiteY3" fmla="*/ 2846705 h 2846705"/>
                <a:gd name="connsiteX0" fmla="*/ 0 w 4204971"/>
                <a:gd name="connsiteY0" fmla="*/ 2823845 h 2823845"/>
                <a:gd name="connsiteX1" fmla="*/ 86995 w 4204971"/>
                <a:gd name="connsiteY1" fmla="*/ 0 h 2823845"/>
                <a:gd name="connsiteX2" fmla="*/ 4204971 w 4204971"/>
                <a:gd name="connsiteY2" fmla="*/ 2533650 h 2823845"/>
                <a:gd name="connsiteX3" fmla="*/ 0 w 4204971"/>
                <a:gd name="connsiteY3" fmla="*/ 2823845 h 2823845"/>
                <a:gd name="connsiteX0" fmla="*/ 0 w 4204971"/>
                <a:gd name="connsiteY0" fmla="*/ 2823845 h 2823845"/>
                <a:gd name="connsiteX1" fmla="*/ 86995 w 4204971"/>
                <a:gd name="connsiteY1" fmla="*/ 0 h 2823845"/>
                <a:gd name="connsiteX2" fmla="*/ 4204971 w 4204971"/>
                <a:gd name="connsiteY2" fmla="*/ 2533650 h 2823845"/>
                <a:gd name="connsiteX3" fmla="*/ 0 w 4204971"/>
                <a:gd name="connsiteY3" fmla="*/ 2823845 h 2823845"/>
                <a:gd name="connsiteX0" fmla="*/ 6772 w 4211743"/>
                <a:gd name="connsiteY0" fmla="*/ 2823845 h 2823845"/>
                <a:gd name="connsiteX1" fmla="*/ 93767 w 4211743"/>
                <a:gd name="connsiteY1" fmla="*/ 0 h 2823845"/>
                <a:gd name="connsiteX2" fmla="*/ 4211743 w 4211743"/>
                <a:gd name="connsiteY2" fmla="*/ 2533650 h 2823845"/>
                <a:gd name="connsiteX3" fmla="*/ 6772 w 4211743"/>
                <a:gd name="connsiteY3" fmla="*/ 2823845 h 2823845"/>
                <a:gd name="connsiteX0" fmla="*/ 6772 w 4211743"/>
                <a:gd name="connsiteY0" fmla="*/ 2823845 h 2823845"/>
                <a:gd name="connsiteX1" fmla="*/ 93767 w 4211743"/>
                <a:gd name="connsiteY1" fmla="*/ 0 h 2823845"/>
                <a:gd name="connsiteX2" fmla="*/ 4211743 w 4211743"/>
                <a:gd name="connsiteY2" fmla="*/ 2533650 h 2823845"/>
                <a:gd name="connsiteX3" fmla="*/ 6772 w 4211743"/>
                <a:gd name="connsiteY3" fmla="*/ 2823845 h 2823845"/>
                <a:gd name="connsiteX0" fmla="*/ 6772 w 4211743"/>
                <a:gd name="connsiteY0" fmla="*/ 2823845 h 2823845"/>
                <a:gd name="connsiteX1" fmla="*/ 93767 w 4211743"/>
                <a:gd name="connsiteY1" fmla="*/ 0 h 2823845"/>
                <a:gd name="connsiteX2" fmla="*/ 4211743 w 4211743"/>
                <a:gd name="connsiteY2" fmla="*/ 2533650 h 2823845"/>
                <a:gd name="connsiteX3" fmla="*/ 6772 w 4211743"/>
                <a:gd name="connsiteY3" fmla="*/ 2823845 h 2823845"/>
                <a:gd name="connsiteX0" fmla="*/ 5352 w 4210323"/>
                <a:gd name="connsiteY0" fmla="*/ 2823845 h 2823845"/>
                <a:gd name="connsiteX1" fmla="*/ 122827 w 4210323"/>
                <a:gd name="connsiteY1" fmla="*/ 0 h 2823845"/>
                <a:gd name="connsiteX2" fmla="*/ 4210323 w 4210323"/>
                <a:gd name="connsiteY2" fmla="*/ 2533650 h 2823845"/>
                <a:gd name="connsiteX3" fmla="*/ 5352 w 4210323"/>
                <a:gd name="connsiteY3" fmla="*/ 2823845 h 2823845"/>
              </a:gdLst>
              <a:ahLst/>
              <a:cxnLst>
                <a:cxn ang="0">
                  <a:pos x="connsiteX0" y="connsiteY0"/>
                </a:cxn>
                <a:cxn ang="0">
                  <a:pos x="connsiteX1" y="connsiteY1"/>
                </a:cxn>
                <a:cxn ang="0">
                  <a:pos x="connsiteX2" y="connsiteY2"/>
                </a:cxn>
                <a:cxn ang="0">
                  <a:pos x="connsiteX3" y="connsiteY3"/>
                </a:cxn>
              </a:cxnLst>
              <a:rect l="l" t="t" r="r" b="b"/>
              <a:pathLst>
                <a:path w="4210323" h="2823845">
                  <a:moveTo>
                    <a:pt x="5352" y="2823845"/>
                  </a:moveTo>
                  <a:cubicBezTo>
                    <a:pt x="-26610" y="1890183"/>
                    <a:pt x="93829" y="941282"/>
                    <a:pt x="122827" y="0"/>
                  </a:cubicBezTo>
                  <a:lnTo>
                    <a:pt x="4210323" y="2533650"/>
                  </a:lnTo>
                  <a:lnTo>
                    <a:pt x="5352" y="2823845"/>
                  </a:lnTo>
                  <a:close/>
                </a:path>
              </a:pathLst>
            </a:custGeom>
            <a:solidFill>
              <a:srgbClr val="809885">
                <a:alpha val="70000"/>
              </a:srgbClr>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 xmlns:a16="http://schemas.microsoft.com/office/drawing/2014/main" id="{406DC813-AF50-4B8E-B667-BF18A7747D2C}"/>
                </a:ext>
              </a:extLst>
            </p:cNvPr>
            <p:cNvSpPr/>
            <p:nvPr/>
          </p:nvSpPr>
          <p:spPr>
            <a:xfrm>
              <a:off x="997714" y="2351739"/>
              <a:ext cx="3244322" cy="2143462"/>
            </a:xfrm>
            <a:prstGeom prst="rect">
              <a:avLst/>
            </a:prstGeom>
            <a:solidFill>
              <a:srgbClr val="F8F5E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50" name="图片 49" descr="图片包含 墙壁, 就坐, 室内&#10;&#10;描述已自动生成">
            <a:extLst>
              <a:ext uri="{FF2B5EF4-FFF2-40B4-BE49-F238E27FC236}">
                <a16:creationId xmlns="" xmlns:a16="http://schemas.microsoft.com/office/drawing/2014/main" id="{B1D41F7E-DFA9-48CD-B03A-1120D5C485AA}"/>
              </a:ext>
            </a:extLst>
          </p:cNvPr>
          <p:cNvPicPr>
            <a:picLocks noChangeAspect="1"/>
          </p:cNvPicPr>
          <p:nvPr/>
        </p:nvPicPr>
        <p:blipFill>
          <a:blip r:embed="rId2">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6039365" y="1676400"/>
            <a:ext cx="4861226" cy="3505200"/>
          </a:xfrm>
          <a:prstGeom prst="rect">
            <a:avLst/>
          </a:prstGeom>
          <a:effectLst>
            <a:outerShdw blurRad="50800" dist="63500" dir="2700000" algn="tl" rotWithShape="0">
              <a:srgbClr val="809885"/>
            </a:outerShdw>
          </a:effectLst>
        </p:spPr>
      </p:pic>
      <p:pic>
        <p:nvPicPr>
          <p:cNvPr id="52" name="图片 51" descr="图片包含 服装&#10;&#10;描述已自动生成">
            <a:extLst>
              <a:ext uri="{FF2B5EF4-FFF2-40B4-BE49-F238E27FC236}">
                <a16:creationId xmlns="" xmlns:a16="http://schemas.microsoft.com/office/drawing/2014/main" id="{9A25B157-297D-48F4-A756-7129735511B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568" t="5000" r="6570" b="5370"/>
          <a:stretch/>
        </p:blipFill>
        <p:spPr>
          <a:xfrm>
            <a:off x="8788400" y="2231804"/>
            <a:ext cx="1701800" cy="2394392"/>
          </a:xfrm>
          <a:prstGeom prst="rect">
            <a:avLst/>
          </a:prstGeom>
        </p:spPr>
      </p:pic>
      <p:sp>
        <p:nvSpPr>
          <p:cNvPr id="53" name="文本框 52">
            <a:extLst>
              <a:ext uri="{FF2B5EF4-FFF2-40B4-BE49-F238E27FC236}">
                <a16:creationId xmlns="" xmlns:a16="http://schemas.microsoft.com/office/drawing/2014/main" id="{AF1D3471-E80D-4DAF-A32B-5303DBE2E8EE}"/>
              </a:ext>
            </a:extLst>
          </p:cNvPr>
          <p:cNvSpPr txBox="1"/>
          <p:nvPr/>
        </p:nvSpPr>
        <p:spPr>
          <a:xfrm>
            <a:off x="1393031" y="1312214"/>
            <a:ext cx="2867560" cy="461665"/>
          </a:xfrm>
          <a:prstGeom prst="rect">
            <a:avLst/>
          </a:prstGeom>
          <a:noFill/>
        </p:spPr>
        <p:txBody>
          <a:bodyPr wrap="square" rtlCol="0">
            <a:spAutoFit/>
          </a:bodyPr>
          <a:lstStyle/>
          <a:p>
            <a:pPr algn="ctr"/>
            <a:r>
              <a:rPr lang="en-US" altLang="zh-CN" sz="2400">
                <a:solidFill>
                  <a:srgbClr val="65858D"/>
                </a:solidFill>
                <a:latin typeface="Eras Medium ITC" panose="020B0602030504020804" pitchFamily="34" charset="0"/>
                <a:ea typeface="851tegakizatsu" panose="02000600000000000000" pitchFamily="2" charset="-122"/>
                <a:cs typeface="851tegakizatsu" panose="02000600000000000000" pitchFamily="2" charset="-122"/>
              </a:rPr>
              <a:t>TITLE GOES HERE</a:t>
            </a:r>
            <a:endParaRPr lang="zh-CN" altLang="en-US" sz="2400">
              <a:solidFill>
                <a:srgbClr val="65858D"/>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54" name="文本框 53">
            <a:extLst>
              <a:ext uri="{FF2B5EF4-FFF2-40B4-BE49-F238E27FC236}">
                <a16:creationId xmlns="" xmlns:a16="http://schemas.microsoft.com/office/drawing/2014/main" id="{7048A201-6CC9-4C15-B98B-6CD14D905D6E}"/>
              </a:ext>
            </a:extLst>
          </p:cNvPr>
          <p:cNvSpPr txBox="1"/>
          <p:nvPr/>
        </p:nvSpPr>
        <p:spPr>
          <a:xfrm>
            <a:off x="1204650" y="2027149"/>
            <a:ext cx="3244324" cy="738664"/>
          </a:xfrm>
          <a:prstGeom prst="rect">
            <a:avLst/>
          </a:prstGeom>
          <a:noFill/>
        </p:spPr>
        <p:txBody>
          <a:bodyPr wrap="square" rtlCol="0">
            <a:spAutoFit/>
          </a:bodyPr>
          <a:lstStyle/>
          <a:p>
            <a:pPr algn="ctr"/>
            <a:r>
              <a:rPr lang="da-DK" altLang="zh-CN" sz="1400">
                <a:solidFill>
                  <a:srgbClr val="65858D"/>
                </a:solidFill>
                <a:latin typeface="Eras Light ITC" panose="020B0402030504020804" pitchFamily="34" charset="0"/>
                <a:ea typeface="851tegakizatsu" panose="02000600000000000000" pitchFamily="2" charset="-122"/>
                <a:cs typeface="851tegakizatsu" panose="02000600000000000000" pitchFamily="2" charset="-122"/>
              </a:rPr>
              <a:t>Lorem ipsum dolor sit amet, consectetuer adipiscing elit. Maecenas porttitor congue massa</a:t>
            </a:r>
            <a:endParaRPr lang="zh-CN" altLang="en-US" sz="1400">
              <a:solidFill>
                <a:srgbClr val="65858D"/>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55" name="文本框 54">
            <a:extLst>
              <a:ext uri="{FF2B5EF4-FFF2-40B4-BE49-F238E27FC236}">
                <a16:creationId xmlns="" xmlns:a16="http://schemas.microsoft.com/office/drawing/2014/main" id="{5615F248-8367-49AC-92AD-97AB6D65F4CF}"/>
              </a:ext>
            </a:extLst>
          </p:cNvPr>
          <p:cNvSpPr txBox="1"/>
          <p:nvPr/>
        </p:nvSpPr>
        <p:spPr>
          <a:xfrm>
            <a:off x="1273770" y="4141026"/>
            <a:ext cx="3106082" cy="1169551"/>
          </a:xfrm>
          <a:prstGeom prst="rect">
            <a:avLst/>
          </a:prstGeom>
          <a:noFill/>
        </p:spPr>
        <p:txBody>
          <a:bodyPr wrap="square" rtlCol="0">
            <a:spAutoFit/>
          </a:bodyPr>
          <a:lstStyle/>
          <a:p>
            <a:pPr algn="ctr"/>
            <a:r>
              <a:rPr lang="da-DK" altLang="zh-CN" sz="1400">
                <a:solidFill>
                  <a:srgbClr val="65858D"/>
                </a:solidFill>
                <a:latin typeface="Eras Light ITC" panose="020B0402030504020804" pitchFamily="34"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endParaRPr lang="zh-CN" altLang="en-US" sz="1400">
              <a:solidFill>
                <a:srgbClr val="65858D"/>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56" name="文本框 55">
            <a:extLst>
              <a:ext uri="{FF2B5EF4-FFF2-40B4-BE49-F238E27FC236}">
                <a16:creationId xmlns="" xmlns:a16="http://schemas.microsoft.com/office/drawing/2014/main" id="{FD146630-27F1-4C22-B652-916605840A11}"/>
              </a:ext>
            </a:extLst>
          </p:cNvPr>
          <p:cNvSpPr txBox="1"/>
          <p:nvPr/>
        </p:nvSpPr>
        <p:spPr>
          <a:xfrm>
            <a:off x="6348892" y="2971221"/>
            <a:ext cx="2007355" cy="830997"/>
          </a:xfrm>
          <a:prstGeom prst="rect">
            <a:avLst/>
          </a:prstGeom>
          <a:noFill/>
        </p:spPr>
        <p:txBody>
          <a:bodyPr wrap="square" rtlCol="0">
            <a:spAutoFit/>
          </a:bodyPr>
          <a:lstStyle/>
          <a:p>
            <a:r>
              <a:rPr lang="en-US" altLang="zh-CN" sz="2400">
                <a:solidFill>
                  <a:srgbClr val="65858D"/>
                </a:solidFill>
                <a:latin typeface="Eras Medium ITC" panose="020B0602030504020804" pitchFamily="34" charset="0"/>
                <a:ea typeface="851tegakizatsu" panose="02000600000000000000" pitchFamily="2" charset="-122"/>
                <a:cs typeface="851tegakizatsu" panose="02000600000000000000" pitchFamily="2" charset="-122"/>
              </a:rPr>
              <a:t>TO BE </a:t>
            </a:r>
          </a:p>
          <a:p>
            <a:pPr algn="r"/>
            <a:r>
              <a:rPr lang="en-US" altLang="zh-CN" sz="2400">
                <a:solidFill>
                  <a:srgbClr val="65858D"/>
                </a:solidFill>
                <a:latin typeface="Eras Medium ITC" panose="020B0602030504020804" pitchFamily="34" charset="0"/>
                <a:ea typeface="851tegakizatsu" panose="02000600000000000000" pitchFamily="2" charset="-122"/>
                <a:cs typeface="851tegakizatsu" panose="02000600000000000000" pitchFamily="2" charset="-122"/>
              </a:rPr>
              <a:t>CONTINUE</a:t>
            </a:r>
            <a:endParaRPr lang="zh-CN" altLang="en-US" sz="2400">
              <a:solidFill>
                <a:srgbClr val="65858D"/>
              </a:solidFill>
              <a:latin typeface="Eras Medium ITC" panose="020B0602030504020804" pitchFamily="34" charset="0"/>
              <a:ea typeface="851tegakizatsu" panose="02000600000000000000" pitchFamily="2" charset="-122"/>
              <a:cs typeface="851tegakizatsu" panose="02000600000000000000" pitchFamily="2" charset="-122"/>
            </a:endParaRPr>
          </a:p>
        </p:txBody>
      </p:sp>
      <p:cxnSp>
        <p:nvCxnSpPr>
          <p:cNvPr id="62" name="直接连接符 61">
            <a:extLst>
              <a:ext uri="{FF2B5EF4-FFF2-40B4-BE49-F238E27FC236}">
                <a16:creationId xmlns="" xmlns:a16="http://schemas.microsoft.com/office/drawing/2014/main" id="{850D1EAA-BA41-4FA7-8BB0-2461EAD12908}"/>
              </a:ext>
            </a:extLst>
          </p:cNvPr>
          <p:cNvCxnSpPr/>
          <p:nvPr/>
        </p:nvCxnSpPr>
        <p:spPr>
          <a:xfrm>
            <a:off x="7175500" y="3985013"/>
            <a:ext cx="1079500" cy="0"/>
          </a:xfrm>
          <a:prstGeom prst="line">
            <a:avLst/>
          </a:prstGeom>
          <a:ln w="12700">
            <a:solidFill>
              <a:srgbClr val="65858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4723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81D4424-5A63-4861-88CA-8794CBA8AACA}"/>
              </a:ext>
            </a:extLst>
          </p:cNvPr>
          <p:cNvSpPr/>
          <p:nvPr/>
        </p:nvSpPr>
        <p:spPr>
          <a:xfrm>
            <a:off x="0" y="0"/>
            <a:ext cx="12192000" cy="6858000"/>
          </a:xfrm>
          <a:prstGeom prst="rect">
            <a:avLst/>
          </a:prstGeom>
          <a:gradFill flip="none" rotWithShape="1">
            <a:gsLst>
              <a:gs pos="0">
                <a:srgbClr val="F1D4B6"/>
              </a:gs>
              <a:gs pos="100000">
                <a:srgbClr val="EEE8D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 xmlns:a16="http://schemas.microsoft.com/office/drawing/2014/main" id="{78DEFBEC-F422-4399-BC85-8A4B04997C51}"/>
              </a:ext>
            </a:extLst>
          </p:cNvPr>
          <p:cNvSpPr/>
          <p:nvPr/>
        </p:nvSpPr>
        <p:spPr>
          <a:xfrm>
            <a:off x="2806700" y="4486824"/>
            <a:ext cx="3743138" cy="1355177"/>
          </a:xfrm>
          <a:custGeom>
            <a:avLst/>
            <a:gdLst>
              <a:gd name="connsiteX0" fmla="*/ 1538 w 3043788"/>
              <a:gd name="connsiteY0" fmla="*/ 518121 h 1237153"/>
              <a:gd name="connsiteX1" fmla="*/ 2465338 w 3043788"/>
              <a:gd name="connsiteY1" fmla="*/ 1229321 h 1237153"/>
              <a:gd name="connsiteX2" fmla="*/ 2859038 w 3043788"/>
              <a:gd name="connsiteY2" fmla="*/ 22821 h 1237153"/>
              <a:gd name="connsiteX3" fmla="*/ 1538 w 3043788"/>
              <a:gd name="connsiteY3" fmla="*/ 518121 h 1237153"/>
              <a:gd name="connsiteX0" fmla="*/ 1538 w 3043788"/>
              <a:gd name="connsiteY0" fmla="*/ 518121 h 1237153"/>
              <a:gd name="connsiteX1" fmla="*/ 2465338 w 3043788"/>
              <a:gd name="connsiteY1" fmla="*/ 1229321 h 1237153"/>
              <a:gd name="connsiteX2" fmla="*/ 2859038 w 3043788"/>
              <a:gd name="connsiteY2" fmla="*/ 22821 h 1237153"/>
              <a:gd name="connsiteX3" fmla="*/ 1538 w 3043788"/>
              <a:gd name="connsiteY3" fmla="*/ 518121 h 1237153"/>
              <a:gd name="connsiteX0" fmla="*/ 1605 w 3063324"/>
              <a:gd name="connsiteY0" fmla="*/ 518121 h 1241758"/>
              <a:gd name="connsiteX1" fmla="*/ 2465405 w 3063324"/>
              <a:gd name="connsiteY1" fmla="*/ 1229321 h 1241758"/>
              <a:gd name="connsiteX2" fmla="*/ 2859105 w 3063324"/>
              <a:gd name="connsiteY2" fmla="*/ 22821 h 1241758"/>
              <a:gd name="connsiteX3" fmla="*/ 1605 w 3063324"/>
              <a:gd name="connsiteY3" fmla="*/ 518121 h 1241758"/>
              <a:gd name="connsiteX0" fmla="*/ 1635 w 3072436"/>
              <a:gd name="connsiteY0" fmla="*/ 518121 h 1244338"/>
              <a:gd name="connsiteX1" fmla="*/ 2465435 w 3072436"/>
              <a:gd name="connsiteY1" fmla="*/ 1229321 h 1244338"/>
              <a:gd name="connsiteX2" fmla="*/ 2859135 w 3072436"/>
              <a:gd name="connsiteY2" fmla="*/ 22821 h 1244338"/>
              <a:gd name="connsiteX3" fmla="*/ 1635 w 3072436"/>
              <a:gd name="connsiteY3" fmla="*/ 518121 h 1244338"/>
            </a:gdLst>
            <a:ahLst/>
            <a:cxnLst>
              <a:cxn ang="0">
                <a:pos x="connsiteX0" y="connsiteY0"/>
              </a:cxn>
              <a:cxn ang="0">
                <a:pos x="connsiteX1" y="connsiteY1"/>
              </a:cxn>
              <a:cxn ang="0">
                <a:pos x="connsiteX2" y="connsiteY2"/>
              </a:cxn>
              <a:cxn ang="0">
                <a:pos x="connsiteX3" y="connsiteY3"/>
              </a:cxn>
            </a:cxnLst>
            <a:rect l="l" t="t" r="r" b="b"/>
            <a:pathLst>
              <a:path w="3072436" h="1244338">
                <a:moveTo>
                  <a:pt x="1635" y="518121"/>
                </a:moveTo>
                <a:cubicBezTo>
                  <a:pt x="-63982" y="719204"/>
                  <a:pt x="1863236" y="1349095"/>
                  <a:pt x="2465435" y="1229321"/>
                </a:cubicBezTo>
                <a:cubicBezTo>
                  <a:pt x="3067634" y="1109547"/>
                  <a:pt x="3265535" y="147704"/>
                  <a:pt x="2859135" y="22821"/>
                </a:cubicBezTo>
                <a:cubicBezTo>
                  <a:pt x="2452735" y="-102062"/>
                  <a:pt x="67252" y="317038"/>
                  <a:pt x="1635" y="518121"/>
                </a:cubicBezTo>
                <a:close/>
              </a:path>
            </a:pathLst>
          </a:custGeom>
          <a:solidFill>
            <a:srgbClr val="B5987D"/>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 xmlns:a16="http://schemas.microsoft.com/office/drawing/2014/main" id="{097B6670-8930-420F-9A37-C545A2CF9D93}"/>
              </a:ext>
            </a:extLst>
          </p:cNvPr>
          <p:cNvSpPr/>
          <p:nvPr/>
        </p:nvSpPr>
        <p:spPr>
          <a:xfrm>
            <a:off x="5476546" y="4486823"/>
            <a:ext cx="3743138" cy="1355177"/>
          </a:xfrm>
          <a:custGeom>
            <a:avLst/>
            <a:gdLst>
              <a:gd name="connsiteX0" fmla="*/ 1538 w 3043788"/>
              <a:gd name="connsiteY0" fmla="*/ 518121 h 1237153"/>
              <a:gd name="connsiteX1" fmla="*/ 2465338 w 3043788"/>
              <a:gd name="connsiteY1" fmla="*/ 1229321 h 1237153"/>
              <a:gd name="connsiteX2" fmla="*/ 2859038 w 3043788"/>
              <a:gd name="connsiteY2" fmla="*/ 22821 h 1237153"/>
              <a:gd name="connsiteX3" fmla="*/ 1538 w 3043788"/>
              <a:gd name="connsiteY3" fmla="*/ 518121 h 1237153"/>
              <a:gd name="connsiteX0" fmla="*/ 1538 w 3043788"/>
              <a:gd name="connsiteY0" fmla="*/ 518121 h 1237153"/>
              <a:gd name="connsiteX1" fmla="*/ 2465338 w 3043788"/>
              <a:gd name="connsiteY1" fmla="*/ 1229321 h 1237153"/>
              <a:gd name="connsiteX2" fmla="*/ 2859038 w 3043788"/>
              <a:gd name="connsiteY2" fmla="*/ 22821 h 1237153"/>
              <a:gd name="connsiteX3" fmla="*/ 1538 w 3043788"/>
              <a:gd name="connsiteY3" fmla="*/ 518121 h 1237153"/>
              <a:gd name="connsiteX0" fmla="*/ 1605 w 3063324"/>
              <a:gd name="connsiteY0" fmla="*/ 518121 h 1241758"/>
              <a:gd name="connsiteX1" fmla="*/ 2465405 w 3063324"/>
              <a:gd name="connsiteY1" fmla="*/ 1229321 h 1241758"/>
              <a:gd name="connsiteX2" fmla="*/ 2859105 w 3063324"/>
              <a:gd name="connsiteY2" fmla="*/ 22821 h 1241758"/>
              <a:gd name="connsiteX3" fmla="*/ 1605 w 3063324"/>
              <a:gd name="connsiteY3" fmla="*/ 518121 h 1241758"/>
              <a:gd name="connsiteX0" fmla="*/ 1635 w 3072436"/>
              <a:gd name="connsiteY0" fmla="*/ 518121 h 1244338"/>
              <a:gd name="connsiteX1" fmla="*/ 2465435 w 3072436"/>
              <a:gd name="connsiteY1" fmla="*/ 1229321 h 1244338"/>
              <a:gd name="connsiteX2" fmla="*/ 2859135 w 3072436"/>
              <a:gd name="connsiteY2" fmla="*/ 22821 h 1244338"/>
              <a:gd name="connsiteX3" fmla="*/ 1635 w 3072436"/>
              <a:gd name="connsiteY3" fmla="*/ 518121 h 1244338"/>
            </a:gdLst>
            <a:ahLst/>
            <a:cxnLst>
              <a:cxn ang="0">
                <a:pos x="connsiteX0" y="connsiteY0"/>
              </a:cxn>
              <a:cxn ang="0">
                <a:pos x="connsiteX1" y="connsiteY1"/>
              </a:cxn>
              <a:cxn ang="0">
                <a:pos x="connsiteX2" y="connsiteY2"/>
              </a:cxn>
              <a:cxn ang="0">
                <a:pos x="connsiteX3" y="connsiteY3"/>
              </a:cxn>
            </a:cxnLst>
            <a:rect l="l" t="t" r="r" b="b"/>
            <a:pathLst>
              <a:path w="3072436" h="1244338">
                <a:moveTo>
                  <a:pt x="1635" y="518121"/>
                </a:moveTo>
                <a:cubicBezTo>
                  <a:pt x="-63982" y="719204"/>
                  <a:pt x="1863236" y="1349095"/>
                  <a:pt x="2465435" y="1229321"/>
                </a:cubicBezTo>
                <a:cubicBezTo>
                  <a:pt x="3067634" y="1109547"/>
                  <a:pt x="3265535" y="147704"/>
                  <a:pt x="2859135" y="22821"/>
                </a:cubicBezTo>
                <a:cubicBezTo>
                  <a:pt x="2452735" y="-102062"/>
                  <a:pt x="67252" y="317038"/>
                  <a:pt x="1635" y="518121"/>
                </a:cubicBezTo>
                <a:close/>
              </a:path>
            </a:pathLst>
          </a:custGeom>
          <a:solidFill>
            <a:srgbClr val="B5987D"/>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墙壁, 室内, 冰箱&#10;&#10;描述已自动生成">
            <a:extLst>
              <a:ext uri="{FF2B5EF4-FFF2-40B4-BE49-F238E27FC236}">
                <a16:creationId xmlns="" xmlns:a16="http://schemas.microsoft.com/office/drawing/2014/main" id="{9FA89D05-D818-4666-BD0F-72A9C9A57D87}"/>
              </a:ext>
            </a:extLst>
          </p:cNvPr>
          <p:cNvPicPr>
            <a:picLocks noChangeAspect="1"/>
          </p:cNvPicPr>
          <p:nvPr/>
        </p:nvPicPr>
        <p:blipFill>
          <a:blip r:embed="rId2">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2972316" y="1206500"/>
            <a:ext cx="6247368" cy="3987800"/>
          </a:xfrm>
          <a:prstGeom prst="rect">
            <a:avLst/>
          </a:prstGeom>
        </p:spPr>
      </p:pic>
      <p:sp>
        <p:nvSpPr>
          <p:cNvPr id="15" name="文本框 14">
            <a:extLst>
              <a:ext uri="{FF2B5EF4-FFF2-40B4-BE49-F238E27FC236}">
                <a16:creationId xmlns="" xmlns:a16="http://schemas.microsoft.com/office/drawing/2014/main" id="{8839D2B3-FC19-4A90-9882-320F891C8732}"/>
              </a:ext>
            </a:extLst>
          </p:cNvPr>
          <p:cNvSpPr txBox="1"/>
          <p:nvPr/>
        </p:nvSpPr>
        <p:spPr>
          <a:xfrm>
            <a:off x="3810333" y="1452312"/>
            <a:ext cx="1998308" cy="461665"/>
          </a:xfrm>
          <a:prstGeom prst="rect">
            <a:avLst/>
          </a:prstGeom>
          <a:noFill/>
        </p:spPr>
        <p:txBody>
          <a:bodyPr wrap="square" rtlCol="0">
            <a:spAutoFit/>
          </a:bodyPr>
          <a:lstStyle/>
          <a:p>
            <a:pPr algn="ctr"/>
            <a:r>
              <a:rPr lang="en-US" altLang="zh-CN" sz="2400">
                <a:solidFill>
                  <a:srgbClr val="B5987D"/>
                </a:solidFill>
                <a:latin typeface="Eras Medium ITC" panose="020B0602030504020804" pitchFamily="34" charset="0"/>
                <a:ea typeface="851tegakizatsu" panose="02000600000000000000" pitchFamily="2" charset="-122"/>
                <a:cs typeface="851tegakizatsu" panose="02000600000000000000" pitchFamily="2" charset="-122"/>
              </a:rPr>
              <a:t>TEXT HERE</a:t>
            </a:r>
            <a:endParaRPr lang="zh-CN" altLang="en-US" sz="2400">
              <a:solidFill>
                <a:srgbClr val="B5987D"/>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16" name="文本框 15">
            <a:extLst>
              <a:ext uri="{FF2B5EF4-FFF2-40B4-BE49-F238E27FC236}">
                <a16:creationId xmlns="" xmlns:a16="http://schemas.microsoft.com/office/drawing/2014/main" id="{20EB793F-0553-4EC2-96C4-900EBA678C77}"/>
              </a:ext>
            </a:extLst>
          </p:cNvPr>
          <p:cNvSpPr txBox="1"/>
          <p:nvPr/>
        </p:nvSpPr>
        <p:spPr>
          <a:xfrm>
            <a:off x="6383360" y="1452312"/>
            <a:ext cx="1998308" cy="461665"/>
          </a:xfrm>
          <a:prstGeom prst="rect">
            <a:avLst/>
          </a:prstGeom>
          <a:noFill/>
        </p:spPr>
        <p:txBody>
          <a:bodyPr wrap="square" rtlCol="0">
            <a:spAutoFit/>
          </a:bodyPr>
          <a:lstStyle/>
          <a:p>
            <a:pPr algn="ctr"/>
            <a:r>
              <a:rPr lang="en-US" altLang="zh-CN" sz="2400">
                <a:solidFill>
                  <a:srgbClr val="B5987D"/>
                </a:solidFill>
                <a:latin typeface="Eras Medium ITC" panose="020B0602030504020804" pitchFamily="34" charset="0"/>
                <a:ea typeface="851tegakizatsu" panose="02000600000000000000" pitchFamily="2" charset="-122"/>
                <a:cs typeface="851tegakizatsu" panose="02000600000000000000" pitchFamily="2" charset="-122"/>
              </a:rPr>
              <a:t>TEXT HERE</a:t>
            </a:r>
            <a:endParaRPr lang="zh-CN" altLang="en-US" sz="2400">
              <a:solidFill>
                <a:srgbClr val="B5987D"/>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18" name="文本框 17">
            <a:extLst>
              <a:ext uri="{FF2B5EF4-FFF2-40B4-BE49-F238E27FC236}">
                <a16:creationId xmlns="" xmlns:a16="http://schemas.microsoft.com/office/drawing/2014/main" id="{D1357E79-9C81-47FE-9018-CF4A5BAD9348}"/>
              </a:ext>
            </a:extLst>
          </p:cNvPr>
          <p:cNvSpPr txBox="1"/>
          <p:nvPr/>
        </p:nvSpPr>
        <p:spPr>
          <a:xfrm>
            <a:off x="3685311" y="2139093"/>
            <a:ext cx="2410689" cy="2031325"/>
          </a:xfrm>
          <a:prstGeom prst="rect">
            <a:avLst/>
          </a:prstGeom>
          <a:noFill/>
        </p:spPr>
        <p:txBody>
          <a:bodyPr wrap="square" rtlCol="0">
            <a:spAutoFit/>
          </a:bodyPr>
          <a:lstStyle/>
          <a:p>
            <a:r>
              <a:rPr lang="da-DK" altLang="zh-CN" sz="1400">
                <a:solidFill>
                  <a:srgbClr val="B5987D"/>
                </a:solidFill>
                <a:latin typeface="Eras Light ITC" panose="020B0402030504020804" pitchFamily="34" charset="0"/>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solidFill>
                <a:srgbClr val="B5987D"/>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19" name="文本框 18">
            <a:extLst>
              <a:ext uri="{FF2B5EF4-FFF2-40B4-BE49-F238E27FC236}">
                <a16:creationId xmlns="" xmlns:a16="http://schemas.microsoft.com/office/drawing/2014/main" id="{57765FA1-2E46-4882-A118-8565831998E2}"/>
              </a:ext>
            </a:extLst>
          </p:cNvPr>
          <p:cNvSpPr txBox="1"/>
          <p:nvPr/>
        </p:nvSpPr>
        <p:spPr>
          <a:xfrm>
            <a:off x="6261617" y="2139093"/>
            <a:ext cx="2410690" cy="1384995"/>
          </a:xfrm>
          <a:prstGeom prst="rect">
            <a:avLst/>
          </a:prstGeom>
          <a:noFill/>
        </p:spPr>
        <p:txBody>
          <a:bodyPr wrap="square" rtlCol="0">
            <a:spAutoFit/>
          </a:bodyPr>
          <a:lstStyle/>
          <a:p>
            <a:r>
              <a:rPr lang="da-DK" altLang="zh-CN" sz="1400">
                <a:solidFill>
                  <a:srgbClr val="B5987D"/>
                </a:solidFill>
                <a:latin typeface="Eras Light ITC" panose="020B0402030504020804" pitchFamily="34"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endParaRPr lang="zh-CN" altLang="en-US" sz="1400">
              <a:solidFill>
                <a:srgbClr val="B5987D"/>
              </a:solidFill>
              <a:latin typeface="Eras Light ITC" panose="020B0402030504020804" pitchFamily="34" charset="0"/>
              <a:ea typeface="851tegakizatsu" panose="02000600000000000000" pitchFamily="2" charset="-122"/>
              <a:cs typeface="851tegakizatsu" panose="02000600000000000000" pitchFamily="2" charset="-122"/>
            </a:endParaRPr>
          </a:p>
        </p:txBody>
      </p:sp>
      <p:sp>
        <p:nvSpPr>
          <p:cNvPr id="20" name="文本框 19">
            <a:extLst>
              <a:ext uri="{FF2B5EF4-FFF2-40B4-BE49-F238E27FC236}">
                <a16:creationId xmlns="" xmlns:a16="http://schemas.microsoft.com/office/drawing/2014/main" id="{47FD5B98-A35F-434D-B72B-AF635FD9511A}"/>
              </a:ext>
            </a:extLst>
          </p:cNvPr>
          <p:cNvSpPr txBox="1"/>
          <p:nvPr/>
        </p:nvSpPr>
        <p:spPr>
          <a:xfrm>
            <a:off x="6261618" y="3749204"/>
            <a:ext cx="2410689" cy="738664"/>
          </a:xfrm>
          <a:prstGeom prst="rect">
            <a:avLst/>
          </a:prstGeom>
          <a:noFill/>
        </p:spPr>
        <p:txBody>
          <a:bodyPr wrap="square" rtlCol="0">
            <a:spAutoFit/>
          </a:bodyPr>
          <a:lstStyle/>
          <a:p>
            <a:r>
              <a:rPr lang="da-DK" altLang="zh-CN" sz="1400">
                <a:solidFill>
                  <a:srgbClr val="B5987D"/>
                </a:solidFill>
                <a:latin typeface="Eras Light ITC" panose="020B0402030504020804" pitchFamily="34" charset="0"/>
                <a:ea typeface="851tegakizatsu" panose="02000600000000000000" pitchFamily="2" charset="-122"/>
                <a:cs typeface="851tegakizatsu" panose="02000600000000000000" pitchFamily="2" charset="-122"/>
              </a:rPr>
              <a:t>amet commodo magna eros quis urna. Nunc viverra imperdiet enim.</a:t>
            </a:r>
            <a:endParaRPr lang="zh-CN" altLang="en-US" sz="1400">
              <a:solidFill>
                <a:srgbClr val="B5987D"/>
              </a:solidFill>
              <a:latin typeface="Eras Light ITC" panose="020B0402030504020804" pitchFamily="34" charset="0"/>
              <a:ea typeface="851tegakizatsu" panose="02000600000000000000" pitchFamily="2" charset="-122"/>
              <a:cs typeface="851tegakizatsu" panose="02000600000000000000" pitchFamily="2" charset="-122"/>
            </a:endParaRPr>
          </a:p>
        </p:txBody>
      </p:sp>
      <p:pic>
        <p:nvPicPr>
          <p:cNvPr id="24" name="图片 23" descr="图片包含 室内&#10;&#10;描述已自动生成">
            <a:extLst>
              <a:ext uri="{FF2B5EF4-FFF2-40B4-BE49-F238E27FC236}">
                <a16:creationId xmlns="" xmlns:a16="http://schemas.microsoft.com/office/drawing/2014/main" id="{27AFBC3B-BF54-4524-81EC-024CF20E0C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3611" y="799547"/>
            <a:ext cx="809007" cy="640734"/>
          </a:xfrm>
          <a:prstGeom prst="rect">
            <a:avLst/>
          </a:prstGeom>
          <a:effectLst>
            <a:outerShdw blurRad="63500" dist="114300" dir="13500000" sx="87000" sy="87000" algn="br" rotWithShape="0">
              <a:srgbClr val="B5987D">
                <a:alpha val="60000"/>
              </a:srgbClr>
            </a:outerShdw>
          </a:effectLst>
        </p:spPr>
      </p:pic>
      <p:grpSp>
        <p:nvGrpSpPr>
          <p:cNvPr id="25" name="组合 24">
            <a:extLst>
              <a:ext uri="{FF2B5EF4-FFF2-40B4-BE49-F238E27FC236}">
                <a16:creationId xmlns="" xmlns:a16="http://schemas.microsoft.com/office/drawing/2014/main" id="{89868CC8-0BBF-4B88-931F-8936B797E683}"/>
              </a:ext>
            </a:extLst>
          </p:cNvPr>
          <p:cNvGrpSpPr/>
          <p:nvPr/>
        </p:nvGrpSpPr>
        <p:grpSpPr>
          <a:xfrm rot="16200000" flipV="1">
            <a:off x="3794185" y="4087475"/>
            <a:ext cx="344090" cy="4259539"/>
            <a:chOff x="2393997" y="957729"/>
            <a:chExt cx="525416" cy="4259539"/>
          </a:xfrm>
          <a:effectLst>
            <a:outerShdw blurRad="63500" dist="50800" dir="1800000" sx="99000" sy="99000" algn="tr" rotWithShape="0">
              <a:srgbClr val="B5987D"/>
            </a:outerShdw>
          </a:effectLst>
        </p:grpSpPr>
        <p:sp>
          <p:nvSpPr>
            <p:cNvPr id="26" name="矩形: 圆角 25">
              <a:extLst>
                <a:ext uri="{FF2B5EF4-FFF2-40B4-BE49-F238E27FC236}">
                  <a16:creationId xmlns="" xmlns:a16="http://schemas.microsoft.com/office/drawing/2014/main" id="{4EEF78DD-3AB1-4D07-8DB1-006B3634F84D}"/>
                </a:ext>
              </a:extLst>
            </p:cNvPr>
            <p:cNvSpPr/>
            <p:nvPr/>
          </p:nvSpPr>
          <p:spPr>
            <a:xfrm>
              <a:off x="2512276" y="1586929"/>
              <a:ext cx="260043" cy="3630339"/>
            </a:xfrm>
            <a:prstGeom prst="roundRect">
              <a:avLst>
                <a:gd name="adj" fmla="val 22161"/>
              </a:avLst>
            </a:prstGeom>
            <a:gradFill>
              <a:gsLst>
                <a:gs pos="58000">
                  <a:srgbClr val="B5987D"/>
                </a:gs>
                <a:gs pos="0">
                  <a:srgbClr val="F1D5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descr="图片包含 铅笔&#10;&#10;描述已自动生成">
              <a:extLst>
                <a:ext uri="{FF2B5EF4-FFF2-40B4-BE49-F238E27FC236}">
                  <a16:creationId xmlns="" xmlns:a16="http://schemas.microsoft.com/office/drawing/2014/main" id="{C0E135DA-3F28-4E2B-A123-0E3FA521AF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93997" y="957729"/>
              <a:ext cx="525416" cy="829773"/>
            </a:xfrm>
            <a:prstGeom prst="rect">
              <a:avLst/>
            </a:prstGeom>
          </p:spPr>
        </p:pic>
      </p:grpSp>
    </p:spTree>
    <p:extLst>
      <p:ext uri="{BB962C8B-B14F-4D97-AF65-F5344CB8AC3E}">
        <p14:creationId xmlns:p14="http://schemas.microsoft.com/office/powerpoint/2010/main" val="2130718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D0E56D0-F807-4310-AE0C-29774C043B5A}"/>
              </a:ext>
            </a:extLst>
          </p:cNvPr>
          <p:cNvSpPr/>
          <p:nvPr/>
        </p:nvSpPr>
        <p:spPr>
          <a:xfrm>
            <a:off x="0" y="0"/>
            <a:ext cx="12192000" cy="6858000"/>
          </a:xfrm>
          <a:prstGeom prst="rect">
            <a:avLst/>
          </a:prstGeom>
          <a:gradFill flip="none" rotWithShape="1">
            <a:gsLst>
              <a:gs pos="100000">
                <a:srgbClr val="F1D4B6"/>
              </a:gs>
              <a:gs pos="0">
                <a:srgbClr val="FFE1D9"/>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descr="图片包含 定居者&#10;&#10;描述已自动生成">
            <a:extLst>
              <a:ext uri="{FF2B5EF4-FFF2-40B4-BE49-F238E27FC236}">
                <a16:creationId xmlns="" xmlns:a16="http://schemas.microsoft.com/office/drawing/2014/main" id="{2F301F53-40FD-4DC0-A53A-35A51AEB37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3718" y="3411220"/>
            <a:ext cx="7906233" cy="5445763"/>
          </a:xfrm>
          <a:prstGeom prst="rect">
            <a:avLst/>
          </a:prstGeom>
          <a:effectLst>
            <a:outerShdw blurRad="127000" dist="127000" dir="1200000" algn="tl" rotWithShape="0">
              <a:srgbClr val="8B726C"/>
            </a:outerShdw>
          </a:effectLst>
        </p:spPr>
      </p:pic>
      <p:sp>
        <p:nvSpPr>
          <p:cNvPr id="43" name="文本框 42">
            <a:extLst>
              <a:ext uri="{FF2B5EF4-FFF2-40B4-BE49-F238E27FC236}">
                <a16:creationId xmlns="" xmlns:a16="http://schemas.microsoft.com/office/drawing/2014/main" id="{F0E3ED6E-5438-40B9-AA1F-1E643B520D75}"/>
              </a:ext>
            </a:extLst>
          </p:cNvPr>
          <p:cNvSpPr txBox="1"/>
          <p:nvPr/>
        </p:nvSpPr>
        <p:spPr>
          <a:xfrm rot="21138873">
            <a:off x="8431823" y="4159078"/>
            <a:ext cx="2568578" cy="830997"/>
          </a:xfrm>
          <a:prstGeom prst="rect">
            <a:avLst/>
          </a:prstGeom>
          <a:noFill/>
        </p:spPr>
        <p:txBody>
          <a:bodyPr wrap="square" rtlCol="0">
            <a:spAutoFit/>
          </a:bodyPr>
          <a:lstStyle/>
          <a:p>
            <a:r>
              <a:rPr lang="en-US" altLang="zh-CN"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rPr>
              <a:t>——</a:t>
            </a:r>
            <a:r>
              <a:rPr lang="da-DK" altLang="zh-CN"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rPr>
              <a:t>SUPPORTERS </a:t>
            </a:r>
          </a:p>
          <a:p>
            <a:pPr algn="r"/>
            <a:r>
              <a:rPr lang="da-DK" altLang="zh-CN"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rPr>
              <a:t>SAY</a:t>
            </a:r>
            <a:endParaRPr lang="zh-CN" altLang="en-US"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44" name="文本框 43">
            <a:extLst>
              <a:ext uri="{FF2B5EF4-FFF2-40B4-BE49-F238E27FC236}">
                <a16:creationId xmlns="" xmlns:a16="http://schemas.microsoft.com/office/drawing/2014/main" id="{F917CC6E-E3F5-43F7-A2FD-05C12E49D45B}"/>
              </a:ext>
            </a:extLst>
          </p:cNvPr>
          <p:cNvSpPr txBox="1"/>
          <p:nvPr/>
        </p:nvSpPr>
        <p:spPr>
          <a:xfrm rot="21114299">
            <a:off x="8689936" y="5215325"/>
            <a:ext cx="2741940" cy="1815882"/>
          </a:xfrm>
          <a:prstGeom prst="rect">
            <a:avLst/>
          </a:prstGeom>
          <a:noFill/>
        </p:spPr>
        <p:txBody>
          <a:bodyPr wrap="square" rtlCol="0">
            <a:spAutoFit/>
          </a:bodyPr>
          <a:lstStyle/>
          <a:p>
            <a:r>
              <a:rPr lang="da-DK" altLang="zh-CN" sz="1400">
                <a:solidFill>
                  <a:srgbClr val="C7ACA4"/>
                </a:solidFill>
                <a:latin typeface="Eras Light ITC" panose="020B0402030504020804" pitchFamily="34" charset="0"/>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solidFill>
                <a:srgbClr val="C7ACA4"/>
              </a:solidFill>
              <a:latin typeface="Eras Light ITC" panose="020B0402030504020804" pitchFamily="34" charset="0"/>
              <a:ea typeface="851tegakizatsu" panose="02000600000000000000" pitchFamily="2" charset="-122"/>
              <a:cs typeface="851tegakizatsu" panose="02000600000000000000" pitchFamily="2" charset="-122"/>
            </a:endParaRPr>
          </a:p>
        </p:txBody>
      </p:sp>
      <p:pic>
        <p:nvPicPr>
          <p:cNvPr id="45" name="图片 44" descr="图片包含 草&#10;&#10;描述已自动生成">
            <a:extLst>
              <a:ext uri="{FF2B5EF4-FFF2-40B4-BE49-F238E27FC236}">
                <a16:creationId xmlns="" xmlns:a16="http://schemas.microsoft.com/office/drawing/2014/main" id="{FFF7071D-1A52-4283-AE10-263D97F7F156}"/>
              </a:ext>
            </a:extLst>
          </p:cNvPr>
          <p:cNvPicPr>
            <a:picLocks noChangeAspect="1"/>
          </p:cNvPicPr>
          <p:nvPr/>
        </p:nvPicPr>
        <p:blipFill rotWithShape="1">
          <a:blip r:embed="rId3">
            <a:extLst>
              <a:ext uri="{28A0092B-C50C-407E-A947-70E740481C1C}">
                <a14:useLocalDpi xmlns:a14="http://schemas.microsoft.com/office/drawing/2010/main" val="0"/>
              </a:ext>
            </a:extLst>
          </a:blip>
          <a:srcRect l="53297"/>
          <a:stretch/>
        </p:blipFill>
        <p:spPr>
          <a:xfrm rot="20948228">
            <a:off x="5388775" y="4523878"/>
            <a:ext cx="2324067" cy="3423648"/>
          </a:xfrm>
          <a:prstGeom prst="rect">
            <a:avLst/>
          </a:prstGeom>
        </p:spPr>
      </p:pic>
      <p:pic>
        <p:nvPicPr>
          <p:cNvPr id="18" name="图片 17" descr="图片包含 定居者&#10;&#10;描述已自动生成">
            <a:extLst>
              <a:ext uri="{FF2B5EF4-FFF2-40B4-BE49-F238E27FC236}">
                <a16:creationId xmlns="" xmlns:a16="http://schemas.microsoft.com/office/drawing/2014/main" id="{BE441AC0-0405-4556-8FAF-447DB9744F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3505" y="370838"/>
            <a:ext cx="7906233" cy="5445763"/>
          </a:xfrm>
          <a:prstGeom prst="rect">
            <a:avLst/>
          </a:prstGeom>
          <a:effectLst>
            <a:outerShdw blurRad="127000" dist="127000" dir="1200000" algn="tl" rotWithShape="0">
              <a:srgbClr val="8B726C"/>
            </a:outerShdw>
          </a:effectLst>
        </p:spPr>
      </p:pic>
      <p:sp>
        <p:nvSpPr>
          <p:cNvPr id="24" name="文本框 23">
            <a:extLst>
              <a:ext uri="{FF2B5EF4-FFF2-40B4-BE49-F238E27FC236}">
                <a16:creationId xmlns="" xmlns:a16="http://schemas.microsoft.com/office/drawing/2014/main" id="{2586C8A9-DAA5-41F3-9640-4996C1CE4829}"/>
              </a:ext>
            </a:extLst>
          </p:cNvPr>
          <p:cNvSpPr txBox="1"/>
          <p:nvPr/>
        </p:nvSpPr>
        <p:spPr>
          <a:xfrm rot="21138873">
            <a:off x="3114600" y="1118696"/>
            <a:ext cx="2568578" cy="830997"/>
          </a:xfrm>
          <a:prstGeom prst="rect">
            <a:avLst/>
          </a:prstGeom>
          <a:noFill/>
        </p:spPr>
        <p:txBody>
          <a:bodyPr wrap="square" rtlCol="0">
            <a:spAutoFit/>
          </a:bodyPr>
          <a:lstStyle/>
          <a:p>
            <a:r>
              <a:rPr lang="en-US" altLang="zh-CN"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rPr>
              <a:t>——</a:t>
            </a:r>
            <a:r>
              <a:rPr lang="da-DK" altLang="zh-CN"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rPr>
              <a:t>SUPPORTERS </a:t>
            </a:r>
          </a:p>
          <a:p>
            <a:pPr algn="r"/>
            <a:r>
              <a:rPr lang="da-DK" altLang="zh-CN"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rPr>
              <a:t>SAY</a:t>
            </a:r>
            <a:endParaRPr lang="zh-CN" altLang="en-US" sz="2400">
              <a:solidFill>
                <a:srgbClr val="C7ACA4"/>
              </a:solidFill>
              <a:latin typeface="Eras Medium ITC" panose="020B0602030504020804" pitchFamily="34" charset="0"/>
              <a:ea typeface="851tegakizatsu" panose="02000600000000000000" pitchFamily="2" charset="-122"/>
              <a:cs typeface="851tegakizatsu" panose="02000600000000000000" pitchFamily="2" charset="-122"/>
            </a:endParaRPr>
          </a:p>
        </p:txBody>
      </p:sp>
      <p:sp>
        <p:nvSpPr>
          <p:cNvPr id="25" name="文本框 24">
            <a:extLst>
              <a:ext uri="{FF2B5EF4-FFF2-40B4-BE49-F238E27FC236}">
                <a16:creationId xmlns="" xmlns:a16="http://schemas.microsoft.com/office/drawing/2014/main" id="{A6EABC6A-16BD-4FF0-891E-9269C4598B61}"/>
              </a:ext>
            </a:extLst>
          </p:cNvPr>
          <p:cNvSpPr txBox="1"/>
          <p:nvPr/>
        </p:nvSpPr>
        <p:spPr>
          <a:xfrm rot="21114299">
            <a:off x="3372713" y="2174943"/>
            <a:ext cx="2741940" cy="1815882"/>
          </a:xfrm>
          <a:prstGeom prst="rect">
            <a:avLst/>
          </a:prstGeom>
          <a:noFill/>
        </p:spPr>
        <p:txBody>
          <a:bodyPr wrap="square" rtlCol="0">
            <a:spAutoFit/>
          </a:bodyPr>
          <a:lstStyle/>
          <a:p>
            <a:r>
              <a:rPr lang="da-DK" altLang="zh-CN" sz="1400">
                <a:solidFill>
                  <a:srgbClr val="C7ACA4"/>
                </a:solidFill>
                <a:latin typeface="Eras Light ITC" panose="020B0402030504020804" pitchFamily="34" charset="0"/>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solidFill>
                <a:srgbClr val="C7ACA4"/>
              </a:solidFill>
              <a:latin typeface="Eras Light ITC" panose="020B0402030504020804" pitchFamily="34" charset="0"/>
              <a:ea typeface="851tegakizatsu" panose="02000600000000000000" pitchFamily="2" charset="-122"/>
              <a:cs typeface="851tegakizatsu" panose="02000600000000000000" pitchFamily="2" charset="-122"/>
            </a:endParaRPr>
          </a:p>
        </p:txBody>
      </p:sp>
      <p:pic>
        <p:nvPicPr>
          <p:cNvPr id="32" name="图片 31" descr="图片包含 草&#10;&#10;描述已自动生成">
            <a:extLst>
              <a:ext uri="{FF2B5EF4-FFF2-40B4-BE49-F238E27FC236}">
                <a16:creationId xmlns="" xmlns:a16="http://schemas.microsoft.com/office/drawing/2014/main" id="{3F8B82B1-4F7D-4A77-80A0-EEF2D386E193}"/>
              </a:ext>
            </a:extLst>
          </p:cNvPr>
          <p:cNvPicPr>
            <a:picLocks noChangeAspect="1"/>
          </p:cNvPicPr>
          <p:nvPr/>
        </p:nvPicPr>
        <p:blipFill rotWithShape="1">
          <a:blip r:embed="rId3">
            <a:extLst>
              <a:ext uri="{28A0092B-C50C-407E-A947-70E740481C1C}">
                <a14:useLocalDpi xmlns:a14="http://schemas.microsoft.com/office/drawing/2010/main" val="0"/>
              </a:ext>
            </a:extLst>
          </a:blip>
          <a:srcRect l="53297"/>
          <a:stretch/>
        </p:blipFill>
        <p:spPr>
          <a:xfrm rot="20948228">
            <a:off x="71552" y="1483496"/>
            <a:ext cx="2324067" cy="3423648"/>
          </a:xfrm>
          <a:prstGeom prst="rect">
            <a:avLst/>
          </a:prstGeom>
        </p:spPr>
      </p:pic>
    </p:spTree>
    <p:extLst>
      <p:ext uri="{BB962C8B-B14F-4D97-AF65-F5344CB8AC3E}">
        <p14:creationId xmlns:p14="http://schemas.microsoft.com/office/powerpoint/2010/main" val="2356226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546</TotalTime>
  <Words>707</Words>
  <Application>Microsoft Office PowerPoint</Application>
  <PresentationFormat>宽屏</PresentationFormat>
  <Paragraphs>61</Paragraphs>
  <Slides>11</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11</vt:i4>
      </vt:variant>
    </vt:vector>
  </HeadingPairs>
  <TitlesOfParts>
    <vt:vector size="23" baseType="lpstr">
      <vt:lpstr>851tegakizatsu</vt:lpstr>
      <vt:lpstr>Meiryo</vt:lpstr>
      <vt:lpstr>等线</vt:lpstr>
      <vt:lpstr>宋体</vt:lpstr>
      <vt:lpstr>微软雅黑</vt:lpstr>
      <vt:lpstr>Arial</vt:lpstr>
      <vt:lpstr>Calibri</vt:lpstr>
      <vt:lpstr>Calibri Light</vt:lpstr>
      <vt:lpstr>Eras Light ITC</vt:lpstr>
      <vt:lpstr>Eras Medium ITC</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
  <dc:description>http://www.ypppt.com/</dc:description>
  <cp:lastModifiedBy>优品PPT</cp:lastModifiedBy>
  <cp:revision>53</cp:revision>
  <dcterms:created xsi:type="dcterms:W3CDTF">2019-03-07T04:47:17Z</dcterms:created>
  <dcterms:modified xsi:type="dcterms:W3CDTF">2019-05-16T01:04:38Z</dcterms:modified>
</cp:coreProperties>
</file>